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tags/tag9.xml" ContentType="application/vnd.openxmlformats-officedocument.presentationml.tags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tags/tag12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tags/tag15.xml" ContentType="application/vnd.openxmlformats-officedocument.presentationml.tags+xml"/>
  <Override PartName="/ppt/notesSlides/notesSlide21.xml" ContentType="application/vnd.openxmlformats-officedocument.presentationml.notesSlide+xml"/>
  <Override PartName="/ppt/tags/tag16.xml" ContentType="application/vnd.openxmlformats-officedocument.presentationml.tags+xml"/>
  <Override PartName="/ppt/notesSlides/notesSlide22.xml" ContentType="application/vnd.openxmlformats-officedocument.presentationml.notesSlide+xml"/>
  <Override PartName="/ppt/tags/tag17.xml" ContentType="application/vnd.openxmlformats-officedocument.presentationml.tags+xml"/>
  <Override PartName="/ppt/notesSlides/notesSlide23.xml" ContentType="application/vnd.openxmlformats-officedocument.presentationml.notesSlide+xml"/>
  <Override PartName="/ppt/tags/tag18.xml" ContentType="application/vnd.openxmlformats-officedocument.presentationml.tags+xml"/>
  <Override PartName="/ppt/notesSlides/notesSlide24.xml" ContentType="application/vnd.openxmlformats-officedocument.presentationml.notesSlide+xml"/>
  <Override PartName="/ppt/tags/tag19.xml" ContentType="application/vnd.openxmlformats-officedocument.presentationml.tags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87" r:id="rId2"/>
    <p:sldId id="257" r:id="rId3"/>
    <p:sldId id="258" r:id="rId4"/>
    <p:sldId id="261" r:id="rId5"/>
    <p:sldId id="339" r:id="rId6"/>
    <p:sldId id="340" r:id="rId7"/>
    <p:sldId id="263" r:id="rId8"/>
    <p:sldId id="342" r:id="rId9"/>
    <p:sldId id="344" r:id="rId10"/>
    <p:sldId id="266" r:id="rId11"/>
    <p:sldId id="422" r:id="rId12"/>
    <p:sldId id="269" r:id="rId13"/>
    <p:sldId id="345" r:id="rId14"/>
    <p:sldId id="270" r:id="rId15"/>
    <p:sldId id="272" r:id="rId16"/>
    <p:sldId id="419" r:id="rId17"/>
    <p:sldId id="343" r:id="rId18"/>
    <p:sldId id="346" r:id="rId19"/>
    <p:sldId id="466" r:id="rId20"/>
    <p:sldId id="277" r:id="rId21"/>
    <p:sldId id="278" r:id="rId22"/>
    <p:sldId id="279" r:id="rId23"/>
    <p:sldId id="280" r:id="rId24"/>
    <p:sldId id="281" r:id="rId25"/>
    <p:sldId id="467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ACAB8"/>
    <a:srgbClr val="ED5A00"/>
    <a:srgbClr val="55B1E2"/>
    <a:srgbClr val="99CC39"/>
    <a:srgbClr val="F17A72"/>
    <a:srgbClr val="63C7B4"/>
    <a:srgbClr val="274F65"/>
    <a:srgbClr val="ECC34F"/>
    <a:srgbClr val="31647F"/>
    <a:srgbClr val="78BCA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17" autoAdjust="0"/>
    <p:restoredTop sz="94660"/>
  </p:normalViewPr>
  <p:slideViewPr>
    <p:cSldViewPr snapToGrid="0">
      <p:cViewPr varScale="1">
        <p:scale>
          <a:sx n="92" d="100"/>
          <a:sy n="92" d="100"/>
        </p:scale>
        <p:origin x="36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>
                <a:solidFill>
                  <a:srgbClr val="ED5A00"/>
                </a:solidFill>
              </a:defRPr>
            </a:pPr>
            <a:r>
              <a:rPr lang="zh-CN" dirty="0">
                <a:solidFill>
                  <a:srgbClr val="ED5A00"/>
                </a:solidFill>
              </a:rPr>
              <a:t>这是一个图表示范例子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项目一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9158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 formatCode="0.00%">
                  <c:v>0.73299999999999998</c:v>
                </c:pt>
                <c:pt idx="1">
                  <c:v>0.75</c:v>
                </c:pt>
                <c:pt idx="2" formatCode="0.00%">
                  <c:v>0.72099999999999997</c:v>
                </c:pt>
                <c:pt idx="3" formatCode="0.00%">
                  <c:v>0.69499999999999995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835-48EA-9E49-7BC85C0247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项目二</c:v>
                </c:pt>
              </c:strCache>
            </c:strRef>
          </c:tx>
          <c:spPr>
            <a:solidFill>
              <a:srgbClr val="55B1E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9158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0.60399999999999998</c:v>
                </c:pt>
                <c:pt idx="1">
                  <c:v>0.57299999999999995</c:v>
                </c:pt>
                <c:pt idx="2">
                  <c:v>0.58499999999999996</c:v>
                </c:pt>
                <c:pt idx="3">
                  <c:v>0.498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835-48EA-9E49-7BC85C0247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项目三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9158</c:v>
                </c:pt>
              </c:strCache>
            </c:strRef>
          </c:cat>
          <c:val>
            <c:numRef>
              <c:f>Sheet1!$D$2:$D$5</c:f>
              <c:numCache>
                <c:formatCode>0.00%</c:formatCode>
                <c:ptCount val="4"/>
                <c:pt idx="0">
                  <c:v>0.214</c:v>
                </c:pt>
                <c:pt idx="1">
                  <c:v>0.28699999999999998</c:v>
                </c:pt>
                <c:pt idx="2">
                  <c:v>0.35899999999999999</c:v>
                </c:pt>
                <c:pt idx="3">
                  <c:v>0.20499999999999999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835-48EA-9E49-7BC85C0247B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项目四</c:v>
                </c:pt>
              </c:strCache>
            </c:strRef>
          </c:tx>
          <c:spPr>
            <a:solidFill>
              <a:schemeClr val="bg2"/>
            </a:solidFill>
          </c:spPr>
          <c:invertIfNegative val="0"/>
          <c:cat>
            <c:strRef>
              <c:f>Sheet1!$A$2:$A$5</c:f>
              <c:strCache>
                <c:ptCount val="4"/>
                <c:pt idx="0">
                  <c:v>A公司</c:v>
                </c:pt>
                <c:pt idx="1">
                  <c:v>B公司</c:v>
                </c:pt>
                <c:pt idx="2">
                  <c:v>C公司</c:v>
                </c:pt>
                <c:pt idx="3">
                  <c:v>9158</c:v>
                </c:pt>
              </c:strCache>
            </c:strRef>
          </c:cat>
          <c:val>
            <c:numRef>
              <c:f>Sheet1!$E$2:$E$5</c:f>
              <c:numCache>
                <c:formatCode>0%</c:formatCode>
                <c:ptCount val="4"/>
                <c:pt idx="0" formatCode="0.00%">
                  <c:v>0.182</c:v>
                </c:pt>
                <c:pt idx="1">
                  <c:v>0.25</c:v>
                </c:pt>
                <c:pt idx="2" formatCode="0.00%">
                  <c:v>0.29199999999999998</c:v>
                </c:pt>
                <c:pt idx="3" formatCode="0.00%">
                  <c:v>0.20300000000000001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835-48EA-9E49-7BC85C0247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9"/>
        <c:overlap val="-24"/>
        <c:axId val="-786271408"/>
        <c:axId val="-786270320"/>
      </c:barChart>
      <c:catAx>
        <c:axId val="-78627140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-786270320"/>
        <c:crosses val="autoZero"/>
        <c:auto val="1"/>
        <c:lblAlgn val="ctr"/>
        <c:lblOffset val="100"/>
        <c:noMultiLvlLbl val="0"/>
      </c:catAx>
      <c:valAx>
        <c:axId val="-786270320"/>
        <c:scaling>
          <c:orientation val="minMax"/>
        </c:scaling>
        <c:delete val="0"/>
        <c:axPos val="l"/>
        <c:majorGridlines/>
        <c:numFmt formatCode="0.00%" sourceLinked="1"/>
        <c:majorTickMark val="none"/>
        <c:minorTickMark val="none"/>
        <c:tickLblPos val="nextTo"/>
        <c:spPr>
          <a:ln w="9525">
            <a:noFill/>
          </a:ln>
        </c:spPr>
        <c:crossAx val="-786271408"/>
        <c:crosses val="autoZero"/>
        <c:crossBetween val="between"/>
      </c:valAx>
      <c:spPr>
        <a:noFill/>
      </c:spPr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400">
          <a:latin typeface="微软雅黑" panose="020B0503020204020204" pitchFamily="34" charset="-122"/>
          <a:ea typeface="微软雅黑" panose="020B0503020204020204" pitchFamily="34" charset="-122"/>
        </a:defRPr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2F7325-60C4-42F6-9CDD-D2549A9106BF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36A2C-D2B3-4F6C-B2C4-F20BA50EE83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61344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8373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621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63109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F775A4-DBCA-43D6-BDA5-B5DAC751E2D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925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6A01-66A6-41DB-92CC-920FC3B03F6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88277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6A01-66A6-41DB-92CC-920FC3B03F6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8701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58182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5202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6A01-66A6-41DB-92CC-920FC3B03F6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2540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566209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6A01-66A6-41DB-92CC-920FC3B03F6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77127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6779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847705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0594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9350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6A01-66A6-41DB-92CC-920FC3B03F6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02027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6A01-66A6-41DB-92CC-920FC3B03F6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1688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122972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6D6A01-66A6-41DB-92CC-920FC3B03F6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79693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4388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68010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81806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805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01187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1F36A2C-D2B3-4F6C-B2C4-F20BA50EE83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52563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D5400D-8741-45C7-BFB9-8F052EF8C108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70813E-414B-41C3-9E8C-E701F2EF677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9" name="矩形 8"/>
          <p:cNvSpPr/>
          <p:nvPr userDrawn="1"/>
        </p:nvSpPr>
        <p:spPr>
          <a:xfrm>
            <a:off x="0" y="-1"/>
            <a:ext cx="12192000" cy="4146115"/>
          </a:xfrm>
          <a:prstGeom prst="rect">
            <a:avLst/>
          </a:prstGeom>
          <a:solidFill>
            <a:srgbClr val="6ACAB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 userDrawn="1"/>
        </p:nvCxnSpPr>
        <p:spPr>
          <a:xfrm>
            <a:off x="0" y="4146115"/>
            <a:ext cx="12192000" cy="0"/>
          </a:xfrm>
          <a:prstGeom prst="line">
            <a:avLst/>
          </a:prstGeom>
          <a:ln w="38100">
            <a:solidFill>
              <a:srgbClr val="78BCA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757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D5400D-8741-45C7-BFB9-8F052EF8C108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70813E-414B-41C3-9E8C-E701F2EF67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953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D5400D-8741-45C7-BFB9-8F052EF8C108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70813E-414B-41C3-9E8C-E701F2EF677A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592FF692-1A3A-4561-80CE-7910CDE6C16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854105">
            <a:off x="27467" y="55616"/>
            <a:ext cx="1020649" cy="923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047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D5400D-8741-45C7-BFB9-8F052EF8C108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70813E-414B-41C3-9E8C-E701F2EF67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65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D5400D-8741-45C7-BFB9-8F052EF8C108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70813E-414B-41C3-9E8C-E701F2EF67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3904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D5400D-8741-45C7-BFB9-8F052EF8C108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70813E-414B-41C3-9E8C-E701F2EF67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6656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90625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D5400D-8741-45C7-BFB9-8F052EF8C108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70813E-414B-41C3-9E8C-E701F2EF67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061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D5400D-8741-45C7-BFB9-8F052EF8C108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70813E-414B-41C3-9E8C-E701F2EF67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819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D5400D-8741-45C7-BFB9-8F052EF8C108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70813E-414B-41C3-9E8C-E701F2EF67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301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558501" y="59766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AD5400D-8741-45C7-BFB9-8F052EF8C108}" type="datetimeFigureOut">
              <a:rPr lang="zh-CN" altLang="en-US" smtClean="0"/>
              <a:t>2019/2/20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5A70813E-414B-41C3-9E8C-E701F2EF67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3230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2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rgbClr val="F2F6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圆角矩形 8"/>
          <p:cNvSpPr/>
          <p:nvPr userDrawn="1"/>
        </p:nvSpPr>
        <p:spPr>
          <a:xfrm>
            <a:off x="4934675" y="347472"/>
            <a:ext cx="2393386" cy="477956"/>
          </a:xfrm>
          <a:prstGeom prst="roundRect">
            <a:avLst>
              <a:gd name="adj" fmla="val 12242"/>
            </a:avLst>
          </a:prstGeom>
          <a:solidFill>
            <a:srgbClr val="F6F7F9"/>
          </a:solidFill>
          <a:ln w="28575">
            <a:gradFill>
              <a:gsLst>
                <a:gs pos="0">
                  <a:srgbClr val="A7C1B8"/>
                </a:gs>
                <a:gs pos="100000">
                  <a:srgbClr val="AE8EB3"/>
                </a:gs>
              </a:gsLst>
              <a:lin ang="5400000" scaled="1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92206" y="362300"/>
            <a:ext cx="303847" cy="44829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02126" y="93994"/>
            <a:ext cx="366932" cy="312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6678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35FD1613-191A-471B-9AD5-0B59FC2A2F6A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2509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audio" Target="../media/media1.mp3"/><Relationship Id="rId7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tags" Target="../tags/tag2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8.xml"/><Relationship Id="rId4" Type="http://schemas.openxmlformats.org/officeDocument/2006/relationships/image" Target="../media/image1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9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4899887" y="2228671"/>
            <a:ext cx="62924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000" b="1" spc="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试用期岗位职责</a:t>
            </a:r>
            <a:r>
              <a:rPr lang="en-US" altLang="zh-CN" sz="4000" b="1" spc="300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b="1" spc="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b="1" spc="300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1CAF83E-0D53-4279-8549-04E7BF465F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344058"/>
            <a:ext cx="4728437" cy="416988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686E682-1952-4255-988A-6030EBBA145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88032" y="720459"/>
            <a:ext cx="4607261" cy="5593352"/>
          </a:xfrm>
          <a:prstGeom prst="rect">
            <a:avLst/>
          </a:prstGeom>
        </p:spPr>
      </p:pic>
      <p:sp>
        <p:nvSpPr>
          <p:cNvPr id="27" name="副标题 2">
            <a:extLst>
              <a:ext uri="{FF2B5EF4-FFF2-40B4-BE49-F238E27FC236}">
                <a16:creationId xmlns:a16="http://schemas.microsoft.com/office/drawing/2014/main" xmlns="" id="{5CE3FDF9-4B6D-4EC2-B3DB-B3EBD58F1623}"/>
              </a:ext>
            </a:extLst>
          </p:cNvPr>
          <p:cNvSpPr txBox="1"/>
          <p:nvPr/>
        </p:nvSpPr>
        <p:spPr>
          <a:xfrm>
            <a:off x="5914389" y="3659270"/>
            <a:ext cx="5106497" cy="47852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spcBef>
                <a:spcPts val="0"/>
              </a:spcBef>
              <a:spcAft>
                <a:spcPts val="400"/>
              </a:spcAft>
              <a:buSzPct val="70000"/>
              <a:buNone/>
            </a:pPr>
            <a:endParaRPr lang="zh-CN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燕尾形 51">
            <a:extLst>
              <a:ext uri="{FF2B5EF4-FFF2-40B4-BE49-F238E27FC236}">
                <a16:creationId xmlns:a16="http://schemas.microsoft.com/office/drawing/2014/main" xmlns="" id="{7C741B8E-4197-42C0-A830-DE2A04033C23}"/>
              </a:ext>
            </a:extLst>
          </p:cNvPr>
          <p:cNvSpPr/>
          <p:nvPr/>
        </p:nvSpPr>
        <p:spPr>
          <a:xfrm>
            <a:off x="5338325" y="3754517"/>
            <a:ext cx="288032" cy="288032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endParaRPr lang="zh-CN" altLang="en-US" sz="3200" kern="0">
              <a:solidFill>
                <a:sysClr val="windowText" lastClr="000000"/>
              </a:solidFill>
              <a:latin typeface="Calibri" panose="020F0502020204030204"/>
              <a:ea typeface="华文细黑" panose="02010600040101010101" pitchFamily="2" charset="-122"/>
            </a:endParaRPr>
          </a:p>
        </p:txBody>
      </p:sp>
      <p:sp>
        <p:nvSpPr>
          <p:cNvPr id="30" name="燕尾形 52">
            <a:extLst>
              <a:ext uri="{FF2B5EF4-FFF2-40B4-BE49-F238E27FC236}">
                <a16:creationId xmlns:a16="http://schemas.microsoft.com/office/drawing/2014/main" xmlns="" id="{85693416-5A4C-433E-8986-3210B8BE4B61}"/>
              </a:ext>
            </a:extLst>
          </p:cNvPr>
          <p:cNvSpPr/>
          <p:nvPr/>
        </p:nvSpPr>
        <p:spPr>
          <a:xfrm>
            <a:off x="5626357" y="3754517"/>
            <a:ext cx="288032" cy="288032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endParaRPr lang="zh-CN" altLang="en-US" sz="3200" kern="0">
              <a:solidFill>
                <a:sysClr val="windowText" lastClr="000000"/>
              </a:solidFill>
              <a:latin typeface="Calibri" panose="020F0502020204030204"/>
              <a:ea typeface="华文细黑" panose="02010600040101010101" pitchFamily="2" charset="-122"/>
            </a:endParaRPr>
          </a:p>
        </p:txBody>
      </p:sp>
      <p:pic>
        <p:nvPicPr>
          <p:cNvPr id="31" name="欧美快节奏Chairlift - Bruises.mp3">
            <a:hlinkClick r:id="" action="ppaction://media"/>
            <a:extLst>
              <a:ext uri="{FF2B5EF4-FFF2-40B4-BE49-F238E27FC236}">
                <a16:creationId xmlns:a16="http://schemas.microsoft.com/office/drawing/2014/main" xmlns="" id="{5E2163EF-D9E2-4B41-B37A-A64181831AD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253680" y="-891685"/>
            <a:ext cx="609486" cy="60974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3739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50"/>
                            </p:stCondLst>
                            <p:childTnLst>
                              <p:par>
                                <p:cTn id="32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5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1"/>
                </p:tgtEl>
              </p:cMediaNode>
            </p:audio>
          </p:childTnLst>
        </p:cTn>
      </p:par>
    </p:tnLst>
    <p:bldLst>
      <p:bldP spid="26" grpId="0"/>
      <p:bldP spid="27" grpId="0"/>
      <p:bldP spid="28" grpId="0" bldLvl="0" animBg="1"/>
      <p:bldP spid="30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9BDCF96F-9156-46E2-A445-7C0CC631766D}"/>
              </a:ext>
            </a:extLst>
          </p:cNvPr>
          <p:cNvGrpSpPr/>
          <p:nvPr/>
        </p:nvGrpSpPr>
        <p:grpSpPr>
          <a:xfrm>
            <a:off x="5329164" y="1625592"/>
            <a:ext cx="4328472" cy="653443"/>
            <a:chOff x="5274080" y="1779828"/>
            <a:chExt cx="4328472" cy="653443"/>
          </a:xfrm>
        </p:grpSpPr>
        <p:sp>
          <p:nvSpPr>
            <p:cNvPr id="37" name="Notched Right Arrow 32">
              <a:extLst>
                <a:ext uri="{FF2B5EF4-FFF2-40B4-BE49-F238E27FC236}">
                  <a16:creationId xmlns:a16="http://schemas.microsoft.com/office/drawing/2014/main" xmlns="" id="{778A2658-EB85-4E1C-B0F3-2CEDF5EE4639}"/>
                </a:ext>
              </a:extLst>
            </p:cNvPr>
            <p:cNvSpPr/>
            <p:nvPr/>
          </p:nvSpPr>
          <p:spPr>
            <a:xfrm>
              <a:off x="5761558" y="1779828"/>
              <a:ext cx="3840994" cy="653443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rgbClr val="ED5A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xmlns="" id="{F1CCD412-A9EA-40AF-93FD-A2941B316EB3}"/>
                </a:ext>
              </a:extLst>
            </p:cNvPr>
            <p:cNvGrpSpPr/>
            <p:nvPr/>
          </p:nvGrpSpPr>
          <p:grpSpPr>
            <a:xfrm>
              <a:off x="5274080" y="1784805"/>
              <a:ext cx="639770" cy="643490"/>
              <a:chOff x="4401671" y="1304666"/>
              <a:chExt cx="831051" cy="835883"/>
            </a:xfrm>
          </p:grpSpPr>
          <p:sp>
            <p:nvSpPr>
              <p:cNvPr id="4" name="Oval 12"/>
              <p:cNvSpPr>
                <a:spLocks noChangeArrowheads="1"/>
              </p:cNvSpPr>
              <p:nvPr/>
            </p:nvSpPr>
            <p:spPr bwMode="auto">
              <a:xfrm>
                <a:off x="4401671" y="1304666"/>
                <a:ext cx="831051" cy="835883"/>
              </a:xfrm>
              <a:prstGeom prst="ellipse">
                <a:avLst/>
              </a:prstGeom>
              <a:solidFill>
                <a:srgbClr val="FF00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294A5A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4" name="Freeform 22"/>
              <p:cNvSpPr>
                <a:spLocks noEditPoints="1"/>
              </p:cNvSpPr>
              <p:nvPr/>
            </p:nvSpPr>
            <p:spPr bwMode="auto">
              <a:xfrm>
                <a:off x="4577222" y="1406132"/>
                <a:ext cx="489611" cy="574971"/>
              </a:xfrm>
              <a:custGeom>
                <a:avLst/>
                <a:gdLst>
                  <a:gd name="T0" fmla="*/ 90 w 641"/>
                  <a:gd name="T1" fmla="*/ 424 h 748"/>
                  <a:gd name="T2" fmla="*/ 158 w 641"/>
                  <a:gd name="T3" fmla="*/ 424 h 748"/>
                  <a:gd name="T4" fmla="*/ 205 w 641"/>
                  <a:gd name="T5" fmla="*/ 408 h 748"/>
                  <a:gd name="T6" fmla="*/ 291 w 641"/>
                  <a:gd name="T7" fmla="*/ 588 h 748"/>
                  <a:gd name="T8" fmla="*/ 312 w 641"/>
                  <a:gd name="T9" fmla="*/ 475 h 748"/>
                  <a:gd name="T10" fmla="*/ 297 w 641"/>
                  <a:gd name="T11" fmla="*/ 468 h 748"/>
                  <a:gd name="T12" fmla="*/ 298 w 641"/>
                  <a:gd name="T13" fmla="*/ 452 h 748"/>
                  <a:gd name="T14" fmla="*/ 360 w 641"/>
                  <a:gd name="T15" fmla="*/ 452 h 748"/>
                  <a:gd name="T16" fmla="*/ 360 w 641"/>
                  <a:gd name="T17" fmla="*/ 468 h 748"/>
                  <a:gd name="T18" fmla="*/ 346 w 641"/>
                  <a:gd name="T19" fmla="*/ 475 h 748"/>
                  <a:gd name="T20" fmla="*/ 365 w 641"/>
                  <a:gd name="T21" fmla="*/ 583 h 748"/>
                  <a:gd name="T22" fmla="*/ 439 w 641"/>
                  <a:gd name="T23" fmla="*/ 415 h 748"/>
                  <a:gd name="T24" fmla="*/ 482 w 641"/>
                  <a:gd name="T25" fmla="*/ 420 h 748"/>
                  <a:gd name="T26" fmla="*/ 545 w 641"/>
                  <a:gd name="T27" fmla="*/ 420 h 748"/>
                  <a:gd name="T28" fmla="*/ 632 w 641"/>
                  <a:gd name="T29" fmla="*/ 691 h 748"/>
                  <a:gd name="T30" fmla="*/ 544 w 641"/>
                  <a:gd name="T31" fmla="*/ 722 h 748"/>
                  <a:gd name="T32" fmla="*/ 532 w 641"/>
                  <a:gd name="T33" fmla="*/ 681 h 748"/>
                  <a:gd name="T34" fmla="*/ 504 w 641"/>
                  <a:gd name="T35" fmla="*/ 729 h 748"/>
                  <a:gd name="T36" fmla="*/ 123 w 641"/>
                  <a:gd name="T37" fmla="*/ 731 h 748"/>
                  <a:gd name="T38" fmla="*/ 94 w 641"/>
                  <a:gd name="T39" fmla="*/ 681 h 748"/>
                  <a:gd name="T40" fmla="*/ 81 w 641"/>
                  <a:gd name="T41" fmla="*/ 724 h 748"/>
                  <a:gd name="T42" fmla="*/ 0 w 641"/>
                  <a:gd name="T43" fmla="*/ 691 h 748"/>
                  <a:gd name="T44" fmla="*/ 90 w 641"/>
                  <a:gd name="T45" fmla="*/ 424 h 748"/>
                  <a:gd name="T46" fmla="*/ 185 w 641"/>
                  <a:gd name="T47" fmla="*/ 289 h 748"/>
                  <a:gd name="T48" fmla="*/ 185 w 641"/>
                  <a:gd name="T49" fmla="*/ 289 h 748"/>
                  <a:gd name="T50" fmla="*/ 163 w 641"/>
                  <a:gd name="T51" fmla="*/ 264 h 748"/>
                  <a:gd name="T52" fmla="*/ 155 w 641"/>
                  <a:gd name="T53" fmla="*/ 214 h 748"/>
                  <a:gd name="T54" fmla="*/ 155 w 641"/>
                  <a:gd name="T55" fmla="*/ 207 h 748"/>
                  <a:gd name="T56" fmla="*/ 160 w 641"/>
                  <a:gd name="T57" fmla="*/ 204 h 748"/>
                  <a:gd name="T58" fmla="*/ 164 w 641"/>
                  <a:gd name="T59" fmla="*/ 202 h 748"/>
                  <a:gd name="T60" fmla="*/ 199 w 641"/>
                  <a:gd name="T61" fmla="*/ 47 h 748"/>
                  <a:gd name="T62" fmla="*/ 423 w 641"/>
                  <a:gd name="T63" fmla="*/ 43 h 748"/>
                  <a:gd name="T64" fmla="*/ 466 w 641"/>
                  <a:gd name="T65" fmla="*/ 200 h 748"/>
                  <a:gd name="T66" fmla="*/ 472 w 641"/>
                  <a:gd name="T67" fmla="*/ 204 h 748"/>
                  <a:gd name="T68" fmla="*/ 478 w 641"/>
                  <a:gd name="T69" fmla="*/ 207 h 748"/>
                  <a:gd name="T70" fmla="*/ 478 w 641"/>
                  <a:gd name="T71" fmla="*/ 214 h 748"/>
                  <a:gd name="T72" fmla="*/ 471 w 641"/>
                  <a:gd name="T73" fmla="*/ 263 h 748"/>
                  <a:gd name="T74" fmla="*/ 449 w 641"/>
                  <a:gd name="T75" fmla="*/ 288 h 748"/>
                  <a:gd name="T76" fmla="*/ 328 w 641"/>
                  <a:gd name="T77" fmla="*/ 397 h 748"/>
                  <a:gd name="T78" fmla="*/ 299 w 641"/>
                  <a:gd name="T79" fmla="*/ 395 h 748"/>
                  <a:gd name="T80" fmla="*/ 185 w 641"/>
                  <a:gd name="T81" fmla="*/ 289 h 7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641" h="748">
                    <a:moveTo>
                      <a:pt x="90" y="424"/>
                    </a:moveTo>
                    <a:cubicBezTo>
                      <a:pt x="114" y="424"/>
                      <a:pt x="137" y="424"/>
                      <a:pt x="158" y="424"/>
                    </a:cubicBezTo>
                    <a:cubicBezTo>
                      <a:pt x="178" y="425"/>
                      <a:pt x="194" y="421"/>
                      <a:pt x="205" y="408"/>
                    </a:cubicBezTo>
                    <a:lnTo>
                      <a:pt x="291" y="588"/>
                    </a:lnTo>
                    <a:lnTo>
                      <a:pt x="312" y="475"/>
                    </a:lnTo>
                    <a:lnTo>
                      <a:pt x="297" y="468"/>
                    </a:lnTo>
                    <a:lnTo>
                      <a:pt x="298" y="452"/>
                    </a:lnTo>
                    <a:lnTo>
                      <a:pt x="360" y="452"/>
                    </a:lnTo>
                    <a:lnTo>
                      <a:pt x="360" y="468"/>
                    </a:lnTo>
                    <a:lnTo>
                      <a:pt x="346" y="475"/>
                    </a:lnTo>
                    <a:lnTo>
                      <a:pt x="365" y="583"/>
                    </a:lnTo>
                    <a:lnTo>
                      <a:pt x="439" y="415"/>
                    </a:lnTo>
                    <a:cubicBezTo>
                      <a:pt x="450" y="420"/>
                      <a:pt x="464" y="422"/>
                      <a:pt x="482" y="420"/>
                    </a:cubicBezTo>
                    <a:cubicBezTo>
                      <a:pt x="502" y="420"/>
                      <a:pt x="523" y="420"/>
                      <a:pt x="545" y="420"/>
                    </a:cubicBezTo>
                    <a:cubicBezTo>
                      <a:pt x="604" y="475"/>
                      <a:pt x="641" y="606"/>
                      <a:pt x="632" y="691"/>
                    </a:cubicBezTo>
                    <a:cubicBezTo>
                      <a:pt x="614" y="704"/>
                      <a:pt x="583" y="714"/>
                      <a:pt x="544" y="722"/>
                    </a:cubicBezTo>
                    <a:lnTo>
                      <a:pt x="532" y="681"/>
                    </a:lnTo>
                    <a:lnTo>
                      <a:pt x="504" y="729"/>
                    </a:lnTo>
                    <a:cubicBezTo>
                      <a:pt x="390" y="746"/>
                      <a:pt x="233" y="748"/>
                      <a:pt x="123" y="731"/>
                    </a:cubicBezTo>
                    <a:lnTo>
                      <a:pt x="94" y="681"/>
                    </a:lnTo>
                    <a:lnTo>
                      <a:pt x="81" y="724"/>
                    </a:lnTo>
                    <a:cubicBezTo>
                      <a:pt x="43" y="716"/>
                      <a:pt x="14" y="705"/>
                      <a:pt x="0" y="691"/>
                    </a:cubicBezTo>
                    <a:cubicBezTo>
                      <a:pt x="1" y="616"/>
                      <a:pt x="15" y="489"/>
                      <a:pt x="90" y="424"/>
                    </a:cubicBezTo>
                    <a:close/>
                    <a:moveTo>
                      <a:pt x="185" y="289"/>
                    </a:moveTo>
                    <a:lnTo>
                      <a:pt x="185" y="289"/>
                    </a:lnTo>
                    <a:cubicBezTo>
                      <a:pt x="175" y="284"/>
                      <a:pt x="168" y="275"/>
                      <a:pt x="163" y="264"/>
                    </a:cubicBezTo>
                    <a:cubicBezTo>
                      <a:pt x="157" y="251"/>
                      <a:pt x="155" y="234"/>
                      <a:pt x="155" y="214"/>
                    </a:cubicBezTo>
                    <a:lnTo>
                      <a:pt x="155" y="207"/>
                    </a:lnTo>
                    <a:lnTo>
                      <a:pt x="160" y="204"/>
                    </a:lnTo>
                    <a:cubicBezTo>
                      <a:pt x="162" y="203"/>
                      <a:pt x="163" y="202"/>
                      <a:pt x="164" y="202"/>
                    </a:cubicBezTo>
                    <a:cubicBezTo>
                      <a:pt x="152" y="117"/>
                      <a:pt x="162" y="78"/>
                      <a:pt x="199" y="47"/>
                    </a:cubicBezTo>
                    <a:cubicBezTo>
                      <a:pt x="256" y="0"/>
                      <a:pt x="365" y="0"/>
                      <a:pt x="423" y="43"/>
                    </a:cubicBezTo>
                    <a:cubicBezTo>
                      <a:pt x="463" y="72"/>
                      <a:pt x="477" y="123"/>
                      <a:pt x="466" y="200"/>
                    </a:cubicBezTo>
                    <a:cubicBezTo>
                      <a:pt x="468" y="201"/>
                      <a:pt x="470" y="202"/>
                      <a:pt x="472" y="204"/>
                    </a:cubicBezTo>
                    <a:lnTo>
                      <a:pt x="478" y="207"/>
                    </a:lnTo>
                    <a:lnTo>
                      <a:pt x="478" y="214"/>
                    </a:lnTo>
                    <a:cubicBezTo>
                      <a:pt x="478" y="233"/>
                      <a:pt x="476" y="250"/>
                      <a:pt x="471" y="263"/>
                    </a:cubicBezTo>
                    <a:cubicBezTo>
                      <a:pt x="466" y="275"/>
                      <a:pt x="459" y="283"/>
                      <a:pt x="449" y="288"/>
                    </a:cubicBezTo>
                    <a:cubicBezTo>
                      <a:pt x="434" y="338"/>
                      <a:pt x="381" y="392"/>
                      <a:pt x="328" y="397"/>
                    </a:cubicBezTo>
                    <a:cubicBezTo>
                      <a:pt x="319" y="398"/>
                      <a:pt x="308" y="398"/>
                      <a:pt x="299" y="395"/>
                    </a:cubicBezTo>
                    <a:cubicBezTo>
                      <a:pt x="241" y="374"/>
                      <a:pt x="203" y="350"/>
                      <a:pt x="185" y="28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>
                  <a:solidFill>
                    <a:srgbClr val="294A5A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6" name="Rectangle 24"/>
            <p:cNvSpPr>
              <a:spLocks noChangeArrowheads="1"/>
            </p:cNvSpPr>
            <p:nvPr/>
          </p:nvSpPr>
          <p:spPr bwMode="auto">
            <a:xfrm>
              <a:off x="6414014" y="1860586"/>
              <a:ext cx="310686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个人简历介绍</a:t>
              </a:r>
              <a:endParaRPr lang="zh-CN" altLang="en-US" sz="2800" spc="300" dirty="0">
                <a:solidFill>
                  <a:schemeClr val="bg1"/>
                </a:solidFill>
                <a:latin typeface="Arial" pitchFamily="34" charset="0"/>
                <a:cs typeface="宋体" pitchFamily="2" charset="-122"/>
              </a:endParaRP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5E623824-9FC3-48C4-8F3F-681849A8AB0F}"/>
              </a:ext>
            </a:extLst>
          </p:cNvPr>
          <p:cNvGrpSpPr/>
          <p:nvPr/>
        </p:nvGrpSpPr>
        <p:grpSpPr>
          <a:xfrm>
            <a:off x="5329164" y="2686645"/>
            <a:ext cx="4328472" cy="653443"/>
            <a:chOff x="5274080" y="2774917"/>
            <a:chExt cx="4328472" cy="653443"/>
          </a:xfrm>
        </p:grpSpPr>
        <p:sp>
          <p:nvSpPr>
            <p:cNvPr id="38" name="Notched Right Arrow 32">
              <a:extLst>
                <a:ext uri="{FF2B5EF4-FFF2-40B4-BE49-F238E27FC236}">
                  <a16:creationId xmlns:a16="http://schemas.microsoft.com/office/drawing/2014/main" xmlns="" id="{86DF7423-7C71-43D2-AAF3-2EDA9AB219A4}"/>
                </a:ext>
              </a:extLst>
            </p:cNvPr>
            <p:cNvSpPr/>
            <p:nvPr/>
          </p:nvSpPr>
          <p:spPr>
            <a:xfrm>
              <a:off x="5761558" y="2774917"/>
              <a:ext cx="3840994" cy="653443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rgbClr val="99CC3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D860F8E1-E3C1-4CB6-9000-6697A94DA824}"/>
                </a:ext>
              </a:extLst>
            </p:cNvPr>
            <p:cNvGrpSpPr/>
            <p:nvPr/>
          </p:nvGrpSpPr>
          <p:grpSpPr>
            <a:xfrm>
              <a:off x="5274080" y="2777821"/>
              <a:ext cx="639770" cy="644730"/>
              <a:chOff x="4401671" y="2403071"/>
              <a:chExt cx="831051" cy="837493"/>
            </a:xfrm>
          </p:grpSpPr>
          <p:sp>
            <p:nvSpPr>
              <p:cNvPr id="5" name="Oval 13"/>
              <p:cNvSpPr>
                <a:spLocks noChangeArrowheads="1"/>
              </p:cNvSpPr>
              <p:nvPr/>
            </p:nvSpPr>
            <p:spPr bwMode="auto">
              <a:xfrm>
                <a:off x="4401671" y="2403071"/>
                <a:ext cx="831051" cy="837493"/>
              </a:xfrm>
              <a:prstGeom prst="ellipse">
                <a:avLst/>
              </a:prstGeom>
              <a:solidFill>
                <a:srgbClr val="6ACAB8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294A5A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15" name="Freeform 23"/>
              <p:cNvSpPr>
                <a:spLocks noEditPoints="1"/>
              </p:cNvSpPr>
              <p:nvPr/>
            </p:nvSpPr>
            <p:spPr bwMode="auto">
              <a:xfrm>
                <a:off x="4550648" y="2529206"/>
                <a:ext cx="533097" cy="571750"/>
              </a:xfrm>
              <a:custGeom>
                <a:avLst/>
                <a:gdLst>
                  <a:gd name="T0" fmla="*/ 265 w 699"/>
                  <a:gd name="T1" fmla="*/ 463 h 745"/>
                  <a:gd name="T2" fmla="*/ 252 w 699"/>
                  <a:gd name="T3" fmla="*/ 421 h 745"/>
                  <a:gd name="T4" fmla="*/ 305 w 699"/>
                  <a:gd name="T5" fmla="*/ 203 h 745"/>
                  <a:gd name="T6" fmla="*/ 362 w 699"/>
                  <a:gd name="T7" fmla="*/ 380 h 745"/>
                  <a:gd name="T8" fmla="*/ 433 w 699"/>
                  <a:gd name="T9" fmla="*/ 175 h 745"/>
                  <a:gd name="T10" fmla="*/ 276 w 699"/>
                  <a:gd name="T11" fmla="*/ 348 h 745"/>
                  <a:gd name="T12" fmla="*/ 263 w 699"/>
                  <a:gd name="T13" fmla="*/ 371 h 745"/>
                  <a:gd name="T14" fmla="*/ 359 w 699"/>
                  <a:gd name="T15" fmla="*/ 427 h 745"/>
                  <a:gd name="T16" fmla="*/ 461 w 699"/>
                  <a:gd name="T17" fmla="*/ 148 h 745"/>
                  <a:gd name="T18" fmla="*/ 466 w 699"/>
                  <a:gd name="T19" fmla="*/ 94 h 745"/>
                  <a:gd name="T20" fmla="*/ 461 w 699"/>
                  <a:gd name="T21" fmla="*/ 148 h 745"/>
                  <a:gd name="T22" fmla="*/ 545 w 699"/>
                  <a:gd name="T23" fmla="*/ 175 h 745"/>
                  <a:gd name="T24" fmla="*/ 491 w 699"/>
                  <a:gd name="T25" fmla="*/ 180 h 745"/>
                  <a:gd name="T26" fmla="*/ 398 w 699"/>
                  <a:gd name="T27" fmla="*/ 125 h 745"/>
                  <a:gd name="T28" fmla="*/ 376 w 699"/>
                  <a:gd name="T29" fmla="*/ 76 h 745"/>
                  <a:gd name="T30" fmla="*/ 398 w 699"/>
                  <a:gd name="T31" fmla="*/ 125 h 745"/>
                  <a:gd name="T32" fmla="*/ 308 w 699"/>
                  <a:gd name="T33" fmla="*/ 93 h 745"/>
                  <a:gd name="T34" fmla="*/ 313 w 699"/>
                  <a:gd name="T35" fmla="*/ 147 h 745"/>
                  <a:gd name="T36" fmla="*/ 513 w 699"/>
                  <a:gd name="T37" fmla="*/ 266 h 745"/>
                  <a:gd name="T38" fmla="*/ 563 w 699"/>
                  <a:gd name="T39" fmla="*/ 243 h 745"/>
                  <a:gd name="T40" fmla="*/ 513 w 699"/>
                  <a:gd name="T41" fmla="*/ 266 h 745"/>
                  <a:gd name="T42" fmla="*/ 257 w 699"/>
                  <a:gd name="T43" fmla="*/ 381 h 745"/>
                  <a:gd name="T44" fmla="*/ 243 w 699"/>
                  <a:gd name="T45" fmla="*/ 405 h 745"/>
                  <a:gd name="T46" fmla="*/ 339 w 699"/>
                  <a:gd name="T47" fmla="*/ 461 h 745"/>
                  <a:gd name="T48" fmla="*/ 255 w 699"/>
                  <a:gd name="T49" fmla="*/ 745 h 745"/>
                  <a:gd name="T50" fmla="*/ 273 w 699"/>
                  <a:gd name="T51" fmla="*/ 43 h 745"/>
                  <a:gd name="T52" fmla="*/ 665 w 699"/>
                  <a:gd name="T53" fmla="*/ 212 h 745"/>
                  <a:gd name="T54" fmla="*/ 671 w 699"/>
                  <a:gd name="T55" fmla="*/ 324 h 745"/>
                  <a:gd name="T56" fmla="*/ 691 w 699"/>
                  <a:gd name="T57" fmla="*/ 466 h 745"/>
                  <a:gd name="T58" fmla="*/ 666 w 699"/>
                  <a:gd name="T59" fmla="*/ 586 h 745"/>
                  <a:gd name="T60" fmla="*/ 522 w 699"/>
                  <a:gd name="T61" fmla="*/ 619 h 745"/>
                  <a:gd name="T62" fmla="*/ 255 w 699"/>
                  <a:gd name="T63" fmla="*/ 745 h 7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99" h="745">
                    <a:moveTo>
                      <a:pt x="252" y="421"/>
                    </a:moveTo>
                    <a:cubicBezTo>
                      <a:pt x="244" y="436"/>
                      <a:pt x="250" y="455"/>
                      <a:pt x="265" y="463"/>
                    </a:cubicBezTo>
                    <a:cubicBezTo>
                      <a:pt x="277" y="471"/>
                      <a:pt x="292" y="469"/>
                      <a:pt x="303" y="460"/>
                    </a:cubicBezTo>
                    <a:lnTo>
                      <a:pt x="252" y="421"/>
                    </a:lnTo>
                    <a:close/>
                    <a:moveTo>
                      <a:pt x="433" y="175"/>
                    </a:moveTo>
                    <a:cubicBezTo>
                      <a:pt x="387" y="148"/>
                      <a:pt x="329" y="161"/>
                      <a:pt x="305" y="203"/>
                    </a:cubicBezTo>
                    <a:cubicBezTo>
                      <a:pt x="280" y="246"/>
                      <a:pt x="312" y="294"/>
                      <a:pt x="290" y="338"/>
                    </a:cubicBezTo>
                    <a:lnTo>
                      <a:pt x="362" y="380"/>
                    </a:lnTo>
                    <a:cubicBezTo>
                      <a:pt x="390" y="338"/>
                      <a:pt x="448" y="343"/>
                      <a:pt x="472" y="300"/>
                    </a:cubicBezTo>
                    <a:cubicBezTo>
                      <a:pt x="497" y="257"/>
                      <a:pt x="479" y="202"/>
                      <a:pt x="433" y="175"/>
                    </a:cubicBezTo>
                    <a:close/>
                    <a:moveTo>
                      <a:pt x="355" y="407"/>
                    </a:moveTo>
                    <a:lnTo>
                      <a:pt x="276" y="348"/>
                    </a:lnTo>
                    <a:cubicBezTo>
                      <a:pt x="270" y="343"/>
                      <a:pt x="262" y="345"/>
                      <a:pt x="259" y="351"/>
                    </a:cubicBezTo>
                    <a:cubicBezTo>
                      <a:pt x="255" y="357"/>
                      <a:pt x="257" y="366"/>
                      <a:pt x="263" y="371"/>
                    </a:cubicBezTo>
                    <a:lnTo>
                      <a:pt x="341" y="430"/>
                    </a:lnTo>
                    <a:cubicBezTo>
                      <a:pt x="347" y="435"/>
                      <a:pt x="355" y="433"/>
                      <a:pt x="359" y="427"/>
                    </a:cubicBezTo>
                    <a:cubicBezTo>
                      <a:pt x="363" y="420"/>
                      <a:pt x="361" y="412"/>
                      <a:pt x="355" y="407"/>
                    </a:cubicBezTo>
                    <a:close/>
                    <a:moveTo>
                      <a:pt x="461" y="148"/>
                    </a:moveTo>
                    <a:lnTo>
                      <a:pt x="485" y="106"/>
                    </a:lnTo>
                    <a:lnTo>
                      <a:pt x="466" y="94"/>
                    </a:lnTo>
                    <a:lnTo>
                      <a:pt x="441" y="137"/>
                    </a:lnTo>
                    <a:lnTo>
                      <a:pt x="461" y="148"/>
                    </a:lnTo>
                    <a:close/>
                    <a:moveTo>
                      <a:pt x="503" y="200"/>
                    </a:moveTo>
                    <a:lnTo>
                      <a:pt x="545" y="175"/>
                    </a:lnTo>
                    <a:lnTo>
                      <a:pt x="534" y="156"/>
                    </a:lnTo>
                    <a:lnTo>
                      <a:pt x="491" y="180"/>
                    </a:lnTo>
                    <a:lnTo>
                      <a:pt x="503" y="200"/>
                    </a:lnTo>
                    <a:close/>
                    <a:moveTo>
                      <a:pt x="398" y="125"/>
                    </a:moveTo>
                    <a:lnTo>
                      <a:pt x="398" y="76"/>
                    </a:lnTo>
                    <a:lnTo>
                      <a:pt x="376" y="76"/>
                    </a:lnTo>
                    <a:lnTo>
                      <a:pt x="376" y="125"/>
                    </a:lnTo>
                    <a:lnTo>
                      <a:pt x="398" y="125"/>
                    </a:lnTo>
                    <a:close/>
                    <a:moveTo>
                      <a:pt x="333" y="136"/>
                    </a:moveTo>
                    <a:lnTo>
                      <a:pt x="308" y="93"/>
                    </a:lnTo>
                    <a:lnTo>
                      <a:pt x="288" y="104"/>
                    </a:lnTo>
                    <a:lnTo>
                      <a:pt x="313" y="147"/>
                    </a:lnTo>
                    <a:lnTo>
                      <a:pt x="333" y="136"/>
                    </a:lnTo>
                    <a:close/>
                    <a:moveTo>
                      <a:pt x="513" y="266"/>
                    </a:moveTo>
                    <a:lnTo>
                      <a:pt x="563" y="266"/>
                    </a:lnTo>
                    <a:lnTo>
                      <a:pt x="563" y="243"/>
                    </a:lnTo>
                    <a:lnTo>
                      <a:pt x="513" y="243"/>
                    </a:lnTo>
                    <a:lnTo>
                      <a:pt x="513" y="266"/>
                    </a:lnTo>
                    <a:close/>
                    <a:moveTo>
                      <a:pt x="335" y="441"/>
                    </a:moveTo>
                    <a:lnTo>
                      <a:pt x="257" y="381"/>
                    </a:lnTo>
                    <a:cubicBezTo>
                      <a:pt x="251" y="377"/>
                      <a:pt x="243" y="378"/>
                      <a:pt x="239" y="385"/>
                    </a:cubicBezTo>
                    <a:cubicBezTo>
                      <a:pt x="236" y="391"/>
                      <a:pt x="237" y="400"/>
                      <a:pt x="243" y="405"/>
                    </a:cubicBezTo>
                    <a:lnTo>
                      <a:pt x="322" y="464"/>
                    </a:lnTo>
                    <a:cubicBezTo>
                      <a:pt x="328" y="469"/>
                      <a:pt x="336" y="467"/>
                      <a:pt x="339" y="461"/>
                    </a:cubicBezTo>
                    <a:cubicBezTo>
                      <a:pt x="343" y="454"/>
                      <a:pt x="341" y="445"/>
                      <a:pt x="335" y="441"/>
                    </a:cubicBezTo>
                    <a:close/>
                    <a:moveTo>
                      <a:pt x="255" y="745"/>
                    </a:moveTo>
                    <a:cubicBezTo>
                      <a:pt x="263" y="687"/>
                      <a:pt x="263" y="624"/>
                      <a:pt x="247" y="569"/>
                    </a:cubicBezTo>
                    <a:cubicBezTo>
                      <a:pt x="0" y="430"/>
                      <a:pt x="65" y="108"/>
                      <a:pt x="273" y="43"/>
                    </a:cubicBezTo>
                    <a:cubicBezTo>
                      <a:pt x="382" y="0"/>
                      <a:pt x="531" y="26"/>
                      <a:pt x="628" y="123"/>
                    </a:cubicBezTo>
                    <a:cubicBezTo>
                      <a:pt x="699" y="193"/>
                      <a:pt x="665" y="212"/>
                      <a:pt x="665" y="212"/>
                    </a:cubicBezTo>
                    <a:lnTo>
                      <a:pt x="649" y="220"/>
                    </a:lnTo>
                    <a:cubicBezTo>
                      <a:pt x="658" y="254"/>
                      <a:pt x="673" y="316"/>
                      <a:pt x="671" y="324"/>
                    </a:cubicBezTo>
                    <a:cubicBezTo>
                      <a:pt x="668" y="336"/>
                      <a:pt x="655" y="347"/>
                      <a:pt x="655" y="347"/>
                    </a:cubicBezTo>
                    <a:lnTo>
                      <a:pt x="691" y="466"/>
                    </a:lnTo>
                    <a:lnTo>
                      <a:pt x="659" y="479"/>
                    </a:lnTo>
                    <a:cubicBezTo>
                      <a:pt x="666" y="517"/>
                      <a:pt x="670" y="548"/>
                      <a:pt x="666" y="586"/>
                    </a:cubicBezTo>
                    <a:cubicBezTo>
                      <a:pt x="666" y="592"/>
                      <a:pt x="645" y="611"/>
                      <a:pt x="627" y="612"/>
                    </a:cubicBezTo>
                    <a:lnTo>
                      <a:pt x="522" y="619"/>
                    </a:lnTo>
                    <a:lnTo>
                      <a:pt x="529" y="745"/>
                    </a:lnTo>
                    <a:lnTo>
                      <a:pt x="255" y="74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>
                  <a:solidFill>
                    <a:srgbClr val="294A5A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7" name="Rectangle 25"/>
            <p:cNvSpPr>
              <a:spLocks noChangeArrowheads="1"/>
            </p:cNvSpPr>
            <p:nvPr/>
          </p:nvSpPr>
          <p:spPr bwMode="auto">
            <a:xfrm>
              <a:off x="6414014" y="2869866"/>
              <a:ext cx="265637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岗位认知情况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C9F69F5F-8F2E-4208-AC90-B3D30BE08523}"/>
              </a:ext>
            </a:extLst>
          </p:cNvPr>
          <p:cNvGrpSpPr/>
          <p:nvPr/>
        </p:nvGrpSpPr>
        <p:grpSpPr>
          <a:xfrm>
            <a:off x="5329164" y="3747698"/>
            <a:ext cx="4328472" cy="653443"/>
            <a:chOff x="5274080" y="3770005"/>
            <a:chExt cx="4328472" cy="653443"/>
          </a:xfrm>
        </p:grpSpPr>
        <p:sp>
          <p:nvSpPr>
            <p:cNvPr id="39" name="Notched Right Arrow 32">
              <a:extLst>
                <a:ext uri="{FF2B5EF4-FFF2-40B4-BE49-F238E27FC236}">
                  <a16:creationId xmlns:a16="http://schemas.microsoft.com/office/drawing/2014/main" xmlns="" id="{5DC3CE40-A195-440E-A949-E4E6648BF9C6}"/>
                </a:ext>
              </a:extLst>
            </p:cNvPr>
            <p:cNvSpPr/>
            <p:nvPr/>
          </p:nvSpPr>
          <p:spPr>
            <a:xfrm>
              <a:off x="5761558" y="3770005"/>
              <a:ext cx="3840994" cy="653443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C2815579-D972-4D50-8D25-F77E35A16770}"/>
                </a:ext>
              </a:extLst>
            </p:cNvPr>
            <p:cNvGrpSpPr/>
            <p:nvPr/>
          </p:nvGrpSpPr>
          <p:grpSpPr>
            <a:xfrm>
              <a:off x="5274080" y="3772077"/>
              <a:ext cx="639770" cy="643490"/>
              <a:chOff x="4503137" y="3503086"/>
              <a:chExt cx="831051" cy="835883"/>
            </a:xfrm>
          </p:grpSpPr>
          <p:sp>
            <p:nvSpPr>
              <p:cNvPr id="6" name="Oval 14"/>
              <p:cNvSpPr>
                <a:spLocks noChangeArrowheads="1"/>
              </p:cNvSpPr>
              <p:nvPr/>
            </p:nvSpPr>
            <p:spPr bwMode="auto">
              <a:xfrm>
                <a:off x="4503137" y="3503086"/>
                <a:ext cx="831051" cy="835883"/>
              </a:xfrm>
              <a:prstGeom prst="ellipse">
                <a:avLst/>
              </a:prstGeom>
              <a:solidFill>
                <a:srgbClr val="ED5A0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2800" b="0" i="0" u="none" strike="noStrike" kern="0" cap="none" spc="0" normalizeH="0" baseline="0" noProof="0" dirty="0">
                  <a:ln>
                    <a:noFill/>
                  </a:ln>
                  <a:solidFill>
                    <a:srgbClr val="294A5A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8" name="Freeform 16"/>
              <p:cNvSpPr>
                <a:spLocks noEditPoints="1"/>
              </p:cNvSpPr>
              <p:nvPr/>
            </p:nvSpPr>
            <p:spPr bwMode="auto">
              <a:xfrm>
                <a:off x="4690767" y="3662532"/>
                <a:ext cx="455790" cy="518602"/>
              </a:xfrm>
              <a:custGeom>
                <a:avLst/>
                <a:gdLst>
                  <a:gd name="T0" fmla="*/ 381 w 598"/>
                  <a:gd name="T1" fmla="*/ 84 h 674"/>
                  <a:gd name="T2" fmla="*/ 296 w 598"/>
                  <a:gd name="T3" fmla="*/ 169 h 674"/>
                  <a:gd name="T4" fmla="*/ 212 w 598"/>
                  <a:gd name="T5" fmla="*/ 169 h 674"/>
                  <a:gd name="T6" fmla="*/ 127 w 598"/>
                  <a:gd name="T7" fmla="*/ 84 h 674"/>
                  <a:gd name="T8" fmla="*/ 212 w 598"/>
                  <a:gd name="T9" fmla="*/ 0 h 674"/>
                  <a:gd name="T10" fmla="*/ 296 w 598"/>
                  <a:gd name="T11" fmla="*/ 0 h 674"/>
                  <a:gd name="T12" fmla="*/ 381 w 598"/>
                  <a:gd name="T13" fmla="*/ 84 h 674"/>
                  <a:gd name="T14" fmla="*/ 421 w 598"/>
                  <a:gd name="T15" fmla="*/ 84 h 674"/>
                  <a:gd name="T16" fmla="*/ 423 w 598"/>
                  <a:gd name="T17" fmla="*/ 103 h 674"/>
                  <a:gd name="T18" fmla="*/ 317 w 598"/>
                  <a:gd name="T19" fmla="*/ 209 h 674"/>
                  <a:gd name="T20" fmla="*/ 191 w 598"/>
                  <a:gd name="T21" fmla="*/ 209 h 674"/>
                  <a:gd name="T22" fmla="*/ 85 w 598"/>
                  <a:gd name="T23" fmla="*/ 103 h 674"/>
                  <a:gd name="T24" fmla="*/ 87 w 598"/>
                  <a:gd name="T25" fmla="*/ 84 h 674"/>
                  <a:gd name="T26" fmla="*/ 0 w 598"/>
                  <a:gd name="T27" fmla="*/ 188 h 674"/>
                  <a:gd name="T28" fmla="*/ 0 w 598"/>
                  <a:gd name="T29" fmla="*/ 569 h 674"/>
                  <a:gd name="T30" fmla="*/ 106 w 598"/>
                  <a:gd name="T31" fmla="*/ 674 h 674"/>
                  <a:gd name="T32" fmla="*/ 387 w 598"/>
                  <a:gd name="T33" fmla="*/ 674 h 674"/>
                  <a:gd name="T34" fmla="*/ 272 w 598"/>
                  <a:gd name="T35" fmla="*/ 500 h 674"/>
                  <a:gd name="T36" fmla="*/ 461 w 598"/>
                  <a:gd name="T37" fmla="*/ 311 h 674"/>
                  <a:gd name="T38" fmla="*/ 508 w 598"/>
                  <a:gd name="T39" fmla="*/ 317 h 674"/>
                  <a:gd name="T40" fmla="*/ 508 w 598"/>
                  <a:gd name="T41" fmla="*/ 188 h 674"/>
                  <a:gd name="T42" fmla="*/ 421 w 598"/>
                  <a:gd name="T43" fmla="*/ 84 h 674"/>
                  <a:gd name="T44" fmla="*/ 238 w 598"/>
                  <a:gd name="T45" fmla="*/ 422 h 674"/>
                  <a:gd name="T46" fmla="*/ 238 w 598"/>
                  <a:gd name="T47" fmla="*/ 422 h 674"/>
                  <a:gd name="T48" fmla="*/ 106 w 598"/>
                  <a:gd name="T49" fmla="*/ 422 h 674"/>
                  <a:gd name="T50" fmla="*/ 85 w 598"/>
                  <a:gd name="T51" fmla="*/ 401 h 674"/>
                  <a:gd name="T52" fmla="*/ 106 w 598"/>
                  <a:gd name="T53" fmla="*/ 380 h 674"/>
                  <a:gd name="T54" fmla="*/ 238 w 598"/>
                  <a:gd name="T55" fmla="*/ 380 h 674"/>
                  <a:gd name="T56" fmla="*/ 259 w 598"/>
                  <a:gd name="T57" fmla="*/ 401 h 674"/>
                  <a:gd name="T58" fmla="*/ 238 w 598"/>
                  <a:gd name="T59" fmla="*/ 422 h 674"/>
                  <a:gd name="T60" fmla="*/ 280 w 598"/>
                  <a:gd name="T61" fmla="*/ 338 h 674"/>
                  <a:gd name="T62" fmla="*/ 280 w 598"/>
                  <a:gd name="T63" fmla="*/ 338 h 674"/>
                  <a:gd name="T64" fmla="*/ 106 w 598"/>
                  <a:gd name="T65" fmla="*/ 338 h 674"/>
                  <a:gd name="T66" fmla="*/ 85 w 598"/>
                  <a:gd name="T67" fmla="*/ 317 h 674"/>
                  <a:gd name="T68" fmla="*/ 106 w 598"/>
                  <a:gd name="T69" fmla="*/ 296 h 674"/>
                  <a:gd name="T70" fmla="*/ 280 w 598"/>
                  <a:gd name="T71" fmla="*/ 296 h 674"/>
                  <a:gd name="T72" fmla="*/ 302 w 598"/>
                  <a:gd name="T73" fmla="*/ 317 h 674"/>
                  <a:gd name="T74" fmla="*/ 280 w 598"/>
                  <a:gd name="T75" fmla="*/ 338 h 674"/>
                  <a:gd name="T76" fmla="*/ 496 w 598"/>
                  <a:gd name="T77" fmla="*/ 369 h 674"/>
                  <a:gd name="T78" fmla="*/ 463 w 598"/>
                  <a:gd name="T79" fmla="*/ 365 h 674"/>
                  <a:gd name="T80" fmla="*/ 328 w 598"/>
                  <a:gd name="T81" fmla="*/ 500 h 674"/>
                  <a:gd name="T82" fmla="*/ 434 w 598"/>
                  <a:gd name="T83" fmla="*/ 632 h 674"/>
                  <a:gd name="T84" fmla="*/ 463 w 598"/>
                  <a:gd name="T85" fmla="*/ 635 h 674"/>
                  <a:gd name="T86" fmla="*/ 598 w 598"/>
                  <a:gd name="T87" fmla="*/ 500 h 674"/>
                  <a:gd name="T88" fmla="*/ 496 w 598"/>
                  <a:gd name="T89" fmla="*/ 369 h 674"/>
                  <a:gd name="T90" fmla="*/ 539 w 598"/>
                  <a:gd name="T91" fmla="*/ 481 h 674"/>
                  <a:gd name="T92" fmla="*/ 539 w 598"/>
                  <a:gd name="T93" fmla="*/ 481 h 674"/>
                  <a:gd name="T94" fmla="*/ 496 w 598"/>
                  <a:gd name="T95" fmla="*/ 523 h 674"/>
                  <a:gd name="T96" fmla="*/ 463 w 598"/>
                  <a:gd name="T97" fmla="*/ 557 h 674"/>
                  <a:gd name="T98" fmla="*/ 425 w 598"/>
                  <a:gd name="T99" fmla="*/ 557 h 674"/>
                  <a:gd name="T100" fmla="*/ 386 w 598"/>
                  <a:gd name="T101" fmla="*/ 519 h 674"/>
                  <a:gd name="T102" fmla="*/ 386 w 598"/>
                  <a:gd name="T103" fmla="*/ 481 h 674"/>
                  <a:gd name="T104" fmla="*/ 425 w 598"/>
                  <a:gd name="T105" fmla="*/ 481 h 674"/>
                  <a:gd name="T106" fmla="*/ 444 w 598"/>
                  <a:gd name="T107" fmla="*/ 500 h 674"/>
                  <a:gd name="T108" fmla="*/ 496 w 598"/>
                  <a:gd name="T109" fmla="*/ 447 h 674"/>
                  <a:gd name="T110" fmla="*/ 501 w 598"/>
                  <a:gd name="T111" fmla="*/ 443 h 674"/>
                  <a:gd name="T112" fmla="*/ 539 w 598"/>
                  <a:gd name="T113" fmla="*/ 443 h 674"/>
                  <a:gd name="T114" fmla="*/ 539 w 598"/>
                  <a:gd name="T115" fmla="*/ 481 h 6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598" h="674">
                    <a:moveTo>
                      <a:pt x="381" y="84"/>
                    </a:moveTo>
                    <a:cubicBezTo>
                      <a:pt x="381" y="131"/>
                      <a:pt x="343" y="169"/>
                      <a:pt x="296" y="169"/>
                    </a:cubicBezTo>
                    <a:lnTo>
                      <a:pt x="212" y="169"/>
                    </a:lnTo>
                    <a:cubicBezTo>
                      <a:pt x="165" y="169"/>
                      <a:pt x="127" y="131"/>
                      <a:pt x="127" y="84"/>
                    </a:cubicBezTo>
                    <a:cubicBezTo>
                      <a:pt x="127" y="37"/>
                      <a:pt x="165" y="0"/>
                      <a:pt x="212" y="0"/>
                    </a:cubicBezTo>
                    <a:lnTo>
                      <a:pt x="296" y="0"/>
                    </a:lnTo>
                    <a:cubicBezTo>
                      <a:pt x="343" y="0"/>
                      <a:pt x="381" y="37"/>
                      <a:pt x="381" y="84"/>
                    </a:cubicBezTo>
                    <a:close/>
                    <a:moveTo>
                      <a:pt x="421" y="84"/>
                    </a:moveTo>
                    <a:cubicBezTo>
                      <a:pt x="422" y="90"/>
                      <a:pt x="423" y="97"/>
                      <a:pt x="423" y="103"/>
                    </a:cubicBezTo>
                    <a:cubicBezTo>
                      <a:pt x="423" y="162"/>
                      <a:pt x="376" y="209"/>
                      <a:pt x="317" y="209"/>
                    </a:cubicBezTo>
                    <a:lnTo>
                      <a:pt x="191" y="209"/>
                    </a:lnTo>
                    <a:cubicBezTo>
                      <a:pt x="132" y="209"/>
                      <a:pt x="85" y="162"/>
                      <a:pt x="85" y="103"/>
                    </a:cubicBezTo>
                    <a:cubicBezTo>
                      <a:pt x="85" y="97"/>
                      <a:pt x="85" y="90"/>
                      <a:pt x="87" y="84"/>
                    </a:cubicBezTo>
                    <a:cubicBezTo>
                      <a:pt x="37" y="93"/>
                      <a:pt x="0" y="136"/>
                      <a:pt x="0" y="188"/>
                    </a:cubicBezTo>
                    <a:lnTo>
                      <a:pt x="0" y="569"/>
                    </a:lnTo>
                    <a:cubicBezTo>
                      <a:pt x="0" y="627"/>
                      <a:pt x="47" y="674"/>
                      <a:pt x="106" y="674"/>
                    </a:cubicBezTo>
                    <a:lnTo>
                      <a:pt x="387" y="674"/>
                    </a:lnTo>
                    <a:cubicBezTo>
                      <a:pt x="320" y="646"/>
                      <a:pt x="272" y="579"/>
                      <a:pt x="272" y="500"/>
                    </a:cubicBezTo>
                    <a:cubicBezTo>
                      <a:pt x="272" y="396"/>
                      <a:pt x="357" y="311"/>
                      <a:pt x="461" y="311"/>
                    </a:cubicBezTo>
                    <a:cubicBezTo>
                      <a:pt x="477" y="311"/>
                      <a:pt x="493" y="313"/>
                      <a:pt x="508" y="317"/>
                    </a:cubicBezTo>
                    <a:lnTo>
                      <a:pt x="508" y="188"/>
                    </a:lnTo>
                    <a:cubicBezTo>
                      <a:pt x="508" y="136"/>
                      <a:pt x="470" y="93"/>
                      <a:pt x="421" y="84"/>
                    </a:cubicBezTo>
                    <a:close/>
                    <a:moveTo>
                      <a:pt x="238" y="422"/>
                    </a:moveTo>
                    <a:lnTo>
                      <a:pt x="238" y="422"/>
                    </a:lnTo>
                    <a:lnTo>
                      <a:pt x="106" y="422"/>
                    </a:lnTo>
                    <a:cubicBezTo>
                      <a:pt x="94" y="422"/>
                      <a:pt x="85" y="413"/>
                      <a:pt x="85" y="401"/>
                    </a:cubicBezTo>
                    <a:cubicBezTo>
                      <a:pt x="85" y="390"/>
                      <a:pt x="94" y="380"/>
                      <a:pt x="106" y="380"/>
                    </a:cubicBezTo>
                    <a:lnTo>
                      <a:pt x="238" y="380"/>
                    </a:lnTo>
                    <a:cubicBezTo>
                      <a:pt x="250" y="380"/>
                      <a:pt x="259" y="390"/>
                      <a:pt x="259" y="401"/>
                    </a:cubicBezTo>
                    <a:cubicBezTo>
                      <a:pt x="259" y="413"/>
                      <a:pt x="250" y="422"/>
                      <a:pt x="238" y="422"/>
                    </a:cubicBezTo>
                    <a:close/>
                    <a:moveTo>
                      <a:pt x="280" y="338"/>
                    </a:moveTo>
                    <a:lnTo>
                      <a:pt x="280" y="338"/>
                    </a:lnTo>
                    <a:lnTo>
                      <a:pt x="106" y="338"/>
                    </a:lnTo>
                    <a:cubicBezTo>
                      <a:pt x="94" y="338"/>
                      <a:pt x="85" y="328"/>
                      <a:pt x="85" y="317"/>
                    </a:cubicBezTo>
                    <a:cubicBezTo>
                      <a:pt x="85" y="305"/>
                      <a:pt x="94" y="296"/>
                      <a:pt x="106" y="296"/>
                    </a:cubicBezTo>
                    <a:lnTo>
                      <a:pt x="280" y="296"/>
                    </a:lnTo>
                    <a:cubicBezTo>
                      <a:pt x="292" y="296"/>
                      <a:pt x="302" y="305"/>
                      <a:pt x="302" y="317"/>
                    </a:cubicBezTo>
                    <a:cubicBezTo>
                      <a:pt x="302" y="328"/>
                      <a:pt x="292" y="338"/>
                      <a:pt x="280" y="338"/>
                    </a:cubicBezTo>
                    <a:close/>
                    <a:moveTo>
                      <a:pt x="496" y="369"/>
                    </a:moveTo>
                    <a:cubicBezTo>
                      <a:pt x="486" y="367"/>
                      <a:pt x="474" y="365"/>
                      <a:pt x="463" y="365"/>
                    </a:cubicBezTo>
                    <a:cubicBezTo>
                      <a:pt x="388" y="365"/>
                      <a:pt x="328" y="425"/>
                      <a:pt x="328" y="500"/>
                    </a:cubicBezTo>
                    <a:cubicBezTo>
                      <a:pt x="328" y="565"/>
                      <a:pt x="374" y="619"/>
                      <a:pt x="434" y="632"/>
                    </a:cubicBezTo>
                    <a:cubicBezTo>
                      <a:pt x="443" y="634"/>
                      <a:pt x="453" y="635"/>
                      <a:pt x="463" y="635"/>
                    </a:cubicBezTo>
                    <a:cubicBezTo>
                      <a:pt x="537" y="635"/>
                      <a:pt x="598" y="574"/>
                      <a:pt x="598" y="500"/>
                    </a:cubicBezTo>
                    <a:cubicBezTo>
                      <a:pt x="598" y="437"/>
                      <a:pt x="555" y="384"/>
                      <a:pt x="496" y="369"/>
                    </a:cubicBezTo>
                    <a:close/>
                    <a:moveTo>
                      <a:pt x="539" y="481"/>
                    </a:moveTo>
                    <a:lnTo>
                      <a:pt x="539" y="481"/>
                    </a:lnTo>
                    <a:lnTo>
                      <a:pt x="496" y="523"/>
                    </a:lnTo>
                    <a:lnTo>
                      <a:pt x="463" y="557"/>
                    </a:lnTo>
                    <a:cubicBezTo>
                      <a:pt x="452" y="568"/>
                      <a:pt x="435" y="568"/>
                      <a:pt x="425" y="557"/>
                    </a:cubicBezTo>
                    <a:lnTo>
                      <a:pt x="386" y="519"/>
                    </a:lnTo>
                    <a:cubicBezTo>
                      <a:pt x="376" y="508"/>
                      <a:pt x="376" y="491"/>
                      <a:pt x="386" y="481"/>
                    </a:cubicBezTo>
                    <a:cubicBezTo>
                      <a:pt x="397" y="470"/>
                      <a:pt x="414" y="470"/>
                      <a:pt x="425" y="481"/>
                    </a:cubicBezTo>
                    <a:lnTo>
                      <a:pt x="444" y="500"/>
                    </a:lnTo>
                    <a:lnTo>
                      <a:pt x="496" y="447"/>
                    </a:lnTo>
                    <a:lnTo>
                      <a:pt x="501" y="443"/>
                    </a:lnTo>
                    <a:cubicBezTo>
                      <a:pt x="511" y="432"/>
                      <a:pt x="528" y="432"/>
                      <a:pt x="539" y="443"/>
                    </a:cubicBezTo>
                    <a:cubicBezTo>
                      <a:pt x="549" y="453"/>
                      <a:pt x="549" y="470"/>
                      <a:pt x="539" y="48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>
                  <a:solidFill>
                    <a:srgbClr val="294A5A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8" name="Rectangle 26"/>
            <p:cNvSpPr>
              <a:spLocks noChangeArrowheads="1"/>
            </p:cNvSpPr>
            <p:nvPr/>
          </p:nvSpPr>
          <p:spPr bwMode="auto">
            <a:xfrm>
              <a:off x="6414014" y="3879146"/>
              <a:ext cx="2656379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岗位竞聘优势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D89CEEA1-E15E-47F4-B08C-0C0B9D5DF8B8}"/>
              </a:ext>
            </a:extLst>
          </p:cNvPr>
          <p:cNvGrpSpPr/>
          <p:nvPr/>
        </p:nvGrpSpPr>
        <p:grpSpPr>
          <a:xfrm>
            <a:off x="5353749" y="4808751"/>
            <a:ext cx="4328472" cy="653443"/>
            <a:chOff x="5298665" y="4962987"/>
            <a:chExt cx="4328472" cy="653443"/>
          </a:xfrm>
        </p:grpSpPr>
        <p:sp>
          <p:nvSpPr>
            <p:cNvPr id="40" name="Notched Right Arrow 32">
              <a:extLst>
                <a:ext uri="{FF2B5EF4-FFF2-40B4-BE49-F238E27FC236}">
                  <a16:creationId xmlns:a16="http://schemas.microsoft.com/office/drawing/2014/main" xmlns="" id="{4436C04D-2DB4-4BEA-AB9B-3D8520C9B584}"/>
                </a:ext>
              </a:extLst>
            </p:cNvPr>
            <p:cNvSpPr/>
            <p:nvPr/>
          </p:nvSpPr>
          <p:spPr>
            <a:xfrm>
              <a:off x="5786143" y="4962987"/>
              <a:ext cx="3840994" cy="653443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rgbClr val="6ACAB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00" dirty="0"/>
            </a:p>
          </p:txBody>
        </p: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8F8E932D-F883-45CD-949E-39303A997CE9}"/>
                </a:ext>
              </a:extLst>
            </p:cNvPr>
            <p:cNvGrpSpPr/>
            <p:nvPr/>
          </p:nvGrpSpPr>
          <p:grpSpPr>
            <a:xfrm>
              <a:off x="5298665" y="4962987"/>
              <a:ext cx="638530" cy="643490"/>
              <a:chOff x="4401671" y="4601491"/>
              <a:chExt cx="829440" cy="835883"/>
            </a:xfrm>
          </p:grpSpPr>
          <p:sp>
            <p:nvSpPr>
              <p:cNvPr id="7" name="Oval 15"/>
              <p:cNvSpPr>
                <a:spLocks noChangeArrowheads="1"/>
              </p:cNvSpPr>
              <p:nvPr/>
            </p:nvSpPr>
            <p:spPr bwMode="auto">
              <a:xfrm>
                <a:off x="4401671" y="4601491"/>
                <a:ext cx="829440" cy="835883"/>
              </a:xfrm>
              <a:prstGeom prst="ellipse">
                <a:avLst/>
              </a:prstGeom>
              <a:solidFill>
                <a:srgbClr val="00B0F0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 typeface="Arial" pitchFamily="34" charset="0"/>
                  <a:buNone/>
                  <a:tabLst/>
                  <a:defRPr/>
                </a:pPr>
                <a:endParaRPr kumimoji="0" lang="zh-CN" altLang="en-US" sz="2800" b="0" i="0" u="none" strike="noStrike" kern="0" cap="none" spc="0" normalizeH="0" baseline="0" noProof="0">
                  <a:ln>
                    <a:noFill/>
                  </a:ln>
                  <a:solidFill>
                    <a:srgbClr val="294A5A"/>
                  </a:solidFill>
                  <a:effectLst/>
                  <a:uLnTx/>
                  <a:uFillTx/>
                  <a:latin typeface="Arial" pitchFamily="34" charset="0"/>
                </a:endParaRPr>
              </a:p>
            </p:txBody>
          </p:sp>
          <p:sp>
            <p:nvSpPr>
              <p:cNvPr id="9" name="Freeform 17"/>
              <p:cNvSpPr>
                <a:spLocks noEditPoints="1"/>
              </p:cNvSpPr>
              <p:nvPr/>
            </p:nvSpPr>
            <p:spPr bwMode="auto">
              <a:xfrm>
                <a:off x="4609434" y="4754494"/>
                <a:ext cx="488001" cy="523433"/>
              </a:xfrm>
              <a:custGeom>
                <a:avLst/>
                <a:gdLst>
                  <a:gd name="T0" fmla="*/ 192 w 639"/>
                  <a:gd name="T1" fmla="*/ 105 h 682"/>
                  <a:gd name="T2" fmla="*/ 418 w 639"/>
                  <a:gd name="T3" fmla="*/ 76 h 682"/>
                  <a:gd name="T4" fmla="*/ 337 w 639"/>
                  <a:gd name="T5" fmla="*/ 47 h 682"/>
                  <a:gd name="T6" fmla="*/ 244 w 639"/>
                  <a:gd name="T7" fmla="*/ 47 h 682"/>
                  <a:gd name="T8" fmla="*/ 163 w 639"/>
                  <a:gd name="T9" fmla="*/ 76 h 682"/>
                  <a:gd name="T10" fmla="*/ 526 w 639"/>
                  <a:gd name="T11" fmla="*/ 591 h 682"/>
                  <a:gd name="T12" fmla="*/ 534 w 639"/>
                  <a:gd name="T13" fmla="*/ 570 h 682"/>
                  <a:gd name="T14" fmla="*/ 498 w 639"/>
                  <a:gd name="T15" fmla="*/ 443 h 682"/>
                  <a:gd name="T16" fmla="*/ 474 w 639"/>
                  <a:gd name="T17" fmla="*/ 443 h 682"/>
                  <a:gd name="T18" fmla="*/ 474 w 639"/>
                  <a:gd name="T19" fmla="*/ 541 h 682"/>
                  <a:gd name="T20" fmla="*/ 475 w 639"/>
                  <a:gd name="T21" fmla="*/ 543 h 682"/>
                  <a:gd name="T22" fmla="*/ 476 w 639"/>
                  <a:gd name="T23" fmla="*/ 545 h 682"/>
                  <a:gd name="T24" fmla="*/ 477 w 639"/>
                  <a:gd name="T25" fmla="*/ 547 h 682"/>
                  <a:gd name="T26" fmla="*/ 609 w 639"/>
                  <a:gd name="T27" fmla="*/ 450 h 682"/>
                  <a:gd name="T28" fmla="*/ 486 w 639"/>
                  <a:gd name="T29" fmla="*/ 385 h 682"/>
                  <a:gd name="T30" fmla="*/ 458 w 639"/>
                  <a:gd name="T31" fmla="*/ 679 h 682"/>
                  <a:gd name="T32" fmla="*/ 632 w 639"/>
                  <a:gd name="T33" fmla="*/ 562 h 682"/>
                  <a:gd name="T34" fmla="*/ 609 w 639"/>
                  <a:gd name="T35" fmla="*/ 557 h 682"/>
                  <a:gd name="T36" fmla="*/ 486 w 639"/>
                  <a:gd name="T37" fmla="*/ 659 h 682"/>
                  <a:gd name="T38" fmla="*/ 363 w 639"/>
                  <a:gd name="T39" fmla="*/ 510 h 682"/>
                  <a:gd name="T40" fmla="*/ 509 w 639"/>
                  <a:gd name="T41" fmla="*/ 411 h 682"/>
                  <a:gd name="T42" fmla="*/ 609 w 639"/>
                  <a:gd name="T43" fmla="*/ 557 h 682"/>
                  <a:gd name="T44" fmla="*/ 214 w 639"/>
                  <a:gd name="T45" fmla="*/ 556 h 682"/>
                  <a:gd name="T46" fmla="*/ 365 w 639"/>
                  <a:gd name="T47" fmla="*/ 406 h 682"/>
                  <a:gd name="T48" fmla="*/ 397 w 639"/>
                  <a:gd name="T49" fmla="*/ 382 h 682"/>
                  <a:gd name="T50" fmla="*/ 552 w 639"/>
                  <a:gd name="T51" fmla="*/ 231 h 682"/>
                  <a:gd name="T52" fmla="*/ 558 w 639"/>
                  <a:gd name="T53" fmla="*/ 374 h 682"/>
                  <a:gd name="T54" fmla="*/ 582 w 639"/>
                  <a:gd name="T55" fmla="*/ 382 h 682"/>
                  <a:gd name="T56" fmla="*/ 582 w 639"/>
                  <a:gd name="T57" fmla="*/ 157 h 682"/>
                  <a:gd name="T58" fmla="*/ 30 w 639"/>
                  <a:gd name="T59" fmla="*/ 127 h 682"/>
                  <a:gd name="T60" fmla="*/ 0 w 639"/>
                  <a:gd name="T61" fmla="*/ 238 h 682"/>
                  <a:gd name="T62" fmla="*/ 0 w 639"/>
                  <a:gd name="T63" fmla="*/ 406 h 682"/>
                  <a:gd name="T64" fmla="*/ 0 w 639"/>
                  <a:gd name="T65" fmla="*/ 567 h 682"/>
                  <a:gd name="T66" fmla="*/ 322 w 639"/>
                  <a:gd name="T67" fmla="*/ 598 h 682"/>
                  <a:gd name="T68" fmla="*/ 24 w 639"/>
                  <a:gd name="T69" fmla="*/ 238 h 682"/>
                  <a:gd name="T70" fmla="*/ 30 w 639"/>
                  <a:gd name="T71" fmla="*/ 231 h 682"/>
                  <a:gd name="T72" fmla="*/ 190 w 639"/>
                  <a:gd name="T73" fmla="*/ 382 h 682"/>
                  <a:gd name="T74" fmla="*/ 24 w 639"/>
                  <a:gd name="T75" fmla="*/ 238 h 682"/>
                  <a:gd name="T76" fmla="*/ 190 w 639"/>
                  <a:gd name="T77" fmla="*/ 406 h 682"/>
                  <a:gd name="T78" fmla="*/ 30 w 639"/>
                  <a:gd name="T79" fmla="*/ 556 h 682"/>
                  <a:gd name="T80" fmla="*/ 24 w 639"/>
                  <a:gd name="T81" fmla="*/ 406 h 682"/>
                  <a:gd name="T82" fmla="*/ 214 w 639"/>
                  <a:gd name="T83" fmla="*/ 382 h 682"/>
                  <a:gd name="T84" fmla="*/ 214 w 639"/>
                  <a:gd name="T85" fmla="*/ 231 h 682"/>
                  <a:gd name="T86" fmla="*/ 373 w 639"/>
                  <a:gd name="T87" fmla="*/ 382 h 682"/>
                  <a:gd name="T88" fmla="*/ 385 w 639"/>
                  <a:gd name="T89" fmla="*/ 157 h 682"/>
                  <a:gd name="T90" fmla="*/ 405 w 639"/>
                  <a:gd name="T91" fmla="*/ 178 h 682"/>
                  <a:gd name="T92" fmla="*/ 364 w 639"/>
                  <a:gd name="T93" fmla="*/ 178 h 682"/>
                  <a:gd name="T94" fmla="*/ 202 w 639"/>
                  <a:gd name="T95" fmla="*/ 157 h 682"/>
                  <a:gd name="T96" fmla="*/ 223 w 639"/>
                  <a:gd name="T97" fmla="*/ 178 h 682"/>
                  <a:gd name="T98" fmla="*/ 181 w 639"/>
                  <a:gd name="T99" fmla="*/ 178 h 6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639" h="682">
                    <a:moveTo>
                      <a:pt x="163" y="76"/>
                    </a:moveTo>
                    <a:cubicBezTo>
                      <a:pt x="163" y="92"/>
                      <a:pt x="176" y="105"/>
                      <a:pt x="192" y="105"/>
                    </a:cubicBezTo>
                    <a:lnTo>
                      <a:pt x="390" y="105"/>
                    </a:lnTo>
                    <a:cubicBezTo>
                      <a:pt x="405" y="105"/>
                      <a:pt x="418" y="92"/>
                      <a:pt x="418" y="76"/>
                    </a:cubicBezTo>
                    <a:cubicBezTo>
                      <a:pt x="418" y="60"/>
                      <a:pt x="405" y="47"/>
                      <a:pt x="390" y="47"/>
                    </a:cubicBezTo>
                    <a:lnTo>
                      <a:pt x="337" y="47"/>
                    </a:lnTo>
                    <a:cubicBezTo>
                      <a:pt x="337" y="21"/>
                      <a:pt x="317" y="0"/>
                      <a:pt x="291" y="0"/>
                    </a:cubicBezTo>
                    <a:cubicBezTo>
                      <a:pt x="265" y="0"/>
                      <a:pt x="244" y="21"/>
                      <a:pt x="244" y="47"/>
                    </a:cubicBezTo>
                    <a:lnTo>
                      <a:pt x="192" y="47"/>
                    </a:lnTo>
                    <a:cubicBezTo>
                      <a:pt x="176" y="47"/>
                      <a:pt x="163" y="60"/>
                      <a:pt x="163" y="76"/>
                    </a:cubicBezTo>
                    <a:close/>
                    <a:moveTo>
                      <a:pt x="518" y="587"/>
                    </a:moveTo>
                    <a:cubicBezTo>
                      <a:pt x="520" y="590"/>
                      <a:pt x="523" y="591"/>
                      <a:pt x="526" y="591"/>
                    </a:cubicBezTo>
                    <a:cubicBezTo>
                      <a:pt x="529" y="591"/>
                      <a:pt x="532" y="590"/>
                      <a:pt x="534" y="587"/>
                    </a:cubicBezTo>
                    <a:cubicBezTo>
                      <a:pt x="539" y="583"/>
                      <a:pt x="539" y="575"/>
                      <a:pt x="534" y="570"/>
                    </a:cubicBezTo>
                    <a:lnTo>
                      <a:pt x="498" y="534"/>
                    </a:lnTo>
                    <a:lnTo>
                      <a:pt x="498" y="443"/>
                    </a:lnTo>
                    <a:cubicBezTo>
                      <a:pt x="498" y="436"/>
                      <a:pt x="492" y="431"/>
                      <a:pt x="486" y="431"/>
                    </a:cubicBezTo>
                    <a:cubicBezTo>
                      <a:pt x="479" y="431"/>
                      <a:pt x="474" y="436"/>
                      <a:pt x="474" y="443"/>
                    </a:cubicBezTo>
                    <a:lnTo>
                      <a:pt x="474" y="539"/>
                    </a:lnTo>
                    <a:cubicBezTo>
                      <a:pt x="474" y="540"/>
                      <a:pt x="474" y="540"/>
                      <a:pt x="474" y="541"/>
                    </a:cubicBezTo>
                    <a:cubicBezTo>
                      <a:pt x="474" y="541"/>
                      <a:pt x="474" y="542"/>
                      <a:pt x="475" y="542"/>
                    </a:cubicBezTo>
                    <a:cubicBezTo>
                      <a:pt x="475" y="543"/>
                      <a:pt x="475" y="543"/>
                      <a:pt x="475" y="543"/>
                    </a:cubicBezTo>
                    <a:cubicBezTo>
                      <a:pt x="475" y="544"/>
                      <a:pt x="475" y="544"/>
                      <a:pt x="475" y="544"/>
                    </a:cubicBezTo>
                    <a:cubicBezTo>
                      <a:pt x="476" y="545"/>
                      <a:pt x="476" y="545"/>
                      <a:pt x="476" y="545"/>
                    </a:cubicBezTo>
                    <a:cubicBezTo>
                      <a:pt x="476" y="546"/>
                      <a:pt x="477" y="547"/>
                      <a:pt x="477" y="547"/>
                    </a:cubicBezTo>
                    <a:cubicBezTo>
                      <a:pt x="477" y="547"/>
                      <a:pt x="477" y="547"/>
                      <a:pt x="477" y="547"/>
                    </a:cubicBezTo>
                    <a:lnTo>
                      <a:pt x="518" y="587"/>
                    </a:lnTo>
                    <a:close/>
                    <a:moveTo>
                      <a:pt x="609" y="450"/>
                    </a:moveTo>
                    <a:cubicBezTo>
                      <a:pt x="586" y="418"/>
                      <a:pt x="553" y="395"/>
                      <a:pt x="514" y="388"/>
                    </a:cubicBezTo>
                    <a:cubicBezTo>
                      <a:pt x="505" y="386"/>
                      <a:pt x="495" y="385"/>
                      <a:pt x="486" y="385"/>
                    </a:cubicBezTo>
                    <a:cubicBezTo>
                      <a:pt x="415" y="385"/>
                      <a:pt x="354" y="436"/>
                      <a:pt x="340" y="506"/>
                    </a:cubicBezTo>
                    <a:cubicBezTo>
                      <a:pt x="325" y="586"/>
                      <a:pt x="378" y="664"/>
                      <a:pt x="458" y="679"/>
                    </a:cubicBezTo>
                    <a:cubicBezTo>
                      <a:pt x="467" y="681"/>
                      <a:pt x="477" y="682"/>
                      <a:pt x="486" y="682"/>
                    </a:cubicBezTo>
                    <a:cubicBezTo>
                      <a:pt x="557" y="682"/>
                      <a:pt x="618" y="631"/>
                      <a:pt x="632" y="562"/>
                    </a:cubicBezTo>
                    <a:cubicBezTo>
                      <a:pt x="639" y="523"/>
                      <a:pt x="631" y="483"/>
                      <a:pt x="609" y="450"/>
                    </a:cubicBezTo>
                    <a:close/>
                    <a:moveTo>
                      <a:pt x="609" y="557"/>
                    </a:moveTo>
                    <a:lnTo>
                      <a:pt x="609" y="557"/>
                    </a:lnTo>
                    <a:cubicBezTo>
                      <a:pt x="598" y="616"/>
                      <a:pt x="546" y="659"/>
                      <a:pt x="486" y="659"/>
                    </a:cubicBezTo>
                    <a:cubicBezTo>
                      <a:pt x="478" y="659"/>
                      <a:pt x="470" y="658"/>
                      <a:pt x="462" y="657"/>
                    </a:cubicBezTo>
                    <a:cubicBezTo>
                      <a:pt x="394" y="644"/>
                      <a:pt x="350" y="578"/>
                      <a:pt x="363" y="510"/>
                    </a:cubicBezTo>
                    <a:cubicBezTo>
                      <a:pt x="374" y="451"/>
                      <a:pt x="426" y="408"/>
                      <a:pt x="486" y="408"/>
                    </a:cubicBezTo>
                    <a:cubicBezTo>
                      <a:pt x="494" y="408"/>
                      <a:pt x="502" y="409"/>
                      <a:pt x="509" y="411"/>
                    </a:cubicBezTo>
                    <a:cubicBezTo>
                      <a:pt x="542" y="417"/>
                      <a:pt x="571" y="436"/>
                      <a:pt x="590" y="463"/>
                    </a:cubicBezTo>
                    <a:cubicBezTo>
                      <a:pt x="608" y="491"/>
                      <a:pt x="615" y="524"/>
                      <a:pt x="609" y="557"/>
                    </a:cubicBezTo>
                    <a:close/>
                    <a:moveTo>
                      <a:pt x="311" y="556"/>
                    </a:moveTo>
                    <a:lnTo>
                      <a:pt x="214" y="556"/>
                    </a:lnTo>
                    <a:lnTo>
                      <a:pt x="214" y="406"/>
                    </a:lnTo>
                    <a:lnTo>
                      <a:pt x="365" y="406"/>
                    </a:lnTo>
                    <a:cubicBezTo>
                      <a:pt x="375" y="396"/>
                      <a:pt x="386" y="389"/>
                      <a:pt x="397" y="382"/>
                    </a:cubicBezTo>
                    <a:lnTo>
                      <a:pt x="397" y="382"/>
                    </a:lnTo>
                    <a:lnTo>
                      <a:pt x="397" y="231"/>
                    </a:lnTo>
                    <a:lnTo>
                      <a:pt x="552" y="231"/>
                    </a:lnTo>
                    <a:cubicBezTo>
                      <a:pt x="555" y="231"/>
                      <a:pt x="558" y="234"/>
                      <a:pt x="558" y="238"/>
                    </a:cubicBezTo>
                    <a:lnTo>
                      <a:pt x="558" y="374"/>
                    </a:lnTo>
                    <a:cubicBezTo>
                      <a:pt x="566" y="377"/>
                      <a:pt x="574" y="382"/>
                      <a:pt x="582" y="387"/>
                    </a:cubicBezTo>
                    <a:lnTo>
                      <a:pt x="582" y="382"/>
                    </a:lnTo>
                    <a:lnTo>
                      <a:pt x="582" y="238"/>
                    </a:lnTo>
                    <a:lnTo>
                      <a:pt x="582" y="157"/>
                    </a:lnTo>
                    <a:cubicBezTo>
                      <a:pt x="582" y="141"/>
                      <a:pt x="568" y="127"/>
                      <a:pt x="552" y="127"/>
                    </a:cubicBezTo>
                    <a:lnTo>
                      <a:pt x="30" y="127"/>
                    </a:lnTo>
                    <a:cubicBezTo>
                      <a:pt x="13" y="127"/>
                      <a:pt x="0" y="141"/>
                      <a:pt x="0" y="157"/>
                    </a:cubicBezTo>
                    <a:lnTo>
                      <a:pt x="0" y="238"/>
                    </a:lnTo>
                    <a:lnTo>
                      <a:pt x="0" y="382"/>
                    </a:lnTo>
                    <a:lnTo>
                      <a:pt x="0" y="406"/>
                    </a:lnTo>
                    <a:lnTo>
                      <a:pt x="0" y="550"/>
                    </a:lnTo>
                    <a:lnTo>
                      <a:pt x="0" y="567"/>
                    </a:lnTo>
                    <a:cubicBezTo>
                      <a:pt x="0" y="584"/>
                      <a:pt x="13" y="598"/>
                      <a:pt x="30" y="598"/>
                    </a:cubicBezTo>
                    <a:lnTo>
                      <a:pt x="322" y="598"/>
                    </a:lnTo>
                    <a:cubicBezTo>
                      <a:pt x="317" y="584"/>
                      <a:pt x="313" y="570"/>
                      <a:pt x="311" y="556"/>
                    </a:cubicBezTo>
                    <a:close/>
                    <a:moveTo>
                      <a:pt x="24" y="238"/>
                    </a:moveTo>
                    <a:lnTo>
                      <a:pt x="24" y="238"/>
                    </a:lnTo>
                    <a:cubicBezTo>
                      <a:pt x="24" y="234"/>
                      <a:pt x="26" y="231"/>
                      <a:pt x="30" y="231"/>
                    </a:cubicBezTo>
                    <a:lnTo>
                      <a:pt x="190" y="231"/>
                    </a:lnTo>
                    <a:lnTo>
                      <a:pt x="190" y="382"/>
                    </a:lnTo>
                    <a:lnTo>
                      <a:pt x="24" y="382"/>
                    </a:lnTo>
                    <a:lnTo>
                      <a:pt x="24" y="238"/>
                    </a:lnTo>
                    <a:close/>
                    <a:moveTo>
                      <a:pt x="190" y="406"/>
                    </a:moveTo>
                    <a:lnTo>
                      <a:pt x="190" y="406"/>
                    </a:lnTo>
                    <a:lnTo>
                      <a:pt x="190" y="556"/>
                    </a:lnTo>
                    <a:lnTo>
                      <a:pt x="30" y="556"/>
                    </a:lnTo>
                    <a:cubicBezTo>
                      <a:pt x="26" y="556"/>
                      <a:pt x="24" y="553"/>
                      <a:pt x="24" y="550"/>
                    </a:cubicBezTo>
                    <a:lnTo>
                      <a:pt x="24" y="406"/>
                    </a:lnTo>
                    <a:lnTo>
                      <a:pt x="190" y="406"/>
                    </a:lnTo>
                    <a:close/>
                    <a:moveTo>
                      <a:pt x="214" y="382"/>
                    </a:moveTo>
                    <a:lnTo>
                      <a:pt x="214" y="382"/>
                    </a:lnTo>
                    <a:lnTo>
                      <a:pt x="214" y="231"/>
                    </a:lnTo>
                    <a:lnTo>
                      <a:pt x="373" y="231"/>
                    </a:lnTo>
                    <a:lnTo>
                      <a:pt x="373" y="382"/>
                    </a:lnTo>
                    <a:lnTo>
                      <a:pt x="214" y="382"/>
                    </a:lnTo>
                    <a:close/>
                    <a:moveTo>
                      <a:pt x="385" y="157"/>
                    </a:moveTo>
                    <a:lnTo>
                      <a:pt x="385" y="157"/>
                    </a:lnTo>
                    <a:cubicBezTo>
                      <a:pt x="396" y="157"/>
                      <a:pt x="405" y="166"/>
                      <a:pt x="405" y="178"/>
                    </a:cubicBezTo>
                    <a:cubicBezTo>
                      <a:pt x="405" y="189"/>
                      <a:pt x="396" y="198"/>
                      <a:pt x="385" y="198"/>
                    </a:cubicBezTo>
                    <a:cubicBezTo>
                      <a:pt x="374" y="198"/>
                      <a:pt x="364" y="189"/>
                      <a:pt x="364" y="178"/>
                    </a:cubicBezTo>
                    <a:cubicBezTo>
                      <a:pt x="364" y="166"/>
                      <a:pt x="374" y="157"/>
                      <a:pt x="385" y="157"/>
                    </a:cubicBezTo>
                    <a:close/>
                    <a:moveTo>
                      <a:pt x="202" y="157"/>
                    </a:moveTo>
                    <a:lnTo>
                      <a:pt x="202" y="157"/>
                    </a:lnTo>
                    <a:cubicBezTo>
                      <a:pt x="213" y="157"/>
                      <a:pt x="223" y="166"/>
                      <a:pt x="223" y="178"/>
                    </a:cubicBezTo>
                    <a:cubicBezTo>
                      <a:pt x="223" y="189"/>
                      <a:pt x="213" y="198"/>
                      <a:pt x="202" y="198"/>
                    </a:cubicBezTo>
                    <a:cubicBezTo>
                      <a:pt x="191" y="198"/>
                      <a:pt x="181" y="189"/>
                      <a:pt x="181" y="178"/>
                    </a:cubicBezTo>
                    <a:cubicBezTo>
                      <a:pt x="181" y="166"/>
                      <a:pt x="191" y="157"/>
                      <a:pt x="202" y="1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buFont typeface="Arial" pitchFamily="34" charset="0"/>
                  <a:buNone/>
                </a:pPr>
                <a:endParaRPr lang="zh-CN" altLang="en-US" sz="2800">
                  <a:solidFill>
                    <a:srgbClr val="294A5A"/>
                  </a:solidFill>
                  <a:latin typeface="Arial" pitchFamily="34" charset="0"/>
                </a:endParaRPr>
              </a:p>
            </p:txBody>
          </p:sp>
        </p:grpSp>
        <p:sp>
          <p:nvSpPr>
            <p:cNvPr id="19" name="Rectangle 27"/>
            <p:cNvSpPr>
              <a:spLocks noChangeArrowheads="1"/>
            </p:cNvSpPr>
            <p:nvPr/>
          </p:nvSpPr>
          <p:spPr bwMode="auto">
            <a:xfrm>
              <a:off x="6438599" y="5086319"/>
              <a:ext cx="2835974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zh-CN" altLang="en-US" sz="2800" b="1" spc="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cs typeface="宋体" pitchFamily="2" charset="-122"/>
                </a:rPr>
                <a:t>未来工作规划</a:t>
              </a:r>
            </a:p>
          </p:txBody>
        </p:sp>
      </p:grp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1530789" y="1010387"/>
            <a:ext cx="1786371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5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目 录</a:t>
            </a:r>
            <a:endParaRPr lang="zh-CN" altLang="en-US" sz="5000" b="1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24" name="Rectangle 10"/>
          <p:cNvSpPr>
            <a:spLocks noChangeArrowheads="1"/>
          </p:cNvSpPr>
          <p:nvPr/>
        </p:nvSpPr>
        <p:spPr bwMode="auto">
          <a:xfrm>
            <a:off x="2304908" y="1779828"/>
            <a:ext cx="1723485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zh-CN" sz="25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CONTENTS</a:t>
            </a:r>
            <a:endParaRPr lang="zh-CN" altLang="zh-CN" sz="25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宋体" pitchFamily="2" charset="-122"/>
            </a:endParaRP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35725CA7-A7B5-4C48-832A-5E2E990FAE52}"/>
              </a:ext>
            </a:extLst>
          </p:cNvPr>
          <p:cNvGrpSpPr/>
          <p:nvPr/>
        </p:nvGrpSpPr>
        <p:grpSpPr>
          <a:xfrm>
            <a:off x="567965" y="2069416"/>
            <a:ext cx="3712017" cy="4138890"/>
            <a:chOff x="-288032" y="720459"/>
            <a:chExt cx="5016469" cy="5593352"/>
          </a:xfrm>
        </p:grpSpPr>
        <p:pic>
          <p:nvPicPr>
            <p:cNvPr id="34" name="图片 33">
              <a:extLst>
                <a:ext uri="{FF2B5EF4-FFF2-40B4-BE49-F238E27FC236}">
                  <a16:creationId xmlns:a16="http://schemas.microsoft.com/office/drawing/2014/main" xmlns="" id="{2C214C4B-8A87-42EF-B79C-8E40DF405CE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0" y="1344058"/>
              <a:ext cx="4728437" cy="4169884"/>
            </a:xfrm>
            <a:prstGeom prst="rect">
              <a:avLst/>
            </a:prstGeom>
          </p:spPr>
        </p:pic>
        <p:pic>
          <p:nvPicPr>
            <p:cNvPr id="35" name="图片 34">
              <a:extLst>
                <a:ext uri="{FF2B5EF4-FFF2-40B4-BE49-F238E27FC236}">
                  <a16:creationId xmlns:a16="http://schemas.microsoft.com/office/drawing/2014/main" xmlns="" id="{A53D86AB-8E7D-4463-9143-BBB17172F44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-288032" y="720459"/>
              <a:ext cx="4607261" cy="5593352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472286846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2161800"/>
            <a:ext cx="2112545" cy="2534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4" name="Oval 9"/>
          <p:cNvSpPr>
            <a:spLocks noChangeArrowheads="1"/>
          </p:cNvSpPr>
          <p:nvPr/>
        </p:nvSpPr>
        <p:spPr bwMode="auto">
          <a:xfrm>
            <a:off x="638251" y="2950135"/>
            <a:ext cx="1130237" cy="1110836"/>
          </a:xfrm>
          <a:prstGeom prst="ellipse">
            <a:avLst/>
          </a:prstGeom>
          <a:solidFill>
            <a:srgbClr val="FFFFFF"/>
          </a:solidFill>
          <a:ln w="9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2896935" y="3100328"/>
            <a:ext cx="56609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个人简历介绍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2450372" y="230380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3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</a:p>
        </p:txBody>
      </p:sp>
      <p:sp>
        <p:nvSpPr>
          <p:cNvPr id="8" name="Freeform 22"/>
          <p:cNvSpPr>
            <a:spLocks noEditPoints="1"/>
          </p:cNvSpPr>
          <p:nvPr/>
        </p:nvSpPr>
        <p:spPr bwMode="auto">
          <a:xfrm>
            <a:off x="898571" y="3147617"/>
            <a:ext cx="609596" cy="715872"/>
          </a:xfrm>
          <a:custGeom>
            <a:avLst/>
            <a:gdLst>
              <a:gd name="T0" fmla="*/ 90 w 641"/>
              <a:gd name="T1" fmla="*/ 424 h 748"/>
              <a:gd name="T2" fmla="*/ 158 w 641"/>
              <a:gd name="T3" fmla="*/ 424 h 748"/>
              <a:gd name="T4" fmla="*/ 205 w 641"/>
              <a:gd name="T5" fmla="*/ 408 h 748"/>
              <a:gd name="T6" fmla="*/ 291 w 641"/>
              <a:gd name="T7" fmla="*/ 588 h 748"/>
              <a:gd name="T8" fmla="*/ 312 w 641"/>
              <a:gd name="T9" fmla="*/ 475 h 748"/>
              <a:gd name="T10" fmla="*/ 297 w 641"/>
              <a:gd name="T11" fmla="*/ 468 h 748"/>
              <a:gd name="T12" fmla="*/ 298 w 641"/>
              <a:gd name="T13" fmla="*/ 452 h 748"/>
              <a:gd name="T14" fmla="*/ 360 w 641"/>
              <a:gd name="T15" fmla="*/ 452 h 748"/>
              <a:gd name="T16" fmla="*/ 360 w 641"/>
              <a:gd name="T17" fmla="*/ 468 h 748"/>
              <a:gd name="T18" fmla="*/ 346 w 641"/>
              <a:gd name="T19" fmla="*/ 475 h 748"/>
              <a:gd name="T20" fmla="*/ 365 w 641"/>
              <a:gd name="T21" fmla="*/ 583 h 748"/>
              <a:gd name="T22" fmla="*/ 439 w 641"/>
              <a:gd name="T23" fmla="*/ 415 h 748"/>
              <a:gd name="T24" fmla="*/ 482 w 641"/>
              <a:gd name="T25" fmla="*/ 420 h 748"/>
              <a:gd name="T26" fmla="*/ 545 w 641"/>
              <a:gd name="T27" fmla="*/ 420 h 748"/>
              <a:gd name="T28" fmla="*/ 632 w 641"/>
              <a:gd name="T29" fmla="*/ 691 h 748"/>
              <a:gd name="T30" fmla="*/ 544 w 641"/>
              <a:gd name="T31" fmla="*/ 722 h 748"/>
              <a:gd name="T32" fmla="*/ 532 w 641"/>
              <a:gd name="T33" fmla="*/ 681 h 748"/>
              <a:gd name="T34" fmla="*/ 504 w 641"/>
              <a:gd name="T35" fmla="*/ 729 h 748"/>
              <a:gd name="T36" fmla="*/ 123 w 641"/>
              <a:gd name="T37" fmla="*/ 731 h 748"/>
              <a:gd name="T38" fmla="*/ 94 w 641"/>
              <a:gd name="T39" fmla="*/ 681 h 748"/>
              <a:gd name="T40" fmla="*/ 81 w 641"/>
              <a:gd name="T41" fmla="*/ 724 h 748"/>
              <a:gd name="T42" fmla="*/ 0 w 641"/>
              <a:gd name="T43" fmla="*/ 691 h 748"/>
              <a:gd name="T44" fmla="*/ 90 w 641"/>
              <a:gd name="T45" fmla="*/ 424 h 748"/>
              <a:gd name="T46" fmla="*/ 185 w 641"/>
              <a:gd name="T47" fmla="*/ 289 h 748"/>
              <a:gd name="T48" fmla="*/ 185 w 641"/>
              <a:gd name="T49" fmla="*/ 289 h 748"/>
              <a:gd name="T50" fmla="*/ 163 w 641"/>
              <a:gd name="T51" fmla="*/ 264 h 748"/>
              <a:gd name="T52" fmla="*/ 155 w 641"/>
              <a:gd name="T53" fmla="*/ 214 h 748"/>
              <a:gd name="T54" fmla="*/ 155 w 641"/>
              <a:gd name="T55" fmla="*/ 207 h 748"/>
              <a:gd name="T56" fmla="*/ 160 w 641"/>
              <a:gd name="T57" fmla="*/ 204 h 748"/>
              <a:gd name="T58" fmla="*/ 164 w 641"/>
              <a:gd name="T59" fmla="*/ 202 h 748"/>
              <a:gd name="T60" fmla="*/ 199 w 641"/>
              <a:gd name="T61" fmla="*/ 47 h 748"/>
              <a:gd name="T62" fmla="*/ 423 w 641"/>
              <a:gd name="T63" fmla="*/ 43 h 748"/>
              <a:gd name="T64" fmla="*/ 466 w 641"/>
              <a:gd name="T65" fmla="*/ 200 h 748"/>
              <a:gd name="T66" fmla="*/ 472 w 641"/>
              <a:gd name="T67" fmla="*/ 204 h 748"/>
              <a:gd name="T68" fmla="*/ 478 w 641"/>
              <a:gd name="T69" fmla="*/ 207 h 748"/>
              <a:gd name="T70" fmla="*/ 478 w 641"/>
              <a:gd name="T71" fmla="*/ 214 h 748"/>
              <a:gd name="T72" fmla="*/ 471 w 641"/>
              <a:gd name="T73" fmla="*/ 263 h 748"/>
              <a:gd name="T74" fmla="*/ 449 w 641"/>
              <a:gd name="T75" fmla="*/ 288 h 748"/>
              <a:gd name="T76" fmla="*/ 328 w 641"/>
              <a:gd name="T77" fmla="*/ 397 h 748"/>
              <a:gd name="T78" fmla="*/ 299 w 641"/>
              <a:gd name="T79" fmla="*/ 395 h 748"/>
              <a:gd name="T80" fmla="*/ 185 w 641"/>
              <a:gd name="T81" fmla="*/ 289 h 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1" h="748">
                <a:moveTo>
                  <a:pt x="90" y="424"/>
                </a:moveTo>
                <a:cubicBezTo>
                  <a:pt x="114" y="424"/>
                  <a:pt x="137" y="424"/>
                  <a:pt x="158" y="424"/>
                </a:cubicBezTo>
                <a:cubicBezTo>
                  <a:pt x="178" y="425"/>
                  <a:pt x="194" y="421"/>
                  <a:pt x="205" y="408"/>
                </a:cubicBezTo>
                <a:lnTo>
                  <a:pt x="291" y="588"/>
                </a:lnTo>
                <a:lnTo>
                  <a:pt x="312" y="475"/>
                </a:lnTo>
                <a:lnTo>
                  <a:pt x="297" y="468"/>
                </a:lnTo>
                <a:lnTo>
                  <a:pt x="298" y="452"/>
                </a:lnTo>
                <a:lnTo>
                  <a:pt x="360" y="452"/>
                </a:lnTo>
                <a:lnTo>
                  <a:pt x="360" y="468"/>
                </a:lnTo>
                <a:lnTo>
                  <a:pt x="346" y="475"/>
                </a:lnTo>
                <a:lnTo>
                  <a:pt x="365" y="583"/>
                </a:lnTo>
                <a:lnTo>
                  <a:pt x="439" y="415"/>
                </a:lnTo>
                <a:cubicBezTo>
                  <a:pt x="450" y="420"/>
                  <a:pt x="464" y="422"/>
                  <a:pt x="482" y="420"/>
                </a:cubicBezTo>
                <a:cubicBezTo>
                  <a:pt x="502" y="420"/>
                  <a:pt x="523" y="420"/>
                  <a:pt x="545" y="420"/>
                </a:cubicBezTo>
                <a:cubicBezTo>
                  <a:pt x="604" y="475"/>
                  <a:pt x="641" y="606"/>
                  <a:pt x="632" y="691"/>
                </a:cubicBezTo>
                <a:cubicBezTo>
                  <a:pt x="614" y="704"/>
                  <a:pt x="583" y="714"/>
                  <a:pt x="544" y="722"/>
                </a:cubicBezTo>
                <a:lnTo>
                  <a:pt x="532" y="681"/>
                </a:lnTo>
                <a:lnTo>
                  <a:pt x="504" y="729"/>
                </a:lnTo>
                <a:cubicBezTo>
                  <a:pt x="390" y="746"/>
                  <a:pt x="233" y="748"/>
                  <a:pt x="123" y="731"/>
                </a:cubicBezTo>
                <a:lnTo>
                  <a:pt x="94" y="681"/>
                </a:lnTo>
                <a:lnTo>
                  <a:pt x="81" y="724"/>
                </a:lnTo>
                <a:cubicBezTo>
                  <a:pt x="43" y="716"/>
                  <a:pt x="14" y="705"/>
                  <a:pt x="0" y="691"/>
                </a:cubicBezTo>
                <a:cubicBezTo>
                  <a:pt x="1" y="616"/>
                  <a:pt x="15" y="489"/>
                  <a:pt x="90" y="424"/>
                </a:cubicBezTo>
                <a:close/>
                <a:moveTo>
                  <a:pt x="185" y="289"/>
                </a:moveTo>
                <a:lnTo>
                  <a:pt x="185" y="289"/>
                </a:lnTo>
                <a:cubicBezTo>
                  <a:pt x="175" y="284"/>
                  <a:pt x="168" y="275"/>
                  <a:pt x="163" y="264"/>
                </a:cubicBezTo>
                <a:cubicBezTo>
                  <a:pt x="157" y="251"/>
                  <a:pt x="155" y="234"/>
                  <a:pt x="155" y="214"/>
                </a:cubicBezTo>
                <a:lnTo>
                  <a:pt x="155" y="207"/>
                </a:lnTo>
                <a:lnTo>
                  <a:pt x="160" y="204"/>
                </a:lnTo>
                <a:cubicBezTo>
                  <a:pt x="162" y="203"/>
                  <a:pt x="163" y="202"/>
                  <a:pt x="164" y="202"/>
                </a:cubicBezTo>
                <a:cubicBezTo>
                  <a:pt x="152" y="117"/>
                  <a:pt x="162" y="78"/>
                  <a:pt x="199" y="47"/>
                </a:cubicBezTo>
                <a:cubicBezTo>
                  <a:pt x="256" y="0"/>
                  <a:pt x="365" y="0"/>
                  <a:pt x="423" y="43"/>
                </a:cubicBezTo>
                <a:cubicBezTo>
                  <a:pt x="463" y="72"/>
                  <a:pt x="477" y="123"/>
                  <a:pt x="466" y="200"/>
                </a:cubicBezTo>
                <a:cubicBezTo>
                  <a:pt x="468" y="201"/>
                  <a:pt x="470" y="202"/>
                  <a:pt x="472" y="204"/>
                </a:cubicBezTo>
                <a:lnTo>
                  <a:pt x="478" y="207"/>
                </a:lnTo>
                <a:lnTo>
                  <a:pt x="478" y="214"/>
                </a:lnTo>
                <a:cubicBezTo>
                  <a:pt x="478" y="233"/>
                  <a:pt x="476" y="250"/>
                  <a:pt x="471" y="263"/>
                </a:cubicBezTo>
                <a:cubicBezTo>
                  <a:pt x="466" y="275"/>
                  <a:pt x="459" y="283"/>
                  <a:pt x="449" y="288"/>
                </a:cubicBezTo>
                <a:cubicBezTo>
                  <a:pt x="434" y="338"/>
                  <a:pt x="381" y="392"/>
                  <a:pt x="328" y="397"/>
                </a:cubicBezTo>
                <a:cubicBezTo>
                  <a:pt x="319" y="398"/>
                  <a:pt x="308" y="398"/>
                  <a:pt x="299" y="395"/>
                </a:cubicBezTo>
                <a:cubicBezTo>
                  <a:pt x="241" y="374"/>
                  <a:pt x="203" y="350"/>
                  <a:pt x="185" y="28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9" name="TextBox 25"/>
          <p:cNvSpPr txBox="1"/>
          <p:nvPr/>
        </p:nvSpPr>
        <p:spPr>
          <a:xfrm>
            <a:off x="2661415" y="4253026"/>
            <a:ext cx="1204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基本情况</a:t>
            </a:r>
          </a:p>
        </p:txBody>
      </p:sp>
      <p:sp>
        <p:nvSpPr>
          <p:cNvPr id="10" name="Freeform 21"/>
          <p:cNvSpPr>
            <a:spLocks noEditPoints="1"/>
          </p:cNvSpPr>
          <p:nvPr/>
        </p:nvSpPr>
        <p:spPr bwMode="auto">
          <a:xfrm>
            <a:off x="2497981" y="4318337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D5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1" name="TextBox 27"/>
          <p:cNvSpPr txBox="1"/>
          <p:nvPr/>
        </p:nvSpPr>
        <p:spPr>
          <a:xfrm>
            <a:off x="5613732" y="4253026"/>
            <a:ext cx="1204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工作经历</a:t>
            </a:r>
          </a:p>
        </p:txBody>
      </p:sp>
      <p:sp>
        <p:nvSpPr>
          <p:cNvPr id="12" name="Freeform 21"/>
          <p:cNvSpPr>
            <a:spLocks noEditPoints="1"/>
          </p:cNvSpPr>
          <p:nvPr/>
        </p:nvSpPr>
        <p:spPr bwMode="auto">
          <a:xfrm>
            <a:off x="5450298" y="4318337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D5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3" name="TextBox 29"/>
          <p:cNvSpPr txBox="1"/>
          <p:nvPr/>
        </p:nvSpPr>
        <p:spPr>
          <a:xfrm>
            <a:off x="4144448" y="4253026"/>
            <a:ext cx="1204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学习经历</a:t>
            </a:r>
          </a:p>
        </p:txBody>
      </p:sp>
      <p:sp>
        <p:nvSpPr>
          <p:cNvPr id="14" name="TextBox 30"/>
          <p:cNvSpPr txBox="1"/>
          <p:nvPr/>
        </p:nvSpPr>
        <p:spPr>
          <a:xfrm>
            <a:off x="7066498" y="4249664"/>
            <a:ext cx="1204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荣誉奖项</a:t>
            </a:r>
          </a:p>
        </p:txBody>
      </p:sp>
      <p:sp>
        <p:nvSpPr>
          <p:cNvPr id="15" name="Freeform 21"/>
          <p:cNvSpPr>
            <a:spLocks noEditPoints="1"/>
          </p:cNvSpPr>
          <p:nvPr/>
        </p:nvSpPr>
        <p:spPr bwMode="auto">
          <a:xfrm>
            <a:off x="3968419" y="4318337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D5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6" name="Freeform 21"/>
          <p:cNvSpPr>
            <a:spLocks noEditPoints="1"/>
          </p:cNvSpPr>
          <p:nvPr/>
        </p:nvSpPr>
        <p:spPr bwMode="auto">
          <a:xfrm>
            <a:off x="6890469" y="4314975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ED5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7108DF78-94E3-4D33-9B58-63B32D58A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7926" y="1277406"/>
            <a:ext cx="2223655" cy="402847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5176222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50"/>
                            </p:stCondLst>
                            <p:childTnLst>
                              <p:par>
                                <p:cTn id="3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1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/>
      <p:bldP spid="7" grpId="0"/>
      <p:bldP spid="8" grpId="0" animBg="1"/>
      <p:bldP spid="8" grpId="1" animBg="1"/>
      <p:bldP spid="9" grpId="0"/>
      <p:bldP spid="10" grpId="0" animBg="1"/>
      <p:bldP spid="11" grpId="0"/>
      <p:bldP spid="12" grpId="0" animBg="1"/>
      <p:bldP spid="13" grpId="0"/>
      <p:bldP spid="14" grpId="0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灯片编号占位符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42095A-155F-4828-88E3-4DF16DB3926E}" type="slidenum">
              <a:rPr lang="zh-CN" altLang="en-US" smtClean="0"/>
              <a:t>4</a:t>
            </a:fld>
            <a:endParaRPr lang="zh-CN" altLang="en-US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4999753" y="2516371"/>
            <a:ext cx="46058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4999753" y="1858390"/>
            <a:ext cx="46058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4999753" y="3174352"/>
            <a:ext cx="46058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4999753" y="3832334"/>
            <a:ext cx="46058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4999753" y="4490314"/>
            <a:ext cx="460586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599679" y="1326199"/>
            <a:ext cx="0" cy="369630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矩形 14"/>
          <p:cNvSpPr/>
          <p:nvPr/>
        </p:nvSpPr>
        <p:spPr>
          <a:xfrm>
            <a:off x="1271793" y="1524741"/>
            <a:ext cx="2544000" cy="3312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spcCol="0" rtlCol="0" anchor="ctr"/>
          <a:lstStyle/>
          <a:p>
            <a:pPr algn="ctr"/>
            <a:endParaRPr lang="zh-CN" altLang="en-US" sz="2400"/>
          </a:p>
        </p:txBody>
      </p:sp>
      <p:pic>
        <p:nvPicPr>
          <p:cNvPr id="16" name="Picture 5"/>
          <p:cNvPicPr>
            <a:picLocks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197" r="4276"/>
          <a:stretch>
            <a:fillRect/>
          </a:stretch>
        </p:blipFill>
        <p:spPr bwMode="auto">
          <a:xfrm>
            <a:off x="1337580" y="1621376"/>
            <a:ext cx="2412428" cy="3118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文本框 7"/>
          <p:cNvSpPr txBox="1">
            <a:spLocks noChangeArrowheads="1"/>
          </p:cNvSpPr>
          <p:nvPr/>
        </p:nvSpPr>
        <p:spPr bwMode="auto">
          <a:xfrm>
            <a:off x="1389915" y="5071461"/>
            <a:ext cx="2307757" cy="49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</a:pPr>
            <a:r>
              <a:rPr lang="zh-CN" altLang="en-US" sz="2400" b="1" spc="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</a:rPr>
              <a:t>姓  名</a:t>
            </a:r>
          </a:p>
        </p:txBody>
      </p:sp>
      <p:sp>
        <p:nvSpPr>
          <p:cNvPr id="18" name="文本框 8"/>
          <p:cNvSpPr txBox="1">
            <a:spLocks noChangeArrowheads="1"/>
          </p:cNvSpPr>
          <p:nvPr/>
        </p:nvSpPr>
        <p:spPr bwMode="auto">
          <a:xfrm>
            <a:off x="988057" y="5658333"/>
            <a:ext cx="3111472" cy="50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</a:rPr>
              <a:t>梦想总是留给有准备的人</a:t>
            </a:r>
          </a:p>
        </p:txBody>
      </p:sp>
      <p:sp>
        <p:nvSpPr>
          <p:cNvPr id="19" name="TextBox 14"/>
          <p:cNvSpPr txBox="1"/>
          <p:nvPr/>
        </p:nvSpPr>
        <p:spPr>
          <a:xfrm>
            <a:off x="5680474" y="1395337"/>
            <a:ext cx="3240360" cy="4130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      历：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大学本科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5680474" y="2676732"/>
            <a:ext cx="4176464" cy="4130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rgbClr val="ED5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      业：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某某学院某某专业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17"/>
          <p:cNvSpPr txBox="1"/>
          <p:nvPr/>
        </p:nvSpPr>
        <p:spPr>
          <a:xfrm>
            <a:off x="5680474" y="2036034"/>
            <a:ext cx="3240360" cy="4130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毕业院校：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华中师范大学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18"/>
          <p:cNvSpPr txBox="1"/>
          <p:nvPr/>
        </p:nvSpPr>
        <p:spPr>
          <a:xfrm>
            <a:off x="5680474" y="3317429"/>
            <a:ext cx="4664411" cy="4130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rgbClr val="ED5A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通讯地址：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武汉市华中师范大学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9"/>
          <p:cNvSpPr txBox="1"/>
          <p:nvPr/>
        </p:nvSpPr>
        <p:spPr>
          <a:xfrm>
            <a:off x="5680474" y="3958126"/>
            <a:ext cx="3844352" cy="41306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rgbClr val="6ACAB8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电      话：</a:t>
            </a: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139-****-****</a:t>
            </a:r>
          </a:p>
        </p:txBody>
      </p:sp>
      <p:sp>
        <p:nvSpPr>
          <p:cNvPr id="24" name="TextBox 21"/>
          <p:cNvSpPr txBox="1"/>
          <p:nvPr/>
        </p:nvSpPr>
        <p:spPr>
          <a:xfrm>
            <a:off x="5680474" y="4642714"/>
            <a:ext cx="1632000" cy="438582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pPr>
              <a:lnSpc>
                <a:spcPts val="2700"/>
              </a:lnSpc>
            </a:pPr>
            <a:r>
              <a:rPr lang="zh-CN" altLang="en-US" sz="20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自我评价：</a:t>
            </a:r>
            <a:endParaRPr lang="en-US" altLang="zh-CN" sz="20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8"/>
          <p:cNvSpPr txBox="1">
            <a:spLocks noChangeArrowheads="1"/>
          </p:cNvSpPr>
          <p:nvPr/>
        </p:nvSpPr>
        <p:spPr bwMode="auto">
          <a:xfrm>
            <a:off x="5680474" y="4971353"/>
            <a:ext cx="5121611" cy="941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/>
          <a:lstStyle>
            <a:lvl1pPr>
              <a:defRPr sz="32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1pPr>
            <a:lvl2pPr>
              <a:defRPr sz="28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2pPr>
            <a:lvl3pPr>
              <a:defRPr sz="24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3pPr>
            <a:lvl4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4pPr>
            <a:lvl5pPr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5pPr>
            <a:lvl6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6pPr>
            <a:lvl7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7pPr>
            <a:lvl8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8pPr>
            <a:lvl9pPr eaLnBrk="0" fontAlgn="base" hangingPunct="0"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</a:rPr>
              <a:t>我是一个爱学习、有计划、乐观向上、兴趣广泛的人，拥有较强的组织能力和适应能力、并具有较强的管理策划与组织管理协调能力。</a:t>
            </a:r>
          </a:p>
        </p:txBody>
      </p:sp>
      <p:sp>
        <p:nvSpPr>
          <p:cNvPr id="26" name="TextBox 54">
            <a:extLst>
              <a:ext uri="{FF2B5EF4-FFF2-40B4-BE49-F238E27FC236}">
                <a16:creationId xmlns:a16="http://schemas.microsoft.com/office/drawing/2014/main" xmlns="" id="{F41DE1BC-F1D8-41A0-A101-50935CB76A30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基本情况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9526852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2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0.12696 -0.30371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341" y="-15185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2.59259E-6 L -0.12239 0.28356 " pathEditMode="relative" rAng="0" ptsTypes="AA">
                                      <p:cBhvr>
                                        <p:cTn id="28" dur="1000" spd="-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20" y="141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2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2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2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2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20"/>
                            </p:stCondLst>
                            <p:childTnLst>
                              <p:par>
                                <p:cTn id="7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6520"/>
                            </p:stCondLst>
                            <p:childTnLst>
                              <p:par>
                                <p:cTn id="8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 animBg="1"/>
      <p:bldP spid="15" grpId="1" animBg="1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35"/>
          <p:cNvGrpSpPr/>
          <p:nvPr/>
        </p:nvGrpSpPr>
        <p:grpSpPr>
          <a:xfrm>
            <a:off x="1026584" y="3389123"/>
            <a:ext cx="2151288" cy="460830"/>
            <a:chOff x="769938" y="2456536"/>
            <a:chExt cx="1613466" cy="345642"/>
          </a:xfrm>
        </p:grpSpPr>
        <p:sp>
          <p:nvSpPr>
            <p:cNvPr id="7" name="Notched Right Arrow 32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/>
            </a:p>
          </p:txBody>
        </p:sp>
        <p:sp>
          <p:nvSpPr>
            <p:cNvPr id="8" name="Oval 34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9" name="Group 36"/>
          <p:cNvGrpSpPr/>
          <p:nvPr/>
        </p:nvGrpSpPr>
        <p:grpSpPr>
          <a:xfrm>
            <a:off x="3014542" y="3389123"/>
            <a:ext cx="2151288" cy="460830"/>
            <a:chOff x="769938" y="2456536"/>
            <a:chExt cx="1613466" cy="345642"/>
          </a:xfrm>
        </p:grpSpPr>
        <p:sp>
          <p:nvSpPr>
            <p:cNvPr id="10" name="Notched Right Arrow 37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/>
            </a:p>
          </p:txBody>
        </p:sp>
        <p:sp>
          <p:nvSpPr>
            <p:cNvPr id="11" name="Oval 39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2" name="Group 40"/>
          <p:cNvGrpSpPr/>
          <p:nvPr/>
        </p:nvGrpSpPr>
        <p:grpSpPr>
          <a:xfrm>
            <a:off x="5002500" y="3389123"/>
            <a:ext cx="2151288" cy="460830"/>
            <a:chOff x="769938" y="2456536"/>
            <a:chExt cx="1613466" cy="345642"/>
          </a:xfrm>
        </p:grpSpPr>
        <p:sp>
          <p:nvSpPr>
            <p:cNvPr id="13" name="Notched Right Arrow 4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/>
            </a:p>
          </p:txBody>
        </p:sp>
        <p:sp>
          <p:nvSpPr>
            <p:cNvPr id="14" name="Oval 42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5" name="Group 43"/>
          <p:cNvGrpSpPr/>
          <p:nvPr/>
        </p:nvGrpSpPr>
        <p:grpSpPr>
          <a:xfrm>
            <a:off x="6990456" y="3389123"/>
            <a:ext cx="2151288" cy="460830"/>
            <a:chOff x="769938" y="2456536"/>
            <a:chExt cx="1613466" cy="345642"/>
          </a:xfrm>
        </p:grpSpPr>
        <p:sp>
          <p:nvSpPr>
            <p:cNvPr id="16" name="Notched Right Arrow 44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/>
            </a:p>
          </p:txBody>
        </p:sp>
        <p:sp>
          <p:nvSpPr>
            <p:cNvPr id="17" name="Oval 45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pSp>
        <p:nvGrpSpPr>
          <p:cNvPr id="18" name="Group 49"/>
          <p:cNvGrpSpPr/>
          <p:nvPr/>
        </p:nvGrpSpPr>
        <p:grpSpPr>
          <a:xfrm>
            <a:off x="8978416" y="3389123"/>
            <a:ext cx="2151288" cy="460830"/>
            <a:chOff x="769938" y="2456536"/>
            <a:chExt cx="1613466" cy="345642"/>
          </a:xfrm>
        </p:grpSpPr>
        <p:sp>
          <p:nvSpPr>
            <p:cNvPr id="19" name="Notched Right Arrow 51"/>
            <p:cNvSpPr/>
            <p:nvPr/>
          </p:nvSpPr>
          <p:spPr>
            <a:xfrm>
              <a:off x="769938" y="2456536"/>
              <a:ext cx="1613466" cy="345642"/>
            </a:xfrm>
            <a:prstGeom prst="notchedRightArrow">
              <a:avLst>
                <a:gd name="adj1" fmla="val 100000"/>
                <a:gd name="adj2" fmla="val 91021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/>
            </a:p>
          </p:txBody>
        </p:sp>
        <p:sp>
          <p:nvSpPr>
            <p:cNvPr id="20" name="Oval 63"/>
            <p:cNvSpPr>
              <a:spLocks noChangeAspect="1"/>
            </p:cNvSpPr>
            <p:nvPr/>
          </p:nvSpPr>
          <p:spPr>
            <a:xfrm>
              <a:off x="1482001" y="2534688"/>
              <a:ext cx="189341" cy="189339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b="1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sp>
        <p:nvSpPr>
          <p:cNvPr id="21" name="TextBox 94"/>
          <p:cNvSpPr txBox="1"/>
          <p:nvPr/>
        </p:nvSpPr>
        <p:spPr>
          <a:xfrm>
            <a:off x="1732764" y="3971439"/>
            <a:ext cx="596317" cy="32098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094">
              <a:spcBef>
                <a:spcPct val="20000"/>
              </a:spcBef>
              <a:defRPr/>
            </a:pPr>
            <a:r>
              <a:rPr lang="en-US" sz="2086" b="1" dirty="0">
                <a:solidFill>
                  <a:schemeClr val="accent1"/>
                </a:solidFill>
              </a:rPr>
              <a:t>2006</a:t>
            </a:r>
            <a:endParaRPr lang="en-US" sz="2086" dirty="0">
              <a:solidFill>
                <a:schemeClr val="accent1"/>
              </a:solidFill>
            </a:endParaRPr>
          </a:p>
        </p:txBody>
      </p:sp>
      <p:sp>
        <p:nvSpPr>
          <p:cNvPr id="22" name="TextBox 95"/>
          <p:cNvSpPr txBox="1"/>
          <p:nvPr/>
        </p:nvSpPr>
        <p:spPr>
          <a:xfrm>
            <a:off x="3765503" y="3000368"/>
            <a:ext cx="596317" cy="32098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094">
              <a:spcBef>
                <a:spcPct val="20000"/>
              </a:spcBef>
              <a:defRPr/>
            </a:pPr>
            <a:r>
              <a:rPr lang="en-US" sz="2086" b="1" dirty="0">
                <a:solidFill>
                  <a:schemeClr val="accent2"/>
                </a:solidFill>
              </a:rPr>
              <a:t>2008</a:t>
            </a:r>
            <a:endParaRPr lang="en-US" sz="2086" dirty="0">
              <a:solidFill>
                <a:schemeClr val="accent2"/>
              </a:solidFill>
            </a:endParaRPr>
          </a:p>
        </p:txBody>
      </p:sp>
      <p:sp>
        <p:nvSpPr>
          <p:cNvPr id="23" name="TextBox 96"/>
          <p:cNvSpPr txBox="1"/>
          <p:nvPr/>
        </p:nvSpPr>
        <p:spPr>
          <a:xfrm>
            <a:off x="5777470" y="3971439"/>
            <a:ext cx="596317" cy="32098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094">
              <a:spcBef>
                <a:spcPct val="20000"/>
              </a:spcBef>
              <a:defRPr/>
            </a:pPr>
            <a:r>
              <a:rPr lang="en-US" sz="2086" b="1" dirty="0">
                <a:solidFill>
                  <a:schemeClr val="accent3"/>
                </a:solidFill>
              </a:rPr>
              <a:t>2010</a:t>
            </a:r>
            <a:endParaRPr lang="en-US" sz="2086" dirty="0">
              <a:solidFill>
                <a:schemeClr val="accent3"/>
              </a:solidFill>
            </a:endParaRPr>
          </a:p>
        </p:txBody>
      </p:sp>
      <p:sp>
        <p:nvSpPr>
          <p:cNvPr id="24" name="TextBox 97"/>
          <p:cNvSpPr txBox="1"/>
          <p:nvPr/>
        </p:nvSpPr>
        <p:spPr>
          <a:xfrm>
            <a:off x="7754771" y="3000368"/>
            <a:ext cx="596317" cy="320985"/>
          </a:xfrm>
          <a:prstGeom prst="rect">
            <a:avLst/>
          </a:prstGeom>
          <a:noFill/>
        </p:spPr>
        <p:txBody>
          <a:bodyPr wrap="none" lIns="0" tIns="0" rIns="0" bIns="0" rtlCol="0" anchor="ctr">
            <a:spAutoFit/>
          </a:bodyPr>
          <a:lstStyle/>
          <a:p>
            <a:pPr algn="ctr" defTabSz="1219094">
              <a:spcBef>
                <a:spcPct val="20000"/>
              </a:spcBef>
              <a:defRPr/>
            </a:pPr>
            <a:r>
              <a:rPr lang="en-US" sz="2086" b="1" dirty="0">
                <a:solidFill>
                  <a:schemeClr val="accent4"/>
                </a:solidFill>
              </a:rPr>
              <a:t>2012</a:t>
            </a:r>
            <a:endParaRPr lang="en-US" sz="2086" dirty="0">
              <a:solidFill>
                <a:schemeClr val="accent4"/>
              </a:solidFill>
            </a:endParaRPr>
          </a:p>
        </p:txBody>
      </p:sp>
      <p:sp>
        <p:nvSpPr>
          <p:cNvPr id="25" name="TextBox 98"/>
          <p:cNvSpPr txBox="1"/>
          <p:nvPr/>
        </p:nvSpPr>
        <p:spPr>
          <a:xfrm>
            <a:off x="9772812" y="3971439"/>
            <a:ext cx="596317" cy="320985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spAutoFit/>
          </a:bodyPr>
          <a:lstStyle/>
          <a:p>
            <a:pPr algn="ctr" defTabSz="1219094">
              <a:spcBef>
                <a:spcPct val="20000"/>
              </a:spcBef>
              <a:defRPr/>
            </a:pPr>
            <a:r>
              <a:rPr lang="en-US" sz="2086" b="1" dirty="0">
                <a:solidFill>
                  <a:schemeClr val="accent5"/>
                </a:solidFill>
              </a:rPr>
              <a:t>2014</a:t>
            </a:r>
            <a:endParaRPr lang="en-US" sz="2086" dirty="0">
              <a:solidFill>
                <a:schemeClr val="accent5"/>
              </a:solidFill>
            </a:endParaRPr>
          </a:p>
        </p:txBody>
      </p:sp>
      <p:cxnSp>
        <p:nvCxnSpPr>
          <p:cNvPr id="26" name="Straight Connector 74"/>
          <p:cNvCxnSpPr>
            <a:stCxn id="47" idx="7"/>
          </p:cNvCxnSpPr>
          <p:nvPr/>
        </p:nvCxnSpPr>
        <p:spPr>
          <a:xfrm flipH="1">
            <a:off x="2099288" y="2798752"/>
            <a:ext cx="1" cy="819819"/>
          </a:xfrm>
          <a:prstGeom prst="line">
            <a:avLst/>
          </a:prstGeom>
          <a:ln w="19050">
            <a:solidFill>
              <a:schemeClr val="accent1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85"/>
          <p:cNvCxnSpPr>
            <a:stCxn id="50" idx="7"/>
          </p:cNvCxnSpPr>
          <p:nvPr/>
        </p:nvCxnSpPr>
        <p:spPr>
          <a:xfrm flipH="1">
            <a:off x="6078792" y="2792403"/>
            <a:ext cx="1" cy="819819"/>
          </a:xfrm>
          <a:prstGeom prst="line">
            <a:avLst/>
          </a:prstGeom>
          <a:ln w="19050">
            <a:solidFill>
              <a:schemeClr val="accent3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90"/>
          <p:cNvCxnSpPr>
            <a:stCxn id="56" idx="7"/>
          </p:cNvCxnSpPr>
          <p:nvPr/>
        </p:nvCxnSpPr>
        <p:spPr>
          <a:xfrm flipH="1">
            <a:off x="10051248" y="2792403"/>
            <a:ext cx="1" cy="819819"/>
          </a:xfrm>
          <a:prstGeom prst="line">
            <a:avLst/>
          </a:prstGeom>
          <a:ln w="19050">
            <a:solidFill>
              <a:schemeClr val="accent5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95"/>
          <p:cNvCxnSpPr>
            <a:stCxn id="62" idx="7"/>
          </p:cNvCxnSpPr>
          <p:nvPr/>
        </p:nvCxnSpPr>
        <p:spPr>
          <a:xfrm flipV="1">
            <a:off x="4088247" y="3624920"/>
            <a:ext cx="0" cy="819819"/>
          </a:xfrm>
          <a:prstGeom prst="line">
            <a:avLst/>
          </a:prstGeom>
          <a:ln w="19050">
            <a:solidFill>
              <a:schemeClr val="accent2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100"/>
          <p:cNvCxnSpPr>
            <a:stCxn id="59" idx="7"/>
          </p:cNvCxnSpPr>
          <p:nvPr/>
        </p:nvCxnSpPr>
        <p:spPr>
          <a:xfrm rot="10800000" flipH="1">
            <a:off x="8064481" y="3624920"/>
            <a:ext cx="1" cy="819819"/>
          </a:xfrm>
          <a:prstGeom prst="line">
            <a:avLst/>
          </a:prstGeom>
          <a:ln w="19050">
            <a:solidFill>
              <a:schemeClr val="accent4"/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88"/>
          <p:cNvGrpSpPr/>
          <p:nvPr/>
        </p:nvGrpSpPr>
        <p:grpSpPr>
          <a:xfrm>
            <a:off x="1094739" y="4391681"/>
            <a:ext cx="2008675" cy="1285673"/>
            <a:chOff x="590510" y="630464"/>
            <a:chExt cx="1470132" cy="524065"/>
          </a:xfrm>
        </p:grpSpPr>
        <p:sp>
          <p:nvSpPr>
            <p:cNvPr id="32" name="TextBox 105"/>
            <p:cNvSpPr txBox="1"/>
            <p:nvPr/>
          </p:nvSpPr>
          <p:spPr>
            <a:xfrm>
              <a:off x="817797" y="630464"/>
              <a:ext cx="1091376" cy="14942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TextBox 106"/>
            <p:cNvSpPr txBox="1"/>
            <p:nvPr/>
          </p:nvSpPr>
          <p:spPr>
            <a:xfrm>
              <a:off x="590510" y="779887"/>
              <a:ext cx="1470132" cy="37464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4" name="Group 88"/>
          <p:cNvGrpSpPr/>
          <p:nvPr/>
        </p:nvGrpSpPr>
        <p:grpSpPr>
          <a:xfrm>
            <a:off x="5124890" y="4385011"/>
            <a:ext cx="2037788" cy="1292343"/>
            <a:chOff x="569202" y="627745"/>
            <a:chExt cx="1491440" cy="526784"/>
          </a:xfrm>
        </p:grpSpPr>
        <p:sp>
          <p:nvSpPr>
            <p:cNvPr id="35" name="TextBox 108"/>
            <p:cNvSpPr txBox="1"/>
            <p:nvPr/>
          </p:nvSpPr>
          <p:spPr>
            <a:xfrm>
              <a:off x="807128" y="627745"/>
              <a:ext cx="1013667" cy="14942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TextBox 109"/>
            <p:cNvSpPr txBox="1"/>
            <p:nvPr/>
          </p:nvSpPr>
          <p:spPr>
            <a:xfrm>
              <a:off x="569202" y="779887"/>
              <a:ext cx="1491440" cy="37464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7" name="Group 88"/>
          <p:cNvGrpSpPr/>
          <p:nvPr/>
        </p:nvGrpSpPr>
        <p:grpSpPr>
          <a:xfrm>
            <a:off x="9053334" y="4337237"/>
            <a:ext cx="2035273" cy="1340118"/>
            <a:chOff x="571042" y="608271"/>
            <a:chExt cx="1489599" cy="546258"/>
          </a:xfrm>
        </p:grpSpPr>
        <p:sp>
          <p:nvSpPr>
            <p:cNvPr id="38" name="TextBox 111"/>
            <p:cNvSpPr txBox="1"/>
            <p:nvPr/>
          </p:nvSpPr>
          <p:spPr>
            <a:xfrm>
              <a:off x="809008" y="608271"/>
              <a:ext cx="1013667" cy="14942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9" name="TextBox 112"/>
            <p:cNvSpPr txBox="1"/>
            <p:nvPr/>
          </p:nvSpPr>
          <p:spPr>
            <a:xfrm>
              <a:off x="571042" y="779887"/>
              <a:ext cx="1489599" cy="37464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0" name="Group 88"/>
          <p:cNvGrpSpPr/>
          <p:nvPr/>
        </p:nvGrpSpPr>
        <p:grpSpPr>
          <a:xfrm>
            <a:off x="3139095" y="1487106"/>
            <a:ext cx="1985444" cy="1307824"/>
            <a:chOff x="607512" y="621435"/>
            <a:chExt cx="1453130" cy="533094"/>
          </a:xfrm>
        </p:grpSpPr>
        <p:sp>
          <p:nvSpPr>
            <p:cNvPr id="41" name="TextBox 114"/>
            <p:cNvSpPr txBox="1"/>
            <p:nvPr/>
          </p:nvSpPr>
          <p:spPr>
            <a:xfrm>
              <a:off x="827243" y="621435"/>
              <a:ext cx="1013667" cy="14942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2" name="TextBox 115"/>
            <p:cNvSpPr txBox="1"/>
            <p:nvPr/>
          </p:nvSpPr>
          <p:spPr>
            <a:xfrm>
              <a:off x="607512" y="779887"/>
              <a:ext cx="1453130" cy="37464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3" name="Group 88"/>
          <p:cNvGrpSpPr/>
          <p:nvPr/>
        </p:nvGrpSpPr>
        <p:grpSpPr>
          <a:xfrm>
            <a:off x="7127106" y="1569791"/>
            <a:ext cx="1987959" cy="1301944"/>
            <a:chOff x="605672" y="623832"/>
            <a:chExt cx="1454970" cy="530697"/>
          </a:xfrm>
        </p:grpSpPr>
        <p:sp>
          <p:nvSpPr>
            <p:cNvPr id="44" name="TextBox 117"/>
            <p:cNvSpPr txBox="1"/>
            <p:nvPr/>
          </p:nvSpPr>
          <p:spPr>
            <a:xfrm>
              <a:off x="822713" y="623832"/>
              <a:ext cx="1013667" cy="149423"/>
            </a:xfrm>
            <a:prstGeom prst="rect">
              <a:avLst/>
            </a:prstGeom>
            <a:noFill/>
          </p:spPr>
          <p:txBody>
            <a:bodyPr wrap="non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altLang="zh-CN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TextBox 118"/>
            <p:cNvSpPr txBox="1"/>
            <p:nvPr/>
          </p:nvSpPr>
          <p:spPr>
            <a:xfrm>
              <a:off x="605672" y="779887"/>
              <a:ext cx="1454970" cy="37464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327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6" name="Group 68"/>
          <p:cNvGrpSpPr/>
          <p:nvPr/>
        </p:nvGrpSpPr>
        <p:grpSpPr>
          <a:xfrm>
            <a:off x="1726681" y="1899250"/>
            <a:ext cx="745215" cy="745173"/>
            <a:chOff x="1295010" y="1424373"/>
            <a:chExt cx="558911" cy="558911"/>
          </a:xfrm>
        </p:grpSpPr>
        <p:sp>
          <p:nvSpPr>
            <p:cNvPr id="47" name="Teardrop 64"/>
            <p:cNvSpPr/>
            <p:nvPr/>
          </p:nvSpPr>
          <p:spPr>
            <a:xfrm rot="8100000">
              <a:off x="1295010" y="1424373"/>
              <a:ext cx="558911" cy="558911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/>
            </a:p>
          </p:txBody>
        </p:sp>
        <p:sp>
          <p:nvSpPr>
            <p:cNvPr id="48" name="Freeform 116"/>
            <p:cNvSpPr>
              <a:spLocks noEditPoints="1"/>
            </p:cNvSpPr>
            <p:nvPr/>
          </p:nvSpPr>
          <p:spPr bwMode="auto">
            <a:xfrm>
              <a:off x="1420657" y="1575878"/>
              <a:ext cx="307301" cy="247823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</p:grpSp>
      <p:grpSp>
        <p:nvGrpSpPr>
          <p:cNvPr id="49" name="Group 75"/>
          <p:cNvGrpSpPr/>
          <p:nvPr/>
        </p:nvGrpSpPr>
        <p:grpSpPr>
          <a:xfrm>
            <a:off x="5706185" y="1892899"/>
            <a:ext cx="745215" cy="745173"/>
            <a:chOff x="4279638" y="1419610"/>
            <a:chExt cx="558911" cy="558911"/>
          </a:xfrm>
        </p:grpSpPr>
        <p:sp>
          <p:nvSpPr>
            <p:cNvPr id="50" name="Teardrop 87"/>
            <p:cNvSpPr/>
            <p:nvPr/>
          </p:nvSpPr>
          <p:spPr>
            <a:xfrm rot="8100000">
              <a:off x="4279638" y="1419610"/>
              <a:ext cx="558911" cy="55891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/>
            </a:p>
          </p:txBody>
        </p:sp>
        <p:sp>
          <p:nvSpPr>
            <p:cNvPr id="51" name="Freeform 15"/>
            <p:cNvSpPr>
              <a:spLocks noEditPoints="1"/>
            </p:cNvSpPr>
            <p:nvPr/>
          </p:nvSpPr>
          <p:spPr bwMode="auto">
            <a:xfrm>
              <a:off x="4433364" y="1598738"/>
              <a:ext cx="266700" cy="200025"/>
            </a:xfrm>
            <a:custGeom>
              <a:avLst/>
              <a:gdLst/>
              <a:ahLst/>
              <a:cxnLst>
                <a:cxn ang="0">
                  <a:pos x="168" y="126"/>
                </a:cxn>
                <a:cxn ang="0">
                  <a:pos x="0" y="126"/>
                </a:cxn>
                <a:cxn ang="0">
                  <a:pos x="0" y="0"/>
                </a:cxn>
                <a:cxn ang="0">
                  <a:pos x="10" y="0"/>
                </a:cxn>
                <a:cxn ang="0">
                  <a:pos x="10" y="115"/>
                </a:cxn>
                <a:cxn ang="0">
                  <a:pos x="168" y="115"/>
                </a:cxn>
                <a:cxn ang="0">
                  <a:pos x="168" y="126"/>
                </a:cxn>
                <a:cxn ang="0">
                  <a:pos x="54" y="104"/>
                </a:cxn>
                <a:cxn ang="0">
                  <a:pos x="32" y="104"/>
                </a:cxn>
                <a:cxn ang="0">
                  <a:pos x="32" y="63"/>
                </a:cxn>
                <a:cxn ang="0">
                  <a:pos x="54" y="63"/>
                </a:cxn>
                <a:cxn ang="0">
                  <a:pos x="54" y="104"/>
                </a:cxn>
                <a:cxn ang="0">
                  <a:pos x="84" y="104"/>
                </a:cxn>
                <a:cxn ang="0">
                  <a:pos x="64" y="104"/>
                </a:cxn>
                <a:cxn ang="0">
                  <a:pos x="64" y="19"/>
                </a:cxn>
                <a:cxn ang="0">
                  <a:pos x="84" y="19"/>
                </a:cxn>
                <a:cxn ang="0">
                  <a:pos x="84" y="104"/>
                </a:cxn>
                <a:cxn ang="0">
                  <a:pos x="116" y="104"/>
                </a:cxn>
                <a:cxn ang="0">
                  <a:pos x="95" y="104"/>
                </a:cxn>
                <a:cxn ang="0">
                  <a:pos x="95" y="41"/>
                </a:cxn>
                <a:cxn ang="0">
                  <a:pos x="116" y="41"/>
                </a:cxn>
                <a:cxn ang="0">
                  <a:pos x="116" y="104"/>
                </a:cxn>
                <a:cxn ang="0">
                  <a:pos x="147" y="104"/>
                </a:cxn>
                <a:cxn ang="0">
                  <a:pos x="127" y="104"/>
                </a:cxn>
                <a:cxn ang="0">
                  <a:pos x="127" y="9"/>
                </a:cxn>
                <a:cxn ang="0">
                  <a:pos x="147" y="9"/>
                </a:cxn>
                <a:cxn ang="0">
                  <a:pos x="147" y="104"/>
                </a:cxn>
              </a:cxnLst>
              <a:rect l="0" t="0" r="r" b="b"/>
              <a:pathLst>
                <a:path w="168" h="126">
                  <a:moveTo>
                    <a:pt x="168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15"/>
                  </a:lnTo>
                  <a:lnTo>
                    <a:pt x="168" y="115"/>
                  </a:lnTo>
                  <a:lnTo>
                    <a:pt x="168" y="126"/>
                  </a:lnTo>
                  <a:close/>
                  <a:moveTo>
                    <a:pt x="54" y="104"/>
                  </a:moveTo>
                  <a:lnTo>
                    <a:pt x="32" y="104"/>
                  </a:lnTo>
                  <a:lnTo>
                    <a:pt x="32" y="63"/>
                  </a:lnTo>
                  <a:lnTo>
                    <a:pt x="54" y="63"/>
                  </a:lnTo>
                  <a:lnTo>
                    <a:pt x="54" y="104"/>
                  </a:lnTo>
                  <a:close/>
                  <a:moveTo>
                    <a:pt x="84" y="104"/>
                  </a:moveTo>
                  <a:lnTo>
                    <a:pt x="64" y="104"/>
                  </a:lnTo>
                  <a:lnTo>
                    <a:pt x="64" y="19"/>
                  </a:lnTo>
                  <a:lnTo>
                    <a:pt x="84" y="19"/>
                  </a:lnTo>
                  <a:lnTo>
                    <a:pt x="84" y="104"/>
                  </a:lnTo>
                  <a:close/>
                  <a:moveTo>
                    <a:pt x="116" y="104"/>
                  </a:moveTo>
                  <a:lnTo>
                    <a:pt x="95" y="104"/>
                  </a:lnTo>
                  <a:lnTo>
                    <a:pt x="95" y="41"/>
                  </a:lnTo>
                  <a:lnTo>
                    <a:pt x="116" y="41"/>
                  </a:lnTo>
                  <a:lnTo>
                    <a:pt x="116" y="104"/>
                  </a:lnTo>
                  <a:close/>
                  <a:moveTo>
                    <a:pt x="147" y="104"/>
                  </a:moveTo>
                  <a:lnTo>
                    <a:pt x="127" y="104"/>
                  </a:lnTo>
                  <a:lnTo>
                    <a:pt x="127" y="9"/>
                  </a:lnTo>
                  <a:lnTo>
                    <a:pt x="147" y="9"/>
                  </a:lnTo>
                  <a:lnTo>
                    <a:pt x="147" y="10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</p:grpSp>
      <p:grpSp>
        <p:nvGrpSpPr>
          <p:cNvPr id="55" name="Group 78"/>
          <p:cNvGrpSpPr/>
          <p:nvPr/>
        </p:nvGrpSpPr>
        <p:grpSpPr>
          <a:xfrm>
            <a:off x="9678641" y="1892899"/>
            <a:ext cx="745215" cy="745173"/>
            <a:chOff x="7258980" y="1419610"/>
            <a:chExt cx="558911" cy="558911"/>
          </a:xfrm>
        </p:grpSpPr>
        <p:sp>
          <p:nvSpPr>
            <p:cNvPr id="56" name="Teardrop 92"/>
            <p:cNvSpPr/>
            <p:nvPr/>
          </p:nvSpPr>
          <p:spPr>
            <a:xfrm rot="8100000">
              <a:off x="7258980" y="1419610"/>
              <a:ext cx="558911" cy="558911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/>
            </a:p>
          </p:txBody>
        </p:sp>
        <p:sp>
          <p:nvSpPr>
            <p:cNvPr id="57" name="Freeform 152"/>
            <p:cNvSpPr>
              <a:spLocks noEditPoints="1"/>
            </p:cNvSpPr>
            <p:nvPr/>
          </p:nvSpPr>
          <p:spPr bwMode="auto">
            <a:xfrm>
              <a:off x="7397225" y="1605088"/>
              <a:ext cx="276028" cy="255087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</p:grpSp>
      <p:grpSp>
        <p:nvGrpSpPr>
          <p:cNvPr id="58" name="Group 76"/>
          <p:cNvGrpSpPr/>
          <p:nvPr/>
        </p:nvGrpSpPr>
        <p:grpSpPr>
          <a:xfrm>
            <a:off x="7691874" y="4599070"/>
            <a:ext cx="745215" cy="745173"/>
            <a:chOff x="5768905" y="3449350"/>
            <a:chExt cx="558911" cy="558911"/>
          </a:xfrm>
        </p:grpSpPr>
        <p:sp>
          <p:nvSpPr>
            <p:cNvPr id="59" name="Teardrop 102"/>
            <p:cNvSpPr/>
            <p:nvPr/>
          </p:nvSpPr>
          <p:spPr>
            <a:xfrm rot="18900000">
              <a:off x="5768905" y="3449350"/>
              <a:ext cx="558911" cy="558911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/>
            </a:p>
          </p:txBody>
        </p:sp>
        <p:sp>
          <p:nvSpPr>
            <p:cNvPr id="60" name="Freeform 57"/>
            <p:cNvSpPr>
              <a:spLocks noEditPoints="1"/>
            </p:cNvSpPr>
            <p:nvPr/>
          </p:nvSpPr>
          <p:spPr bwMode="auto">
            <a:xfrm>
              <a:off x="5935988" y="3605501"/>
              <a:ext cx="231093" cy="231093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</p:grpSp>
      <p:grpSp>
        <p:nvGrpSpPr>
          <p:cNvPr id="61" name="Group 72"/>
          <p:cNvGrpSpPr/>
          <p:nvPr/>
        </p:nvGrpSpPr>
        <p:grpSpPr>
          <a:xfrm>
            <a:off x="3715639" y="4599070"/>
            <a:ext cx="745215" cy="745173"/>
            <a:chOff x="2786729" y="3449350"/>
            <a:chExt cx="558911" cy="558911"/>
          </a:xfrm>
        </p:grpSpPr>
        <p:sp>
          <p:nvSpPr>
            <p:cNvPr id="62" name="Teardrop 97"/>
            <p:cNvSpPr/>
            <p:nvPr/>
          </p:nvSpPr>
          <p:spPr>
            <a:xfrm rot="18900000">
              <a:off x="2786729" y="3449350"/>
              <a:ext cx="558911" cy="558911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 dirty="0"/>
            </a:p>
          </p:txBody>
        </p:sp>
        <p:sp>
          <p:nvSpPr>
            <p:cNvPr id="63" name="Freeform 105"/>
            <p:cNvSpPr>
              <a:spLocks noEditPoints="1"/>
            </p:cNvSpPr>
            <p:nvPr/>
          </p:nvSpPr>
          <p:spPr bwMode="auto">
            <a:xfrm>
              <a:off x="2965282" y="3615692"/>
              <a:ext cx="224150" cy="220902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pic>
        <p:nvPicPr>
          <p:cNvPr id="64" name="图片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2812" y="5047720"/>
            <a:ext cx="2892315" cy="2143101"/>
          </a:xfrm>
          <a:prstGeom prst="rect">
            <a:avLst/>
          </a:prstGeom>
        </p:spPr>
      </p:pic>
      <p:sp>
        <p:nvSpPr>
          <p:cNvPr id="65" name="TextBox 54">
            <a:extLst>
              <a:ext uri="{FF2B5EF4-FFF2-40B4-BE49-F238E27FC236}">
                <a16:creationId xmlns:a16="http://schemas.microsoft.com/office/drawing/2014/main" xmlns="" id="{C34E93B7-B901-4F02-87B5-B77A5A1E5D5A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学习经历</a:t>
            </a:r>
          </a:p>
        </p:txBody>
      </p:sp>
    </p:spTree>
    <p:extLst>
      <p:ext uri="{BB962C8B-B14F-4D97-AF65-F5344CB8AC3E}">
        <p14:creationId xmlns:p14="http://schemas.microsoft.com/office/powerpoint/2010/main" val="312955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 advClick="0" advTm="0">
        <p:cut/>
      </p:transition>
    </mc:Choice>
    <mc:Fallback xmlns="">
      <p:transition advClick="0" advTm="0">
        <p:cut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20"/>
                            </p:stCondLst>
                            <p:childTnLst>
                              <p:par>
                                <p:cTn id="1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20"/>
                            </p:stCondLst>
                            <p:childTnLst>
                              <p:par>
                                <p:cTn id="2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20"/>
                            </p:stCondLst>
                            <p:childTnLst>
                              <p:par>
                                <p:cTn id="2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20"/>
                            </p:stCondLst>
                            <p:childTnLst>
                              <p:par>
                                <p:cTn id="37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20"/>
                            </p:stCondLst>
                            <p:childTnLst>
                              <p:par>
                                <p:cTn id="42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20"/>
                            </p:stCondLst>
                            <p:childTnLst>
                              <p:par>
                                <p:cTn id="46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20"/>
                            </p:stCondLst>
                            <p:childTnLst>
                              <p:par>
                                <p:cTn id="5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20"/>
                            </p:stCondLst>
                            <p:childTnLst>
                              <p:par>
                                <p:cTn id="61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20"/>
                            </p:stCondLst>
                            <p:childTnLst>
                              <p:par>
                                <p:cTn id="6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520"/>
                            </p:stCondLst>
                            <p:childTnLst>
                              <p:par>
                                <p:cTn id="7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020"/>
                            </p:stCondLst>
                            <p:childTnLst>
                              <p:par>
                                <p:cTn id="7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6520"/>
                            </p:stCondLst>
                            <p:childTnLst>
                              <p:par>
                                <p:cTn id="8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020"/>
                            </p:stCondLst>
                            <p:childTnLst>
                              <p:par>
                                <p:cTn id="9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520"/>
                            </p:stCondLst>
                            <p:childTnLst>
                              <p:par>
                                <p:cTn id="94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020"/>
                            </p:stCondLst>
                            <p:childTnLst>
                              <p:par>
                                <p:cTn id="9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520"/>
                            </p:stCondLst>
                            <p:childTnLst>
                              <p:par>
                                <p:cTn id="109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9020"/>
                            </p:stCondLst>
                            <p:childTnLst>
                              <p:par>
                                <p:cTn id="114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9520"/>
                            </p:stCondLst>
                            <p:childTnLst>
                              <p:par>
                                <p:cTn id="11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20"/>
                            </p:stCondLst>
                            <p:childTnLst>
                              <p:par>
                                <p:cTn id="12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6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reeform 707"/>
          <p:cNvSpPr>
            <a:spLocks/>
          </p:cNvSpPr>
          <p:nvPr/>
        </p:nvSpPr>
        <p:spPr bwMode="auto">
          <a:xfrm rot="20595775">
            <a:off x="5285623" y="4258031"/>
            <a:ext cx="273415" cy="613557"/>
          </a:xfrm>
          <a:custGeom>
            <a:avLst/>
            <a:gdLst>
              <a:gd name="T0" fmla="*/ 73513 w 117"/>
              <a:gd name="T1" fmla="*/ 0 h 263"/>
              <a:gd name="T2" fmla="*/ 0 w 117"/>
              <a:gd name="T3" fmla="*/ 85043 h 263"/>
              <a:gd name="T4" fmla="*/ 10502 w 117"/>
              <a:gd name="T5" fmla="*/ 195716 h 263"/>
              <a:gd name="T6" fmla="*/ 10502 w 117"/>
              <a:gd name="T7" fmla="*/ 255129 h 263"/>
              <a:gd name="T8" fmla="*/ 61845 w 117"/>
              <a:gd name="T9" fmla="*/ 306388 h 263"/>
              <a:gd name="T10" fmla="*/ 113187 w 117"/>
              <a:gd name="T11" fmla="*/ 255129 h 263"/>
              <a:gd name="T12" fmla="*/ 106186 w 117"/>
              <a:gd name="T13" fmla="*/ 189891 h 263"/>
              <a:gd name="T14" fmla="*/ 136525 w 117"/>
              <a:gd name="T15" fmla="*/ 73393 h 263"/>
              <a:gd name="T16" fmla="*/ 73513 w 117"/>
              <a:gd name="T17" fmla="*/ 0 h 2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7"/>
              <a:gd name="T28" fmla="*/ 0 h 263"/>
              <a:gd name="T29" fmla="*/ 117 w 117"/>
              <a:gd name="T30" fmla="*/ 263 h 26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7" h="263">
                <a:moveTo>
                  <a:pt x="63" y="0"/>
                </a:moveTo>
                <a:cubicBezTo>
                  <a:pt x="17" y="0"/>
                  <a:pt x="0" y="48"/>
                  <a:pt x="0" y="73"/>
                </a:cubicBezTo>
                <a:cubicBezTo>
                  <a:pt x="0" y="88"/>
                  <a:pt x="3" y="128"/>
                  <a:pt x="9" y="168"/>
                </a:cubicBezTo>
                <a:cubicBezTo>
                  <a:pt x="9" y="219"/>
                  <a:pt x="9" y="219"/>
                  <a:pt x="9" y="219"/>
                </a:cubicBezTo>
                <a:cubicBezTo>
                  <a:pt x="9" y="244"/>
                  <a:pt x="29" y="263"/>
                  <a:pt x="53" y="263"/>
                </a:cubicBezTo>
                <a:cubicBezTo>
                  <a:pt x="77" y="263"/>
                  <a:pt x="96" y="246"/>
                  <a:pt x="97" y="219"/>
                </a:cubicBezTo>
                <a:cubicBezTo>
                  <a:pt x="98" y="209"/>
                  <a:pt x="95" y="187"/>
                  <a:pt x="91" y="163"/>
                </a:cubicBezTo>
                <a:cubicBezTo>
                  <a:pt x="92" y="117"/>
                  <a:pt x="117" y="119"/>
                  <a:pt x="117" y="63"/>
                </a:cubicBezTo>
                <a:cubicBezTo>
                  <a:pt x="117" y="29"/>
                  <a:pt x="97" y="0"/>
                  <a:pt x="63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121916" tIns="60957" rIns="121916" bIns="60957"/>
          <a:lstStyle/>
          <a:p>
            <a:endParaRPr lang="zh-CN" altLang="en-US" sz="1327"/>
          </a:p>
        </p:txBody>
      </p:sp>
      <p:sp>
        <p:nvSpPr>
          <p:cNvPr id="77" name="Freeform 708"/>
          <p:cNvSpPr>
            <a:spLocks/>
          </p:cNvSpPr>
          <p:nvPr/>
        </p:nvSpPr>
        <p:spPr bwMode="auto">
          <a:xfrm rot="20595775">
            <a:off x="5666190" y="4143593"/>
            <a:ext cx="273415" cy="613557"/>
          </a:xfrm>
          <a:custGeom>
            <a:avLst/>
            <a:gdLst>
              <a:gd name="T0" fmla="*/ 63012 w 117"/>
              <a:gd name="T1" fmla="*/ 0 h 263"/>
              <a:gd name="T2" fmla="*/ 0 w 117"/>
              <a:gd name="T3" fmla="*/ 73393 h 263"/>
              <a:gd name="T4" fmla="*/ 30339 w 117"/>
              <a:gd name="T5" fmla="*/ 189891 h 263"/>
              <a:gd name="T6" fmla="*/ 23338 w 117"/>
              <a:gd name="T7" fmla="*/ 255129 h 263"/>
              <a:gd name="T8" fmla="*/ 74680 w 117"/>
              <a:gd name="T9" fmla="*/ 306388 h 263"/>
              <a:gd name="T10" fmla="*/ 126023 w 117"/>
              <a:gd name="T11" fmla="*/ 255129 h 263"/>
              <a:gd name="T12" fmla="*/ 126023 w 117"/>
              <a:gd name="T13" fmla="*/ 195716 h 263"/>
              <a:gd name="T14" fmla="*/ 136525 w 117"/>
              <a:gd name="T15" fmla="*/ 85043 h 263"/>
              <a:gd name="T16" fmla="*/ 63012 w 117"/>
              <a:gd name="T17" fmla="*/ 0 h 2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7"/>
              <a:gd name="T28" fmla="*/ 0 h 263"/>
              <a:gd name="T29" fmla="*/ 117 w 117"/>
              <a:gd name="T30" fmla="*/ 263 h 26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7" h="263">
                <a:moveTo>
                  <a:pt x="54" y="0"/>
                </a:moveTo>
                <a:cubicBezTo>
                  <a:pt x="19" y="0"/>
                  <a:pt x="0" y="29"/>
                  <a:pt x="0" y="63"/>
                </a:cubicBezTo>
                <a:cubicBezTo>
                  <a:pt x="0" y="119"/>
                  <a:pt x="25" y="117"/>
                  <a:pt x="26" y="163"/>
                </a:cubicBezTo>
                <a:cubicBezTo>
                  <a:pt x="22" y="187"/>
                  <a:pt x="19" y="209"/>
                  <a:pt x="20" y="219"/>
                </a:cubicBezTo>
                <a:cubicBezTo>
                  <a:pt x="21" y="246"/>
                  <a:pt x="39" y="263"/>
                  <a:pt x="64" y="263"/>
                </a:cubicBezTo>
                <a:cubicBezTo>
                  <a:pt x="88" y="263"/>
                  <a:pt x="108" y="244"/>
                  <a:pt x="108" y="219"/>
                </a:cubicBezTo>
                <a:cubicBezTo>
                  <a:pt x="108" y="168"/>
                  <a:pt x="108" y="168"/>
                  <a:pt x="108" y="168"/>
                </a:cubicBezTo>
                <a:cubicBezTo>
                  <a:pt x="114" y="128"/>
                  <a:pt x="117" y="88"/>
                  <a:pt x="117" y="73"/>
                </a:cubicBezTo>
                <a:cubicBezTo>
                  <a:pt x="117" y="48"/>
                  <a:pt x="100" y="0"/>
                  <a:pt x="54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121916" tIns="60957" rIns="121916" bIns="60957"/>
          <a:lstStyle/>
          <a:p>
            <a:endParaRPr lang="zh-CN" altLang="en-US" sz="1327"/>
          </a:p>
        </p:txBody>
      </p:sp>
      <p:sp>
        <p:nvSpPr>
          <p:cNvPr id="78" name="Freeform 707"/>
          <p:cNvSpPr>
            <a:spLocks/>
          </p:cNvSpPr>
          <p:nvPr/>
        </p:nvSpPr>
        <p:spPr bwMode="auto">
          <a:xfrm rot="1288831">
            <a:off x="5904888" y="2847953"/>
            <a:ext cx="379897" cy="852512"/>
          </a:xfrm>
          <a:custGeom>
            <a:avLst/>
            <a:gdLst>
              <a:gd name="T0" fmla="*/ 73513 w 117"/>
              <a:gd name="T1" fmla="*/ 0 h 263"/>
              <a:gd name="T2" fmla="*/ 0 w 117"/>
              <a:gd name="T3" fmla="*/ 85043 h 263"/>
              <a:gd name="T4" fmla="*/ 10502 w 117"/>
              <a:gd name="T5" fmla="*/ 195716 h 263"/>
              <a:gd name="T6" fmla="*/ 10502 w 117"/>
              <a:gd name="T7" fmla="*/ 255129 h 263"/>
              <a:gd name="T8" fmla="*/ 61845 w 117"/>
              <a:gd name="T9" fmla="*/ 306388 h 263"/>
              <a:gd name="T10" fmla="*/ 113187 w 117"/>
              <a:gd name="T11" fmla="*/ 255129 h 263"/>
              <a:gd name="T12" fmla="*/ 106186 w 117"/>
              <a:gd name="T13" fmla="*/ 189891 h 263"/>
              <a:gd name="T14" fmla="*/ 136525 w 117"/>
              <a:gd name="T15" fmla="*/ 73393 h 263"/>
              <a:gd name="T16" fmla="*/ 73513 w 117"/>
              <a:gd name="T17" fmla="*/ 0 h 2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7"/>
              <a:gd name="T28" fmla="*/ 0 h 263"/>
              <a:gd name="T29" fmla="*/ 117 w 117"/>
              <a:gd name="T30" fmla="*/ 263 h 26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7" h="263">
                <a:moveTo>
                  <a:pt x="63" y="0"/>
                </a:moveTo>
                <a:cubicBezTo>
                  <a:pt x="17" y="0"/>
                  <a:pt x="0" y="48"/>
                  <a:pt x="0" y="73"/>
                </a:cubicBezTo>
                <a:cubicBezTo>
                  <a:pt x="0" y="88"/>
                  <a:pt x="3" y="128"/>
                  <a:pt x="9" y="168"/>
                </a:cubicBezTo>
                <a:cubicBezTo>
                  <a:pt x="9" y="219"/>
                  <a:pt x="9" y="219"/>
                  <a:pt x="9" y="219"/>
                </a:cubicBezTo>
                <a:cubicBezTo>
                  <a:pt x="9" y="244"/>
                  <a:pt x="29" y="263"/>
                  <a:pt x="53" y="263"/>
                </a:cubicBezTo>
                <a:cubicBezTo>
                  <a:pt x="77" y="263"/>
                  <a:pt x="96" y="246"/>
                  <a:pt x="97" y="219"/>
                </a:cubicBezTo>
                <a:cubicBezTo>
                  <a:pt x="98" y="209"/>
                  <a:pt x="95" y="187"/>
                  <a:pt x="91" y="163"/>
                </a:cubicBezTo>
                <a:cubicBezTo>
                  <a:pt x="92" y="117"/>
                  <a:pt x="117" y="119"/>
                  <a:pt x="117" y="63"/>
                </a:cubicBezTo>
                <a:cubicBezTo>
                  <a:pt x="117" y="29"/>
                  <a:pt x="97" y="0"/>
                  <a:pt x="63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21916" tIns="60957" rIns="121916" bIns="60957"/>
          <a:lstStyle/>
          <a:p>
            <a:endParaRPr lang="zh-CN" altLang="en-US" sz="1327"/>
          </a:p>
        </p:txBody>
      </p:sp>
      <p:sp>
        <p:nvSpPr>
          <p:cNvPr id="79" name="Freeform 708"/>
          <p:cNvSpPr>
            <a:spLocks/>
          </p:cNvSpPr>
          <p:nvPr/>
        </p:nvSpPr>
        <p:spPr bwMode="auto">
          <a:xfrm rot="1288831">
            <a:off x="6418710" y="3050141"/>
            <a:ext cx="379897" cy="852512"/>
          </a:xfrm>
          <a:custGeom>
            <a:avLst/>
            <a:gdLst>
              <a:gd name="T0" fmla="*/ 63012 w 117"/>
              <a:gd name="T1" fmla="*/ 0 h 263"/>
              <a:gd name="T2" fmla="*/ 0 w 117"/>
              <a:gd name="T3" fmla="*/ 73393 h 263"/>
              <a:gd name="T4" fmla="*/ 30339 w 117"/>
              <a:gd name="T5" fmla="*/ 189891 h 263"/>
              <a:gd name="T6" fmla="*/ 23338 w 117"/>
              <a:gd name="T7" fmla="*/ 255129 h 263"/>
              <a:gd name="T8" fmla="*/ 74680 w 117"/>
              <a:gd name="T9" fmla="*/ 306388 h 263"/>
              <a:gd name="T10" fmla="*/ 126023 w 117"/>
              <a:gd name="T11" fmla="*/ 255129 h 263"/>
              <a:gd name="T12" fmla="*/ 126023 w 117"/>
              <a:gd name="T13" fmla="*/ 195716 h 263"/>
              <a:gd name="T14" fmla="*/ 136525 w 117"/>
              <a:gd name="T15" fmla="*/ 85043 h 263"/>
              <a:gd name="T16" fmla="*/ 63012 w 117"/>
              <a:gd name="T17" fmla="*/ 0 h 2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7"/>
              <a:gd name="T28" fmla="*/ 0 h 263"/>
              <a:gd name="T29" fmla="*/ 117 w 117"/>
              <a:gd name="T30" fmla="*/ 263 h 26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7" h="263">
                <a:moveTo>
                  <a:pt x="54" y="0"/>
                </a:moveTo>
                <a:cubicBezTo>
                  <a:pt x="19" y="0"/>
                  <a:pt x="0" y="29"/>
                  <a:pt x="0" y="63"/>
                </a:cubicBezTo>
                <a:cubicBezTo>
                  <a:pt x="0" y="119"/>
                  <a:pt x="25" y="117"/>
                  <a:pt x="26" y="163"/>
                </a:cubicBezTo>
                <a:cubicBezTo>
                  <a:pt x="22" y="187"/>
                  <a:pt x="19" y="209"/>
                  <a:pt x="20" y="219"/>
                </a:cubicBezTo>
                <a:cubicBezTo>
                  <a:pt x="21" y="246"/>
                  <a:pt x="39" y="263"/>
                  <a:pt x="64" y="263"/>
                </a:cubicBezTo>
                <a:cubicBezTo>
                  <a:pt x="88" y="263"/>
                  <a:pt x="108" y="244"/>
                  <a:pt x="108" y="219"/>
                </a:cubicBezTo>
                <a:cubicBezTo>
                  <a:pt x="108" y="168"/>
                  <a:pt x="108" y="168"/>
                  <a:pt x="108" y="168"/>
                </a:cubicBezTo>
                <a:cubicBezTo>
                  <a:pt x="114" y="128"/>
                  <a:pt x="117" y="88"/>
                  <a:pt x="117" y="73"/>
                </a:cubicBezTo>
                <a:cubicBezTo>
                  <a:pt x="117" y="48"/>
                  <a:pt x="100" y="0"/>
                  <a:pt x="54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21916" tIns="60957" rIns="121916" bIns="60957"/>
          <a:lstStyle/>
          <a:p>
            <a:endParaRPr lang="zh-CN" altLang="en-US" sz="1327"/>
          </a:p>
        </p:txBody>
      </p:sp>
      <p:sp>
        <p:nvSpPr>
          <p:cNvPr id="80" name="Freeform 707"/>
          <p:cNvSpPr>
            <a:spLocks/>
          </p:cNvSpPr>
          <p:nvPr/>
        </p:nvSpPr>
        <p:spPr bwMode="auto">
          <a:xfrm rot="21202609">
            <a:off x="5195784" y="1438276"/>
            <a:ext cx="515263" cy="1156279"/>
          </a:xfrm>
          <a:custGeom>
            <a:avLst/>
            <a:gdLst>
              <a:gd name="T0" fmla="*/ 73513 w 117"/>
              <a:gd name="T1" fmla="*/ 0 h 263"/>
              <a:gd name="T2" fmla="*/ 0 w 117"/>
              <a:gd name="T3" fmla="*/ 85043 h 263"/>
              <a:gd name="T4" fmla="*/ 10502 w 117"/>
              <a:gd name="T5" fmla="*/ 195716 h 263"/>
              <a:gd name="T6" fmla="*/ 10502 w 117"/>
              <a:gd name="T7" fmla="*/ 255129 h 263"/>
              <a:gd name="T8" fmla="*/ 61845 w 117"/>
              <a:gd name="T9" fmla="*/ 306388 h 263"/>
              <a:gd name="T10" fmla="*/ 113187 w 117"/>
              <a:gd name="T11" fmla="*/ 255129 h 263"/>
              <a:gd name="T12" fmla="*/ 106186 w 117"/>
              <a:gd name="T13" fmla="*/ 189891 h 263"/>
              <a:gd name="T14" fmla="*/ 136525 w 117"/>
              <a:gd name="T15" fmla="*/ 73393 h 263"/>
              <a:gd name="T16" fmla="*/ 73513 w 117"/>
              <a:gd name="T17" fmla="*/ 0 h 2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7"/>
              <a:gd name="T28" fmla="*/ 0 h 263"/>
              <a:gd name="T29" fmla="*/ 117 w 117"/>
              <a:gd name="T30" fmla="*/ 263 h 26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7" h="263">
                <a:moveTo>
                  <a:pt x="63" y="0"/>
                </a:moveTo>
                <a:cubicBezTo>
                  <a:pt x="17" y="0"/>
                  <a:pt x="0" y="48"/>
                  <a:pt x="0" y="73"/>
                </a:cubicBezTo>
                <a:cubicBezTo>
                  <a:pt x="0" y="88"/>
                  <a:pt x="3" y="128"/>
                  <a:pt x="9" y="168"/>
                </a:cubicBezTo>
                <a:cubicBezTo>
                  <a:pt x="9" y="219"/>
                  <a:pt x="9" y="219"/>
                  <a:pt x="9" y="219"/>
                </a:cubicBezTo>
                <a:cubicBezTo>
                  <a:pt x="9" y="244"/>
                  <a:pt x="29" y="263"/>
                  <a:pt x="53" y="263"/>
                </a:cubicBezTo>
                <a:cubicBezTo>
                  <a:pt x="77" y="263"/>
                  <a:pt x="96" y="246"/>
                  <a:pt x="97" y="219"/>
                </a:cubicBezTo>
                <a:cubicBezTo>
                  <a:pt x="98" y="209"/>
                  <a:pt x="95" y="187"/>
                  <a:pt x="91" y="163"/>
                </a:cubicBezTo>
                <a:cubicBezTo>
                  <a:pt x="92" y="117"/>
                  <a:pt x="117" y="119"/>
                  <a:pt x="117" y="63"/>
                </a:cubicBezTo>
                <a:cubicBezTo>
                  <a:pt x="117" y="29"/>
                  <a:pt x="97" y="0"/>
                  <a:pt x="63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121916" tIns="60957" rIns="121916" bIns="60957"/>
          <a:lstStyle/>
          <a:p>
            <a:endParaRPr lang="zh-CN" altLang="en-US" sz="1327"/>
          </a:p>
        </p:txBody>
      </p:sp>
      <p:sp>
        <p:nvSpPr>
          <p:cNvPr id="81" name="Freeform 708"/>
          <p:cNvSpPr>
            <a:spLocks/>
          </p:cNvSpPr>
          <p:nvPr/>
        </p:nvSpPr>
        <p:spPr bwMode="auto">
          <a:xfrm rot="21202609">
            <a:off x="5939710" y="1351901"/>
            <a:ext cx="515263" cy="1156279"/>
          </a:xfrm>
          <a:custGeom>
            <a:avLst/>
            <a:gdLst>
              <a:gd name="T0" fmla="*/ 63012 w 117"/>
              <a:gd name="T1" fmla="*/ 0 h 263"/>
              <a:gd name="T2" fmla="*/ 0 w 117"/>
              <a:gd name="T3" fmla="*/ 73393 h 263"/>
              <a:gd name="T4" fmla="*/ 30339 w 117"/>
              <a:gd name="T5" fmla="*/ 189891 h 263"/>
              <a:gd name="T6" fmla="*/ 23338 w 117"/>
              <a:gd name="T7" fmla="*/ 255129 h 263"/>
              <a:gd name="T8" fmla="*/ 74680 w 117"/>
              <a:gd name="T9" fmla="*/ 306388 h 263"/>
              <a:gd name="T10" fmla="*/ 126023 w 117"/>
              <a:gd name="T11" fmla="*/ 255129 h 263"/>
              <a:gd name="T12" fmla="*/ 126023 w 117"/>
              <a:gd name="T13" fmla="*/ 195716 h 263"/>
              <a:gd name="T14" fmla="*/ 136525 w 117"/>
              <a:gd name="T15" fmla="*/ 85043 h 263"/>
              <a:gd name="T16" fmla="*/ 63012 w 117"/>
              <a:gd name="T17" fmla="*/ 0 h 2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7"/>
              <a:gd name="T28" fmla="*/ 0 h 263"/>
              <a:gd name="T29" fmla="*/ 117 w 117"/>
              <a:gd name="T30" fmla="*/ 263 h 26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7" h="263">
                <a:moveTo>
                  <a:pt x="54" y="0"/>
                </a:moveTo>
                <a:cubicBezTo>
                  <a:pt x="19" y="0"/>
                  <a:pt x="0" y="29"/>
                  <a:pt x="0" y="63"/>
                </a:cubicBezTo>
                <a:cubicBezTo>
                  <a:pt x="0" y="119"/>
                  <a:pt x="25" y="117"/>
                  <a:pt x="26" y="163"/>
                </a:cubicBezTo>
                <a:cubicBezTo>
                  <a:pt x="22" y="187"/>
                  <a:pt x="19" y="209"/>
                  <a:pt x="20" y="219"/>
                </a:cubicBezTo>
                <a:cubicBezTo>
                  <a:pt x="21" y="246"/>
                  <a:pt x="39" y="263"/>
                  <a:pt x="64" y="263"/>
                </a:cubicBezTo>
                <a:cubicBezTo>
                  <a:pt x="88" y="263"/>
                  <a:pt x="108" y="244"/>
                  <a:pt x="108" y="219"/>
                </a:cubicBezTo>
                <a:cubicBezTo>
                  <a:pt x="108" y="168"/>
                  <a:pt x="108" y="168"/>
                  <a:pt x="108" y="168"/>
                </a:cubicBezTo>
                <a:cubicBezTo>
                  <a:pt x="114" y="128"/>
                  <a:pt x="117" y="88"/>
                  <a:pt x="117" y="73"/>
                </a:cubicBezTo>
                <a:cubicBezTo>
                  <a:pt x="117" y="48"/>
                  <a:pt x="100" y="0"/>
                  <a:pt x="54" y="0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lIns="121916" tIns="60957" rIns="121916" bIns="60957"/>
          <a:lstStyle/>
          <a:p>
            <a:endParaRPr lang="zh-CN" altLang="en-US" sz="1327"/>
          </a:p>
        </p:txBody>
      </p:sp>
      <p:sp>
        <p:nvSpPr>
          <p:cNvPr id="82" name="文本框 81"/>
          <p:cNvSpPr txBox="1"/>
          <p:nvPr/>
        </p:nvSpPr>
        <p:spPr>
          <a:xfrm>
            <a:off x="848327" y="1735568"/>
            <a:ext cx="3576759" cy="823553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12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</a:p>
        </p:txBody>
      </p:sp>
      <p:sp>
        <p:nvSpPr>
          <p:cNvPr id="83" name="文本框 82"/>
          <p:cNvSpPr txBox="1"/>
          <p:nvPr/>
        </p:nvSpPr>
        <p:spPr>
          <a:xfrm>
            <a:off x="2941799" y="1283043"/>
            <a:ext cx="1557823" cy="528537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91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现在</a:t>
            </a:r>
          </a:p>
        </p:txBody>
      </p:sp>
      <p:sp>
        <p:nvSpPr>
          <p:cNvPr id="84" name="Freeform 707"/>
          <p:cNvSpPr>
            <a:spLocks/>
          </p:cNvSpPr>
          <p:nvPr/>
        </p:nvSpPr>
        <p:spPr bwMode="auto">
          <a:xfrm rot="1006897">
            <a:off x="5974570" y="5169270"/>
            <a:ext cx="232071" cy="520782"/>
          </a:xfrm>
          <a:custGeom>
            <a:avLst/>
            <a:gdLst>
              <a:gd name="T0" fmla="*/ 73513 w 117"/>
              <a:gd name="T1" fmla="*/ 0 h 263"/>
              <a:gd name="T2" fmla="*/ 0 w 117"/>
              <a:gd name="T3" fmla="*/ 85043 h 263"/>
              <a:gd name="T4" fmla="*/ 10502 w 117"/>
              <a:gd name="T5" fmla="*/ 195716 h 263"/>
              <a:gd name="T6" fmla="*/ 10502 w 117"/>
              <a:gd name="T7" fmla="*/ 255129 h 263"/>
              <a:gd name="T8" fmla="*/ 61845 w 117"/>
              <a:gd name="T9" fmla="*/ 306388 h 263"/>
              <a:gd name="T10" fmla="*/ 113187 w 117"/>
              <a:gd name="T11" fmla="*/ 255129 h 263"/>
              <a:gd name="T12" fmla="*/ 106186 w 117"/>
              <a:gd name="T13" fmla="*/ 189891 h 263"/>
              <a:gd name="T14" fmla="*/ 136525 w 117"/>
              <a:gd name="T15" fmla="*/ 73393 h 263"/>
              <a:gd name="T16" fmla="*/ 73513 w 117"/>
              <a:gd name="T17" fmla="*/ 0 h 2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7"/>
              <a:gd name="T28" fmla="*/ 0 h 263"/>
              <a:gd name="T29" fmla="*/ 117 w 117"/>
              <a:gd name="T30" fmla="*/ 263 h 26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7" h="263">
                <a:moveTo>
                  <a:pt x="63" y="0"/>
                </a:moveTo>
                <a:cubicBezTo>
                  <a:pt x="17" y="0"/>
                  <a:pt x="0" y="48"/>
                  <a:pt x="0" y="73"/>
                </a:cubicBezTo>
                <a:cubicBezTo>
                  <a:pt x="0" y="88"/>
                  <a:pt x="3" y="128"/>
                  <a:pt x="9" y="168"/>
                </a:cubicBezTo>
                <a:cubicBezTo>
                  <a:pt x="9" y="219"/>
                  <a:pt x="9" y="219"/>
                  <a:pt x="9" y="219"/>
                </a:cubicBezTo>
                <a:cubicBezTo>
                  <a:pt x="9" y="244"/>
                  <a:pt x="29" y="263"/>
                  <a:pt x="53" y="263"/>
                </a:cubicBezTo>
                <a:cubicBezTo>
                  <a:pt x="77" y="263"/>
                  <a:pt x="96" y="246"/>
                  <a:pt x="97" y="219"/>
                </a:cubicBezTo>
                <a:cubicBezTo>
                  <a:pt x="98" y="209"/>
                  <a:pt x="95" y="187"/>
                  <a:pt x="91" y="163"/>
                </a:cubicBezTo>
                <a:cubicBezTo>
                  <a:pt x="92" y="117"/>
                  <a:pt x="117" y="119"/>
                  <a:pt x="117" y="63"/>
                </a:cubicBezTo>
                <a:cubicBezTo>
                  <a:pt x="117" y="29"/>
                  <a:pt x="97" y="0"/>
                  <a:pt x="63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21916" tIns="60957" rIns="121916" bIns="60957"/>
          <a:lstStyle/>
          <a:p>
            <a:endParaRPr lang="zh-CN" altLang="en-US" sz="1327"/>
          </a:p>
        </p:txBody>
      </p:sp>
      <p:sp>
        <p:nvSpPr>
          <p:cNvPr id="85" name="Freeform 708"/>
          <p:cNvSpPr>
            <a:spLocks/>
          </p:cNvSpPr>
          <p:nvPr/>
        </p:nvSpPr>
        <p:spPr bwMode="auto">
          <a:xfrm rot="1006897">
            <a:off x="6297516" y="5266654"/>
            <a:ext cx="232071" cy="520782"/>
          </a:xfrm>
          <a:custGeom>
            <a:avLst/>
            <a:gdLst>
              <a:gd name="T0" fmla="*/ 63012 w 117"/>
              <a:gd name="T1" fmla="*/ 0 h 263"/>
              <a:gd name="T2" fmla="*/ 0 w 117"/>
              <a:gd name="T3" fmla="*/ 73393 h 263"/>
              <a:gd name="T4" fmla="*/ 30339 w 117"/>
              <a:gd name="T5" fmla="*/ 189891 h 263"/>
              <a:gd name="T6" fmla="*/ 23338 w 117"/>
              <a:gd name="T7" fmla="*/ 255129 h 263"/>
              <a:gd name="T8" fmla="*/ 74680 w 117"/>
              <a:gd name="T9" fmla="*/ 306388 h 263"/>
              <a:gd name="T10" fmla="*/ 126023 w 117"/>
              <a:gd name="T11" fmla="*/ 255129 h 263"/>
              <a:gd name="T12" fmla="*/ 126023 w 117"/>
              <a:gd name="T13" fmla="*/ 195716 h 263"/>
              <a:gd name="T14" fmla="*/ 136525 w 117"/>
              <a:gd name="T15" fmla="*/ 85043 h 263"/>
              <a:gd name="T16" fmla="*/ 63012 w 117"/>
              <a:gd name="T17" fmla="*/ 0 h 26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117"/>
              <a:gd name="T28" fmla="*/ 0 h 263"/>
              <a:gd name="T29" fmla="*/ 117 w 117"/>
              <a:gd name="T30" fmla="*/ 263 h 263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117" h="263">
                <a:moveTo>
                  <a:pt x="54" y="0"/>
                </a:moveTo>
                <a:cubicBezTo>
                  <a:pt x="19" y="0"/>
                  <a:pt x="0" y="29"/>
                  <a:pt x="0" y="63"/>
                </a:cubicBezTo>
                <a:cubicBezTo>
                  <a:pt x="0" y="119"/>
                  <a:pt x="25" y="117"/>
                  <a:pt x="26" y="163"/>
                </a:cubicBezTo>
                <a:cubicBezTo>
                  <a:pt x="22" y="187"/>
                  <a:pt x="19" y="209"/>
                  <a:pt x="20" y="219"/>
                </a:cubicBezTo>
                <a:cubicBezTo>
                  <a:pt x="21" y="246"/>
                  <a:pt x="39" y="263"/>
                  <a:pt x="64" y="263"/>
                </a:cubicBezTo>
                <a:cubicBezTo>
                  <a:pt x="88" y="263"/>
                  <a:pt x="108" y="244"/>
                  <a:pt x="108" y="219"/>
                </a:cubicBezTo>
                <a:cubicBezTo>
                  <a:pt x="108" y="168"/>
                  <a:pt x="108" y="168"/>
                  <a:pt x="108" y="168"/>
                </a:cubicBezTo>
                <a:cubicBezTo>
                  <a:pt x="114" y="128"/>
                  <a:pt x="117" y="88"/>
                  <a:pt x="117" y="73"/>
                </a:cubicBezTo>
                <a:cubicBezTo>
                  <a:pt x="117" y="48"/>
                  <a:pt x="100" y="0"/>
                  <a:pt x="54" y="0"/>
                </a:cubicBezTo>
                <a:close/>
              </a:path>
            </a:pathLst>
          </a:cu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lIns="121916" tIns="60957" rIns="121916" bIns="60957"/>
          <a:lstStyle/>
          <a:p>
            <a:endParaRPr lang="zh-CN" altLang="en-US" sz="1327"/>
          </a:p>
        </p:txBody>
      </p:sp>
      <p:sp>
        <p:nvSpPr>
          <p:cNvPr id="86" name="文本框 85"/>
          <p:cNvSpPr txBox="1"/>
          <p:nvPr/>
        </p:nvSpPr>
        <p:spPr>
          <a:xfrm>
            <a:off x="7361387" y="3095856"/>
            <a:ext cx="3576759" cy="823553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12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</a:p>
        </p:txBody>
      </p:sp>
      <p:sp>
        <p:nvSpPr>
          <p:cNvPr id="87" name="文本框 86"/>
          <p:cNvSpPr txBox="1"/>
          <p:nvPr/>
        </p:nvSpPr>
        <p:spPr>
          <a:xfrm>
            <a:off x="7352374" y="2631421"/>
            <a:ext cx="1557823" cy="528537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91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广州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775688" y="4145841"/>
            <a:ext cx="3576759" cy="823553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612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2869160" y="3693314"/>
            <a:ext cx="1557823" cy="528537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91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上海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7361387" y="5091964"/>
            <a:ext cx="3576759" cy="823553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12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请在此处输入内容，或右键选择只保留文本来复制粘贴您的内容。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7361387" y="4631791"/>
            <a:ext cx="1557823" cy="528537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991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北京</a:t>
            </a:r>
          </a:p>
        </p:txBody>
      </p:sp>
      <p:sp>
        <p:nvSpPr>
          <p:cNvPr id="23" name="TextBox 54">
            <a:extLst>
              <a:ext uri="{FF2B5EF4-FFF2-40B4-BE49-F238E27FC236}">
                <a16:creationId xmlns:a16="http://schemas.microsoft.com/office/drawing/2014/main" xmlns="" id="{0DD85656-0E41-4FE2-B346-4C4A851B2671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工作经历</a:t>
            </a:r>
          </a:p>
        </p:txBody>
      </p:sp>
    </p:spTree>
    <p:extLst>
      <p:ext uri="{BB962C8B-B14F-4D97-AF65-F5344CB8AC3E}">
        <p14:creationId xmlns:p14="http://schemas.microsoft.com/office/powerpoint/2010/main" val="15854390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2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2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50" tmFilter="0,0; .5, 1; 1, 1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795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95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95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95"/>
                            </p:stCondLst>
                            <p:childTnLst>
                              <p:par>
                                <p:cTn id="4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 tmFilter="0,0; .5, 1; 1, 1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7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7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7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70"/>
                            </p:stCondLst>
                            <p:childTnLst>
                              <p:par>
                                <p:cTn id="6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250" tmFilter="0,0; .5, 1; 1, 1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345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45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345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845"/>
                            </p:stCondLst>
                            <p:childTnLst>
                              <p:par>
                                <p:cTn id="8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250" tmFilter="0,0; .5, 1; 1, 1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12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/>
      <p:bldP spid="83" grpId="0"/>
      <p:bldP spid="84" grpId="0" animBg="1"/>
      <p:bldP spid="85" grpId="0" animBg="1"/>
      <p:bldP spid="86" grpId="0"/>
      <p:bldP spid="87" grpId="0"/>
      <p:bldP spid="88" grpId="0"/>
      <p:bldP spid="89" grpId="0"/>
      <p:bldP spid="90" grpId="0"/>
      <p:bldP spid="91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2" descr="C:\Users\Administrator\Documents\证书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533" y="1090670"/>
            <a:ext cx="3029648" cy="2165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3" descr="C:\Users\Administrator\Documents\证书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7124" y="855321"/>
            <a:ext cx="3017078" cy="2540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" name="Text Box 18"/>
          <p:cNvSpPr txBox="1">
            <a:spLocks noChangeArrowheads="1"/>
          </p:cNvSpPr>
          <p:nvPr/>
        </p:nvSpPr>
        <p:spPr bwMode="auto">
          <a:xfrm>
            <a:off x="4785824" y="3401261"/>
            <a:ext cx="6281109" cy="553998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/>
                <a:ea typeface="微软雅黑"/>
              </a:rPr>
              <a:t>2009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年</a:t>
            </a:r>
            <a:r>
              <a:rPr lang="zh-CN" altLang="de-DE" sz="2000" dirty="0">
                <a:solidFill>
                  <a:srgbClr val="484849"/>
                </a:solidFill>
                <a:latin typeface="微软雅黑"/>
                <a:ea typeface="微软雅黑"/>
              </a:rPr>
              <a:t>荣获</a:t>
            </a:r>
            <a:r>
              <a:rPr lang="en-US" altLang="zh-CN" sz="2000" dirty="0">
                <a:solidFill>
                  <a:srgbClr val="484849"/>
                </a:solidFill>
                <a:latin typeface="微软雅黑"/>
                <a:ea typeface="微软雅黑"/>
              </a:rPr>
              <a:t>A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公司</a:t>
            </a:r>
            <a:r>
              <a:rPr lang="zh-CN" altLang="de-DE" sz="2000" dirty="0">
                <a:solidFill>
                  <a:srgbClr val="484849"/>
                </a:solidFill>
                <a:latin typeface="微软雅黑"/>
                <a:ea typeface="微软雅黑"/>
              </a:rPr>
              <a:t>“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年度杰出贡献员工</a:t>
            </a:r>
            <a:r>
              <a:rPr lang="zh-CN" altLang="de-DE" sz="2000" dirty="0">
                <a:solidFill>
                  <a:srgbClr val="484849"/>
                </a:solidFill>
                <a:latin typeface="微软雅黑"/>
                <a:ea typeface="微软雅黑"/>
              </a:rPr>
              <a:t>”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称号</a:t>
            </a:r>
            <a:endParaRPr lang="zh-CN" altLang="de-DE" sz="2000" dirty="0">
              <a:solidFill>
                <a:srgbClr val="484849"/>
              </a:solidFill>
              <a:latin typeface="微软雅黑"/>
              <a:ea typeface="微软雅黑"/>
            </a:endParaRPr>
          </a:p>
        </p:txBody>
      </p:sp>
      <p:pic>
        <p:nvPicPr>
          <p:cNvPr id="41" name="图片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008" y="2060153"/>
            <a:ext cx="3102785" cy="4388297"/>
          </a:xfrm>
          <a:prstGeom prst="rect">
            <a:avLst/>
          </a:prstGeom>
        </p:spPr>
      </p:pic>
      <p:sp>
        <p:nvSpPr>
          <p:cNvPr id="42" name="Oval 7"/>
          <p:cNvSpPr>
            <a:spLocks noChangeArrowheads="1"/>
          </p:cNvSpPr>
          <p:nvPr/>
        </p:nvSpPr>
        <p:spPr bwMode="auto">
          <a:xfrm>
            <a:off x="4252001" y="3445677"/>
            <a:ext cx="409517" cy="410793"/>
          </a:xfrm>
          <a:prstGeom prst="ellipse">
            <a:avLst/>
          </a:prstGeom>
          <a:solidFill>
            <a:srgbClr val="ED5A00"/>
          </a:solidFill>
          <a:ln>
            <a:noFill/>
          </a:ln>
          <a:extLst/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1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Text Box 18"/>
          <p:cNvSpPr txBox="1">
            <a:spLocks noChangeArrowheads="1"/>
          </p:cNvSpPr>
          <p:nvPr/>
        </p:nvSpPr>
        <p:spPr bwMode="auto">
          <a:xfrm>
            <a:off x="4785824" y="3988115"/>
            <a:ext cx="6281109" cy="553998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/>
                <a:ea typeface="微软雅黑"/>
              </a:rPr>
              <a:t>2010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年</a:t>
            </a:r>
            <a:r>
              <a:rPr lang="zh-CN" altLang="de-DE" sz="2000" dirty="0">
                <a:solidFill>
                  <a:srgbClr val="484849"/>
                </a:solidFill>
                <a:latin typeface="微软雅黑"/>
                <a:ea typeface="微软雅黑"/>
              </a:rPr>
              <a:t>荣获</a:t>
            </a:r>
            <a:r>
              <a:rPr lang="en-US" altLang="zh-CN" sz="2000" dirty="0">
                <a:solidFill>
                  <a:srgbClr val="484849"/>
                </a:solidFill>
                <a:latin typeface="微软雅黑"/>
                <a:ea typeface="微软雅黑"/>
              </a:rPr>
              <a:t>A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公司</a:t>
            </a:r>
            <a:r>
              <a:rPr lang="zh-CN" altLang="de-DE" sz="2000" dirty="0">
                <a:solidFill>
                  <a:srgbClr val="484849"/>
                </a:solidFill>
                <a:latin typeface="微软雅黑"/>
                <a:ea typeface="微软雅黑"/>
              </a:rPr>
              <a:t>“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卓越贡献奖</a:t>
            </a:r>
            <a:r>
              <a:rPr lang="zh-CN" altLang="de-DE" sz="2000" dirty="0">
                <a:solidFill>
                  <a:srgbClr val="484849"/>
                </a:solidFill>
                <a:latin typeface="微软雅黑"/>
                <a:ea typeface="微软雅黑"/>
              </a:rPr>
              <a:t>”</a:t>
            </a:r>
          </a:p>
        </p:txBody>
      </p:sp>
      <p:sp>
        <p:nvSpPr>
          <p:cNvPr id="44" name="Oval 7"/>
          <p:cNvSpPr>
            <a:spLocks noChangeArrowheads="1"/>
          </p:cNvSpPr>
          <p:nvPr/>
        </p:nvSpPr>
        <p:spPr bwMode="auto">
          <a:xfrm>
            <a:off x="4252001" y="4032531"/>
            <a:ext cx="409517" cy="410793"/>
          </a:xfrm>
          <a:prstGeom prst="ellipse">
            <a:avLst/>
          </a:prstGeom>
          <a:solidFill>
            <a:srgbClr val="6ACAB8"/>
          </a:solidFill>
          <a:ln>
            <a:noFill/>
          </a:ln>
          <a:extLst/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2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5" name="Text Box 18"/>
          <p:cNvSpPr txBox="1">
            <a:spLocks noChangeArrowheads="1"/>
          </p:cNvSpPr>
          <p:nvPr/>
        </p:nvSpPr>
        <p:spPr bwMode="auto">
          <a:xfrm>
            <a:off x="4785824" y="4547673"/>
            <a:ext cx="6281109" cy="553998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/>
                <a:ea typeface="微软雅黑"/>
              </a:rPr>
              <a:t>2011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年参与的“某某项目”获得公司明星项目奖</a:t>
            </a:r>
            <a:endParaRPr lang="zh-CN" altLang="de-DE" sz="2000" dirty="0">
              <a:solidFill>
                <a:srgbClr val="484849"/>
              </a:solidFill>
              <a:latin typeface="微软雅黑"/>
              <a:ea typeface="微软雅黑"/>
            </a:endParaRPr>
          </a:p>
        </p:txBody>
      </p:sp>
      <p:sp>
        <p:nvSpPr>
          <p:cNvPr id="46" name="Oval 7"/>
          <p:cNvSpPr>
            <a:spLocks noChangeArrowheads="1"/>
          </p:cNvSpPr>
          <p:nvPr/>
        </p:nvSpPr>
        <p:spPr bwMode="auto">
          <a:xfrm>
            <a:off x="4252001" y="4592089"/>
            <a:ext cx="409517" cy="410793"/>
          </a:xfrm>
          <a:prstGeom prst="ellipse">
            <a:avLst/>
          </a:prstGeom>
          <a:solidFill>
            <a:srgbClr val="FF0000"/>
          </a:solidFill>
          <a:ln>
            <a:noFill/>
          </a:ln>
          <a:extLst/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3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7" name="Text Box 18"/>
          <p:cNvSpPr txBox="1">
            <a:spLocks noChangeArrowheads="1"/>
          </p:cNvSpPr>
          <p:nvPr/>
        </p:nvSpPr>
        <p:spPr bwMode="auto">
          <a:xfrm>
            <a:off x="4785824" y="5093583"/>
            <a:ext cx="6281109" cy="553998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/>
                <a:ea typeface="微软雅黑"/>
              </a:rPr>
              <a:t>2012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年获得</a:t>
            </a:r>
            <a:r>
              <a:rPr lang="en-US" altLang="zh-CN" sz="2000" dirty="0">
                <a:solidFill>
                  <a:srgbClr val="484849"/>
                </a:solidFill>
                <a:latin typeface="微软雅黑"/>
                <a:ea typeface="微软雅黑"/>
              </a:rPr>
              <a:t>B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公司“个人业绩突出奖”</a:t>
            </a:r>
            <a:endParaRPr lang="zh-CN" altLang="de-DE" sz="2000" dirty="0">
              <a:solidFill>
                <a:srgbClr val="484849"/>
              </a:solidFill>
              <a:latin typeface="微软雅黑"/>
              <a:ea typeface="微软雅黑"/>
            </a:endParaRPr>
          </a:p>
        </p:txBody>
      </p:sp>
      <p:sp>
        <p:nvSpPr>
          <p:cNvPr id="48" name="Oval 7"/>
          <p:cNvSpPr>
            <a:spLocks noChangeArrowheads="1"/>
          </p:cNvSpPr>
          <p:nvPr/>
        </p:nvSpPr>
        <p:spPr bwMode="auto">
          <a:xfrm>
            <a:off x="4252001" y="5137999"/>
            <a:ext cx="409517" cy="410793"/>
          </a:xfrm>
          <a:prstGeom prst="ellipse">
            <a:avLst/>
          </a:prstGeom>
          <a:solidFill>
            <a:srgbClr val="F17A72"/>
          </a:solidFill>
          <a:ln>
            <a:noFill/>
          </a:ln>
          <a:extLst/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4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Text Box 18"/>
          <p:cNvSpPr txBox="1">
            <a:spLocks noChangeArrowheads="1"/>
          </p:cNvSpPr>
          <p:nvPr/>
        </p:nvSpPr>
        <p:spPr bwMode="auto">
          <a:xfrm>
            <a:off x="4785824" y="5666789"/>
            <a:ext cx="6281109" cy="553998"/>
          </a:xfrm>
          <a:prstGeom prst="rect">
            <a:avLst/>
          </a:prstGeom>
          <a:extLst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defRPr>
                <a:solidFill>
                  <a:schemeClr val="bg2"/>
                </a:solidFill>
                <a:latin typeface="+mj-ea"/>
                <a:ea typeface="+mj-ea"/>
              </a:defRPr>
            </a:lvl1pPr>
          </a:lstStyle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/>
                <a:ea typeface="微软雅黑"/>
              </a:rPr>
              <a:t>2013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年获得</a:t>
            </a:r>
            <a:r>
              <a:rPr lang="en-US" altLang="zh-CN" sz="2000" dirty="0">
                <a:solidFill>
                  <a:srgbClr val="484849"/>
                </a:solidFill>
                <a:latin typeface="微软雅黑"/>
                <a:ea typeface="微软雅黑"/>
              </a:rPr>
              <a:t>B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</a:rPr>
              <a:t>公司“最佳策划师”称号</a:t>
            </a:r>
            <a:endParaRPr lang="zh-CN" altLang="de-DE" sz="2000" dirty="0">
              <a:solidFill>
                <a:srgbClr val="484849"/>
              </a:solidFill>
              <a:latin typeface="微软雅黑"/>
              <a:ea typeface="微软雅黑"/>
            </a:endParaRPr>
          </a:p>
        </p:txBody>
      </p:sp>
      <p:sp>
        <p:nvSpPr>
          <p:cNvPr id="50" name="Oval 7"/>
          <p:cNvSpPr>
            <a:spLocks noChangeArrowheads="1"/>
          </p:cNvSpPr>
          <p:nvPr/>
        </p:nvSpPr>
        <p:spPr bwMode="auto">
          <a:xfrm>
            <a:off x="4252001" y="5711205"/>
            <a:ext cx="409517" cy="410793"/>
          </a:xfrm>
          <a:prstGeom prst="ellipse">
            <a:avLst/>
          </a:prstGeom>
          <a:solidFill>
            <a:srgbClr val="55B1E2"/>
          </a:solidFill>
          <a:ln>
            <a:noFill/>
          </a:ln>
          <a:extLst/>
        </p:spPr>
        <p:txBody>
          <a:bodyPr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rPr>
              <a:t>5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54">
            <a:extLst>
              <a:ext uri="{FF2B5EF4-FFF2-40B4-BE49-F238E27FC236}">
                <a16:creationId xmlns:a16="http://schemas.microsoft.com/office/drawing/2014/main" xmlns="" id="{FAF76FF7-12DA-4A61-9F22-81D5AB7A68FD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荣誉奖项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164143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ageCurlDoubl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20"/>
                            </p:stCondLst>
                            <p:childTnLst>
                              <p:par>
                                <p:cTn id="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20"/>
                            </p:stCondLst>
                            <p:childTnLst>
                              <p:par>
                                <p:cTn id="3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42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2" grpId="0" animBg="1"/>
      <p:bldP spid="43" grpId="0"/>
      <p:bldP spid="44" grpId="0" animBg="1"/>
      <p:bldP spid="45" grpId="0"/>
      <p:bldP spid="46" grpId="0" animBg="1"/>
      <p:bldP spid="47" grpId="0"/>
      <p:bldP spid="48" grpId="0" animBg="1"/>
      <p:bldP spid="49" grpId="0"/>
      <p:bldP spid="50" grpId="0" animBg="1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2161800"/>
            <a:ext cx="2112545" cy="2534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4" name="Oval 9"/>
          <p:cNvSpPr>
            <a:spLocks noChangeArrowheads="1"/>
          </p:cNvSpPr>
          <p:nvPr/>
        </p:nvSpPr>
        <p:spPr bwMode="auto">
          <a:xfrm>
            <a:off x="638251" y="2950135"/>
            <a:ext cx="1130237" cy="1110836"/>
          </a:xfrm>
          <a:prstGeom prst="ellipse">
            <a:avLst/>
          </a:prstGeom>
          <a:solidFill>
            <a:srgbClr val="FFFFFF"/>
          </a:solidFill>
          <a:ln w="9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2896935" y="3100328"/>
            <a:ext cx="56609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岗位认知情况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2450372" y="230380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3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</a:p>
        </p:txBody>
      </p:sp>
      <p:sp>
        <p:nvSpPr>
          <p:cNvPr id="8" name="Freeform 22"/>
          <p:cNvSpPr>
            <a:spLocks noEditPoints="1"/>
          </p:cNvSpPr>
          <p:nvPr/>
        </p:nvSpPr>
        <p:spPr bwMode="auto">
          <a:xfrm>
            <a:off x="898571" y="3147617"/>
            <a:ext cx="609596" cy="715872"/>
          </a:xfrm>
          <a:custGeom>
            <a:avLst/>
            <a:gdLst>
              <a:gd name="T0" fmla="*/ 90 w 641"/>
              <a:gd name="T1" fmla="*/ 424 h 748"/>
              <a:gd name="T2" fmla="*/ 158 w 641"/>
              <a:gd name="T3" fmla="*/ 424 h 748"/>
              <a:gd name="T4" fmla="*/ 205 w 641"/>
              <a:gd name="T5" fmla="*/ 408 h 748"/>
              <a:gd name="T6" fmla="*/ 291 w 641"/>
              <a:gd name="T7" fmla="*/ 588 h 748"/>
              <a:gd name="T8" fmla="*/ 312 w 641"/>
              <a:gd name="T9" fmla="*/ 475 h 748"/>
              <a:gd name="T10" fmla="*/ 297 w 641"/>
              <a:gd name="T11" fmla="*/ 468 h 748"/>
              <a:gd name="T12" fmla="*/ 298 w 641"/>
              <a:gd name="T13" fmla="*/ 452 h 748"/>
              <a:gd name="T14" fmla="*/ 360 w 641"/>
              <a:gd name="T15" fmla="*/ 452 h 748"/>
              <a:gd name="T16" fmla="*/ 360 w 641"/>
              <a:gd name="T17" fmla="*/ 468 h 748"/>
              <a:gd name="T18" fmla="*/ 346 w 641"/>
              <a:gd name="T19" fmla="*/ 475 h 748"/>
              <a:gd name="T20" fmla="*/ 365 w 641"/>
              <a:gd name="T21" fmla="*/ 583 h 748"/>
              <a:gd name="T22" fmla="*/ 439 w 641"/>
              <a:gd name="T23" fmla="*/ 415 h 748"/>
              <a:gd name="T24" fmla="*/ 482 w 641"/>
              <a:gd name="T25" fmla="*/ 420 h 748"/>
              <a:gd name="T26" fmla="*/ 545 w 641"/>
              <a:gd name="T27" fmla="*/ 420 h 748"/>
              <a:gd name="T28" fmla="*/ 632 w 641"/>
              <a:gd name="T29" fmla="*/ 691 h 748"/>
              <a:gd name="T30" fmla="*/ 544 w 641"/>
              <a:gd name="T31" fmla="*/ 722 h 748"/>
              <a:gd name="T32" fmla="*/ 532 w 641"/>
              <a:gd name="T33" fmla="*/ 681 h 748"/>
              <a:gd name="T34" fmla="*/ 504 w 641"/>
              <a:gd name="T35" fmla="*/ 729 h 748"/>
              <a:gd name="T36" fmla="*/ 123 w 641"/>
              <a:gd name="T37" fmla="*/ 731 h 748"/>
              <a:gd name="T38" fmla="*/ 94 w 641"/>
              <a:gd name="T39" fmla="*/ 681 h 748"/>
              <a:gd name="T40" fmla="*/ 81 w 641"/>
              <a:gd name="T41" fmla="*/ 724 h 748"/>
              <a:gd name="T42" fmla="*/ 0 w 641"/>
              <a:gd name="T43" fmla="*/ 691 h 748"/>
              <a:gd name="T44" fmla="*/ 90 w 641"/>
              <a:gd name="T45" fmla="*/ 424 h 748"/>
              <a:gd name="T46" fmla="*/ 185 w 641"/>
              <a:gd name="T47" fmla="*/ 289 h 748"/>
              <a:gd name="T48" fmla="*/ 185 w 641"/>
              <a:gd name="T49" fmla="*/ 289 h 748"/>
              <a:gd name="T50" fmla="*/ 163 w 641"/>
              <a:gd name="T51" fmla="*/ 264 h 748"/>
              <a:gd name="T52" fmla="*/ 155 w 641"/>
              <a:gd name="T53" fmla="*/ 214 h 748"/>
              <a:gd name="T54" fmla="*/ 155 w 641"/>
              <a:gd name="T55" fmla="*/ 207 h 748"/>
              <a:gd name="T56" fmla="*/ 160 w 641"/>
              <a:gd name="T57" fmla="*/ 204 h 748"/>
              <a:gd name="T58" fmla="*/ 164 w 641"/>
              <a:gd name="T59" fmla="*/ 202 h 748"/>
              <a:gd name="T60" fmla="*/ 199 w 641"/>
              <a:gd name="T61" fmla="*/ 47 h 748"/>
              <a:gd name="T62" fmla="*/ 423 w 641"/>
              <a:gd name="T63" fmla="*/ 43 h 748"/>
              <a:gd name="T64" fmla="*/ 466 w 641"/>
              <a:gd name="T65" fmla="*/ 200 h 748"/>
              <a:gd name="T66" fmla="*/ 472 w 641"/>
              <a:gd name="T67" fmla="*/ 204 h 748"/>
              <a:gd name="T68" fmla="*/ 478 w 641"/>
              <a:gd name="T69" fmla="*/ 207 h 748"/>
              <a:gd name="T70" fmla="*/ 478 w 641"/>
              <a:gd name="T71" fmla="*/ 214 h 748"/>
              <a:gd name="T72" fmla="*/ 471 w 641"/>
              <a:gd name="T73" fmla="*/ 263 h 748"/>
              <a:gd name="T74" fmla="*/ 449 w 641"/>
              <a:gd name="T75" fmla="*/ 288 h 748"/>
              <a:gd name="T76" fmla="*/ 328 w 641"/>
              <a:gd name="T77" fmla="*/ 397 h 748"/>
              <a:gd name="T78" fmla="*/ 299 w 641"/>
              <a:gd name="T79" fmla="*/ 395 h 748"/>
              <a:gd name="T80" fmla="*/ 185 w 641"/>
              <a:gd name="T81" fmla="*/ 289 h 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1" h="748">
                <a:moveTo>
                  <a:pt x="90" y="424"/>
                </a:moveTo>
                <a:cubicBezTo>
                  <a:pt x="114" y="424"/>
                  <a:pt x="137" y="424"/>
                  <a:pt x="158" y="424"/>
                </a:cubicBezTo>
                <a:cubicBezTo>
                  <a:pt x="178" y="425"/>
                  <a:pt x="194" y="421"/>
                  <a:pt x="205" y="408"/>
                </a:cubicBezTo>
                <a:lnTo>
                  <a:pt x="291" y="588"/>
                </a:lnTo>
                <a:lnTo>
                  <a:pt x="312" y="475"/>
                </a:lnTo>
                <a:lnTo>
                  <a:pt x="297" y="468"/>
                </a:lnTo>
                <a:lnTo>
                  <a:pt x="298" y="452"/>
                </a:lnTo>
                <a:lnTo>
                  <a:pt x="360" y="452"/>
                </a:lnTo>
                <a:lnTo>
                  <a:pt x="360" y="468"/>
                </a:lnTo>
                <a:lnTo>
                  <a:pt x="346" y="475"/>
                </a:lnTo>
                <a:lnTo>
                  <a:pt x="365" y="583"/>
                </a:lnTo>
                <a:lnTo>
                  <a:pt x="439" y="415"/>
                </a:lnTo>
                <a:cubicBezTo>
                  <a:pt x="450" y="420"/>
                  <a:pt x="464" y="422"/>
                  <a:pt x="482" y="420"/>
                </a:cubicBezTo>
                <a:cubicBezTo>
                  <a:pt x="502" y="420"/>
                  <a:pt x="523" y="420"/>
                  <a:pt x="545" y="420"/>
                </a:cubicBezTo>
                <a:cubicBezTo>
                  <a:pt x="604" y="475"/>
                  <a:pt x="641" y="606"/>
                  <a:pt x="632" y="691"/>
                </a:cubicBezTo>
                <a:cubicBezTo>
                  <a:pt x="614" y="704"/>
                  <a:pt x="583" y="714"/>
                  <a:pt x="544" y="722"/>
                </a:cubicBezTo>
                <a:lnTo>
                  <a:pt x="532" y="681"/>
                </a:lnTo>
                <a:lnTo>
                  <a:pt x="504" y="729"/>
                </a:lnTo>
                <a:cubicBezTo>
                  <a:pt x="390" y="746"/>
                  <a:pt x="233" y="748"/>
                  <a:pt x="123" y="731"/>
                </a:cubicBezTo>
                <a:lnTo>
                  <a:pt x="94" y="681"/>
                </a:lnTo>
                <a:lnTo>
                  <a:pt x="81" y="724"/>
                </a:lnTo>
                <a:cubicBezTo>
                  <a:pt x="43" y="716"/>
                  <a:pt x="14" y="705"/>
                  <a:pt x="0" y="691"/>
                </a:cubicBezTo>
                <a:cubicBezTo>
                  <a:pt x="1" y="616"/>
                  <a:pt x="15" y="489"/>
                  <a:pt x="90" y="424"/>
                </a:cubicBezTo>
                <a:close/>
                <a:moveTo>
                  <a:pt x="185" y="289"/>
                </a:moveTo>
                <a:lnTo>
                  <a:pt x="185" y="289"/>
                </a:lnTo>
                <a:cubicBezTo>
                  <a:pt x="175" y="284"/>
                  <a:pt x="168" y="275"/>
                  <a:pt x="163" y="264"/>
                </a:cubicBezTo>
                <a:cubicBezTo>
                  <a:pt x="157" y="251"/>
                  <a:pt x="155" y="234"/>
                  <a:pt x="155" y="214"/>
                </a:cubicBezTo>
                <a:lnTo>
                  <a:pt x="155" y="207"/>
                </a:lnTo>
                <a:lnTo>
                  <a:pt x="160" y="204"/>
                </a:lnTo>
                <a:cubicBezTo>
                  <a:pt x="162" y="203"/>
                  <a:pt x="163" y="202"/>
                  <a:pt x="164" y="202"/>
                </a:cubicBezTo>
                <a:cubicBezTo>
                  <a:pt x="152" y="117"/>
                  <a:pt x="162" y="78"/>
                  <a:pt x="199" y="47"/>
                </a:cubicBezTo>
                <a:cubicBezTo>
                  <a:pt x="256" y="0"/>
                  <a:pt x="365" y="0"/>
                  <a:pt x="423" y="43"/>
                </a:cubicBezTo>
                <a:cubicBezTo>
                  <a:pt x="463" y="72"/>
                  <a:pt x="477" y="123"/>
                  <a:pt x="466" y="200"/>
                </a:cubicBezTo>
                <a:cubicBezTo>
                  <a:pt x="468" y="201"/>
                  <a:pt x="470" y="202"/>
                  <a:pt x="472" y="204"/>
                </a:cubicBezTo>
                <a:lnTo>
                  <a:pt x="478" y="207"/>
                </a:lnTo>
                <a:lnTo>
                  <a:pt x="478" y="214"/>
                </a:lnTo>
                <a:cubicBezTo>
                  <a:pt x="478" y="233"/>
                  <a:pt x="476" y="250"/>
                  <a:pt x="471" y="263"/>
                </a:cubicBezTo>
                <a:cubicBezTo>
                  <a:pt x="466" y="275"/>
                  <a:pt x="459" y="283"/>
                  <a:pt x="449" y="288"/>
                </a:cubicBezTo>
                <a:cubicBezTo>
                  <a:pt x="434" y="338"/>
                  <a:pt x="381" y="392"/>
                  <a:pt x="328" y="397"/>
                </a:cubicBezTo>
                <a:cubicBezTo>
                  <a:pt x="319" y="398"/>
                  <a:pt x="308" y="398"/>
                  <a:pt x="299" y="395"/>
                </a:cubicBezTo>
                <a:cubicBezTo>
                  <a:pt x="241" y="374"/>
                  <a:pt x="203" y="350"/>
                  <a:pt x="185" y="28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7108DF78-94E3-4D33-9B58-63B32D58A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050" y="1277406"/>
            <a:ext cx="2223655" cy="4028472"/>
          </a:xfrm>
          <a:prstGeom prst="rect">
            <a:avLst/>
          </a:prstGeom>
        </p:spPr>
      </p:pic>
      <p:sp>
        <p:nvSpPr>
          <p:cNvPr id="17" name="TextBox 25">
            <a:extLst>
              <a:ext uri="{FF2B5EF4-FFF2-40B4-BE49-F238E27FC236}">
                <a16:creationId xmlns:a16="http://schemas.microsoft.com/office/drawing/2014/main" xmlns="" id="{088583D8-06C8-4D89-ADE4-853015814085}"/>
              </a:ext>
            </a:extLst>
          </p:cNvPr>
          <p:cNvSpPr txBox="1"/>
          <p:nvPr/>
        </p:nvSpPr>
        <p:spPr>
          <a:xfrm>
            <a:off x="2696890" y="4198386"/>
            <a:ext cx="12047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行业概述</a:t>
            </a:r>
          </a:p>
        </p:txBody>
      </p:sp>
      <p:sp>
        <p:nvSpPr>
          <p:cNvPr id="19" name="Freeform 21">
            <a:extLst>
              <a:ext uri="{FF2B5EF4-FFF2-40B4-BE49-F238E27FC236}">
                <a16:creationId xmlns:a16="http://schemas.microsoft.com/office/drawing/2014/main" xmlns="" id="{84ED812B-1066-477F-BF92-0327704C24FC}"/>
              </a:ext>
            </a:extLst>
          </p:cNvPr>
          <p:cNvSpPr>
            <a:spLocks noEditPoints="1"/>
          </p:cNvSpPr>
          <p:nvPr/>
        </p:nvSpPr>
        <p:spPr bwMode="auto">
          <a:xfrm>
            <a:off x="2533456" y="4263697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00AAA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0" name="TextBox 27">
            <a:extLst>
              <a:ext uri="{FF2B5EF4-FFF2-40B4-BE49-F238E27FC236}">
                <a16:creationId xmlns:a16="http://schemas.microsoft.com/office/drawing/2014/main" xmlns="" id="{244B0CA0-7972-4CE2-AD1F-891F93B9FE94}"/>
              </a:ext>
            </a:extLst>
          </p:cNvPr>
          <p:cNvSpPr txBox="1"/>
          <p:nvPr/>
        </p:nvSpPr>
        <p:spPr>
          <a:xfrm>
            <a:off x="7069960" y="4198386"/>
            <a:ext cx="15140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SWOT</a:t>
            </a: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分析</a:t>
            </a:r>
          </a:p>
        </p:txBody>
      </p:sp>
      <p:sp>
        <p:nvSpPr>
          <p:cNvPr id="21" name="Freeform 21">
            <a:extLst>
              <a:ext uri="{FF2B5EF4-FFF2-40B4-BE49-F238E27FC236}">
                <a16:creationId xmlns:a16="http://schemas.microsoft.com/office/drawing/2014/main" xmlns="" id="{439BD546-EAEE-4733-8BF5-FFEE98474EF4}"/>
              </a:ext>
            </a:extLst>
          </p:cNvPr>
          <p:cNvSpPr>
            <a:spLocks noEditPoints="1"/>
          </p:cNvSpPr>
          <p:nvPr/>
        </p:nvSpPr>
        <p:spPr bwMode="auto">
          <a:xfrm>
            <a:off x="6906527" y="4263697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00AAA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2" name="TextBox 29">
            <a:extLst>
              <a:ext uri="{FF2B5EF4-FFF2-40B4-BE49-F238E27FC236}">
                <a16:creationId xmlns:a16="http://schemas.microsoft.com/office/drawing/2014/main" xmlns="" id="{6C361747-8464-44D4-8B36-6846BBDB4288}"/>
              </a:ext>
            </a:extLst>
          </p:cNvPr>
          <p:cNvSpPr txBox="1"/>
          <p:nvPr/>
        </p:nvSpPr>
        <p:spPr>
          <a:xfrm>
            <a:off x="4592581" y="4198386"/>
            <a:ext cx="19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现状及优势分析</a:t>
            </a:r>
          </a:p>
        </p:txBody>
      </p:sp>
      <p:sp>
        <p:nvSpPr>
          <p:cNvPr id="23" name="TextBox 30">
            <a:extLst>
              <a:ext uri="{FF2B5EF4-FFF2-40B4-BE49-F238E27FC236}">
                <a16:creationId xmlns:a16="http://schemas.microsoft.com/office/drawing/2014/main" xmlns="" id="{15069BF0-B568-4F56-BD5A-AB7B56CC6382}"/>
              </a:ext>
            </a:extLst>
          </p:cNvPr>
          <p:cNvSpPr txBox="1"/>
          <p:nvPr/>
        </p:nvSpPr>
        <p:spPr>
          <a:xfrm>
            <a:off x="2696890" y="4598496"/>
            <a:ext cx="1708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竞争对手分析</a:t>
            </a:r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xmlns="" id="{014B2C9A-7086-4190-9F07-A0FE68E9E42B}"/>
              </a:ext>
            </a:extLst>
          </p:cNvPr>
          <p:cNvSpPr>
            <a:spLocks noEditPoints="1"/>
          </p:cNvSpPr>
          <p:nvPr/>
        </p:nvSpPr>
        <p:spPr bwMode="auto">
          <a:xfrm>
            <a:off x="4416551" y="4263697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00AAA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5" name="Freeform 21">
            <a:extLst>
              <a:ext uri="{FF2B5EF4-FFF2-40B4-BE49-F238E27FC236}">
                <a16:creationId xmlns:a16="http://schemas.microsoft.com/office/drawing/2014/main" xmlns="" id="{B4235941-967A-4F16-B0EB-B33A3DFD0A69}"/>
              </a:ext>
            </a:extLst>
          </p:cNvPr>
          <p:cNvSpPr>
            <a:spLocks noEditPoints="1"/>
          </p:cNvSpPr>
          <p:nvPr/>
        </p:nvSpPr>
        <p:spPr bwMode="auto">
          <a:xfrm>
            <a:off x="2520862" y="4663807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00AAA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7842508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50"/>
                            </p:stCondLst>
                            <p:childTnLst>
                              <p:par>
                                <p:cTn id="3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1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/>
      <p:bldP spid="7" grpId="0"/>
      <p:bldP spid="8" grpId="0" animBg="1"/>
      <p:bldP spid="8" grpId="1" animBg="1"/>
      <p:bldP spid="17" grpId="0"/>
      <p:bldP spid="19" grpId="0" animBg="1"/>
      <p:bldP spid="20" grpId="0"/>
      <p:bldP spid="21" grpId="0" animBg="1"/>
      <p:bldP spid="22" grpId="0"/>
      <p:bldP spid="23" grpId="0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xtBox 25"/>
          <p:cNvSpPr txBox="1"/>
          <p:nvPr/>
        </p:nvSpPr>
        <p:spPr>
          <a:xfrm>
            <a:off x="821489" y="3657553"/>
            <a:ext cx="2507566" cy="1421665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327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Sev01"/>
          <p:cNvSpPr/>
          <p:nvPr/>
        </p:nvSpPr>
        <p:spPr>
          <a:xfrm>
            <a:off x="1263444" y="1926967"/>
            <a:ext cx="1612996" cy="1612907"/>
          </a:xfrm>
          <a:prstGeom prst="ellipse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6" tIns="60957" rIns="121916" bIns="60957" rtlCol="0" anchor="ctr"/>
          <a:lstStyle/>
          <a:p>
            <a:pPr algn="ctr"/>
            <a:endParaRPr lang="en-US" sz="5309" dirty="0">
              <a:solidFill>
                <a:schemeClr val="accent1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68" name="TextBox 29"/>
          <p:cNvSpPr txBox="1"/>
          <p:nvPr/>
        </p:nvSpPr>
        <p:spPr>
          <a:xfrm>
            <a:off x="3493190" y="3657553"/>
            <a:ext cx="2559818" cy="1421665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327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9" name="Sev02"/>
          <p:cNvSpPr/>
          <p:nvPr/>
        </p:nvSpPr>
        <p:spPr>
          <a:xfrm>
            <a:off x="3962584" y="1926967"/>
            <a:ext cx="1612996" cy="1612907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6" tIns="60957" rIns="121916" bIns="60957" rtlCol="0" anchor="ctr"/>
          <a:lstStyle/>
          <a:p>
            <a:pPr algn="ctr"/>
            <a:endParaRPr lang="en-US" sz="7964" dirty="0">
              <a:solidFill>
                <a:schemeClr val="accent2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70" name="TextBox 34"/>
          <p:cNvSpPr txBox="1"/>
          <p:nvPr/>
        </p:nvSpPr>
        <p:spPr>
          <a:xfrm>
            <a:off x="6232549" y="3657553"/>
            <a:ext cx="2538928" cy="1421665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327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1" name="Sev03"/>
          <p:cNvSpPr/>
          <p:nvPr/>
        </p:nvSpPr>
        <p:spPr>
          <a:xfrm>
            <a:off x="6678192" y="1926967"/>
            <a:ext cx="1612996" cy="1612907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6" tIns="60957" rIns="121916" bIns="60957" rtlCol="0" anchor="ctr"/>
          <a:lstStyle/>
          <a:p>
            <a:pPr algn="ctr"/>
            <a:endParaRPr lang="en-US" sz="5309" dirty="0">
              <a:solidFill>
                <a:schemeClr val="accent3">
                  <a:lumMod val="50000"/>
                </a:schemeClr>
              </a:solidFill>
              <a:latin typeface="FontAwesome" pitchFamily="2" charset="0"/>
              <a:cs typeface="+mj-cs"/>
            </a:endParaRPr>
          </a:p>
        </p:txBody>
      </p:sp>
      <p:sp>
        <p:nvSpPr>
          <p:cNvPr id="72" name="TextBox 38"/>
          <p:cNvSpPr txBox="1"/>
          <p:nvPr/>
        </p:nvSpPr>
        <p:spPr>
          <a:xfrm>
            <a:off x="8856134" y="3657553"/>
            <a:ext cx="2556644" cy="1421665"/>
          </a:xfrm>
          <a:prstGeom prst="rect">
            <a:avLst/>
          </a:prstGeom>
          <a:noFill/>
        </p:spPr>
        <p:txBody>
          <a:bodyPr wrap="square" lIns="121916" tIns="60957" rIns="121916" bIns="60957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327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327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3" name="Sev04"/>
          <p:cNvSpPr/>
          <p:nvPr/>
        </p:nvSpPr>
        <p:spPr>
          <a:xfrm>
            <a:off x="9327959" y="1926967"/>
            <a:ext cx="1612996" cy="1612907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6" tIns="60957" rIns="121916" bIns="60957" rtlCol="0" anchor="ctr"/>
          <a:lstStyle/>
          <a:p>
            <a:pPr algn="ctr"/>
            <a:endParaRPr lang="en-US" sz="5309" dirty="0">
              <a:solidFill>
                <a:schemeClr val="accent4">
                  <a:lumMod val="50000"/>
                </a:schemeClr>
              </a:solidFill>
              <a:latin typeface="FontAwesome" pitchFamily="2" charset="0"/>
            </a:endParaRPr>
          </a:p>
        </p:txBody>
      </p:sp>
      <p:sp>
        <p:nvSpPr>
          <p:cNvPr id="74" name="Freeform 52"/>
          <p:cNvSpPr>
            <a:spLocks noEditPoints="1"/>
          </p:cNvSpPr>
          <p:nvPr/>
        </p:nvSpPr>
        <p:spPr bwMode="auto">
          <a:xfrm>
            <a:off x="9825661" y="2401217"/>
            <a:ext cx="617591" cy="664405"/>
          </a:xfrm>
          <a:custGeom>
            <a:avLst/>
            <a:gdLst/>
            <a:ahLst/>
            <a:cxnLst>
              <a:cxn ang="0">
                <a:pos x="67" y="67"/>
              </a:cxn>
              <a:cxn ang="0">
                <a:pos x="61" y="72"/>
              </a:cxn>
              <a:cxn ang="0">
                <a:pos x="5" y="72"/>
              </a:cxn>
              <a:cxn ang="0">
                <a:pos x="0" y="67"/>
              </a:cxn>
              <a:cxn ang="0">
                <a:pos x="0" y="16"/>
              </a:cxn>
              <a:cxn ang="0">
                <a:pos x="5" y="11"/>
              </a:cxn>
              <a:cxn ang="0">
                <a:pos x="10" y="11"/>
              </a:cxn>
              <a:cxn ang="0">
                <a:pos x="10" y="7"/>
              </a:cxn>
              <a:cxn ang="0">
                <a:pos x="16" y="0"/>
              </a:cxn>
              <a:cxn ang="0">
                <a:pos x="19" y="0"/>
              </a:cxn>
              <a:cxn ang="0">
                <a:pos x="25" y="7"/>
              </a:cxn>
              <a:cxn ang="0">
                <a:pos x="25" y="11"/>
              </a:cxn>
              <a:cxn ang="0">
                <a:pos x="41" y="11"/>
              </a:cxn>
              <a:cxn ang="0">
                <a:pos x="41" y="7"/>
              </a:cxn>
              <a:cxn ang="0">
                <a:pos x="47" y="0"/>
              </a:cxn>
              <a:cxn ang="0">
                <a:pos x="50" y="0"/>
              </a:cxn>
              <a:cxn ang="0">
                <a:pos x="56" y="7"/>
              </a:cxn>
              <a:cxn ang="0">
                <a:pos x="56" y="11"/>
              </a:cxn>
              <a:cxn ang="0">
                <a:pos x="61" y="11"/>
              </a:cxn>
              <a:cxn ang="0">
                <a:pos x="67" y="16"/>
              </a:cxn>
              <a:cxn ang="0">
                <a:pos x="67" y="67"/>
              </a:cxn>
              <a:cxn ang="0">
                <a:pos x="61" y="67"/>
              </a:cxn>
              <a:cxn ang="0">
                <a:pos x="61" y="26"/>
              </a:cxn>
              <a:cxn ang="0">
                <a:pos x="5" y="26"/>
              </a:cxn>
              <a:cxn ang="0">
                <a:pos x="5" y="67"/>
              </a:cxn>
              <a:cxn ang="0">
                <a:pos x="61" y="67"/>
              </a:cxn>
              <a:cxn ang="0">
                <a:pos x="20" y="7"/>
              </a:cxn>
              <a:cxn ang="0">
                <a:pos x="19" y="5"/>
              </a:cxn>
              <a:cxn ang="0">
                <a:pos x="16" y="5"/>
              </a:cxn>
              <a:cxn ang="0">
                <a:pos x="15" y="7"/>
              </a:cxn>
              <a:cxn ang="0">
                <a:pos x="15" y="18"/>
              </a:cxn>
              <a:cxn ang="0">
                <a:pos x="16" y="20"/>
              </a:cxn>
              <a:cxn ang="0">
                <a:pos x="19" y="20"/>
              </a:cxn>
              <a:cxn ang="0">
                <a:pos x="20" y="18"/>
              </a:cxn>
              <a:cxn ang="0">
                <a:pos x="20" y="7"/>
              </a:cxn>
              <a:cxn ang="0">
                <a:pos x="51" y="7"/>
              </a:cxn>
              <a:cxn ang="0">
                <a:pos x="50" y="5"/>
              </a:cxn>
              <a:cxn ang="0">
                <a:pos x="47" y="5"/>
              </a:cxn>
              <a:cxn ang="0">
                <a:pos x="46" y="7"/>
              </a:cxn>
              <a:cxn ang="0">
                <a:pos x="46" y="18"/>
              </a:cxn>
              <a:cxn ang="0">
                <a:pos x="47" y="20"/>
              </a:cxn>
              <a:cxn ang="0">
                <a:pos x="50" y="20"/>
              </a:cxn>
              <a:cxn ang="0">
                <a:pos x="51" y="18"/>
              </a:cxn>
              <a:cxn ang="0">
                <a:pos x="51" y="7"/>
              </a:cxn>
            </a:cxnLst>
            <a:rect l="0" t="0" r="r" b="b"/>
            <a:pathLst>
              <a:path w="67" h="72">
                <a:moveTo>
                  <a:pt x="67" y="67"/>
                </a:moveTo>
                <a:cubicBezTo>
                  <a:pt x="67" y="70"/>
                  <a:pt x="64" y="72"/>
                  <a:pt x="61" y="72"/>
                </a:cubicBezTo>
                <a:cubicBezTo>
                  <a:pt x="5" y="72"/>
                  <a:pt x="5" y="72"/>
                  <a:pt x="5" y="72"/>
                </a:cubicBezTo>
                <a:cubicBezTo>
                  <a:pt x="2" y="72"/>
                  <a:pt x="0" y="70"/>
                  <a:pt x="0" y="67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3"/>
                  <a:pt x="2" y="11"/>
                  <a:pt x="5" y="11"/>
                </a:cubicBezTo>
                <a:cubicBezTo>
                  <a:pt x="10" y="11"/>
                  <a:pt x="10" y="11"/>
                  <a:pt x="10" y="11"/>
                </a:cubicBezTo>
                <a:cubicBezTo>
                  <a:pt x="10" y="7"/>
                  <a:pt x="10" y="7"/>
                  <a:pt x="10" y="7"/>
                </a:cubicBezTo>
                <a:cubicBezTo>
                  <a:pt x="10" y="3"/>
                  <a:pt x="13" y="0"/>
                  <a:pt x="16" y="0"/>
                </a:cubicBezTo>
                <a:cubicBezTo>
                  <a:pt x="19" y="0"/>
                  <a:pt x="19" y="0"/>
                  <a:pt x="19" y="0"/>
                </a:cubicBezTo>
                <a:cubicBezTo>
                  <a:pt x="23" y="0"/>
                  <a:pt x="25" y="3"/>
                  <a:pt x="25" y="7"/>
                </a:cubicBezTo>
                <a:cubicBezTo>
                  <a:pt x="25" y="11"/>
                  <a:pt x="25" y="11"/>
                  <a:pt x="25" y="11"/>
                </a:cubicBezTo>
                <a:cubicBezTo>
                  <a:pt x="41" y="11"/>
                  <a:pt x="41" y="11"/>
                  <a:pt x="41" y="11"/>
                </a:cubicBezTo>
                <a:cubicBezTo>
                  <a:pt x="41" y="7"/>
                  <a:pt x="41" y="7"/>
                  <a:pt x="41" y="7"/>
                </a:cubicBezTo>
                <a:cubicBezTo>
                  <a:pt x="41" y="3"/>
                  <a:pt x="44" y="0"/>
                  <a:pt x="47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53" y="0"/>
                  <a:pt x="56" y="3"/>
                  <a:pt x="56" y="7"/>
                </a:cubicBezTo>
                <a:cubicBezTo>
                  <a:pt x="56" y="11"/>
                  <a:pt x="56" y="11"/>
                  <a:pt x="56" y="11"/>
                </a:cubicBezTo>
                <a:cubicBezTo>
                  <a:pt x="61" y="11"/>
                  <a:pt x="61" y="11"/>
                  <a:pt x="61" y="11"/>
                </a:cubicBezTo>
                <a:cubicBezTo>
                  <a:pt x="64" y="11"/>
                  <a:pt x="67" y="13"/>
                  <a:pt x="67" y="16"/>
                </a:cubicBezTo>
                <a:lnTo>
                  <a:pt x="67" y="67"/>
                </a:lnTo>
                <a:close/>
                <a:moveTo>
                  <a:pt x="61" y="67"/>
                </a:moveTo>
                <a:cubicBezTo>
                  <a:pt x="61" y="26"/>
                  <a:pt x="61" y="26"/>
                  <a:pt x="61" y="26"/>
                </a:cubicBezTo>
                <a:cubicBezTo>
                  <a:pt x="5" y="26"/>
                  <a:pt x="5" y="26"/>
                  <a:pt x="5" y="26"/>
                </a:cubicBezTo>
                <a:cubicBezTo>
                  <a:pt x="5" y="67"/>
                  <a:pt x="5" y="67"/>
                  <a:pt x="5" y="67"/>
                </a:cubicBezTo>
                <a:lnTo>
                  <a:pt x="61" y="67"/>
                </a:lnTo>
                <a:close/>
                <a:moveTo>
                  <a:pt x="20" y="7"/>
                </a:moveTo>
                <a:cubicBezTo>
                  <a:pt x="20" y="6"/>
                  <a:pt x="20" y="5"/>
                  <a:pt x="19" y="5"/>
                </a:cubicBezTo>
                <a:cubicBezTo>
                  <a:pt x="16" y="5"/>
                  <a:pt x="16" y="5"/>
                  <a:pt x="16" y="5"/>
                </a:cubicBezTo>
                <a:cubicBezTo>
                  <a:pt x="16" y="5"/>
                  <a:pt x="15" y="6"/>
                  <a:pt x="15" y="7"/>
                </a:cubicBezTo>
                <a:cubicBezTo>
                  <a:pt x="15" y="18"/>
                  <a:pt x="15" y="18"/>
                  <a:pt x="15" y="18"/>
                </a:cubicBezTo>
                <a:cubicBezTo>
                  <a:pt x="15" y="19"/>
                  <a:pt x="16" y="20"/>
                  <a:pt x="16" y="20"/>
                </a:cubicBezTo>
                <a:cubicBezTo>
                  <a:pt x="19" y="20"/>
                  <a:pt x="19" y="20"/>
                  <a:pt x="19" y="20"/>
                </a:cubicBezTo>
                <a:cubicBezTo>
                  <a:pt x="20" y="20"/>
                  <a:pt x="20" y="19"/>
                  <a:pt x="20" y="18"/>
                </a:cubicBezTo>
                <a:lnTo>
                  <a:pt x="20" y="7"/>
                </a:lnTo>
                <a:close/>
                <a:moveTo>
                  <a:pt x="51" y="7"/>
                </a:moveTo>
                <a:cubicBezTo>
                  <a:pt x="51" y="6"/>
                  <a:pt x="51" y="5"/>
                  <a:pt x="50" y="5"/>
                </a:cubicBezTo>
                <a:cubicBezTo>
                  <a:pt x="47" y="5"/>
                  <a:pt x="47" y="5"/>
                  <a:pt x="47" y="5"/>
                </a:cubicBezTo>
                <a:cubicBezTo>
                  <a:pt x="47" y="5"/>
                  <a:pt x="46" y="6"/>
                  <a:pt x="46" y="7"/>
                </a:cubicBezTo>
                <a:cubicBezTo>
                  <a:pt x="46" y="18"/>
                  <a:pt x="46" y="18"/>
                  <a:pt x="46" y="18"/>
                </a:cubicBezTo>
                <a:cubicBezTo>
                  <a:pt x="46" y="19"/>
                  <a:pt x="47" y="20"/>
                  <a:pt x="47" y="20"/>
                </a:cubicBezTo>
                <a:cubicBezTo>
                  <a:pt x="50" y="20"/>
                  <a:pt x="50" y="20"/>
                  <a:pt x="50" y="20"/>
                </a:cubicBezTo>
                <a:cubicBezTo>
                  <a:pt x="51" y="20"/>
                  <a:pt x="51" y="19"/>
                  <a:pt x="51" y="18"/>
                </a:cubicBezTo>
                <a:lnTo>
                  <a:pt x="51" y="7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1916" tIns="60957" rIns="121916" bIns="60957" numCol="1" anchor="t" anchorCtr="0" compatLnSpc="1">
            <a:prstTxWarp prst="textNoShape">
              <a:avLst/>
            </a:prstTxWarp>
          </a:bodyPr>
          <a:lstStyle/>
          <a:p>
            <a:endParaRPr lang="en-US" sz="1707"/>
          </a:p>
        </p:txBody>
      </p:sp>
      <p:sp>
        <p:nvSpPr>
          <p:cNvPr id="75" name="Freeform 42"/>
          <p:cNvSpPr>
            <a:spLocks noEditPoints="1"/>
          </p:cNvSpPr>
          <p:nvPr/>
        </p:nvSpPr>
        <p:spPr bwMode="auto">
          <a:xfrm>
            <a:off x="1733460" y="2443807"/>
            <a:ext cx="672960" cy="579226"/>
          </a:xfrm>
          <a:custGeom>
            <a:avLst/>
            <a:gdLst/>
            <a:ahLst/>
            <a:cxnLst>
              <a:cxn ang="0">
                <a:pos x="73" y="47"/>
              </a:cxn>
              <a:cxn ang="0">
                <a:pos x="67" y="53"/>
              </a:cxn>
              <a:cxn ang="0">
                <a:pos x="46" y="53"/>
              </a:cxn>
              <a:cxn ang="0">
                <a:pos x="48" y="60"/>
              </a:cxn>
              <a:cxn ang="0">
                <a:pos x="46" y="63"/>
              </a:cxn>
              <a:cxn ang="0">
                <a:pos x="26" y="63"/>
              </a:cxn>
              <a:cxn ang="0">
                <a:pos x="24" y="60"/>
              </a:cxn>
              <a:cxn ang="0">
                <a:pos x="26" y="53"/>
              </a:cxn>
              <a:cxn ang="0">
                <a:pos x="6" y="53"/>
              </a:cxn>
              <a:cxn ang="0">
                <a:pos x="0" y="47"/>
              </a:cxn>
              <a:cxn ang="0">
                <a:pos x="0" y="6"/>
              </a:cxn>
              <a:cxn ang="0">
                <a:pos x="6" y="0"/>
              </a:cxn>
              <a:cxn ang="0">
                <a:pos x="67" y="0"/>
              </a:cxn>
              <a:cxn ang="0">
                <a:pos x="73" y="6"/>
              </a:cxn>
              <a:cxn ang="0">
                <a:pos x="73" y="47"/>
              </a:cxn>
              <a:cxn ang="0">
                <a:pos x="68" y="6"/>
              </a:cxn>
              <a:cxn ang="0">
                <a:pos x="67" y="5"/>
              </a:cxn>
              <a:cxn ang="0">
                <a:pos x="6" y="5"/>
              </a:cxn>
              <a:cxn ang="0">
                <a:pos x="5" y="6"/>
              </a:cxn>
              <a:cxn ang="0">
                <a:pos x="5" y="37"/>
              </a:cxn>
              <a:cxn ang="0">
                <a:pos x="6" y="39"/>
              </a:cxn>
              <a:cxn ang="0">
                <a:pos x="67" y="39"/>
              </a:cxn>
              <a:cxn ang="0">
                <a:pos x="68" y="37"/>
              </a:cxn>
              <a:cxn ang="0">
                <a:pos x="68" y="6"/>
              </a:cxn>
            </a:cxnLst>
            <a:rect l="0" t="0" r="r" b="b"/>
            <a:pathLst>
              <a:path w="73" h="63">
                <a:moveTo>
                  <a:pt x="73" y="47"/>
                </a:moveTo>
                <a:cubicBezTo>
                  <a:pt x="73" y="50"/>
                  <a:pt x="70" y="53"/>
                  <a:pt x="67" y="53"/>
                </a:cubicBezTo>
                <a:cubicBezTo>
                  <a:pt x="46" y="53"/>
                  <a:pt x="46" y="53"/>
                  <a:pt x="46" y="53"/>
                </a:cubicBezTo>
                <a:cubicBezTo>
                  <a:pt x="46" y="56"/>
                  <a:pt x="48" y="59"/>
                  <a:pt x="48" y="60"/>
                </a:cubicBezTo>
                <a:cubicBezTo>
                  <a:pt x="48" y="62"/>
                  <a:pt x="47" y="63"/>
                  <a:pt x="46" y="63"/>
                </a:cubicBezTo>
                <a:cubicBezTo>
                  <a:pt x="26" y="63"/>
                  <a:pt x="26" y="63"/>
                  <a:pt x="26" y="63"/>
                </a:cubicBezTo>
                <a:cubicBezTo>
                  <a:pt x="25" y="63"/>
                  <a:pt x="24" y="62"/>
                  <a:pt x="24" y="60"/>
                </a:cubicBezTo>
                <a:cubicBezTo>
                  <a:pt x="24" y="59"/>
                  <a:pt x="26" y="56"/>
                  <a:pt x="26" y="53"/>
                </a:cubicBezTo>
                <a:cubicBezTo>
                  <a:pt x="6" y="53"/>
                  <a:pt x="6" y="53"/>
                  <a:pt x="6" y="53"/>
                </a:cubicBezTo>
                <a:cubicBezTo>
                  <a:pt x="2" y="53"/>
                  <a:pt x="0" y="50"/>
                  <a:pt x="0" y="47"/>
                </a:cubicBezTo>
                <a:cubicBezTo>
                  <a:pt x="0" y="6"/>
                  <a:pt x="0" y="6"/>
                  <a:pt x="0" y="6"/>
                </a:cubicBezTo>
                <a:cubicBezTo>
                  <a:pt x="0" y="2"/>
                  <a:pt x="2" y="0"/>
                  <a:pt x="6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70" y="0"/>
                  <a:pt x="73" y="2"/>
                  <a:pt x="73" y="6"/>
                </a:cubicBezTo>
                <a:lnTo>
                  <a:pt x="73" y="47"/>
                </a:lnTo>
                <a:close/>
                <a:moveTo>
                  <a:pt x="68" y="6"/>
                </a:moveTo>
                <a:cubicBezTo>
                  <a:pt x="68" y="5"/>
                  <a:pt x="67" y="5"/>
                  <a:pt x="67" y="5"/>
                </a:cubicBezTo>
                <a:cubicBezTo>
                  <a:pt x="6" y="5"/>
                  <a:pt x="6" y="5"/>
                  <a:pt x="6" y="5"/>
                </a:cubicBezTo>
                <a:cubicBezTo>
                  <a:pt x="5" y="5"/>
                  <a:pt x="5" y="5"/>
                  <a:pt x="5" y="6"/>
                </a:cubicBezTo>
                <a:cubicBezTo>
                  <a:pt x="5" y="37"/>
                  <a:pt x="5" y="37"/>
                  <a:pt x="5" y="37"/>
                </a:cubicBezTo>
                <a:cubicBezTo>
                  <a:pt x="5" y="38"/>
                  <a:pt x="5" y="39"/>
                  <a:pt x="6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8" y="38"/>
                  <a:pt x="68" y="37"/>
                </a:cubicBezTo>
                <a:lnTo>
                  <a:pt x="68" y="6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1916" tIns="60957" rIns="121916" bIns="60957" numCol="1" anchor="t" anchorCtr="0" compatLnSpc="1">
            <a:prstTxWarp prst="textNoShape">
              <a:avLst/>
            </a:prstTxWarp>
          </a:bodyPr>
          <a:lstStyle/>
          <a:p>
            <a:endParaRPr lang="en-US" sz="1707"/>
          </a:p>
        </p:txBody>
      </p:sp>
      <p:sp>
        <p:nvSpPr>
          <p:cNvPr id="76" name="Freeform 178"/>
          <p:cNvSpPr>
            <a:spLocks noEditPoints="1"/>
          </p:cNvSpPr>
          <p:nvPr/>
        </p:nvSpPr>
        <p:spPr bwMode="auto">
          <a:xfrm>
            <a:off x="7148208" y="2480007"/>
            <a:ext cx="672960" cy="506823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9" y="0"/>
              </a:cxn>
              <a:cxn ang="0">
                <a:pos x="9" y="108"/>
              </a:cxn>
              <a:cxn ang="0">
                <a:pos x="158" y="108"/>
              </a:cxn>
              <a:cxn ang="0">
                <a:pos x="158" y="119"/>
              </a:cxn>
              <a:cxn ang="0">
                <a:pos x="50" y="99"/>
              </a:cxn>
              <a:cxn ang="0">
                <a:pos x="29" y="99"/>
              </a:cxn>
              <a:cxn ang="0">
                <a:pos x="29" y="60"/>
              </a:cxn>
              <a:cxn ang="0">
                <a:pos x="50" y="60"/>
              </a:cxn>
              <a:cxn ang="0">
                <a:pos x="50" y="99"/>
              </a:cxn>
              <a:cxn ang="0">
                <a:pos x="78" y="99"/>
              </a:cxn>
              <a:cxn ang="0">
                <a:pos x="59" y="99"/>
              </a:cxn>
              <a:cxn ang="0">
                <a:pos x="59" y="19"/>
              </a:cxn>
              <a:cxn ang="0">
                <a:pos x="78" y="19"/>
              </a:cxn>
              <a:cxn ang="0">
                <a:pos x="78" y="99"/>
              </a:cxn>
              <a:cxn ang="0">
                <a:pos x="109" y="99"/>
              </a:cxn>
              <a:cxn ang="0">
                <a:pos x="89" y="99"/>
              </a:cxn>
              <a:cxn ang="0">
                <a:pos x="89" y="39"/>
              </a:cxn>
              <a:cxn ang="0">
                <a:pos x="109" y="39"/>
              </a:cxn>
              <a:cxn ang="0">
                <a:pos x="109" y="99"/>
              </a:cxn>
              <a:cxn ang="0">
                <a:pos x="139" y="99"/>
              </a:cxn>
              <a:cxn ang="0">
                <a:pos x="119" y="99"/>
              </a:cxn>
              <a:cxn ang="0">
                <a:pos x="119" y="11"/>
              </a:cxn>
              <a:cxn ang="0">
                <a:pos x="139" y="11"/>
              </a:cxn>
              <a:cxn ang="0">
                <a:pos x="139" y="99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9" y="0"/>
                </a:lnTo>
                <a:lnTo>
                  <a:pt x="9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50" y="99"/>
                </a:moveTo>
                <a:lnTo>
                  <a:pt x="29" y="99"/>
                </a:lnTo>
                <a:lnTo>
                  <a:pt x="29" y="60"/>
                </a:lnTo>
                <a:lnTo>
                  <a:pt x="50" y="60"/>
                </a:lnTo>
                <a:lnTo>
                  <a:pt x="50" y="99"/>
                </a:lnTo>
                <a:close/>
                <a:moveTo>
                  <a:pt x="78" y="99"/>
                </a:moveTo>
                <a:lnTo>
                  <a:pt x="59" y="99"/>
                </a:lnTo>
                <a:lnTo>
                  <a:pt x="59" y="19"/>
                </a:lnTo>
                <a:lnTo>
                  <a:pt x="78" y="19"/>
                </a:lnTo>
                <a:lnTo>
                  <a:pt x="78" y="99"/>
                </a:lnTo>
                <a:close/>
                <a:moveTo>
                  <a:pt x="109" y="99"/>
                </a:moveTo>
                <a:lnTo>
                  <a:pt x="89" y="99"/>
                </a:lnTo>
                <a:lnTo>
                  <a:pt x="89" y="39"/>
                </a:lnTo>
                <a:lnTo>
                  <a:pt x="109" y="39"/>
                </a:lnTo>
                <a:lnTo>
                  <a:pt x="109" y="99"/>
                </a:lnTo>
                <a:close/>
                <a:moveTo>
                  <a:pt x="139" y="99"/>
                </a:moveTo>
                <a:lnTo>
                  <a:pt x="119" y="99"/>
                </a:lnTo>
                <a:lnTo>
                  <a:pt x="119" y="11"/>
                </a:lnTo>
                <a:lnTo>
                  <a:pt x="139" y="11"/>
                </a:lnTo>
                <a:lnTo>
                  <a:pt x="139" y="99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1916" tIns="60957" rIns="121916" bIns="60957" numCol="1" anchor="t" anchorCtr="0" compatLnSpc="1">
            <a:prstTxWarp prst="textNoShape">
              <a:avLst/>
            </a:prstTxWarp>
          </a:bodyPr>
          <a:lstStyle/>
          <a:p>
            <a:endParaRPr lang="en-US" sz="1707"/>
          </a:p>
        </p:txBody>
      </p:sp>
      <p:sp>
        <p:nvSpPr>
          <p:cNvPr id="77" name="Freeform 86"/>
          <p:cNvSpPr>
            <a:spLocks noEditPoints="1"/>
          </p:cNvSpPr>
          <p:nvPr/>
        </p:nvSpPr>
        <p:spPr bwMode="auto">
          <a:xfrm>
            <a:off x="4538653" y="2345739"/>
            <a:ext cx="460856" cy="775361"/>
          </a:xfrm>
          <a:custGeom>
            <a:avLst/>
            <a:gdLst/>
            <a:ahLst/>
            <a:cxnLst>
              <a:cxn ang="0">
                <a:pos x="29" y="44"/>
              </a:cxn>
              <a:cxn ang="0">
                <a:pos x="24" y="49"/>
              </a:cxn>
              <a:cxn ang="0">
                <a:pos x="5" y="49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24" y="0"/>
              </a:cxn>
              <a:cxn ang="0">
                <a:pos x="29" y="5"/>
              </a:cxn>
              <a:cxn ang="0">
                <a:pos x="29" y="44"/>
              </a:cxn>
              <a:cxn ang="0">
                <a:pos x="25" y="11"/>
              </a:cxn>
              <a:cxn ang="0">
                <a:pos x="24" y="10"/>
              </a:cxn>
              <a:cxn ang="0">
                <a:pos x="5" y="10"/>
              </a:cxn>
              <a:cxn ang="0">
                <a:pos x="3" y="11"/>
              </a:cxn>
              <a:cxn ang="0">
                <a:pos x="3" y="38"/>
              </a:cxn>
              <a:cxn ang="0">
                <a:pos x="5" y="39"/>
              </a:cxn>
              <a:cxn ang="0">
                <a:pos x="24" y="39"/>
              </a:cxn>
              <a:cxn ang="0">
                <a:pos x="25" y="38"/>
              </a:cxn>
              <a:cxn ang="0">
                <a:pos x="25" y="11"/>
              </a:cxn>
              <a:cxn ang="0">
                <a:pos x="17" y="5"/>
              </a:cxn>
              <a:cxn ang="0">
                <a:pos x="11" y="5"/>
              </a:cxn>
              <a:cxn ang="0">
                <a:pos x="11" y="6"/>
              </a:cxn>
              <a:cxn ang="0">
                <a:pos x="11" y="6"/>
              </a:cxn>
              <a:cxn ang="0">
                <a:pos x="17" y="6"/>
              </a:cxn>
              <a:cxn ang="0">
                <a:pos x="18" y="6"/>
              </a:cxn>
              <a:cxn ang="0">
                <a:pos x="17" y="5"/>
              </a:cxn>
              <a:cxn ang="0">
                <a:pos x="14" y="41"/>
              </a:cxn>
              <a:cxn ang="0">
                <a:pos x="11" y="44"/>
              </a:cxn>
              <a:cxn ang="0">
                <a:pos x="14" y="47"/>
              </a:cxn>
              <a:cxn ang="0">
                <a:pos x="17" y="44"/>
              </a:cxn>
              <a:cxn ang="0">
                <a:pos x="14" y="41"/>
              </a:cxn>
            </a:cxnLst>
            <a:rect l="0" t="0" r="r" b="b"/>
            <a:pathLst>
              <a:path w="29" h="49">
                <a:moveTo>
                  <a:pt x="29" y="44"/>
                </a:moveTo>
                <a:cubicBezTo>
                  <a:pt x="29" y="47"/>
                  <a:pt x="27" y="49"/>
                  <a:pt x="24" y="49"/>
                </a:cubicBezTo>
                <a:cubicBezTo>
                  <a:pt x="5" y="49"/>
                  <a:pt x="5" y="49"/>
                  <a:pt x="5" y="49"/>
                </a:cubicBezTo>
                <a:cubicBezTo>
                  <a:pt x="2" y="49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3"/>
                  <a:pt x="2" y="0"/>
                  <a:pt x="5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7" y="0"/>
                  <a:pt x="29" y="3"/>
                  <a:pt x="29" y="5"/>
                </a:cubicBezTo>
                <a:lnTo>
                  <a:pt x="29" y="44"/>
                </a:lnTo>
                <a:close/>
                <a:moveTo>
                  <a:pt x="25" y="11"/>
                </a:moveTo>
                <a:cubicBezTo>
                  <a:pt x="25" y="11"/>
                  <a:pt x="25" y="10"/>
                  <a:pt x="24" y="10"/>
                </a:cubicBezTo>
                <a:cubicBezTo>
                  <a:pt x="5" y="10"/>
                  <a:pt x="5" y="10"/>
                  <a:pt x="5" y="10"/>
                </a:cubicBezTo>
                <a:cubicBezTo>
                  <a:pt x="4" y="10"/>
                  <a:pt x="3" y="11"/>
                  <a:pt x="3" y="11"/>
                </a:cubicBezTo>
                <a:cubicBezTo>
                  <a:pt x="3" y="38"/>
                  <a:pt x="3" y="38"/>
                  <a:pt x="3" y="38"/>
                </a:cubicBezTo>
                <a:cubicBezTo>
                  <a:pt x="3" y="39"/>
                  <a:pt x="4" y="39"/>
                  <a:pt x="5" y="39"/>
                </a:cubicBezTo>
                <a:cubicBezTo>
                  <a:pt x="24" y="39"/>
                  <a:pt x="24" y="39"/>
                  <a:pt x="24" y="39"/>
                </a:cubicBezTo>
                <a:cubicBezTo>
                  <a:pt x="25" y="39"/>
                  <a:pt x="25" y="39"/>
                  <a:pt x="25" y="38"/>
                </a:cubicBezTo>
                <a:lnTo>
                  <a:pt x="25" y="11"/>
                </a:lnTo>
                <a:close/>
                <a:moveTo>
                  <a:pt x="17" y="5"/>
                </a:moveTo>
                <a:cubicBezTo>
                  <a:pt x="11" y="5"/>
                  <a:pt x="11" y="5"/>
                  <a:pt x="11" y="5"/>
                </a:cubicBezTo>
                <a:cubicBezTo>
                  <a:pt x="11" y="5"/>
                  <a:pt x="11" y="6"/>
                  <a:pt x="11" y="6"/>
                </a:cubicBezTo>
                <a:cubicBezTo>
                  <a:pt x="11" y="6"/>
                  <a:pt x="11" y="6"/>
                  <a:pt x="11" y="6"/>
                </a:cubicBezTo>
                <a:cubicBezTo>
                  <a:pt x="17" y="6"/>
                  <a:pt x="17" y="6"/>
                  <a:pt x="17" y="6"/>
                </a:cubicBezTo>
                <a:cubicBezTo>
                  <a:pt x="18" y="6"/>
                  <a:pt x="18" y="6"/>
                  <a:pt x="18" y="6"/>
                </a:cubicBezTo>
                <a:cubicBezTo>
                  <a:pt x="18" y="6"/>
                  <a:pt x="18" y="5"/>
                  <a:pt x="17" y="5"/>
                </a:cubicBezTo>
                <a:close/>
                <a:moveTo>
                  <a:pt x="14" y="41"/>
                </a:moveTo>
                <a:cubicBezTo>
                  <a:pt x="13" y="41"/>
                  <a:pt x="11" y="42"/>
                  <a:pt x="11" y="44"/>
                </a:cubicBezTo>
                <a:cubicBezTo>
                  <a:pt x="11" y="46"/>
                  <a:pt x="13" y="47"/>
                  <a:pt x="14" y="47"/>
                </a:cubicBezTo>
                <a:cubicBezTo>
                  <a:pt x="16" y="47"/>
                  <a:pt x="17" y="46"/>
                  <a:pt x="17" y="44"/>
                </a:cubicBezTo>
                <a:cubicBezTo>
                  <a:pt x="17" y="42"/>
                  <a:pt x="16" y="41"/>
                  <a:pt x="14" y="41"/>
                </a:cubicBez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1916" tIns="60957" rIns="121916" bIns="60957" numCol="1" anchor="t" anchorCtr="0" compatLnSpc="1">
            <a:prstTxWarp prst="textNoShape">
              <a:avLst/>
            </a:prstTxWarp>
          </a:bodyPr>
          <a:lstStyle/>
          <a:p>
            <a:endParaRPr lang="en-US" sz="1707"/>
          </a:p>
        </p:txBody>
      </p:sp>
      <p:sp>
        <p:nvSpPr>
          <p:cNvPr id="19" name="TextBox 54">
            <a:extLst>
              <a:ext uri="{FF2B5EF4-FFF2-40B4-BE49-F238E27FC236}">
                <a16:creationId xmlns:a16="http://schemas.microsoft.com/office/drawing/2014/main" xmlns="" id="{28EC36E3-D9AE-4AC9-8B12-BC6CDA0058CE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行业概述</a:t>
            </a:r>
          </a:p>
        </p:txBody>
      </p:sp>
    </p:spTree>
    <p:extLst>
      <p:ext uri="{BB962C8B-B14F-4D97-AF65-F5344CB8AC3E}">
        <p14:creationId xmlns:p14="http://schemas.microsoft.com/office/powerpoint/2010/main" val="2705116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2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2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2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2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2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2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2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7" grpId="0" animBg="1"/>
      <p:bldP spid="68" grpId="0"/>
      <p:bldP spid="69" grpId="0" animBg="1"/>
      <p:bldP spid="70" grpId="0"/>
      <p:bldP spid="71" grpId="0" animBg="1"/>
      <p:bldP spid="72" grpId="0"/>
      <p:bldP spid="73" grpId="0" animBg="1"/>
      <p:bldP spid="74" grpId="0" animBg="1"/>
      <p:bldP spid="75" grpId="0" animBg="1"/>
      <p:bldP spid="76" grpId="0" animBg="1"/>
      <p:bldP spid="77" grpId="0" animBg="1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1"/>
          <p:cNvSpPr txBox="1"/>
          <p:nvPr/>
        </p:nvSpPr>
        <p:spPr>
          <a:xfrm>
            <a:off x="545597" y="1286200"/>
            <a:ext cx="110205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>
                <a:solidFill>
                  <a:srgbClr val="484849"/>
                </a:solidFill>
                <a:latin typeface="微软雅黑"/>
                <a:ea typeface="微软雅黑"/>
              </a:rPr>
              <a:t>现状主要是描述一下当前我们公司、部门的现在基本状况。客观的列出公司在行业所处的地位，发展状况，发展趋势等。必要时可以使用表格，图表等工具来表达。下面是一个图表示例，用户在做自己的图表时，可以参考以下配色，字体等。</a:t>
            </a:r>
          </a:p>
        </p:txBody>
      </p:sp>
      <p:graphicFrame>
        <p:nvGraphicFramePr>
          <p:cNvPr id="26" name="图表 25"/>
          <p:cNvGraphicFramePr/>
          <p:nvPr>
            <p:extLst>
              <p:ext uri="{D42A27DB-BD31-4B8C-83A1-F6EECF244321}">
                <p14:modId xmlns:p14="http://schemas.microsoft.com/office/powerpoint/2010/main" val="2697208119"/>
              </p:ext>
            </p:extLst>
          </p:nvPr>
        </p:nvGraphicFramePr>
        <p:xfrm>
          <a:off x="795370" y="2276872"/>
          <a:ext cx="10290755" cy="4005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8" name="TextBox 54">
            <a:extLst>
              <a:ext uri="{FF2B5EF4-FFF2-40B4-BE49-F238E27FC236}">
                <a16:creationId xmlns:a16="http://schemas.microsoft.com/office/drawing/2014/main" xmlns="" id="{B68FC3E2-125B-4F58-B8AF-E1CBBCE72121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现状及优势分析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88058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Click="0" advTm="0">
        <p14:flash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40"/>
                            </p:stCondLst>
                            <p:childTnLst>
                              <p:par>
                                <p:cTn id="1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4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Graphic spid="26" grpId="0">
        <p:bldAsOne/>
      </p:bldGraphic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4764618" y="2268338"/>
            <a:ext cx="2598207" cy="2595693"/>
            <a:chOff x="3573463" y="1865947"/>
            <a:chExt cx="1948655" cy="1946276"/>
          </a:xfrm>
        </p:grpSpPr>
        <p:sp>
          <p:nvSpPr>
            <p:cNvPr id="7" name="Freeform 21"/>
            <p:cNvSpPr>
              <a:spLocks/>
            </p:cNvSpPr>
            <p:nvPr/>
          </p:nvSpPr>
          <p:spPr bwMode="auto">
            <a:xfrm>
              <a:off x="3573463" y="1865947"/>
              <a:ext cx="974725" cy="973138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707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8" name="Freeform 21"/>
            <p:cNvSpPr>
              <a:spLocks/>
            </p:cNvSpPr>
            <p:nvPr/>
          </p:nvSpPr>
          <p:spPr bwMode="auto">
            <a:xfrm>
              <a:off x="4547393" y="2839085"/>
              <a:ext cx="974725" cy="973138"/>
            </a:xfrm>
            <a:custGeom>
              <a:avLst/>
              <a:gdLst>
                <a:gd name="T0" fmla="*/ 282 w 565"/>
                <a:gd name="T1" fmla="*/ 0 h 565"/>
                <a:gd name="T2" fmla="*/ 0 w 565"/>
                <a:gd name="T3" fmla="*/ 0 h 565"/>
                <a:gd name="T4" fmla="*/ 0 w 565"/>
                <a:gd name="T5" fmla="*/ 283 h 565"/>
                <a:gd name="T6" fmla="*/ 282 w 565"/>
                <a:gd name="T7" fmla="*/ 565 h 565"/>
                <a:gd name="T8" fmla="*/ 565 w 565"/>
                <a:gd name="T9" fmla="*/ 565 h 565"/>
                <a:gd name="T10" fmla="*/ 565 w 565"/>
                <a:gd name="T11" fmla="*/ 283 h 565"/>
                <a:gd name="T12" fmla="*/ 282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6" y="565"/>
                    <a:pt x="282" y="565"/>
                  </a:cubicBez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8" y="0"/>
                    <a:pt x="282" y="0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 sz="1707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19816" y="2268338"/>
            <a:ext cx="2592751" cy="2595693"/>
            <a:chOff x="3614862" y="1865947"/>
            <a:chExt cx="1944563" cy="1946276"/>
          </a:xfrm>
        </p:grpSpPr>
        <p:sp>
          <p:nvSpPr>
            <p:cNvPr id="10" name="Freeform 22"/>
            <p:cNvSpPr>
              <a:spLocks/>
            </p:cNvSpPr>
            <p:nvPr/>
          </p:nvSpPr>
          <p:spPr bwMode="auto">
            <a:xfrm>
              <a:off x="4586288" y="1865947"/>
              <a:ext cx="973137" cy="973138"/>
            </a:xfrm>
            <a:custGeom>
              <a:avLst/>
              <a:gdLst>
                <a:gd name="T0" fmla="*/ 283 w 565"/>
                <a:gd name="T1" fmla="*/ 0 h 565"/>
                <a:gd name="T2" fmla="*/ 565 w 565"/>
                <a:gd name="T3" fmla="*/ 0 h 565"/>
                <a:gd name="T4" fmla="*/ 565 w 565"/>
                <a:gd name="T5" fmla="*/ 283 h 565"/>
                <a:gd name="T6" fmla="*/ 283 w 565"/>
                <a:gd name="T7" fmla="*/ 565 h 565"/>
                <a:gd name="T8" fmla="*/ 0 w 565"/>
                <a:gd name="T9" fmla="*/ 565 h 565"/>
                <a:gd name="T10" fmla="*/ 0 w 565"/>
                <a:gd name="T11" fmla="*/ 283 h 565"/>
                <a:gd name="T12" fmla="*/ 283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707">
                <a:solidFill>
                  <a:schemeClr val="bg1"/>
                </a:solidFill>
              </a:endParaRPr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auto">
            <a:xfrm>
              <a:off x="3614862" y="2839085"/>
              <a:ext cx="973137" cy="973138"/>
            </a:xfrm>
            <a:custGeom>
              <a:avLst/>
              <a:gdLst>
                <a:gd name="T0" fmla="*/ 283 w 565"/>
                <a:gd name="T1" fmla="*/ 0 h 565"/>
                <a:gd name="T2" fmla="*/ 565 w 565"/>
                <a:gd name="T3" fmla="*/ 0 h 565"/>
                <a:gd name="T4" fmla="*/ 565 w 565"/>
                <a:gd name="T5" fmla="*/ 283 h 565"/>
                <a:gd name="T6" fmla="*/ 283 w 565"/>
                <a:gd name="T7" fmla="*/ 565 h 565"/>
                <a:gd name="T8" fmla="*/ 0 w 565"/>
                <a:gd name="T9" fmla="*/ 565 h 565"/>
                <a:gd name="T10" fmla="*/ 0 w 565"/>
                <a:gd name="T11" fmla="*/ 283 h 565"/>
                <a:gd name="T12" fmla="*/ 283 w 565"/>
                <a:gd name="T13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0"/>
                  </a:move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9" y="565"/>
                    <a:pt x="283" y="565"/>
                  </a:cubicBez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7" y="0"/>
                    <a:pt x="283" y="0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 sz="1707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64617" y="2321268"/>
            <a:ext cx="2599267" cy="2595693"/>
            <a:chOff x="3573463" y="1905634"/>
            <a:chExt cx="1949450" cy="1946276"/>
          </a:xfrm>
        </p:grpSpPr>
        <p:sp>
          <p:nvSpPr>
            <p:cNvPr id="13" name="Freeform 23"/>
            <p:cNvSpPr>
              <a:spLocks/>
            </p:cNvSpPr>
            <p:nvPr/>
          </p:nvSpPr>
          <p:spPr bwMode="auto">
            <a:xfrm>
              <a:off x="3573463" y="2878772"/>
              <a:ext cx="974725" cy="973138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707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4" name="Freeform 23"/>
            <p:cNvSpPr>
              <a:spLocks/>
            </p:cNvSpPr>
            <p:nvPr/>
          </p:nvSpPr>
          <p:spPr bwMode="auto">
            <a:xfrm>
              <a:off x="4548188" y="1905634"/>
              <a:ext cx="974725" cy="973138"/>
            </a:xfrm>
            <a:custGeom>
              <a:avLst/>
              <a:gdLst>
                <a:gd name="T0" fmla="*/ 282 w 565"/>
                <a:gd name="T1" fmla="*/ 565 h 565"/>
                <a:gd name="T2" fmla="*/ 0 w 565"/>
                <a:gd name="T3" fmla="*/ 565 h 565"/>
                <a:gd name="T4" fmla="*/ 0 w 565"/>
                <a:gd name="T5" fmla="*/ 283 h 565"/>
                <a:gd name="T6" fmla="*/ 282 w 565"/>
                <a:gd name="T7" fmla="*/ 0 h 565"/>
                <a:gd name="T8" fmla="*/ 565 w 565"/>
                <a:gd name="T9" fmla="*/ 0 h 565"/>
                <a:gd name="T10" fmla="*/ 565 w 565"/>
                <a:gd name="T11" fmla="*/ 283 h 565"/>
                <a:gd name="T12" fmla="*/ 282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2" y="565"/>
                  </a:moveTo>
                  <a:cubicBezTo>
                    <a:pt x="0" y="565"/>
                    <a:pt x="0" y="565"/>
                    <a:pt x="0" y="565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127"/>
                    <a:pt x="126" y="0"/>
                    <a:pt x="282" y="0"/>
                  </a:cubicBezTo>
                  <a:cubicBezTo>
                    <a:pt x="565" y="0"/>
                    <a:pt x="565" y="0"/>
                    <a:pt x="565" y="0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439"/>
                    <a:pt x="438" y="565"/>
                    <a:pt x="282" y="565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 sz="1707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818294" y="2321268"/>
            <a:ext cx="2594272" cy="2595693"/>
            <a:chOff x="3613721" y="1905634"/>
            <a:chExt cx="1945704" cy="1946276"/>
          </a:xfrm>
        </p:grpSpPr>
        <p:sp>
          <p:nvSpPr>
            <p:cNvPr id="16" name="Freeform 24"/>
            <p:cNvSpPr>
              <a:spLocks/>
            </p:cNvSpPr>
            <p:nvPr/>
          </p:nvSpPr>
          <p:spPr bwMode="auto">
            <a:xfrm>
              <a:off x="4586288" y="2878772"/>
              <a:ext cx="973137" cy="973138"/>
            </a:xfrm>
            <a:custGeom>
              <a:avLst/>
              <a:gdLst>
                <a:gd name="T0" fmla="*/ 283 w 565"/>
                <a:gd name="T1" fmla="*/ 565 h 565"/>
                <a:gd name="T2" fmla="*/ 565 w 565"/>
                <a:gd name="T3" fmla="*/ 565 h 565"/>
                <a:gd name="T4" fmla="*/ 565 w 565"/>
                <a:gd name="T5" fmla="*/ 283 h 565"/>
                <a:gd name="T6" fmla="*/ 283 w 565"/>
                <a:gd name="T7" fmla="*/ 0 h 565"/>
                <a:gd name="T8" fmla="*/ 0 w 565"/>
                <a:gd name="T9" fmla="*/ 0 h 565"/>
                <a:gd name="T10" fmla="*/ 0 w 565"/>
                <a:gd name="T11" fmla="*/ 283 h 565"/>
                <a:gd name="T12" fmla="*/ 283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sz="1707">
                <a:solidFill>
                  <a:schemeClr val="bg1"/>
                </a:solidFill>
              </a:endParaRPr>
            </a:p>
          </p:txBody>
        </p:sp>
        <p:sp>
          <p:nvSpPr>
            <p:cNvPr id="17" name="Freeform 24"/>
            <p:cNvSpPr>
              <a:spLocks/>
            </p:cNvSpPr>
            <p:nvPr/>
          </p:nvSpPr>
          <p:spPr bwMode="auto">
            <a:xfrm>
              <a:off x="3613721" y="1905634"/>
              <a:ext cx="973137" cy="973138"/>
            </a:xfrm>
            <a:custGeom>
              <a:avLst/>
              <a:gdLst>
                <a:gd name="T0" fmla="*/ 283 w 565"/>
                <a:gd name="T1" fmla="*/ 565 h 565"/>
                <a:gd name="T2" fmla="*/ 565 w 565"/>
                <a:gd name="T3" fmla="*/ 565 h 565"/>
                <a:gd name="T4" fmla="*/ 565 w 565"/>
                <a:gd name="T5" fmla="*/ 283 h 565"/>
                <a:gd name="T6" fmla="*/ 283 w 565"/>
                <a:gd name="T7" fmla="*/ 0 h 565"/>
                <a:gd name="T8" fmla="*/ 0 w 565"/>
                <a:gd name="T9" fmla="*/ 0 h 565"/>
                <a:gd name="T10" fmla="*/ 0 w 565"/>
                <a:gd name="T11" fmla="*/ 283 h 565"/>
                <a:gd name="T12" fmla="*/ 283 w 565"/>
                <a:gd name="T13" fmla="*/ 565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5" h="565">
                  <a:moveTo>
                    <a:pt x="283" y="565"/>
                  </a:moveTo>
                  <a:cubicBezTo>
                    <a:pt x="565" y="565"/>
                    <a:pt x="565" y="565"/>
                    <a:pt x="565" y="565"/>
                  </a:cubicBezTo>
                  <a:cubicBezTo>
                    <a:pt x="565" y="283"/>
                    <a:pt x="565" y="283"/>
                    <a:pt x="565" y="283"/>
                  </a:cubicBezTo>
                  <a:cubicBezTo>
                    <a:pt x="565" y="127"/>
                    <a:pt x="439" y="0"/>
                    <a:pt x="28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3"/>
                    <a:pt x="0" y="283"/>
                    <a:pt x="0" y="283"/>
                  </a:cubicBezTo>
                  <a:cubicBezTo>
                    <a:pt x="0" y="439"/>
                    <a:pt x="127" y="565"/>
                    <a:pt x="283" y="565"/>
                  </a:cubicBezTo>
                  <a:close/>
                </a:path>
              </a:pathLst>
            </a:custGeom>
            <a:noFill/>
            <a:ln>
              <a:noFill/>
            </a:ln>
            <a:extLst/>
          </p:spPr>
          <p:txBody>
            <a:bodyPr/>
            <a:lstStyle/>
            <a:p>
              <a:endParaRPr lang="zh-CN" altLang="en-US" sz="1707">
                <a:solidFill>
                  <a:schemeClr val="bg1"/>
                </a:solidFill>
              </a:endParaRPr>
            </a:p>
          </p:txBody>
        </p:sp>
      </p:grpSp>
      <p:sp>
        <p:nvSpPr>
          <p:cNvPr id="18" name="Oval 29"/>
          <p:cNvSpPr>
            <a:spLocks noChangeArrowheads="1"/>
          </p:cNvSpPr>
          <p:nvPr/>
        </p:nvSpPr>
        <p:spPr bwMode="auto">
          <a:xfrm>
            <a:off x="3534834" y="2679076"/>
            <a:ext cx="478366" cy="478488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121924" tIns="60962" rIns="121924" bIns="60962"/>
          <a:lstStyle/>
          <a:p>
            <a:endParaRPr lang="zh-CN" altLang="en-US" sz="1707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9" name="Freeform 30"/>
          <p:cNvSpPr>
            <a:spLocks noEditPoints="1"/>
          </p:cNvSpPr>
          <p:nvPr/>
        </p:nvSpPr>
        <p:spPr bwMode="auto">
          <a:xfrm>
            <a:off x="3663951" y="2810342"/>
            <a:ext cx="222250" cy="222307"/>
          </a:xfrm>
          <a:custGeom>
            <a:avLst/>
            <a:gdLst>
              <a:gd name="T0" fmla="*/ 96 w 97"/>
              <a:gd name="T1" fmla="*/ 6 h 97"/>
              <a:gd name="T2" fmla="*/ 65 w 97"/>
              <a:gd name="T3" fmla="*/ 94 h 97"/>
              <a:gd name="T4" fmla="*/ 61 w 97"/>
              <a:gd name="T5" fmla="*/ 97 h 97"/>
              <a:gd name="T6" fmla="*/ 59 w 97"/>
              <a:gd name="T7" fmla="*/ 96 h 97"/>
              <a:gd name="T8" fmla="*/ 2 w 97"/>
              <a:gd name="T9" fmla="*/ 38 h 97"/>
              <a:gd name="T10" fmla="*/ 2 w 97"/>
              <a:gd name="T11" fmla="*/ 33 h 97"/>
              <a:gd name="T12" fmla="*/ 3 w 97"/>
              <a:gd name="T13" fmla="*/ 32 h 97"/>
              <a:gd name="T14" fmla="*/ 91 w 97"/>
              <a:gd name="T15" fmla="*/ 1 h 97"/>
              <a:gd name="T16" fmla="*/ 96 w 97"/>
              <a:gd name="T17" fmla="*/ 3 h 97"/>
              <a:gd name="T18" fmla="*/ 96 w 97"/>
              <a:gd name="T19" fmla="*/ 6 h 97"/>
              <a:gd name="T20" fmla="*/ 12 w 97"/>
              <a:gd name="T21" fmla="*/ 37 h 97"/>
              <a:gd name="T22" fmla="*/ 12 w 97"/>
              <a:gd name="T23" fmla="*/ 37 h 97"/>
              <a:gd name="T24" fmla="*/ 44 w 97"/>
              <a:gd name="T25" fmla="*/ 50 h 97"/>
              <a:gd name="T26" fmla="*/ 81 w 97"/>
              <a:gd name="T27" fmla="*/ 13 h 97"/>
              <a:gd name="T28" fmla="*/ 12 w 97"/>
              <a:gd name="T29" fmla="*/ 37 h 97"/>
              <a:gd name="T30" fmla="*/ 47 w 97"/>
              <a:gd name="T31" fmla="*/ 54 h 97"/>
              <a:gd name="T32" fmla="*/ 47 w 97"/>
              <a:gd name="T33" fmla="*/ 54 h 97"/>
              <a:gd name="T34" fmla="*/ 60 w 97"/>
              <a:gd name="T35" fmla="*/ 85 h 97"/>
              <a:gd name="T36" fmla="*/ 85 w 97"/>
              <a:gd name="T37" fmla="*/ 16 h 97"/>
              <a:gd name="T38" fmla="*/ 47 w 97"/>
              <a:gd name="T39" fmla="*/ 54 h 97"/>
              <a:gd name="T40" fmla="*/ 52 w 97"/>
              <a:gd name="T41" fmla="*/ 78 h 97"/>
              <a:gd name="T42" fmla="*/ 52 w 97"/>
              <a:gd name="T43" fmla="*/ 78 h 97"/>
              <a:gd name="T44" fmla="*/ 42 w 97"/>
              <a:gd name="T45" fmla="*/ 55 h 97"/>
              <a:gd name="T46" fmla="*/ 19 w 97"/>
              <a:gd name="T47" fmla="*/ 45 h 97"/>
              <a:gd name="T48" fmla="*/ 34 w 97"/>
              <a:gd name="T49" fmla="*/ 60 h 97"/>
              <a:gd name="T50" fmla="*/ 34 w 97"/>
              <a:gd name="T51" fmla="*/ 60 h 97"/>
              <a:gd name="T52" fmla="*/ 37 w 97"/>
              <a:gd name="T53" fmla="*/ 63 h 97"/>
              <a:gd name="T54" fmla="*/ 38 w 97"/>
              <a:gd name="T55" fmla="*/ 64 h 97"/>
              <a:gd name="T56" fmla="*/ 52 w 97"/>
              <a:gd name="T57" fmla="*/ 78 h 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97" h="97">
                <a:moveTo>
                  <a:pt x="96" y="6"/>
                </a:moveTo>
                <a:cubicBezTo>
                  <a:pt x="65" y="94"/>
                  <a:pt x="65" y="94"/>
                  <a:pt x="65" y="94"/>
                </a:cubicBezTo>
                <a:cubicBezTo>
                  <a:pt x="65" y="96"/>
                  <a:pt x="63" y="97"/>
                  <a:pt x="61" y="97"/>
                </a:cubicBezTo>
                <a:cubicBezTo>
                  <a:pt x="60" y="96"/>
                  <a:pt x="59" y="96"/>
                  <a:pt x="59" y="96"/>
                </a:cubicBezTo>
                <a:cubicBezTo>
                  <a:pt x="2" y="38"/>
                  <a:pt x="2" y="38"/>
                  <a:pt x="2" y="38"/>
                </a:cubicBezTo>
                <a:cubicBezTo>
                  <a:pt x="0" y="37"/>
                  <a:pt x="0" y="34"/>
                  <a:pt x="2" y="33"/>
                </a:cubicBezTo>
                <a:cubicBezTo>
                  <a:pt x="2" y="32"/>
                  <a:pt x="2" y="32"/>
                  <a:pt x="3" y="32"/>
                </a:cubicBezTo>
                <a:cubicBezTo>
                  <a:pt x="91" y="1"/>
                  <a:pt x="91" y="1"/>
                  <a:pt x="91" y="1"/>
                </a:cubicBezTo>
                <a:cubicBezTo>
                  <a:pt x="93" y="0"/>
                  <a:pt x="96" y="1"/>
                  <a:pt x="96" y="3"/>
                </a:cubicBezTo>
                <a:cubicBezTo>
                  <a:pt x="97" y="4"/>
                  <a:pt x="97" y="5"/>
                  <a:pt x="96" y="6"/>
                </a:cubicBezTo>
                <a:close/>
                <a:moveTo>
                  <a:pt x="12" y="37"/>
                </a:moveTo>
                <a:cubicBezTo>
                  <a:pt x="12" y="37"/>
                  <a:pt x="12" y="37"/>
                  <a:pt x="12" y="37"/>
                </a:cubicBezTo>
                <a:cubicBezTo>
                  <a:pt x="44" y="50"/>
                  <a:pt x="44" y="50"/>
                  <a:pt x="44" y="50"/>
                </a:cubicBezTo>
                <a:cubicBezTo>
                  <a:pt x="81" y="13"/>
                  <a:pt x="81" y="13"/>
                  <a:pt x="81" y="13"/>
                </a:cubicBezTo>
                <a:cubicBezTo>
                  <a:pt x="12" y="37"/>
                  <a:pt x="12" y="37"/>
                  <a:pt x="12" y="37"/>
                </a:cubicBezTo>
                <a:close/>
                <a:moveTo>
                  <a:pt x="47" y="54"/>
                </a:moveTo>
                <a:cubicBezTo>
                  <a:pt x="47" y="54"/>
                  <a:pt x="47" y="54"/>
                  <a:pt x="47" y="54"/>
                </a:cubicBezTo>
                <a:cubicBezTo>
                  <a:pt x="60" y="85"/>
                  <a:pt x="60" y="85"/>
                  <a:pt x="60" y="85"/>
                </a:cubicBezTo>
                <a:cubicBezTo>
                  <a:pt x="85" y="16"/>
                  <a:pt x="85" y="16"/>
                  <a:pt x="85" y="16"/>
                </a:cubicBezTo>
                <a:cubicBezTo>
                  <a:pt x="47" y="54"/>
                  <a:pt x="47" y="54"/>
                  <a:pt x="47" y="54"/>
                </a:cubicBezTo>
                <a:close/>
                <a:moveTo>
                  <a:pt x="52" y="78"/>
                </a:moveTo>
                <a:cubicBezTo>
                  <a:pt x="52" y="78"/>
                  <a:pt x="52" y="78"/>
                  <a:pt x="52" y="78"/>
                </a:cubicBezTo>
                <a:cubicBezTo>
                  <a:pt x="42" y="55"/>
                  <a:pt x="42" y="55"/>
                  <a:pt x="42" y="55"/>
                </a:cubicBezTo>
                <a:cubicBezTo>
                  <a:pt x="19" y="45"/>
                  <a:pt x="19" y="45"/>
                  <a:pt x="19" y="45"/>
                </a:cubicBezTo>
                <a:cubicBezTo>
                  <a:pt x="34" y="60"/>
                  <a:pt x="34" y="60"/>
                  <a:pt x="34" y="60"/>
                </a:cubicBezTo>
                <a:cubicBezTo>
                  <a:pt x="34" y="60"/>
                  <a:pt x="34" y="60"/>
                  <a:pt x="34" y="60"/>
                </a:cubicBezTo>
                <a:cubicBezTo>
                  <a:pt x="37" y="63"/>
                  <a:pt x="37" y="63"/>
                  <a:pt x="37" y="63"/>
                </a:cubicBezTo>
                <a:cubicBezTo>
                  <a:pt x="38" y="64"/>
                  <a:pt x="38" y="64"/>
                  <a:pt x="38" y="64"/>
                </a:cubicBezTo>
                <a:cubicBezTo>
                  <a:pt x="52" y="78"/>
                  <a:pt x="52" y="78"/>
                  <a:pt x="52" y="7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4" tIns="60962" rIns="121924" bIns="60962"/>
          <a:lstStyle/>
          <a:p>
            <a:endParaRPr lang="zh-CN" altLang="en-US" sz="1707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0" name="Oval 31"/>
          <p:cNvSpPr>
            <a:spLocks noChangeArrowheads="1"/>
          </p:cNvSpPr>
          <p:nvPr/>
        </p:nvSpPr>
        <p:spPr bwMode="auto">
          <a:xfrm>
            <a:off x="3534834" y="4029852"/>
            <a:ext cx="478366" cy="478488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121924" tIns="60962" rIns="121924" bIns="60962"/>
          <a:lstStyle/>
          <a:p>
            <a:endParaRPr lang="zh-CN" altLang="en-US" sz="1707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1" name="Oval 32"/>
          <p:cNvSpPr>
            <a:spLocks noChangeArrowheads="1"/>
          </p:cNvSpPr>
          <p:nvPr/>
        </p:nvSpPr>
        <p:spPr bwMode="auto">
          <a:xfrm>
            <a:off x="8115301" y="2679076"/>
            <a:ext cx="478366" cy="478488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121924" tIns="60962" rIns="121924" bIns="60962"/>
          <a:lstStyle/>
          <a:p>
            <a:endParaRPr lang="zh-CN" altLang="en-US" sz="1707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" name="Oval 33"/>
          <p:cNvSpPr>
            <a:spLocks noChangeArrowheads="1"/>
          </p:cNvSpPr>
          <p:nvPr/>
        </p:nvSpPr>
        <p:spPr bwMode="auto">
          <a:xfrm>
            <a:off x="8115301" y="4029852"/>
            <a:ext cx="478366" cy="478488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121924" tIns="60962" rIns="121924" bIns="60962"/>
          <a:lstStyle/>
          <a:p>
            <a:endParaRPr lang="zh-CN" altLang="en-US" sz="1707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3" name="Freeform 34"/>
          <p:cNvSpPr>
            <a:spLocks noEditPoints="1"/>
          </p:cNvSpPr>
          <p:nvPr/>
        </p:nvSpPr>
        <p:spPr bwMode="auto">
          <a:xfrm>
            <a:off x="8240185" y="2806108"/>
            <a:ext cx="232833" cy="230775"/>
          </a:xfrm>
          <a:custGeom>
            <a:avLst/>
            <a:gdLst>
              <a:gd name="T0" fmla="*/ 96 w 101"/>
              <a:gd name="T1" fmla="*/ 12 h 101"/>
              <a:gd name="T2" fmla="*/ 101 w 101"/>
              <a:gd name="T3" fmla="*/ 25 h 101"/>
              <a:gd name="T4" fmla="*/ 96 w 101"/>
              <a:gd name="T5" fmla="*/ 37 h 101"/>
              <a:gd name="T6" fmla="*/ 81 w 101"/>
              <a:gd name="T7" fmla="*/ 52 h 101"/>
              <a:gd name="T8" fmla="*/ 69 w 101"/>
              <a:gd name="T9" fmla="*/ 57 h 101"/>
              <a:gd name="T10" fmla="*/ 56 w 101"/>
              <a:gd name="T11" fmla="*/ 52 h 101"/>
              <a:gd name="T12" fmla="*/ 51 w 101"/>
              <a:gd name="T13" fmla="*/ 56 h 101"/>
              <a:gd name="T14" fmla="*/ 57 w 101"/>
              <a:gd name="T15" fmla="*/ 69 h 101"/>
              <a:gd name="T16" fmla="*/ 51 w 101"/>
              <a:gd name="T17" fmla="*/ 82 h 101"/>
              <a:gd name="T18" fmla="*/ 24 w 101"/>
              <a:gd name="T19" fmla="*/ 101 h 101"/>
              <a:gd name="T20" fmla="*/ 5 w 101"/>
              <a:gd name="T21" fmla="*/ 90 h 101"/>
              <a:gd name="T22" fmla="*/ 0 w 101"/>
              <a:gd name="T23" fmla="*/ 77 h 101"/>
              <a:gd name="T24" fmla="*/ 5 w 101"/>
              <a:gd name="T25" fmla="*/ 64 h 101"/>
              <a:gd name="T26" fmla="*/ 5 w 101"/>
              <a:gd name="T27" fmla="*/ 64 h 101"/>
              <a:gd name="T28" fmla="*/ 32 w 101"/>
              <a:gd name="T29" fmla="*/ 45 h 101"/>
              <a:gd name="T30" fmla="*/ 45 w 101"/>
              <a:gd name="T31" fmla="*/ 50 h 101"/>
              <a:gd name="T32" fmla="*/ 45 w 101"/>
              <a:gd name="T33" fmla="*/ 50 h 101"/>
              <a:gd name="T34" fmla="*/ 49 w 101"/>
              <a:gd name="T35" fmla="*/ 45 h 101"/>
              <a:gd name="T36" fmla="*/ 44 w 101"/>
              <a:gd name="T37" fmla="*/ 32 h 101"/>
              <a:gd name="T38" fmla="*/ 49 w 101"/>
              <a:gd name="T39" fmla="*/ 20 h 101"/>
              <a:gd name="T40" fmla="*/ 64 w 101"/>
              <a:gd name="T41" fmla="*/ 5 h 101"/>
              <a:gd name="T42" fmla="*/ 89 w 101"/>
              <a:gd name="T43" fmla="*/ 5 h 101"/>
              <a:gd name="T44" fmla="*/ 90 w 101"/>
              <a:gd name="T45" fmla="*/ 18 h 101"/>
              <a:gd name="T46" fmla="*/ 84 w 101"/>
              <a:gd name="T47" fmla="*/ 11 h 101"/>
              <a:gd name="T48" fmla="*/ 76 w 101"/>
              <a:gd name="T49" fmla="*/ 8 h 101"/>
              <a:gd name="T50" fmla="*/ 69 w 101"/>
              <a:gd name="T51" fmla="*/ 11 h 101"/>
              <a:gd name="T52" fmla="*/ 52 w 101"/>
              <a:gd name="T53" fmla="*/ 32 h 101"/>
              <a:gd name="T54" fmla="*/ 55 w 101"/>
              <a:gd name="T55" fmla="*/ 40 h 101"/>
              <a:gd name="T56" fmla="*/ 55 w 101"/>
              <a:gd name="T57" fmla="*/ 40 h 101"/>
              <a:gd name="T58" fmla="*/ 68 w 101"/>
              <a:gd name="T59" fmla="*/ 33 h 101"/>
              <a:gd name="T60" fmla="*/ 61 w 101"/>
              <a:gd name="T61" fmla="*/ 46 h 101"/>
              <a:gd name="T62" fmla="*/ 62 w 101"/>
              <a:gd name="T63" fmla="*/ 46 h 101"/>
              <a:gd name="T64" fmla="*/ 76 w 101"/>
              <a:gd name="T65" fmla="*/ 46 h 101"/>
              <a:gd name="T66" fmla="*/ 90 w 101"/>
              <a:gd name="T67" fmla="*/ 32 h 101"/>
              <a:gd name="T68" fmla="*/ 93 w 101"/>
              <a:gd name="T69" fmla="*/ 25 h 101"/>
              <a:gd name="T70" fmla="*/ 90 w 101"/>
              <a:gd name="T71" fmla="*/ 18 h 101"/>
              <a:gd name="T72" fmla="*/ 46 w 101"/>
              <a:gd name="T73" fmla="*/ 62 h 101"/>
              <a:gd name="T74" fmla="*/ 38 w 101"/>
              <a:gd name="T75" fmla="*/ 68 h 101"/>
              <a:gd name="T76" fmla="*/ 33 w 101"/>
              <a:gd name="T77" fmla="*/ 63 h 101"/>
              <a:gd name="T78" fmla="*/ 39 w 101"/>
              <a:gd name="T79" fmla="*/ 55 h 101"/>
              <a:gd name="T80" fmla="*/ 39 w 101"/>
              <a:gd name="T81" fmla="*/ 55 h 101"/>
              <a:gd name="T82" fmla="*/ 25 w 101"/>
              <a:gd name="T83" fmla="*/ 55 h 101"/>
              <a:gd name="T84" fmla="*/ 10 w 101"/>
              <a:gd name="T85" fmla="*/ 70 h 101"/>
              <a:gd name="T86" fmla="*/ 8 w 101"/>
              <a:gd name="T87" fmla="*/ 77 h 101"/>
              <a:gd name="T88" fmla="*/ 17 w 101"/>
              <a:gd name="T89" fmla="*/ 91 h 101"/>
              <a:gd name="T90" fmla="*/ 32 w 101"/>
              <a:gd name="T91" fmla="*/ 91 h 101"/>
              <a:gd name="T92" fmla="*/ 46 w 101"/>
              <a:gd name="T93" fmla="*/ 77 h 101"/>
              <a:gd name="T94" fmla="*/ 49 w 101"/>
              <a:gd name="T95" fmla="*/ 69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01" h="101">
                <a:moveTo>
                  <a:pt x="89" y="6"/>
                </a:moveTo>
                <a:cubicBezTo>
                  <a:pt x="96" y="12"/>
                  <a:pt x="96" y="12"/>
                  <a:pt x="96" y="12"/>
                </a:cubicBezTo>
                <a:cubicBezTo>
                  <a:pt x="96" y="12"/>
                  <a:pt x="96" y="12"/>
                  <a:pt x="96" y="12"/>
                </a:cubicBezTo>
                <a:cubicBezTo>
                  <a:pt x="99" y="15"/>
                  <a:pt x="101" y="20"/>
                  <a:pt x="101" y="25"/>
                </a:cubicBezTo>
                <a:cubicBezTo>
                  <a:pt x="101" y="25"/>
                  <a:pt x="101" y="25"/>
                  <a:pt x="101" y="25"/>
                </a:cubicBezTo>
                <a:cubicBezTo>
                  <a:pt x="101" y="29"/>
                  <a:pt x="99" y="34"/>
                  <a:pt x="96" y="37"/>
                </a:cubicBezTo>
                <a:cubicBezTo>
                  <a:pt x="95" y="38"/>
                  <a:pt x="95" y="38"/>
                  <a:pt x="95" y="38"/>
                </a:cubicBezTo>
                <a:cubicBezTo>
                  <a:pt x="81" y="52"/>
                  <a:pt x="81" y="52"/>
                  <a:pt x="81" y="52"/>
                </a:cubicBezTo>
                <a:cubicBezTo>
                  <a:pt x="81" y="52"/>
                  <a:pt x="81" y="52"/>
                  <a:pt x="81" y="52"/>
                </a:cubicBezTo>
                <a:cubicBezTo>
                  <a:pt x="78" y="55"/>
                  <a:pt x="73" y="57"/>
                  <a:pt x="69" y="57"/>
                </a:cubicBezTo>
                <a:cubicBezTo>
                  <a:pt x="64" y="57"/>
                  <a:pt x="60" y="55"/>
                  <a:pt x="56" y="52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1"/>
                  <a:pt x="55" y="51"/>
                  <a:pt x="55" y="51"/>
                </a:cubicBezTo>
                <a:cubicBezTo>
                  <a:pt x="51" y="56"/>
                  <a:pt x="51" y="56"/>
                  <a:pt x="51" y="56"/>
                </a:cubicBezTo>
                <a:cubicBezTo>
                  <a:pt x="51" y="56"/>
                  <a:pt x="51" y="56"/>
                  <a:pt x="51" y="56"/>
                </a:cubicBezTo>
                <a:cubicBezTo>
                  <a:pt x="55" y="60"/>
                  <a:pt x="57" y="65"/>
                  <a:pt x="57" y="69"/>
                </a:cubicBezTo>
                <a:cubicBezTo>
                  <a:pt x="57" y="74"/>
                  <a:pt x="55" y="78"/>
                  <a:pt x="51" y="82"/>
                </a:cubicBezTo>
                <a:cubicBezTo>
                  <a:pt x="51" y="82"/>
                  <a:pt x="51" y="82"/>
                  <a:pt x="51" y="82"/>
                </a:cubicBezTo>
                <a:cubicBezTo>
                  <a:pt x="37" y="96"/>
                  <a:pt x="37" y="96"/>
                  <a:pt x="37" y="96"/>
                </a:cubicBezTo>
                <a:cubicBezTo>
                  <a:pt x="34" y="100"/>
                  <a:pt x="29" y="101"/>
                  <a:pt x="24" y="101"/>
                </a:cubicBezTo>
                <a:cubicBezTo>
                  <a:pt x="20" y="101"/>
                  <a:pt x="15" y="100"/>
                  <a:pt x="12" y="96"/>
                </a:cubicBezTo>
                <a:cubicBezTo>
                  <a:pt x="5" y="90"/>
                  <a:pt x="5" y="90"/>
                  <a:pt x="5" y="90"/>
                </a:cubicBezTo>
                <a:cubicBezTo>
                  <a:pt x="5" y="90"/>
                  <a:pt x="5" y="90"/>
                  <a:pt x="5" y="90"/>
                </a:cubicBezTo>
                <a:cubicBezTo>
                  <a:pt x="2" y="86"/>
                  <a:pt x="0" y="81"/>
                  <a:pt x="0" y="77"/>
                </a:cubicBezTo>
                <a:cubicBezTo>
                  <a:pt x="0" y="72"/>
                  <a:pt x="2" y="68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9" y="50"/>
                  <a:pt x="19" y="50"/>
                  <a:pt x="19" y="50"/>
                </a:cubicBezTo>
                <a:cubicBezTo>
                  <a:pt x="23" y="46"/>
                  <a:pt x="27" y="45"/>
                  <a:pt x="32" y="45"/>
                </a:cubicBezTo>
                <a:cubicBezTo>
                  <a:pt x="37" y="45"/>
                  <a:pt x="41" y="46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46"/>
                  <a:pt x="50" y="46"/>
                  <a:pt x="50" y="46"/>
                </a:cubicBezTo>
                <a:cubicBezTo>
                  <a:pt x="49" y="45"/>
                  <a:pt x="49" y="45"/>
                  <a:pt x="49" y="45"/>
                </a:cubicBezTo>
                <a:cubicBezTo>
                  <a:pt x="46" y="42"/>
                  <a:pt x="44" y="37"/>
                  <a:pt x="44" y="32"/>
                </a:cubicBezTo>
                <a:cubicBezTo>
                  <a:pt x="44" y="32"/>
                  <a:pt x="44" y="32"/>
                  <a:pt x="44" y="32"/>
                </a:cubicBezTo>
                <a:cubicBezTo>
                  <a:pt x="44" y="28"/>
                  <a:pt x="46" y="23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49" y="20"/>
                  <a:pt x="49" y="20"/>
                  <a:pt x="49" y="20"/>
                </a:cubicBezTo>
                <a:cubicBezTo>
                  <a:pt x="64" y="5"/>
                  <a:pt x="64" y="5"/>
                  <a:pt x="64" y="5"/>
                </a:cubicBezTo>
                <a:cubicBezTo>
                  <a:pt x="67" y="2"/>
                  <a:pt x="72" y="0"/>
                  <a:pt x="76" y="0"/>
                </a:cubicBezTo>
                <a:cubicBezTo>
                  <a:pt x="81" y="0"/>
                  <a:pt x="86" y="2"/>
                  <a:pt x="89" y="5"/>
                </a:cubicBezTo>
                <a:cubicBezTo>
                  <a:pt x="89" y="6"/>
                  <a:pt x="89" y="6"/>
                  <a:pt x="89" y="6"/>
                </a:cubicBezTo>
                <a:close/>
                <a:moveTo>
                  <a:pt x="90" y="18"/>
                </a:moveTo>
                <a:cubicBezTo>
                  <a:pt x="90" y="18"/>
                  <a:pt x="90" y="18"/>
                  <a:pt x="90" y="18"/>
                </a:cubicBezTo>
                <a:cubicBezTo>
                  <a:pt x="84" y="11"/>
                  <a:pt x="84" y="11"/>
                  <a:pt x="84" y="11"/>
                </a:cubicBezTo>
                <a:cubicBezTo>
                  <a:pt x="84" y="11"/>
                  <a:pt x="84" y="11"/>
                  <a:pt x="84" y="11"/>
                </a:cubicBezTo>
                <a:cubicBezTo>
                  <a:pt x="82" y="9"/>
                  <a:pt x="79" y="8"/>
                  <a:pt x="76" y="8"/>
                </a:cubicBezTo>
                <a:cubicBezTo>
                  <a:pt x="74" y="8"/>
                  <a:pt x="71" y="9"/>
                  <a:pt x="69" y="11"/>
                </a:cubicBezTo>
                <a:cubicBezTo>
                  <a:pt x="69" y="11"/>
                  <a:pt x="69" y="11"/>
                  <a:pt x="69" y="11"/>
                </a:cubicBezTo>
                <a:cubicBezTo>
                  <a:pt x="55" y="25"/>
                  <a:pt x="55" y="25"/>
                  <a:pt x="55" y="25"/>
                </a:cubicBezTo>
                <a:cubicBezTo>
                  <a:pt x="53" y="27"/>
                  <a:pt x="52" y="30"/>
                  <a:pt x="52" y="32"/>
                </a:cubicBezTo>
                <a:cubicBezTo>
                  <a:pt x="52" y="32"/>
                  <a:pt x="52" y="32"/>
                  <a:pt x="52" y="32"/>
                </a:cubicBezTo>
                <a:cubicBezTo>
                  <a:pt x="52" y="35"/>
                  <a:pt x="53" y="38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55" y="40"/>
                  <a:pt x="55" y="40"/>
                  <a:pt x="55" y="40"/>
                </a:cubicBezTo>
                <a:cubicBezTo>
                  <a:pt x="62" y="33"/>
                  <a:pt x="62" y="33"/>
                  <a:pt x="62" y="33"/>
                </a:cubicBezTo>
                <a:cubicBezTo>
                  <a:pt x="64" y="32"/>
                  <a:pt x="66" y="32"/>
                  <a:pt x="68" y="33"/>
                </a:cubicBezTo>
                <a:cubicBezTo>
                  <a:pt x="69" y="35"/>
                  <a:pt x="69" y="37"/>
                  <a:pt x="68" y="39"/>
                </a:cubicBezTo>
                <a:cubicBezTo>
                  <a:pt x="61" y="46"/>
                  <a:pt x="61" y="46"/>
                  <a:pt x="61" y="46"/>
                </a:cubicBezTo>
                <a:cubicBezTo>
                  <a:pt x="61" y="46"/>
                  <a:pt x="61" y="46"/>
                  <a:pt x="61" y="46"/>
                </a:cubicBezTo>
                <a:cubicBezTo>
                  <a:pt x="62" y="46"/>
                  <a:pt x="62" y="46"/>
                  <a:pt x="62" y="46"/>
                </a:cubicBezTo>
                <a:cubicBezTo>
                  <a:pt x="63" y="48"/>
                  <a:pt x="66" y="49"/>
                  <a:pt x="69" y="49"/>
                </a:cubicBezTo>
                <a:cubicBezTo>
                  <a:pt x="71" y="49"/>
                  <a:pt x="74" y="48"/>
                  <a:pt x="76" y="46"/>
                </a:cubicBezTo>
                <a:cubicBezTo>
                  <a:pt x="90" y="32"/>
                  <a:pt x="90" y="32"/>
                  <a:pt x="90" y="32"/>
                </a:cubicBezTo>
                <a:cubicBezTo>
                  <a:pt x="90" y="32"/>
                  <a:pt x="90" y="32"/>
                  <a:pt x="90" y="32"/>
                </a:cubicBezTo>
                <a:cubicBezTo>
                  <a:pt x="92" y="30"/>
                  <a:pt x="93" y="27"/>
                  <a:pt x="93" y="25"/>
                </a:cubicBezTo>
                <a:cubicBezTo>
                  <a:pt x="93" y="25"/>
                  <a:pt x="93" y="25"/>
                  <a:pt x="93" y="25"/>
                </a:cubicBezTo>
                <a:cubicBezTo>
                  <a:pt x="93" y="22"/>
                  <a:pt x="92" y="20"/>
                  <a:pt x="90" y="18"/>
                </a:cubicBezTo>
                <a:cubicBezTo>
                  <a:pt x="90" y="18"/>
                  <a:pt x="90" y="18"/>
                  <a:pt x="90" y="18"/>
                </a:cubicBezTo>
                <a:close/>
                <a:moveTo>
                  <a:pt x="46" y="62"/>
                </a:moveTo>
                <a:cubicBezTo>
                  <a:pt x="46" y="62"/>
                  <a:pt x="46" y="62"/>
                  <a:pt x="46" y="62"/>
                </a:cubicBezTo>
                <a:cubicBezTo>
                  <a:pt x="45" y="61"/>
                  <a:pt x="45" y="61"/>
                  <a:pt x="45" y="61"/>
                </a:cubicBezTo>
                <a:cubicBezTo>
                  <a:pt x="38" y="68"/>
                  <a:pt x="38" y="68"/>
                  <a:pt x="38" y="68"/>
                </a:cubicBezTo>
                <a:cubicBezTo>
                  <a:pt x="37" y="70"/>
                  <a:pt x="34" y="70"/>
                  <a:pt x="33" y="68"/>
                </a:cubicBezTo>
                <a:cubicBezTo>
                  <a:pt x="31" y="67"/>
                  <a:pt x="31" y="64"/>
                  <a:pt x="33" y="63"/>
                </a:cubicBezTo>
                <a:cubicBezTo>
                  <a:pt x="40" y="56"/>
                  <a:pt x="40" y="56"/>
                  <a:pt x="40" y="56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9" y="55"/>
                  <a:pt x="39" y="55"/>
                  <a:pt x="39" y="55"/>
                </a:cubicBezTo>
                <a:cubicBezTo>
                  <a:pt x="37" y="53"/>
                  <a:pt x="35" y="52"/>
                  <a:pt x="32" y="52"/>
                </a:cubicBezTo>
                <a:cubicBezTo>
                  <a:pt x="29" y="52"/>
                  <a:pt x="27" y="53"/>
                  <a:pt x="25" y="55"/>
                </a:cubicBezTo>
                <a:cubicBezTo>
                  <a:pt x="25" y="55"/>
                  <a:pt x="25" y="55"/>
                  <a:pt x="25" y="55"/>
                </a:cubicBezTo>
                <a:cubicBezTo>
                  <a:pt x="10" y="70"/>
                  <a:pt x="10" y="70"/>
                  <a:pt x="10" y="70"/>
                </a:cubicBezTo>
                <a:cubicBezTo>
                  <a:pt x="10" y="70"/>
                  <a:pt x="10" y="70"/>
                  <a:pt x="10" y="70"/>
                </a:cubicBezTo>
                <a:cubicBezTo>
                  <a:pt x="8" y="72"/>
                  <a:pt x="8" y="74"/>
                  <a:pt x="8" y="77"/>
                </a:cubicBezTo>
                <a:cubicBezTo>
                  <a:pt x="8" y="79"/>
                  <a:pt x="8" y="82"/>
                  <a:pt x="10" y="84"/>
                </a:cubicBezTo>
                <a:cubicBezTo>
                  <a:pt x="17" y="91"/>
                  <a:pt x="17" y="91"/>
                  <a:pt x="17" y="91"/>
                </a:cubicBezTo>
                <a:cubicBezTo>
                  <a:pt x="19" y="93"/>
                  <a:pt x="22" y="94"/>
                  <a:pt x="24" y="94"/>
                </a:cubicBezTo>
                <a:cubicBezTo>
                  <a:pt x="27" y="94"/>
                  <a:pt x="30" y="93"/>
                  <a:pt x="32" y="91"/>
                </a:cubicBezTo>
                <a:cubicBezTo>
                  <a:pt x="32" y="91"/>
                  <a:pt x="32" y="91"/>
                  <a:pt x="32" y="91"/>
                </a:cubicBezTo>
                <a:cubicBezTo>
                  <a:pt x="46" y="77"/>
                  <a:pt x="46" y="77"/>
                  <a:pt x="46" y="77"/>
                </a:cubicBezTo>
                <a:cubicBezTo>
                  <a:pt x="46" y="76"/>
                  <a:pt x="46" y="76"/>
                  <a:pt x="46" y="76"/>
                </a:cubicBezTo>
                <a:cubicBezTo>
                  <a:pt x="48" y="74"/>
                  <a:pt x="49" y="72"/>
                  <a:pt x="49" y="69"/>
                </a:cubicBezTo>
                <a:cubicBezTo>
                  <a:pt x="49" y="67"/>
                  <a:pt x="48" y="64"/>
                  <a:pt x="46" y="62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4" tIns="60962" rIns="121924" bIns="60962"/>
          <a:lstStyle/>
          <a:p>
            <a:endParaRPr lang="zh-CN" altLang="en-US" sz="1707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4" name="Freeform 35"/>
          <p:cNvSpPr>
            <a:spLocks noEditPoints="1"/>
          </p:cNvSpPr>
          <p:nvPr/>
        </p:nvSpPr>
        <p:spPr bwMode="auto">
          <a:xfrm>
            <a:off x="8240185" y="4148415"/>
            <a:ext cx="232833" cy="243479"/>
          </a:xfrm>
          <a:custGeom>
            <a:avLst/>
            <a:gdLst>
              <a:gd name="T0" fmla="*/ 86 w 101"/>
              <a:gd name="T1" fmla="*/ 14 h 106"/>
              <a:gd name="T2" fmla="*/ 89 w 101"/>
              <a:gd name="T3" fmla="*/ 83 h 106"/>
              <a:gd name="T4" fmla="*/ 93 w 101"/>
              <a:gd name="T5" fmla="*/ 53 h 106"/>
              <a:gd name="T6" fmla="*/ 76 w 101"/>
              <a:gd name="T7" fmla="*/ 71 h 106"/>
              <a:gd name="T8" fmla="*/ 74 w 101"/>
              <a:gd name="T9" fmla="*/ 53 h 106"/>
              <a:gd name="T10" fmla="*/ 29 w 101"/>
              <a:gd name="T11" fmla="*/ 70 h 106"/>
              <a:gd name="T12" fmla="*/ 22 w 101"/>
              <a:gd name="T13" fmla="*/ 53 h 106"/>
              <a:gd name="T14" fmla="*/ 18 w 101"/>
              <a:gd name="T15" fmla="*/ 78 h 106"/>
              <a:gd name="T16" fmla="*/ 0 w 101"/>
              <a:gd name="T17" fmla="*/ 50 h 106"/>
              <a:gd name="T18" fmla="*/ 50 w 101"/>
              <a:gd name="T19" fmla="*/ 0 h 106"/>
              <a:gd name="T20" fmla="*/ 66 w 101"/>
              <a:gd name="T21" fmla="*/ 91 h 106"/>
              <a:gd name="T22" fmla="*/ 62 w 101"/>
              <a:gd name="T23" fmla="*/ 106 h 106"/>
              <a:gd name="T24" fmla="*/ 39 w 101"/>
              <a:gd name="T25" fmla="*/ 106 h 106"/>
              <a:gd name="T26" fmla="*/ 35 w 101"/>
              <a:gd name="T27" fmla="*/ 102 h 106"/>
              <a:gd name="T28" fmla="*/ 23 w 101"/>
              <a:gd name="T29" fmla="*/ 91 h 106"/>
              <a:gd name="T30" fmla="*/ 20 w 101"/>
              <a:gd name="T31" fmla="*/ 85 h 106"/>
              <a:gd name="T32" fmla="*/ 53 w 101"/>
              <a:gd name="T33" fmla="*/ 57 h 106"/>
              <a:gd name="T34" fmla="*/ 80 w 101"/>
              <a:gd name="T35" fmla="*/ 85 h 106"/>
              <a:gd name="T36" fmla="*/ 78 w 101"/>
              <a:gd name="T37" fmla="*/ 91 h 106"/>
              <a:gd name="T38" fmla="*/ 66 w 101"/>
              <a:gd name="T39" fmla="*/ 91 h 106"/>
              <a:gd name="T40" fmla="*/ 58 w 101"/>
              <a:gd name="T41" fmla="*/ 98 h 106"/>
              <a:gd name="T42" fmla="*/ 58 w 101"/>
              <a:gd name="T43" fmla="*/ 87 h 106"/>
              <a:gd name="T44" fmla="*/ 68 w 101"/>
              <a:gd name="T45" fmla="*/ 83 h 106"/>
              <a:gd name="T46" fmla="*/ 33 w 101"/>
              <a:gd name="T47" fmla="*/ 83 h 106"/>
              <a:gd name="T48" fmla="*/ 39 w 101"/>
              <a:gd name="T49" fmla="*/ 83 h 106"/>
              <a:gd name="T50" fmla="*/ 43 w 101"/>
              <a:gd name="T51" fmla="*/ 98 h 106"/>
              <a:gd name="T52" fmla="*/ 81 w 101"/>
              <a:gd name="T53" fmla="*/ 20 h 106"/>
              <a:gd name="T54" fmla="*/ 80 w 101"/>
              <a:gd name="T55" fmla="*/ 19 h 106"/>
              <a:gd name="T56" fmla="*/ 78 w 101"/>
              <a:gd name="T57" fmla="*/ 48 h 106"/>
              <a:gd name="T58" fmla="*/ 81 w 101"/>
              <a:gd name="T59" fmla="*/ 20 h 106"/>
              <a:gd name="T60" fmla="*/ 76 w 101"/>
              <a:gd name="T61" fmla="*/ 16 h 106"/>
              <a:gd name="T62" fmla="*/ 71 w 101"/>
              <a:gd name="T63" fmla="*/ 16 h 106"/>
              <a:gd name="T64" fmla="*/ 76 w 101"/>
              <a:gd name="T65" fmla="*/ 16 h 106"/>
              <a:gd name="T66" fmla="*/ 57 w 101"/>
              <a:gd name="T67" fmla="*/ 8 h 106"/>
              <a:gd name="T68" fmla="*/ 53 w 101"/>
              <a:gd name="T69" fmla="*/ 24 h 106"/>
              <a:gd name="T70" fmla="*/ 68 w 101"/>
              <a:gd name="T71" fmla="*/ 20 h 106"/>
              <a:gd name="T72" fmla="*/ 57 w 101"/>
              <a:gd name="T73" fmla="*/ 8 h 106"/>
              <a:gd name="T74" fmla="*/ 48 w 101"/>
              <a:gd name="T75" fmla="*/ 8 h 106"/>
              <a:gd name="T76" fmla="*/ 34 w 101"/>
              <a:gd name="T77" fmla="*/ 18 h 106"/>
              <a:gd name="T78" fmla="*/ 35 w 101"/>
              <a:gd name="T79" fmla="*/ 21 h 106"/>
              <a:gd name="T80" fmla="*/ 48 w 101"/>
              <a:gd name="T81" fmla="*/ 8 h 106"/>
              <a:gd name="T82" fmla="*/ 34 w 101"/>
              <a:gd name="T83" fmla="*/ 11 h 106"/>
              <a:gd name="T84" fmla="*/ 29 w 101"/>
              <a:gd name="T85" fmla="*/ 18 h 106"/>
              <a:gd name="T86" fmla="*/ 34 w 101"/>
              <a:gd name="T87" fmla="*/ 11 h 106"/>
              <a:gd name="T88" fmla="*/ 21 w 101"/>
              <a:gd name="T89" fmla="*/ 19 h 106"/>
              <a:gd name="T90" fmla="*/ 8 w 101"/>
              <a:gd name="T91" fmla="*/ 48 h 106"/>
              <a:gd name="T92" fmla="*/ 27 w 101"/>
              <a:gd name="T93" fmla="*/ 23 h 106"/>
              <a:gd name="T94" fmla="*/ 69 w 101"/>
              <a:gd name="T95" fmla="*/ 25 h 106"/>
              <a:gd name="T96" fmla="*/ 67 w 101"/>
              <a:gd name="T97" fmla="*/ 26 h 106"/>
              <a:gd name="T98" fmla="*/ 53 w 101"/>
              <a:gd name="T99" fmla="*/ 48 h 106"/>
              <a:gd name="T100" fmla="*/ 69 w 101"/>
              <a:gd name="T101" fmla="*/ 25 h 106"/>
              <a:gd name="T102" fmla="*/ 48 w 101"/>
              <a:gd name="T103" fmla="*/ 29 h 106"/>
              <a:gd name="T104" fmla="*/ 31 w 101"/>
              <a:gd name="T105" fmla="*/ 25 h 106"/>
              <a:gd name="T106" fmla="*/ 48 w 101"/>
              <a:gd name="T107" fmla="*/ 48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106">
                <a:moveTo>
                  <a:pt x="50" y="0"/>
                </a:moveTo>
                <a:cubicBezTo>
                  <a:pt x="64" y="0"/>
                  <a:pt x="77" y="5"/>
                  <a:pt x="86" y="14"/>
                </a:cubicBezTo>
                <a:cubicBezTo>
                  <a:pt x="95" y="24"/>
                  <a:pt x="101" y="36"/>
                  <a:pt x="101" y="50"/>
                </a:cubicBezTo>
                <a:cubicBezTo>
                  <a:pt x="101" y="63"/>
                  <a:pt x="96" y="74"/>
                  <a:pt x="89" y="83"/>
                </a:cubicBezTo>
                <a:cubicBezTo>
                  <a:pt x="86" y="87"/>
                  <a:pt x="80" y="82"/>
                  <a:pt x="83" y="78"/>
                </a:cubicBezTo>
                <a:cubicBezTo>
                  <a:pt x="89" y="71"/>
                  <a:pt x="93" y="62"/>
                  <a:pt x="93" y="53"/>
                </a:cubicBezTo>
                <a:cubicBezTo>
                  <a:pt x="78" y="53"/>
                  <a:pt x="78" y="53"/>
                  <a:pt x="78" y="53"/>
                </a:cubicBezTo>
                <a:cubicBezTo>
                  <a:pt x="78" y="59"/>
                  <a:pt x="77" y="65"/>
                  <a:pt x="76" y="71"/>
                </a:cubicBezTo>
                <a:cubicBezTo>
                  <a:pt x="75" y="74"/>
                  <a:pt x="70" y="73"/>
                  <a:pt x="71" y="70"/>
                </a:cubicBezTo>
                <a:cubicBezTo>
                  <a:pt x="73" y="65"/>
                  <a:pt x="74" y="59"/>
                  <a:pt x="74" y="53"/>
                </a:cubicBezTo>
                <a:cubicBezTo>
                  <a:pt x="54" y="53"/>
                  <a:pt x="46" y="53"/>
                  <a:pt x="27" y="53"/>
                </a:cubicBezTo>
                <a:cubicBezTo>
                  <a:pt x="27" y="59"/>
                  <a:pt x="28" y="65"/>
                  <a:pt x="29" y="70"/>
                </a:cubicBezTo>
                <a:cubicBezTo>
                  <a:pt x="30" y="73"/>
                  <a:pt x="26" y="74"/>
                  <a:pt x="25" y="70"/>
                </a:cubicBezTo>
                <a:cubicBezTo>
                  <a:pt x="23" y="65"/>
                  <a:pt x="23" y="59"/>
                  <a:pt x="22" y="53"/>
                </a:cubicBezTo>
                <a:cubicBezTo>
                  <a:pt x="8" y="53"/>
                  <a:pt x="8" y="53"/>
                  <a:pt x="8" y="53"/>
                </a:cubicBezTo>
                <a:cubicBezTo>
                  <a:pt x="8" y="62"/>
                  <a:pt x="12" y="71"/>
                  <a:pt x="18" y="78"/>
                </a:cubicBezTo>
                <a:cubicBezTo>
                  <a:pt x="21" y="82"/>
                  <a:pt x="15" y="87"/>
                  <a:pt x="12" y="83"/>
                </a:cubicBezTo>
                <a:cubicBezTo>
                  <a:pt x="4" y="74"/>
                  <a:pt x="0" y="63"/>
                  <a:pt x="0" y="50"/>
                </a:cubicBezTo>
                <a:cubicBezTo>
                  <a:pt x="0" y="36"/>
                  <a:pt x="5" y="24"/>
                  <a:pt x="15" y="14"/>
                </a:cubicBezTo>
                <a:cubicBezTo>
                  <a:pt x="24" y="5"/>
                  <a:pt x="36" y="0"/>
                  <a:pt x="50" y="0"/>
                </a:cubicBezTo>
                <a:close/>
                <a:moveTo>
                  <a:pt x="66" y="91"/>
                </a:moveTo>
                <a:cubicBezTo>
                  <a:pt x="66" y="91"/>
                  <a:pt x="66" y="91"/>
                  <a:pt x="66" y="91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6" y="104"/>
                  <a:pt x="64" y="106"/>
                  <a:pt x="62" y="106"/>
                </a:cubicBezTo>
                <a:cubicBezTo>
                  <a:pt x="62" y="106"/>
                  <a:pt x="62" y="106"/>
                  <a:pt x="62" y="106"/>
                </a:cubicBezTo>
                <a:cubicBezTo>
                  <a:pt x="39" y="106"/>
                  <a:pt x="39" y="106"/>
                  <a:pt x="39" y="106"/>
                </a:cubicBezTo>
                <a:cubicBezTo>
                  <a:pt x="37" y="106"/>
                  <a:pt x="35" y="104"/>
                  <a:pt x="35" y="102"/>
                </a:cubicBezTo>
                <a:cubicBezTo>
                  <a:pt x="35" y="102"/>
                  <a:pt x="35" y="102"/>
                  <a:pt x="35" y="102"/>
                </a:cubicBezTo>
                <a:cubicBezTo>
                  <a:pt x="35" y="91"/>
                  <a:pt x="35" y="91"/>
                  <a:pt x="35" y="91"/>
                </a:cubicBezTo>
                <a:cubicBezTo>
                  <a:pt x="23" y="91"/>
                  <a:pt x="23" y="91"/>
                  <a:pt x="23" y="91"/>
                </a:cubicBezTo>
                <a:cubicBezTo>
                  <a:pt x="21" y="91"/>
                  <a:pt x="19" y="90"/>
                  <a:pt x="19" y="87"/>
                </a:cubicBezTo>
                <a:cubicBezTo>
                  <a:pt x="19" y="86"/>
                  <a:pt x="20" y="85"/>
                  <a:pt x="20" y="85"/>
                </a:cubicBezTo>
                <a:cubicBezTo>
                  <a:pt x="48" y="57"/>
                  <a:pt x="48" y="57"/>
                  <a:pt x="48" y="57"/>
                </a:cubicBezTo>
                <a:cubicBezTo>
                  <a:pt x="49" y="56"/>
                  <a:pt x="52" y="56"/>
                  <a:pt x="53" y="57"/>
                </a:cubicBezTo>
                <a:cubicBezTo>
                  <a:pt x="53" y="58"/>
                  <a:pt x="53" y="58"/>
                  <a:pt x="53" y="58"/>
                </a:cubicBezTo>
                <a:cubicBezTo>
                  <a:pt x="80" y="85"/>
                  <a:pt x="80" y="85"/>
                  <a:pt x="80" y="85"/>
                </a:cubicBezTo>
                <a:cubicBezTo>
                  <a:pt x="82" y="86"/>
                  <a:pt x="82" y="89"/>
                  <a:pt x="80" y="90"/>
                </a:cubicBezTo>
                <a:cubicBezTo>
                  <a:pt x="79" y="91"/>
                  <a:pt x="79" y="91"/>
                  <a:pt x="78" y="91"/>
                </a:cubicBezTo>
                <a:cubicBezTo>
                  <a:pt x="77" y="91"/>
                  <a:pt x="77" y="91"/>
                  <a:pt x="77" y="91"/>
                </a:cubicBezTo>
                <a:cubicBezTo>
                  <a:pt x="66" y="91"/>
                  <a:pt x="66" y="91"/>
                  <a:pt x="66" y="91"/>
                </a:cubicBezTo>
                <a:close/>
                <a:moveTo>
                  <a:pt x="58" y="98"/>
                </a:moveTo>
                <a:cubicBezTo>
                  <a:pt x="58" y="98"/>
                  <a:pt x="58" y="98"/>
                  <a:pt x="58" y="98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7"/>
                  <a:pt x="58" y="87"/>
                  <a:pt x="58" y="87"/>
                </a:cubicBezTo>
                <a:cubicBezTo>
                  <a:pt x="58" y="85"/>
                  <a:pt x="60" y="83"/>
                  <a:pt x="62" y="83"/>
                </a:cubicBezTo>
                <a:cubicBezTo>
                  <a:pt x="68" y="83"/>
                  <a:pt x="68" y="83"/>
                  <a:pt x="68" y="83"/>
                </a:cubicBezTo>
                <a:cubicBezTo>
                  <a:pt x="50" y="66"/>
                  <a:pt x="50" y="66"/>
                  <a:pt x="50" y="66"/>
                </a:cubicBezTo>
                <a:cubicBezTo>
                  <a:pt x="33" y="83"/>
                  <a:pt x="33" y="83"/>
                  <a:pt x="33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39" y="83"/>
                  <a:pt x="39" y="83"/>
                  <a:pt x="39" y="83"/>
                </a:cubicBezTo>
                <a:cubicBezTo>
                  <a:pt x="41" y="83"/>
                  <a:pt x="43" y="85"/>
                  <a:pt x="43" y="87"/>
                </a:cubicBezTo>
                <a:cubicBezTo>
                  <a:pt x="43" y="98"/>
                  <a:pt x="43" y="98"/>
                  <a:pt x="43" y="98"/>
                </a:cubicBezTo>
                <a:cubicBezTo>
                  <a:pt x="58" y="98"/>
                  <a:pt x="58" y="98"/>
                  <a:pt x="58" y="98"/>
                </a:cubicBezTo>
                <a:close/>
                <a:moveTo>
                  <a:pt x="81" y="20"/>
                </a:moveTo>
                <a:cubicBezTo>
                  <a:pt x="81" y="20"/>
                  <a:pt x="81" y="20"/>
                  <a:pt x="81" y="20"/>
                </a:cubicBezTo>
                <a:cubicBezTo>
                  <a:pt x="80" y="20"/>
                  <a:pt x="80" y="19"/>
                  <a:pt x="80" y="19"/>
                </a:cubicBezTo>
                <a:cubicBezTo>
                  <a:pt x="78" y="20"/>
                  <a:pt x="76" y="22"/>
                  <a:pt x="74" y="23"/>
                </a:cubicBezTo>
                <a:cubicBezTo>
                  <a:pt x="76" y="30"/>
                  <a:pt x="78" y="39"/>
                  <a:pt x="78" y="48"/>
                </a:cubicBezTo>
                <a:cubicBezTo>
                  <a:pt x="93" y="48"/>
                  <a:pt x="93" y="48"/>
                  <a:pt x="93" y="48"/>
                </a:cubicBezTo>
                <a:cubicBezTo>
                  <a:pt x="93" y="37"/>
                  <a:pt x="88" y="27"/>
                  <a:pt x="81" y="20"/>
                </a:cubicBezTo>
                <a:close/>
                <a:moveTo>
                  <a:pt x="76" y="16"/>
                </a:moveTo>
                <a:cubicBezTo>
                  <a:pt x="76" y="16"/>
                  <a:pt x="76" y="16"/>
                  <a:pt x="76" y="16"/>
                </a:cubicBezTo>
                <a:cubicBezTo>
                  <a:pt x="73" y="14"/>
                  <a:pt x="70" y="12"/>
                  <a:pt x="67" y="11"/>
                </a:cubicBezTo>
                <a:cubicBezTo>
                  <a:pt x="68" y="12"/>
                  <a:pt x="70" y="14"/>
                  <a:pt x="71" y="16"/>
                </a:cubicBezTo>
                <a:cubicBezTo>
                  <a:pt x="71" y="17"/>
                  <a:pt x="71" y="18"/>
                  <a:pt x="72" y="18"/>
                </a:cubicBezTo>
                <a:cubicBezTo>
                  <a:pt x="73" y="18"/>
                  <a:pt x="75" y="17"/>
                  <a:pt x="76" y="16"/>
                </a:cubicBezTo>
                <a:close/>
                <a:moveTo>
                  <a:pt x="57" y="8"/>
                </a:moveTo>
                <a:cubicBezTo>
                  <a:pt x="57" y="8"/>
                  <a:pt x="57" y="8"/>
                  <a:pt x="57" y="8"/>
                </a:cubicBezTo>
                <a:cubicBezTo>
                  <a:pt x="56" y="8"/>
                  <a:pt x="54" y="8"/>
                  <a:pt x="53" y="8"/>
                </a:cubicBezTo>
                <a:cubicBezTo>
                  <a:pt x="53" y="24"/>
                  <a:pt x="53" y="24"/>
                  <a:pt x="53" y="24"/>
                </a:cubicBezTo>
                <a:cubicBezTo>
                  <a:pt x="57" y="24"/>
                  <a:pt x="62" y="23"/>
                  <a:pt x="66" y="21"/>
                </a:cubicBezTo>
                <a:cubicBezTo>
                  <a:pt x="66" y="21"/>
                  <a:pt x="67" y="21"/>
                  <a:pt x="68" y="20"/>
                </a:cubicBezTo>
                <a:cubicBezTo>
                  <a:pt x="67" y="20"/>
                  <a:pt x="67" y="19"/>
                  <a:pt x="66" y="18"/>
                </a:cubicBezTo>
                <a:cubicBezTo>
                  <a:pt x="64" y="14"/>
                  <a:pt x="61" y="10"/>
                  <a:pt x="57" y="8"/>
                </a:cubicBezTo>
                <a:close/>
                <a:moveTo>
                  <a:pt x="48" y="8"/>
                </a:moveTo>
                <a:cubicBezTo>
                  <a:pt x="48" y="8"/>
                  <a:pt x="48" y="8"/>
                  <a:pt x="48" y="8"/>
                </a:cubicBezTo>
                <a:cubicBezTo>
                  <a:pt x="46" y="8"/>
                  <a:pt x="45" y="8"/>
                  <a:pt x="43" y="8"/>
                </a:cubicBezTo>
                <a:cubicBezTo>
                  <a:pt x="40" y="10"/>
                  <a:pt x="37" y="14"/>
                  <a:pt x="34" y="18"/>
                </a:cubicBezTo>
                <a:cubicBezTo>
                  <a:pt x="34" y="19"/>
                  <a:pt x="33" y="20"/>
                  <a:pt x="33" y="20"/>
                </a:cubicBezTo>
                <a:cubicBezTo>
                  <a:pt x="34" y="21"/>
                  <a:pt x="34" y="21"/>
                  <a:pt x="35" y="21"/>
                </a:cubicBezTo>
                <a:cubicBezTo>
                  <a:pt x="39" y="23"/>
                  <a:pt x="43" y="24"/>
                  <a:pt x="48" y="24"/>
                </a:cubicBezTo>
                <a:cubicBezTo>
                  <a:pt x="48" y="8"/>
                  <a:pt x="48" y="8"/>
                  <a:pt x="48" y="8"/>
                </a:cubicBezTo>
                <a:close/>
                <a:moveTo>
                  <a:pt x="34" y="11"/>
                </a:moveTo>
                <a:cubicBezTo>
                  <a:pt x="34" y="11"/>
                  <a:pt x="34" y="11"/>
                  <a:pt x="34" y="11"/>
                </a:cubicBezTo>
                <a:cubicBezTo>
                  <a:pt x="30" y="12"/>
                  <a:pt x="28" y="14"/>
                  <a:pt x="25" y="16"/>
                </a:cubicBezTo>
                <a:cubicBezTo>
                  <a:pt x="26" y="17"/>
                  <a:pt x="28" y="18"/>
                  <a:pt x="29" y="18"/>
                </a:cubicBezTo>
                <a:cubicBezTo>
                  <a:pt x="29" y="18"/>
                  <a:pt x="30" y="17"/>
                  <a:pt x="30" y="16"/>
                </a:cubicBezTo>
                <a:cubicBezTo>
                  <a:pt x="31" y="14"/>
                  <a:pt x="32" y="12"/>
                  <a:pt x="34" y="11"/>
                </a:cubicBezTo>
                <a:close/>
                <a:moveTo>
                  <a:pt x="21" y="19"/>
                </a:moveTo>
                <a:cubicBezTo>
                  <a:pt x="21" y="19"/>
                  <a:pt x="21" y="19"/>
                  <a:pt x="21" y="19"/>
                </a:cubicBezTo>
                <a:cubicBezTo>
                  <a:pt x="21" y="19"/>
                  <a:pt x="20" y="20"/>
                  <a:pt x="20" y="20"/>
                </a:cubicBezTo>
                <a:cubicBezTo>
                  <a:pt x="13" y="27"/>
                  <a:pt x="8" y="37"/>
                  <a:pt x="8" y="48"/>
                </a:cubicBezTo>
                <a:cubicBezTo>
                  <a:pt x="22" y="48"/>
                  <a:pt x="22" y="48"/>
                  <a:pt x="22" y="48"/>
                </a:cubicBezTo>
                <a:cubicBezTo>
                  <a:pt x="23" y="39"/>
                  <a:pt x="24" y="30"/>
                  <a:pt x="27" y="23"/>
                </a:cubicBezTo>
                <a:cubicBezTo>
                  <a:pt x="25" y="22"/>
                  <a:pt x="23" y="20"/>
                  <a:pt x="21" y="19"/>
                </a:cubicBezTo>
                <a:close/>
                <a:moveTo>
                  <a:pt x="69" y="25"/>
                </a:moveTo>
                <a:cubicBezTo>
                  <a:pt x="69" y="25"/>
                  <a:pt x="69" y="25"/>
                  <a:pt x="69" y="25"/>
                </a:cubicBezTo>
                <a:cubicBezTo>
                  <a:pt x="69" y="25"/>
                  <a:pt x="68" y="25"/>
                  <a:pt x="67" y="26"/>
                </a:cubicBezTo>
                <a:cubicBezTo>
                  <a:pt x="63" y="27"/>
                  <a:pt x="58" y="28"/>
                  <a:pt x="53" y="29"/>
                </a:cubicBezTo>
                <a:cubicBezTo>
                  <a:pt x="53" y="48"/>
                  <a:pt x="53" y="48"/>
                  <a:pt x="53" y="48"/>
                </a:cubicBezTo>
                <a:cubicBezTo>
                  <a:pt x="74" y="48"/>
                  <a:pt x="74" y="48"/>
                  <a:pt x="74" y="48"/>
                </a:cubicBezTo>
                <a:cubicBezTo>
                  <a:pt x="73" y="39"/>
                  <a:pt x="72" y="31"/>
                  <a:pt x="69" y="25"/>
                </a:cubicBezTo>
                <a:close/>
                <a:moveTo>
                  <a:pt x="48" y="29"/>
                </a:moveTo>
                <a:cubicBezTo>
                  <a:pt x="48" y="29"/>
                  <a:pt x="48" y="29"/>
                  <a:pt x="48" y="29"/>
                </a:cubicBezTo>
                <a:cubicBezTo>
                  <a:pt x="43" y="28"/>
                  <a:pt x="38" y="27"/>
                  <a:pt x="33" y="26"/>
                </a:cubicBezTo>
                <a:cubicBezTo>
                  <a:pt x="33" y="25"/>
                  <a:pt x="32" y="25"/>
                  <a:pt x="31" y="25"/>
                </a:cubicBezTo>
                <a:cubicBezTo>
                  <a:pt x="29" y="31"/>
                  <a:pt x="27" y="39"/>
                  <a:pt x="27" y="48"/>
                </a:cubicBezTo>
                <a:cubicBezTo>
                  <a:pt x="48" y="48"/>
                  <a:pt x="48" y="48"/>
                  <a:pt x="48" y="48"/>
                </a:cubicBezTo>
                <a:cubicBezTo>
                  <a:pt x="48" y="29"/>
                  <a:pt x="48" y="29"/>
                  <a:pt x="48" y="2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4" tIns="60962" rIns="121924" bIns="60962"/>
          <a:lstStyle/>
          <a:p>
            <a:endParaRPr lang="zh-CN" altLang="en-US" sz="1707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5" name="Freeform 36"/>
          <p:cNvSpPr>
            <a:spLocks noEditPoints="1"/>
          </p:cNvSpPr>
          <p:nvPr/>
        </p:nvSpPr>
        <p:spPr bwMode="auto">
          <a:xfrm>
            <a:off x="3659719" y="4159002"/>
            <a:ext cx="230716" cy="218071"/>
          </a:xfrm>
          <a:custGeom>
            <a:avLst/>
            <a:gdLst>
              <a:gd name="T0" fmla="*/ 29 w 101"/>
              <a:gd name="T1" fmla="*/ 79 h 95"/>
              <a:gd name="T2" fmla="*/ 86 w 101"/>
              <a:gd name="T3" fmla="*/ 76 h 95"/>
              <a:gd name="T4" fmla="*/ 86 w 101"/>
              <a:gd name="T5" fmla="*/ 81 h 95"/>
              <a:gd name="T6" fmla="*/ 31 w 101"/>
              <a:gd name="T7" fmla="*/ 13 h 95"/>
              <a:gd name="T8" fmla="*/ 29 w 101"/>
              <a:gd name="T9" fmla="*/ 16 h 95"/>
              <a:gd name="T10" fmla="*/ 29 w 101"/>
              <a:gd name="T11" fmla="*/ 32 h 95"/>
              <a:gd name="T12" fmla="*/ 31 w 101"/>
              <a:gd name="T13" fmla="*/ 34 h 95"/>
              <a:gd name="T14" fmla="*/ 86 w 101"/>
              <a:gd name="T15" fmla="*/ 34 h 95"/>
              <a:gd name="T16" fmla="*/ 89 w 101"/>
              <a:gd name="T17" fmla="*/ 16 h 95"/>
              <a:gd name="T18" fmla="*/ 86 w 101"/>
              <a:gd name="T19" fmla="*/ 13 h 95"/>
              <a:gd name="T20" fmla="*/ 33 w 101"/>
              <a:gd name="T21" fmla="*/ 30 h 95"/>
              <a:gd name="T22" fmla="*/ 33 w 101"/>
              <a:gd name="T23" fmla="*/ 18 h 95"/>
              <a:gd name="T24" fmla="*/ 84 w 101"/>
              <a:gd name="T25" fmla="*/ 30 h 95"/>
              <a:gd name="T26" fmla="*/ 16 w 101"/>
              <a:gd name="T27" fmla="*/ 29 h 95"/>
              <a:gd name="T28" fmla="*/ 8 w 101"/>
              <a:gd name="T29" fmla="*/ 29 h 95"/>
              <a:gd name="T30" fmla="*/ 16 w 101"/>
              <a:gd name="T31" fmla="*/ 83 h 95"/>
              <a:gd name="T32" fmla="*/ 12 w 101"/>
              <a:gd name="T33" fmla="*/ 95 h 95"/>
              <a:gd name="T34" fmla="*/ 3 w 101"/>
              <a:gd name="T35" fmla="*/ 92 h 95"/>
              <a:gd name="T36" fmla="*/ 0 w 101"/>
              <a:gd name="T37" fmla="*/ 83 h 95"/>
              <a:gd name="T38" fmla="*/ 0 w 101"/>
              <a:gd name="T39" fmla="*/ 25 h 95"/>
              <a:gd name="T40" fmla="*/ 16 w 101"/>
              <a:gd name="T41" fmla="*/ 21 h 95"/>
              <a:gd name="T42" fmla="*/ 20 w 101"/>
              <a:gd name="T43" fmla="*/ 0 h 95"/>
              <a:gd name="T44" fmla="*/ 97 w 101"/>
              <a:gd name="T45" fmla="*/ 0 h 95"/>
              <a:gd name="T46" fmla="*/ 101 w 101"/>
              <a:gd name="T47" fmla="*/ 4 h 95"/>
              <a:gd name="T48" fmla="*/ 98 w 101"/>
              <a:gd name="T49" fmla="*/ 92 h 95"/>
              <a:gd name="T50" fmla="*/ 89 w 101"/>
              <a:gd name="T51" fmla="*/ 95 h 95"/>
              <a:gd name="T52" fmla="*/ 12 w 101"/>
              <a:gd name="T53" fmla="*/ 95 h 95"/>
              <a:gd name="T54" fmla="*/ 93 w 101"/>
              <a:gd name="T55" fmla="*/ 83 h 95"/>
              <a:gd name="T56" fmla="*/ 93 w 101"/>
              <a:gd name="T57" fmla="*/ 8 h 95"/>
              <a:gd name="T58" fmla="*/ 24 w 101"/>
              <a:gd name="T59" fmla="*/ 83 h 95"/>
              <a:gd name="T60" fmla="*/ 89 w 101"/>
              <a:gd name="T61" fmla="*/ 88 h 95"/>
              <a:gd name="T62" fmla="*/ 92 w 101"/>
              <a:gd name="T63" fmla="*/ 86 h 95"/>
              <a:gd name="T64" fmla="*/ 61 w 101"/>
              <a:gd name="T65" fmla="*/ 39 h 95"/>
              <a:gd name="T66" fmla="*/ 61 w 101"/>
              <a:gd name="T67" fmla="*/ 39 h 95"/>
              <a:gd name="T68" fmla="*/ 89 w 101"/>
              <a:gd name="T69" fmla="*/ 41 h 95"/>
              <a:gd name="T70" fmla="*/ 89 w 101"/>
              <a:gd name="T71" fmla="*/ 54 h 95"/>
              <a:gd name="T72" fmla="*/ 86 w 101"/>
              <a:gd name="T73" fmla="*/ 56 h 95"/>
              <a:gd name="T74" fmla="*/ 59 w 101"/>
              <a:gd name="T75" fmla="*/ 54 h 95"/>
              <a:gd name="T76" fmla="*/ 59 w 101"/>
              <a:gd name="T77" fmla="*/ 41 h 95"/>
              <a:gd name="T78" fmla="*/ 84 w 101"/>
              <a:gd name="T79" fmla="*/ 44 h 95"/>
              <a:gd name="T80" fmla="*/ 64 w 101"/>
              <a:gd name="T81" fmla="*/ 44 h 95"/>
              <a:gd name="T82" fmla="*/ 84 w 101"/>
              <a:gd name="T83" fmla="*/ 52 h 95"/>
              <a:gd name="T84" fmla="*/ 31 w 101"/>
              <a:gd name="T85" fmla="*/ 44 h 95"/>
              <a:gd name="T86" fmla="*/ 29 w 101"/>
              <a:gd name="T87" fmla="*/ 41 h 95"/>
              <a:gd name="T88" fmla="*/ 54 w 101"/>
              <a:gd name="T89" fmla="*/ 39 h 95"/>
              <a:gd name="T90" fmla="*/ 54 w 101"/>
              <a:gd name="T91" fmla="*/ 44 h 95"/>
              <a:gd name="T92" fmla="*/ 31 w 101"/>
              <a:gd name="T93" fmla="*/ 56 h 95"/>
              <a:gd name="T94" fmla="*/ 29 w 101"/>
              <a:gd name="T95" fmla="*/ 54 h 95"/>
              <a:gd name="T96" fmla="*/ 54 w 101"/>
              <a:gd name="T97" fmla="*/ 52 h 95"/>
              <a:gd name="T98" fmla="*/ 54 w 101"/>
              <a:gd name="T99" fmla="*/ 56 h 95"/>
              <a:gd name="T100" fmla="*/ 31 w 101"/>
              <a:gd name="T101" fmla="*/ 69 h 95"/>
              <a:gd name="T102" fmla="*/ 29 w 101"/>
              <a:gd name="T103" fmla="*/ 66 h 95"/>
              <a:gd name="T104" fmla="*/ 86 w 101"/>
              <a:gd name="T105" fmla="*/ 64 h 95"/>
              <a:gd name="T106" fmla="*/ 86 w 101"/>
              <a:gd name="T107" fmla="*/ 6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01" h="95">
                <a:moveTo>
                  <a:pt x="31" y="81"/>
                </a:moveTo>
                <a:cubicBezTo>
                  <a:pt x="30" y="81"/>
                  <a:pt x="29" y="80"/>
                  <a:pt x="29" y="79"/>
                </a:cubicBezTo>
                <a:cubicBezTo>
                  <a:pt x="29" y="78"/>
                  <a:pt x="30" y="76"/>
                  <a:pt x="31" y="76"/>
                </a:cubicBezTo>
                <a:cubicBezTo>
                  <a:pt x="86" y="76"/>
                  <a:pt x="86" y="76"/>
                  <a:pt x="86" y="76"/>
                </a:cubicBezTo>
                <a:cubicBezTo>
                  <a:pt x="87" y="76"/>
                  <a:pt x="89" y="78"/>
                  <a:pt x="89" y="79"/>
                </a:cubicBezTo>
                <a:cubicBezTo>
                  <a:pt x="89" y="80"/>
                  <a:pt x="87" y="81"/>
                  <a:pt x="86" y="81"/>
                </a:cubicBezTo>
                <a:cubicBezTo>
                  <a:pt x="31" y="81"/>
                  <a:pt x="31" y="81"/>
                  <a:pt x="31" y="81"/>
                </a:cubicBezTo>
                <a:close/>
                <a:moveTo>
                  <a:pt x="31" y="13"/>
                </a:moveTo>
                <a:cubicBezTo>
                  <a:pt x="31" y="13"/>
                  <a:pt x="31" y="13"/>
                  <a:pt x="31" y="13"/>
                </a:cubicBezTo>
                <a:cubicBezTo>
                  <a:pt x="30" y="13"/>
                  <a:pt x="29" y="14"/>
                  <a:pt x="29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32"/>
                  <a:pt x="29" y="32"/>
                  <a:pt x="29" y="32"/>
                </a:cubicBezTo>
                <a:cubicBezTo>
                  <a:pt x="29" y="33"/>
                  <a:pt x="30" y="34"/>
                  <a:pt x="31" y="34"/>
                </a:cubicBezTo>
                <a:cubicBezTo>
                  <a:pt x="31" y="34"/>
                  <a:pt x="31" y="34"/>
                  <a:pt x="31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6" y="34"/>
                  <a:pt x="86" y="34"/>
                  <a:pt x="86" y="34"/>
                </a:cubicBezTo>
                <a:cubicBezTo>
                  <a:pt x="87" y="34"/>
                  <a:pt x="89" y="33"/>
                  <a:pt x="89" y="32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6"/>
                  <a:pt x="89" y="16"/>
                  <a:pt x="89" y="16"/>
                </a:cubicBezTo>
                <a:cubicBezTo>
                  <a:pt x="89" y="14"/>
                  <a:pt x="87" y="13"/>
                  <a:pt x="86" y="13"/>
                </a:cubicBezTo>
                <a:cubicBezTo>
                  <a:pt x="31" y="13"/>
                  <a:pt x="31" y="13"/>
                  <a:pt x="31" y="13"/>
                </a:cubicBezTo>
                <a:close/>
                <a:moveTo>
                  <a:pt x="33" y="30"/>
                </a:moveTo>
                <a:cubicBezTo>
                  <a:pt x="33" y="30"/>
                  <a:pt x="33" y="30"/>
                  <a:pt x="33" y="30"/>
                </a:cubicBezTo>
                <a:cubicBezTo>
                  <a:pt x="33" y="18"/>
                  <a:pt x="33" y="18"/>
                  <a:pt x="33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4" y="30"/>
                  <a:pt x="84" y="30"/>
                  <a:pt x="84" y="30"/>
                </a:cubicBezTo>
                <a:cubicBezTo>
                  <a:pt x="33" y="30"/>
                  <a:pt x="33" y="30"/>
                  <a:pt x="33" y="30"/>
                </a:cubicBezTo>
                <a:close/>
                <a:moveTo>
                  <a:pt x="16" y="29"/>
                </a:moveTo>
                <a:cubicBezTo>
                  <a:pt x="16" y="29"/>
                  <a:pt x="16" y="29"/>
                  <a:pt x="16" y="29"/>
                </a:cubicBezTo>
                <a:cubicBezTo>
                  <a:pt x="8" y="29"/>
                  <a:pt x="8" y="29"/>
                  <a:pt x="8" y="29"/>
                </a:cubicBezTo>
                <a:cubicBezTo>
                  <a:pt x="8" y="83"/>
                  <a:pt x="8" y="83"/>
                  <a:pt x="8" y="83"/>
                </a:cubicBezTo>
                <a:cubicBezTo>
                  <a:pt x="8" y="89"/>
                  <a:pt x="16" y="89"/>
                  <a:pt x="16" y="83"/>
                </a:cubicBezTo>
                <a:cubicBezTo>
                  <a:pt x="16" y="29"/>
                  <a:pt x="16" y="29"/>
                  <a:pt x="16" y="29"/>
                </a:cubicBezTo>
                <a:close/>
                <a:moveTo>
                  <a:pt x="12" y="95"/>
                </a:moveTo>
                <a:cubicBezTo>
                  <a:pt x="12" y="95"/>
                  <a:pt x="12" y="95"/>
                  <a:pt x="12" y="95"/>
                </a:cubicBezTo>
                <a:cubicBezTo>
                  <a:pt x="9" y="95"/>
                  <a:pt x="6" y="94"/>
                  <a:pt x="3" y="92"/>
                </a:cubicBezTo>
                <a:cubicBezTo>
                  <a:pt x="3" y="92"/>
                  <a:pt x="3" y="92"/>
                  <a:pt x="3" y="92"/>
                </a:cubicBezTo>
                <a:cubicBezTo>
                  <a:pt x="1" y="90"/>
                  <a:pt x="0" y="87"/>
                  <a:pt x="0" y="83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3"/>
                  <a:pt x="2" y="21"/>
                  <a:pt x="4" y="21"/>
                </a:cubicBezTo>
                <a:cubicBezTo>
                  <a:pt x="16" y="21"/>
                  <a:pt x="16" y="21"/>
                  <a:pt x="16" y="21"/>
                </a:cubicBezTo>
                <a:cubicBezTo>
                  <a:pt x="16" y="4"/>
                  <a:pt x="16" y="4"/>
                  <a:pt x="16" y="4"/>
                </a:cubicBezTo>
                <a:cubicBezTo>
                  <a:pt x="16" y="2"/>
                  <a:pt x="18" y="0"/>
                  <a:pt x="20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99" y="0"/>
                  <a:pt x="101" y="2"/>
                  <a:pt x="101" y="4"/>
                </a:cubicBezTo>
                <a:cubicBezTo>
                  <a:pt x="101" y="4"/>
                  <a:pt x="101" y="4"/>
                  <a:pt x="101" y="4"/>
                </a:cubicBezTo>
                <a:cubicBezTo>
                  <a:pt x="101" y="83"/>
                  <a:pt x="101" y="83"/>
                  <a:pt x="101" y="83"/>
                </a:cubicBezTo>
                <a:cubicBezTo>
                  <a:pt x="101" y="87"/>
                  <a:pt x="100" y="90"/>
                  <a:pt x="98" y="92"/>
                </a:cubicBezTo>
                <a:cubicBezTo>
                  <a:pt x="97" y="92"/>
                  <a:pt x="97" y="92"/>
                  <a:pt x="97" y="92"/>
                </a:cubicBezTo>
                <a:cubicBezTo>
                  <a:pt x="95" y="94"/>
                  <a:pt x="92" y="95"/>
                  <a:pt x="89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ubicBezTo>
                  <a:pt x="12" y="95"/>
                  <a:pt x="12" y="95"/>
                  <a:pt x="12" y="95"/>
                </a:cubicBezTo>
                <a:close/>
                <a:moveTo>
                  <a:pt x="93" y="83"/>
                </a:moveTo>
                <a:cubicBezTo>
                  <a:pt x="93" y="83"/>
                  <a:pt x="93" y="83"/>
                  <a:pt x="93" y="83"/>
                </a:cubicBezTo>
                <a:cubicBezTo>
                  <a:pt x="93" y="8"/>
                  <a:pt x="93" y="8"/>
                  <a:pt x="93" y="8"/>
                </a:cubicBezTo>
                <a:cubicBezTo>
                  <a:pt x="24" y="8"/>
                  <a:pt x="24" y="8"/>
                  <a:pt x="24" y="8"/>
                </a:cubicBezTo>
                <a:cubicBezTo>
                  <a:pt x="24" y="33"/>
                  <a:pt x="24" y="58"/>
                  <a:pt x="24" y="83"/>
                </a:cubicBezTo>
                <a:cubicBezTo>
                  <a:pt x="24" y="85"/>
                  <a:pt x="24" y="86"/>
                  <a:pt x="23" y="88"/>
                </a:cubicBezTo>
                <a:cubicBezTo>
                  <a:pt x="89" y="88"/>
                  <a:pt x="89" y="88"/>
                  <a:pt x="89" y="88"/>
                </a:cubicBezTo>
                <a:cubicBezTo>
                  <a:pt x="90" y="88"/>
                  <a:pt x="91" y="87"/>
                  <a:pt x="92" y="86"/>
                </a:cubicBezTo>
                <a:cubicBezTo>
                  <a:pt x="92" y="86"/>
                  <a:pt x="92" y="86"/>
                  <a:pt x="92" y="86"/>
                </a:cubicBezTo>
                <a:cubicBezTo>
                  <a:pt x="93" y="86"/>
                  <a:pt x="93" y="85"/>
                  <a:pt x="93" y="83"/>
                </a:cubicBezTo>
                <a:close/>
                <a:moveTo>
                  <a:pt x="61" y="39"/>
                </a:moveTo>
                <a:cubicBezTo>
                  <a:pt x="61" y="39"/>
                  <a:pt x="61" y="39"/>
                  <a:pt x="61" y="39"/>
                </a:cubicBezTo>
                <a:cubicBezTo>
                  <a:pt x="61" y="39"/>
                  <a:pt x="61" y="39"/>
                  <a:pt x="61" y="39"/>
                </a:cubicBezTo>
                <a:cubicBezTo>
                  <a:pt x="86" y="39"/>
                  <a:pt x="86" y="39"/>
                  <a:pt x="86" y="39"/>
                </a:cubicBezTo>
                <a:cubicBezTo>
                  <a:pt x="87" y="39"/>
                  <a:pt x="89" y="40"/>
                  <a:pt x="89" y="41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54"/>
                  <a:pt x="89" y="54"/>
                  <a:pt x="89" y="54"/>
                </a:cubicBezTo>
                <a:cubicBezTo>
                  <a:pt x="89" y="55"/>
                  <a:pt x="87" y="56"/>
                  <a:pt x="86" y="56"/>
                </a:cubicBezTo>
                <a:cubicBezTo>
                  <a:pt x="86" y="56"/>
                  <a:pt x="86" y="56"/>
                  <a:pt x="86" y="56"/>
                </a:cubicBezTo>
                <a:cubicBezTo>
                  <a:pt x="61" y="56"/>
                  <a:pt x="61" y="56"/>
                  <a:pt x="61" y="56"/>
                </a:cubicBezTo>
                <a:cubicBezTo>
                  <a:pt x="60" y="56"/>
                  <a:pt x="59" y="55"/>
                  <a:pt x="59" y="54"/>
                </a:cubicBezTo>
                <a:cubicBezTo>
                  <a:pt x="59" y="54"/>
                  <a:pt x="59" y="54"/>
                  <a:pt x="59" y="54"/>
                </a:cubicBezTo>
                <a:cubicBezTo>
                  <a:pt x="59" y="41"/>
                  <a:pt x="59" y="41"/>
                  <a:pt x="59" y="41"/>
                </a:cubicBezTo>
                <a:cubicBezTo>
                  <a:pt x="59" y="40"/>
                  <a:pt x="60" y="39"/>
                  <a:pt x="61" y="39"/>
                </a:cubicBezTo>
                <a:close/>
                <a:moveTo>
                  <a:pt x="84" y="44"/>
                </a:moveTo>
                <a:cubicBezTo>
                  <a:pt x="84" y="44"/>
                  <a:pt x="84" y="44"/>
                  <a:pt x="84" y="44"/>
                </a:cubicBezTo>
                <a:cubicBezTo>
                  <a:pt x="64" y="44"/>
                  <a:pt x="64" y="44"/>
                  <a:pt x="64" y="44"/>
                </a:cubicBezTo>
                <a:cubicBezTo>
                  <a:pt x="64" y="52"/>
                  <a:pt x="64" y="52"/>
                  <a:pt x="64" y="52"/>
                </a:cubicBezTo>
                <a:cubicBezTo>
                  <a:pt x="84" y="52"/>
                  <a:pt x="84" y="52"/>
                  <a:pt x="84" y="52"/>
                </a:cubicBezTo>
                <a:cubicBezTo>
                  <a:pt x="84" y="44"/>
                  <a:pt x="84" y="44"/>
                  <a:pt x="84" y="44"/>
                </a:cubicBezTo>
                <a:close/>
                <a:moveTo>
                  <a:pt x="31" y="44"/>
                </a:moveTo>
                <a:cubicBezTo>
                  <a:pt x="31" y="44"/>
                  <a:pt x="31" y="44"/>
                  <a:pt x="31" y="44"/>
                </a:cubicBezTo>
                <a:cubicBezTo>
                  <a:pt x="30" y="44"/>
                  <a:pt x="29" y="43"/>
                  <a:pt x="29" y="41"/>
                </a:cubicBezTo>
                <a:cubicBezTo>
                  <a:pt x="29" y="40"/>
                  <a:pt x="30" y="39"/>
                  <a:pt x="31" y="39"/>
                </a:cubicBezTo>
                <a:cubicBezTo>
                  <a:pt x="54" y="39"/>
                  <a:pt x="54" y="39"/>
                  <a:pt x="54" y="39"/>
                </a:cubicBezTo>
                <a:cubicBezTo>
                  <a:pt x="55" y="39"/>
                  <a:pt x="56" y="40"/>
                  <a:pt x="56" y="41"/>
                </a:cubicBezTo>
                <a:cubicBezTo>
                  <a:pt x="56" y="43"/>
                  <a:pt x="55" y="44"/>
                  <a:pt x="54" y="44"/>
                </a:cubicBezTo>
                <a:cubicBezTo>
                  <a:pt x="31" y="44"/>
                  <a:pt x="31" y="44"/>
                  <a:pt x="31" y="44"/>
                </a:cubicBezTo>
                <a:close/>
                <a:moveTo>
                  <a:pt x="31" y="56"/>
                </a:moveTo>
                <a:cubicBezTo>
                  <a:pt x="31" y="56"/>
                  <a:pt x="31" y="56"/>
                  <a:pt x="31" y="56"/>
                </a:cubicBezTo>
                <a:cubicBezTo>
                  <a:pt x="30" y="56"/>
                  <a:pt x="29" y="55"/>
                  <a:pt x="29" y="54"/>
                </a:cubicBezTo>
                <a:cubicBezTo>
                  <a:pt x="29" y="53"/>
                  <a:pt x="30" y="52"/>
                  <a:pt x="31" y="52"/>
                </a:cubicBezTo>
                <a:cubicBezTo>
                  <a:pt x="54" y="52"/>
                  <a:pt x="54" y="52"/>
                  <a:pt x="54" y="52"/>
                </a:cubicBezTo>
                <a:cubicBezTo>
                  <a:pt x="55" y="52"/>
                  <a:pt x="56" y="53"/>
                  <a:pt x="56" y="54"/>
                </a:cubicBezTo>
                <a:cubicBezTo>
                  <a:pt x="56" y="55"/>
                  <a:pt x="55" y="56"/>
                  <a:pt x="54" y="56"/>
                </a:cubicBezTo>
                <a:cubicBezTo>
                  <a:pt x="31" y="56"/>
                  <a:pt x="31" y="56"/>
                  <a:pt x="31" y="56"/>
                </a:cubicBezTo>
                <a:close/>
                <a:moveTo>
                  <a:pt x="31" y="69"/>
                </a:moveTo>
                <a:cubicBezTo>
                  <a:pt x="31" y="69"/>
                  <a:pt x="31" y="69"/>
                  <a:pt x="31" y="69"/>
                </a:cubicBezTo>
                <a:cubicBezTo>
                  <a:pt x="30" y="69"/>
                  <a:pt x="29" y="68"/>
                  <a:pt x="29" y="66"/>
                </a:cubicBezTo>
                <a:cubicBezTo>
                  <a:pt x="29" y="65"/>
                  <a:pt x="30" y="64"/>
                  <a:pt x="31" y="64"/>
                </a:cubicBezTo>
                <a:cubicBezTo>
                  <a:pt x="86" y="64"/>
                  <a:pt x="86" y="64"/>
                  <a:pt x="86" y="64"/>
                </a:cubicBezTo>
                <a:cubicBezTo>
                  <a:pt x="87" y="64"/>
                  <a:pt x="89" y="65"/>
                  <a:pt x="89" y="66"/>
                </a:cubicBezTo>
                <a:cubicBezTo>
                  <a:pt x="89" y="68"/>
                  <a:pt x="87" y="69"/>
                  <a:pt x="86" y="69"/>
                </a:cubicBezTo>
                <a:cubicBezTo>
                  <a:pt x="31" y="69"/>
                  <a:pt x="31" y="69"/>
                  <a:pt x="31" y="6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4" tIns="60962" rIns="121924" bIns="60962"/>
          <a:lstStyle/>
          <a:p>
            <a:endParaRPr lang="zh-CN" altLang="en-US" sz="1707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6" name="Rectangle 37"/>
          <p:cNvSpPr>
            <a:spLocks noChangeArrowheads="1"/>
          </p:cNvSpPr>
          <p:nvPr/>
        </p:nvSpPr>
        <p:spPr bwMode="auto">
          <a:xfrm>
            <a:off x="702334" y="2632498"/>
            <a:ext cx="2703384" cy="92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2000" b="1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1219094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32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327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7" name="Rectangle 38"/>
          <p:cNvSpPr>
            <a:spLocks noChangeArrowheads="1"/>
          </p:cNvSpPr>
          <p:nvPr/>
        </p:nvSpPr>
        <p:spPr bwMode="auto">
          <a:xfrm>
            <a:off x="702334" y="3987508"/>
            <a:ext cx="2703384" cy="92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2000" b="1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2000" b="1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</a:endParaRPr>
          </a:p>
          <a:p>
            <a:pPr algn="r" defTabSz="1219094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32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327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Rectangle 39"/>
          <p:cNvSpPr>
            <a:spLocks noChangeArrowheads="1"/>
          </p:cNvSpPr>
          <p:nvPr/>
        </p:nvSpPr>
        <p:spPr bwMode="auto">
          <a:xfrm>
            <a:off x="8727018" y="2632498"/>
            <a:ext cx="2762648" cy="92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000" b="1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2000" b="1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219094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32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327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Rectangle 40"/>
          <p:cNvSpPr>
            <a:spLocks noChangeArrowheads="1"/>
          </p:cNvSpPr>
          <p:nvPr/>
        </p:nvSpPr>
        <p:spPr bwMode="auto">
          <a:xfrm>
            <a:off x="8727018" y="3987508"/>
            <a:ext cx="2762648" cy="925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2000" b="1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此处添加标题</a:t>
            </a:r>
            <a:endParaRPr lang="en-US" altLang="zh-CN" sz="2000" b="1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</a:endParaRPr>
          </a:p>
          <a:p>
            <a:pPr defTabSz="1219094">
              <a:lnSpc>
                <a:spcPct val="150000"/>
              </a:lnSpc>
              <a:spcBef>
                <a:spcPct val="20000"/>
              </a:spcBef>
              <a:defRPr/>
            </a:pPr>
            <a:r>
              <a:rPr lang="zh-CN" altLang="en-US" sz="132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327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Rectangle 25"/>
          <p:cNvSpPr>
            <a:spLocks noChangeArrowheads="1"/>
          </p:cNvSpPr>
          <p:nvPr/>
        </p:nvSpPr>
        <p:spPr bwMode="auto">
          <a:xfrm>
            <a:off x="5199250" y="2492762"/>
            <a:ext cx="453650" cy="81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309" b="1">
                <a:solidFill>
                  <a:schemeClr val="bg1"/>
                </a:solidFill>
              </a:rPr>
              <a:t>S</a:t>
            </a:r>
            <a:endParaRPr lang="zh-CN" altLang="zh-CN" sz="5309">
              <a:solidFill>
                <a:schemeClr val="bg1"/>
              </a:solidFill>
            </a:endParaRPr>
          </a:p>
        </p:txBody>
      </p:sp>
      <p:sp>
        <p:nvSpPr>
          <p:cNvPr id="31" name="Rectangle 26"/>
          <p:cNvSpPr>
            <a:spLocks noChangeArrowheads="1"/>
          </p:cNvSpPr>
          <p:nvPr/>
        </p:nvSpPr>
        <p:spPr bwMode="auto">
          <a:xfrm>
            <a:off x="6388431" y="2492761"/>
            <a:ext cx="642805" cy="81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309" b="1">
                <a:solidFill>
                  <a:schemeClr val="bg1"/>
                </a:solidFill>
              </a:rPr>
              <a:t>W</a:t>
            </a:r>
            <a:endParaRPr lang="zh-CN" altLang="zh-CN" sz="5309">
              <a:solidFill>
                <a:schemeClr val="bg1"/>
              </a:solidFill>
            </a:endParaRPr>
          </a:p>
        </p:txBody>
      </p:sp>
      <p:sp>
        <p:nvSpPr>
          <p:cNvPr id="32" name="Rectangle 27"/>
          <p:cNvSpPr>
            <a:spLocks noChangeArrowheads="1"/>
          </p:cNvSpPr>
          <p:nvPr/>
        </p:nvSpPr>
        <p:spPr bwMode="auto">
          <a:xfrm>
            <a:off x="5195447" y="3763084"/>
            <a:ext cx="528992" cy="81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309" b="1" dirty="0">
                <a:solidFill>
                  <a:schemeClr val="bg1"/>
                </a:solidFill>
              </a:rPr>
              <a:t>O</a:t>
            </a:r>
            <a:endParaRPr lang="zh-CN" altLang="zh-CN" sz="5309" dirty="0">
              <a:solidFill>
                <a:schemeClr val="bg1"/>
              </a:solidFill>
            </a:endParaRPr>
          </a:p>
        </p:txBody>
      </p:sp>
      <p:sp>
        <p:nvSpPr>
          <p:cNvPr id="33" name="Rectangle 28"/>
          <p:cNvSpPr>
            <a:spLocks noChangeArrowheads="1"/>
          </p:cNvSpPr>
          <p:nvPr/>
        </p:nvSpPr>
        <p:spPr bwMode="auto">
          <a:xfrm>
            <a:off x="6528703" y="3763084"/>
            <a:ext cx="415178" cy="817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/>
          <a:p>
            <a:pPr algn="ctr"/>
            <a:r>
              <a:rPr lang="zh-CN" altLang="zh-CN" sz="5309" b="1">
                <a:solidFill>
                  <a:schemeClr val="bg1"/>
                </a:solidFill>
              </a:rPr>
              <a:t>T</a:t>
            </a:r>
            <a:endParaRPr lang="zh-CN" altLang="zh-CN" sz="5309">
              <a:solidFill>
                <a:schemeClr val="bg1"/>
              </a:solidFill>
            </a:endParaRPr>
          </a:p>
        </p:txBody>
      </p:sp>
      <p:sp>
        <p:nvSpPr>
          <p:cNvPr id="35" name="TextBox 54">
            <a:extLst>
              <a:ext uri="{FF2B5EF4-FFF2-40B4-BE49-F238E27FC236}">
                <a16:creationId xmlns:a16="http://schemas.microsoft.com/office/drawing/2014/main" xmlns="" id="{96AF2860-4FE4-4429-8B0B-CE49C65B4C89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WSOT</a:t>
            </a: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分析</a:t>
            </a:r>
          </a:p>
        </p:txBody>
      </p:sp>
    </p:spTree>
    <p:extLst>
      <p:ext uri="{BB962C8B-B14F-4D97-AF65-F5344CB8AC3E}">
        <p14:creationId xmlns:p14="http://schemas.microsoft.com/office/powerpoint/2010/main" val="403138543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peelOff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fill="hold" grpId="0" nodeType="withEffect" p14:presetBounceEnd="50000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7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7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grpId="0" nodeType="withEffect" p14:presetBounceEnd="50000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9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9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 p14:presetBounceEnd="50000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0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0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2" fill="hold" grpId="0" nodeType="withEffect" p14:presetBounceEnd="5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1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/>
          <p:bldP spid="27" grpId="0"/>
          <p:bldP spid="28" grpId="0"/>
          <p:bldP spid="29" grpId="0"/>
          <p:bldP spid="30" grpId="0"/>
          <p:bldP spid="30" grpId="1"/>
          <p:bldP spid="31" grpId="0"/>
          <p:bldP spid="31" grpId="1"/>
          <p:bldP spid="32" grpId="0"/>
          <p:bldP spid="32" grpId="1"/>
          <p:bldP spid="33" grpId="0"/>
          <p:bldP spid="33" grpId="1"/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53" presetClass="entr" presetSubtype="16" fill="hold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3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3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6" presetClass="emph" presetSubtype="0" autoRev="1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animScale>
                                          <p:cBhvr>
                                            <p:cTn id="18" dur="150" fill="hold"/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53" presetClass="entr" presetSubtype="16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3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3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6" presetClass="emph" presetSubtype="0" autoRev="1" fill="hold" grpId="1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25" dur="150" fill="hold"/>
                                            <p:tgtEl>
                                              <p:spTgt spid="30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6" presetID="53" presetClass="entr" presetSubtype="16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3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" dur="3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6" presetClass="emph" presetSubtype="0" autoRev="1" fill="hold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animScale>
                                          <p:cBhvr>
                                            <p:cTn id="32" dur="150" fill="hold"/>
                                            <p:tgtEl>
                                              <p:spTgt spid="9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3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3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6" presetClass="emph" presetSubtype="0" autoRev="1" fill="hold" grpId="1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animScale>
                                          <p:cBhvr>
                                            <p:cTn id="39" dur="150" fill="hold"/>
                                            <p:tgtEl>
                                              <p:spTgt spid="31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0" presetID="53" presetClass="entr" presetSubtype="16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3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6" presetClass="emph" presetSubtype="0" autoRev="1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animScale>
                                          <p:cBhvr>
                                            <p:cTn id="46" dur="150" fill="hold"/>
                                            <p:tgtEl>
                                              <p:spTgt spid="1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47" presetID="53" presetClass="entr" presetSubtype="16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3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3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6" presetClass="emph" presetSubtype="0" autoRev="1" fill="hold" grpId="1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animScale>
                                          <p:cBhvr>
                                            <p:cTn id="53" dur="150" fill="hold"/>
                                            <p:tgtEl>
                                              <p:spTgt spid="32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54" presetID="53" presetClass="entr" presetSubtype="16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3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6" presetClass="emph" presetSubtype="0" autoRev="1" fill="hold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animScale>
                                          <p:cBhvr>
                                            <p:cTn id="60" dur="150" fill="hold"/>
                                            <p:tgtEl>
                                              <p:spTgt spid="15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1" presetID="53" presetClass="entr" presetSubtype="16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3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3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6" presetClass="emph" presetSubtype="0" autoRev="1" fill="hold" grpId="1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Scale>
                                          <p:cBhvr>
                                            <p:cTn id="67" dur="150" fill="hold"/>
                                            <p:tgtEl>
                                              <p:spTgt spid="33"/>
                                            </p:tgtEl>
                                          </p:cBhvr>
                                          <p:by x="110000" y="110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68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1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2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5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6" presetID="2" presetClass="entr" presetSubtype="8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9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0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3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4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88" presetID="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1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2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5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6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8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4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8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2" presetID="2" presetClass="entr" presetSubtype="2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 animBg="1"/>
          <p:bldP spid="19" grpId="0" animBg="1"/>
          <p:bldP spid="20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/>
          <p:bldP spid="27" grpId="0"/>
          <p:bldP spid="28" grpId="0"/>
          <p:bldP spid="29" grpId="0"/>
          <p:bldP spid="30" grpId="0"/>
          <p:bldP spid="30" grpId="1"/>
          <p:bldP spid="31" grpId="0"/>
          <p:bldP spid="31" grpId="1"/>
          <p:bldP spid="32" grpId="0"/>
          <p:bldP spid="32" grpId="1"/>
          <p:bldP spid="33" grpId="0"/>
          <p:bldP spid="33" grpId="1"/>
          <p:bldP spid="3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5401350" y="1164009"/>
            <a:ext cx="1066800" cy="1058863"/>
          </a:xfrm>
          <a:prstGeom prst="ellipse">
            <a:avLst/>
          </a:prstGeom>
          <a:solidFill>
            <a:srgbClr val="FF0000"/>
          </a:solidFill>
          <a:ln w="38100" cmpd="sng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5855375" y="2159372"/>
            <a:ext cx="1066800" cy="1058862"/>
          </a:xfrm>
          <a:prstGeom prst="ellipse">
            <a:avLst/>
          </a:prstGeom>
          <a:solidFill>
            <a:srgbClr val="6ACAB8"/>
          </a:solidFill>
          <a:ln w="38100" cmpd="sng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5401350" y="3153147"/>
            <a:ext cx="1066800" cy="1058862"/>
          </a:xfrm>
          <a:prstGeom prst="ellipse">
            <a:avLst/>
          </a:prstGeom>
          <a:solidFill>
            <a:srgbClr val="99CC39"/>
          </a:solidFill>
          <a:ln w="38100" cmpd="sng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5855375" y="4148509"/>
            <a:ext cx="1066800" cy="1058863"/>
          </a:xfrm>
          <a:prstGeom prst="ellipse">
            <a:avLst/>
          </a:prstGeom>
          <a:solidFill>
            <a:srgbClr val="F9C900"/>
          </a:solidFill>
          <a:ln w="38100" cmpd="sng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5401350" y="5142284"/>
            <a:ext cx="1066800" cy="1058863"/>
          </a:xfrm>
          <a:prstGeom prst="ellipse">
            <a:avLst/>
          </a:prstGeom>
          <a:solidFill>
            <a:srgbClr val="ED5A00"/>
          </a:solidFill>
          <a:ln w="38100" cmpd="sng">
            <a:solidFill>
              <a:srgbClr val="FFFFFF"/>
            </a:solidFill>
            <a:round/>
            <a:headEnd/>
            <a:tailEnd/>
          </a:ln>
        </p:spPr>
        <p:txBody>
          <a:bodyPr/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3" name="Freeform 10"/>
          <p:cNvSpPr>
            <a:spLocks noEditPoints="1"/>
          </p:cNvSpPr>
          <p:nvPr/>
        </p:nvSpPr>
        <p:spPr bwMode="auto">
          <a:xfrm flipH="1">
            <a:off x="5131475" y="1524372"/>
            <a:ext cx="247650" cy="246062"/>
          </a:xfrm>
          <a:custGeom>
            <a:avLst/>
            <a:gdLst>
              <a:gd name="T0" fmla="*/ 173 w 346"/>
              <a:gd name="T1" fmla="*/ 0 h 346"/>
              <a:gd name="T2" fmla="*/ 346 w 346"/>
              <a:gd name="T3" fmla="*/ 173 h 346"/>
              <a:gd name="T4" fmla="*/ 173 w 346"/>
              <a:gd name="T5" fmla="*/ 346 h 346"/>
              <a:gd name="T6" fmla="*/ 0 w 346"/>
              <a:gd name="T7" fmla="*/ 173 h 346"/>
              <a:gd name="T8" fmla="*/ 173 w 346"/>
              <a:gd name="T9" fmla="*/ 0 h 346"/>
              <a:gd name="T10" fmla="*/ 277 w 346"/>
              <a:gd name="T11" fmla="*/ 176 h 346"/>
              <a:gd name="T12" fmla="*/ 204 w 346"/>
              <a:gd name="T13" fmla="*/ 218 h 346"/>
              <a:gd name="T14" fmla="*/ 131 w 346"/>
              <a:gd name="T15" fmla="*/ 260 h 346"/>
              <a:gd name="T16" fmla="*/ 131 w 346"/>
              <a:gd name="T17" fmla="*/ 176 h 346"/>
              <a:gd name="T18" fmla="*/ 131 w 346"/>
              <a:gd name="T19" fmla="*/ 92 h 346"/>
              <a:gd name="T20" fmla="*/ 204 w 346"/>
              <a:gd name="T21" fmla="*/ 134 h 346"/>
              <a:gd name="T22" fmla="*/ 277 w 346"/>
              <a:gd name="T23" fmla="*/ 17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346">
                <a:moveTo>
                  <a:pt x="173" y="0"/>
                </a:moveTo>
                <a:cubicBezTo>
                  <a:pt x="268" y="0"/>
                  <a:pt x="346" y="77"/>
                  <a:pt x="346" y="173"/>
                </a:cubicBezTo>
                <a:cubicBezTo>
                  <a:pt x="346" y="268"/>
                  <a:pt x="268" y="346"/>
                  <a:pt x="173" y="346"/>
                </a:cubicBezTo>
                <a:cubicBezTo>
                  <a:pt x="77" y="346"/>
                  <a:pt x="0" y="268"/>
                  <a:pt x="0" y="173"/>
                </a:cubicBezTo>
                <a:cubicBezTo>
                  <a:pt x="0" y="77"/>
                  <a:pt x="77" y="0"/>
                  <a:pt x="173" y="0"/>
                </a:cubicBezTo>
                <a:close/>
                <a:moveTo>
                  <a:pt x="277" y="176"/>
                </a:moveTo>
                <a:lnTo>
                  <a:pt x="204" y="218"/>
                </a:lnTo>
                <a:lnTo>
                  <a:pt x="131" y="260"/>
                </a:lnTo>
                <a:lnTo>
                  <a:pt x="131" y="176"/>
                </a:lnTo>
                <a:lnTo>
                  <a:pt x="131" y="92"/>
                </a:lnTo>
                <a:lnTo>
                  <a:pt x="204" y="134"/>
                </a:lnTo>
                <a:lnTo>
                  <a:pt x="277" y="176"/>
                </a:lnTo>
                <a:close/>
              </a:path>
            </a:pathLst>
          </a:custGeom>
          <a:solidFill>
            <a:srgbClr val="5051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14" name="Freeform 11"/>
          <p:cNvSpPr>
            <a:spLocks noEditPoints="1"/>
          </p:cNvSpPr>
          <p:nvPr/>
        </p:nvSpPr>
        <p:spPr bwMode="auto">
          <a:xfrm flipH="1">
            <a:off x="6944400" y="2551484"/>
            <a:ext cx="247650" cy="246063"/>
          </a:xfrm>
          <a:custGeom>
            <a:avLst/>
            <a:gdLst>
              <a:gd name="T0" fmla="*/ 173 w 346"/>
              <a:gd name="T1" fmla="*/ 0 h 346"/>
              <a:gd name="T2" fmla="*/ 0 w 346"/>
              <a:gd name="T3" fmla="*/ 173 h 346"/>
              <a:gd name="T4" fmla="*/ 173 w 346"/>
              <a:gd name="T5" fmla="*/ 346 h 346"/>
              <a:gd name="T6" fmla="*/ 346 w 346"/>
              <a:gd name="T7" fmla="*/ 173 h 346"/>
              <a:gd name="T8" fmla="*/ 173 w 346"/>
              <a:gd name="T9" fmla="*/ 0 h 346"/>
              <a:gd name="T10" fmla="*/ 69 w 346"/>
              <a:gd name="T11" fmla="*/ 177 h 346"/>
              <a:gd name="T12" fmla="*/ 142 w 346"/>
              <a:gd name="T13" fmla="*/ 219 h 346"/>
              <a:gd name="T14" fmla="*/ 215 w 346"/>
              <a:gd name="T15" fmla="*/ 261 h 346"/>
              <a:gd name="T16" fmla="*/ 215 w 346"/>
              <a:gd name="T17" fmla="*/ 177 h 346"/>
              <a:gd name="T18" fmla="*/ 215 w 346"/>
              <a:gd name="T19" fmla="*/ 93 h 346"/>
              <a:gd name="T20" fmla="*/ 142 w 346"/>
              <a:gd name="T21" fmla="*/ 135 h 346"/>
              <a:gd name="T22" fmla="*/ 69 w 346"/>
              <a:gd name="T23" fmla="*/ 177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346">
                <a:moveTo>
                  <a:pt x="173" y="0"/>
                </a:moveTo>
                <a:cubicBezTo>
                  <a:pt x="78" y="0"/>
                  <a:pt x="0" y="78"/>
                  <a:pt x="0" y="173"/>
                </a:cubicBezTo>
                <a:cubicBezTo>
                  <a:pt x="0" y="269"/>
                  <a:pt x="78" y="346"/>
                  <a:pt x="173" y="346"/>
                </a:cubicBezTo>
                <a:cubicBezTo>
                  <a:pt x="269" y="346"/>
                  <a:pt x="346" y="269"/>
                  <a:pt x="346" y="173"/>
                </a:cubicBezTo>
                <a:cubicBezTo>
                  <a:pt x="346" y="78"/>
                  <a:pt x="269" y="0"/>
                  <a:pt x="173" y="0"/>
                </a:cubicBezTo>
                <a:close/>
                <a:moveTo>
                  <a:pt x="69" y="177"/>
                </a:moveTo>
                <a:lnTo>
                  <a:pt x="142" y="219"/>
                </a:lnTo>
                <a:lnTo>
                  <a:pt x="215" y="261"/>
                </a:lnTo>
                <a:lnTo>
                  <a:pt x="215" y="177"/>
                </a:lnTo>
                <a:lnTo>
                  <a:pt x="215" y="93"/>
                </a:lnTo>
                <a:lnTo>
                  <a:pt x="142" y="135"/>
                </a:lnTo>
                <a:lnTo>
                  <a:pt x="69" y="177"/>
                </a:lnTo>
                <a:close/>
              </a:path>
            </a:pathLst>
          </a:custGeom>
          <a:solidFill>
            <a:srgbClr val="5051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15" name="Freeform 12"/>
          <p:cNvSpPr>
            <a:spLocks noEditPoints="1"/>
          </p:cNvSpPr>
          <p:nvPr/>
        </p:nvSpPr>
        <p:spPr bwMode="auto">
          <a:xfrm flipH="1">
            <a:off x="5131475" y="3572247"/>
            <a:ext cx="247650" cy="246062"/>
          </a:xfrm>
          <a:custGeom>
            <a:avLst/>
            <a:gdLst>
              <a:gd name="T0" fmla="*/ 173 w 346"/>
              <a:gd name="T1" fmla="*/ 0 h 346"/>
              <a:gd name="T2" fmla="*/ 346 w 346"/>
              <a:gd name="T3" fmla="*/ 173 h 346"/>
              <a:gd name="T4" fmla="*/ 173 w 346"/>
              <a:gd name="T5" fmla="*/ 346 h 346"/>
              <a:gd name="T6" fmla="*/ 0 w 346"/>
              <a:gd name="T7" fmla="*/ 173 h 346"/>
              <a:gd name="T8" fmla="*/ 173 w 346"/>
              <a:gd name="T9" fmla="*/ 0 h 346"/>
              <a:gd name="T10" fmla="*/ 277 w 346"/>
              <a:gd name="T11" fmla="*/ 176 h 346"/>
              <a:gd name="T12" fmla="*/ 204 w 346"/>
              <a:gd name="T13" fmla="*/ 218 h 346"/>
              <a:gd name="T14" fmla="*/ 131 w 346"/>
              <a:gd name="T15" fmla="*/ 260 h 346"/>
              <a:gd name="T16" fmla="*/ 131 w 346"/>
              <a:gd name="T17" fmla="*/ 176 h 346"/>
              <a:gd name="T18" fmla="*/ 131 w 346"/>
              <a:gd name="T19" fmla="*/ 92 h 346"/>
              <a:gd name="T20" fmla="*/ 204 w 346"/>
              <a:gd name="T21" fmla="*/ 134 h 346"/>
              <a:gd name="T22" fmla="*/ 277 w 346"/>
              <a:gd name="T23" fmla="*/ 176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346">
                <a:moveTo>
                  <a:pt x="173" y="0"/>
                </a:moveTo>
                <a:cubicBezTo>
                  <a:pt x="268" y="0"/>
                  <a:pt x="346" y="77"/>
                  <a:pt x="346" y="173"/>
                </a:cubicBezTo>
                <a:cubicBezTo>
                  <a:pt x="346" y="268"/>
                  <a:pt x="268" y="346"/>
                  <a:pt x="173" y="346"/>
                </a:cubicBezTo>
                <a:cubicBezTo>
                  <a:pt x="77" y="346"/>
                  <a:pt x="0" y="268"/>
                  <a:pt x="0" y="173"/>
                </a:cubicBezTo>
                <a:cubicBezTo>
                  <a:pt x="0" y="77"/>
                  <a:pt x="77" y="0"/>
                  <a:pt x="173" y="0"/>
                </a:cubicBezTo>
                <a:close/>
                <a:moveTo>
                  <a:pt x="277" y="176"/>
                </a:moveTo>
                <a:lnTo>
                  <a:pt x="204" y="218"/>
                </a:lnTo>
                <a:lnTo>
                  <a:pt x="131" y="260"/>
                </a:lnTo>
                <a:lnTo>
                  <a:pt x="131" y="176"/>
                </a:lnTo>
                <a:lnTo>
                  <a:pt x="131" y="92"/>
                </a:lnTo>
                <a:lnTo>
                  <a:pt x="204" y="134"/>
                </a:lnTo>
                <a:lnTo>
                  <a:pt x="277" y="176"/>
                </a:lnTo>
                <a:close/>
              </a:path>
            </a:pathLst>
          </a:custGeom>
          <a:solidFill>
            <a:srgbClr val="5051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16" name="Freeform 13"/>
          <p:cNvSpPr>
            <a:spLocks noEditPoints="1"/>
          </p:cNvSpPr>
          <p:nvPr/>
        </p:nvSpPr>
        <p:spPr bwMode="auto">
          <a:xfrm flipH="1">
            <a:off x="6944400" y="4599359"/>
            <a:ext cx="247650" cy="246063"/>
          </a:xfrm>
          <a:custGeom>
            <a:avLst/>
            <a:gdLst>
              <a:gd name="T0" fmla="*/ 173 w 346"/>
              <a:gd name="T1" fmla="*/ 0 h 346"/>
              <a:gd name="T2" fmla="*/ 0 w 346"/>
              <a:gd name="T3" fmla="*/ 173 h 346"/>
              <a:gd name="T4" fmla="*/ 173 w 346"/>
              <a:gd name="T5" fmla="*/ 346 h 346"/>
              <a:gd name="T6" fmla="*/ 346 w 346"/>
              <a:gd name="T7" fmla="*/ 173 h 346"/>
              <a:gd name="T8" fmla="*/ 173 w 346"/>
              <a:gd name="T9" fmla="*/ 0 h 346"/>
              <a:gd name="T10" fmla="*/ 69 w 346"/>
              <a:gd name="T11" fmla="*/ 177 h 346"/>
              <a:gd name="T12" fmla="*/ 142 w 346"/>
              <a:gd name="T13" fmla="*/ 219 h 346"/>
              <a:gd name="T14" fmla="*/ 215 w 346"/>
              <a:gd name="T15" fmla="*/ 261 h 346"/>
              <a:gd name="T16" fmla="*/ 215 w 346"/>
              <a:gd name="T17" fmla="*/ 177 h 346"/>
              <a:gd name="T18" fmla="*/ 215 w 346"/>
              <a:gd name="T19" fmla="*/ 93 h 346"/>
              <a:gd name="T20" fmla="*/ 142 w 346"/>
              <a:gd name="T21" fmla="*/ 135 h 346"/>
              <a:gd name="T22" fmla="*/ 69 w 346"/>
              <a:gd name="T23" fmla="*/ 177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346">
                <a:moveTo>
                  <a:pt x="173" y="0"/>
                </a:moveTo>
                <a:cubicBezTo>
                  <a:pt x="78" y="0"/>
                  <a:pt x="0" y="78"/>
                  <a:pt x="0" y="173"/>
                </a:cubicBezTo>
                <a:cubicBezTo>
                  <a:pt x="0" y="269"/>
                  <a:pt x="78" y="346"/>
                  <a:pt x="173" y="346"/>
                </a:cubicBezTo>
                <a:cubicBezTo>
                  <a:pt x="269" y="346"/>
                  <a:pt x="346" y="269"/>
                  <a:pt x="346" y="173"/>
                </a:cubicBezTo>
                <a:cubicBezTo>
                  <a:pt x="346" y="78"/>
                  <a:pt x="269" y="0"/>
                  <a:pt x="173" y="0"/>
                </a:cubicBezTo>
                <a:close/>
                <a:moveTo>
                  <a:pt x="69" y="177"/>
                </a:moveTo>
                <a:lnTo>
                  <a:pt x="142" y="219"/>
                </a:lnTo>
                <a:lnTo>
                  <a:pt x="215" y="261"/>
                </a:lnTo>
                <a:lnTo>
                  <a:pt x="215" y="177"/>
                </a:lnTo>
                <a:lnTo>
                  <a:pt x="215" y="93"/>
                </a:lnTo>
                <a:lnTo>
                  <a:pt x="142" y="135"/>
                </a:lnTo>
                <a:lnTo>
                  <a:pt x="69" y="177"/>
                </a:lnTo>
                <a:close/>
              </a:path>
            </a:pathLst>
          </a:custGeom>
          <a:solidFill>
            <a:srgbClr val="5051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17" name="Freeform 14"/>
          <p:cNvSpPr>
            <a:spLocks noEditPoints="1"/>
          </p:cNvSpPr>
          <p:nvPr/>
        </p:nvSpPr>
        <p:spPr bwMode="auto">
          <a:xfrm flipH="1">
            <a:off x="5131475" y="5683622"/>
            <a:ext cx="247650" cy="246062"/>
          </a:xfrm>
          <a:custGeom>
            <a:avLst/>
            <a:gdLst>
              <a:gd name="T0" fmla="*/ 173 w 346"/>
              <a:gd name="T1" fmla="*/ 0 h 346"/>
              <a:gd name="T2" fmla="*/ 346 w 346"/>
              <a:gd name="T3" fmla="*/ 173 h 346"/>
              <a:gd name="T4" fmla="*/ 173 w 346"/>
              <a:gd name="T5" fmla="*/ 346 h 346"/>
              <a:gd name="T6" fmla="*/ 0 w 346"/>
              <a:gd name="T7" fmla="*/ 173 h 346"/>
              <a:gd name="T8" fmla="*/ 173 w 346"/>
              <a:gd name="T9" fmla="*/ 0 h 346"/>
              <a:gd name="T10" fmla="*/ 277 w 346"/>
              <a:gd name="T11" fmla="*/ 177 h 346"/>
              <a:gd name="T12" fmla="*/ 204 w 346"/>
              <a:gd name="T13" fmla="*/ 219 h 346"/>
              <a:gd name="T14" fmla="*/ 131 w 346"/>
              <a:gd name="T15" fmla="*/ 261 h 346"/>
              <a:gd name="T16" fmla="*/ 131 w 346"/>
              <a:gd name="T17" fmla="*/ 177 h 346"/>
              <a:gd name="T18" fmla="*/ 131 w 346"/>
              <a:gd name="T19" fmla="*/ 93 h 346"/>
              <a:gd name="T20" fmla="*/ 204 w 346"/>
              <a:gd name="T21" fmla="*/ 135 h 346"/>
              <a:gd name="T22" fmla="*/ 277 w 346"/>
              <a:gd name="T23" fmla="*/ 177 h 3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46" h="346">
                <a:moveTo>
                  <a:pt x="173" y="0"/>
                </a:moveTo>
                <a:cubicBezTo>
                  <a:pt x="268" y="0"/>
                  <a:pt x="346" y="78"/>
                  <a:pt x="346" y="173"/>
                </a:cubicBezTo>
                <a:cubicBezTo>
                  <a:pt x="346" y="269"/>
                  <a:pt x="268" y="346"/>
                  <a:pt x="173" y="346"/>
                </a:cubicBezTo>
                <a:cubicBezTo>
                  <a:pt x="77" y="346"/>
                  <a:pt x="0" y="269"/>
                  <a:pt x="0" y="173"/>
                </a:cubicBezTo>
                <a:cubicBezTo>
                  <a:pt x="0" y="78"/>
                  <a:pt x="77" y="0"/>
                  <a:pt x="173" y="0"/>
                </a:cubicBezTo>
                <a:close/>
                <a:moveTo>
                  <a:pt x="277" y="177"/>
                </a:moveTo>
                <a:lnTo>
                  <a:pt x="204" y="219"/>
                </a:lnTo>
                <a:lnTo>
                  <a:pt x="131" y="261"/>
                </a:lnTo>
                <a:lnTo>
                  <a:pt x="131" y="177"/>
                </a:lnTo>
                <a:lnTo>
                  <a:pt x="131" y="93"/>
                </a:lnTo>
                <a:lnTo>
                  <a:pt x="204" y="135"/>
                </a:lnTo>
                <a:lnTo>
                  <a:pt x="277" y="177"/>
                </a:lnTo>
                <a:close/>
              </a:path>
            </a:pathLst>
          </a:custGeom>
          <a:solidFill>
            <a:srgbClr val="50515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18" name="TextBox 20"/>
          <p:cNvSpPr txBox="1">
            <a:spLocks noChangeArrowheads="1"/>
          </p:cNvSpPr>
          <p:nvPr/>
        </p:nvSpPr>
        <p:spPr bwMode="auto">
          <a:xfrm flipH="1">
            <a:off x="5569625" y="1400547"/>
            <a:ext cx="755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sz="3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01</a:t>
            </a:r>
          </a:p>
        </p:txBody>
      </p:sp>
      <p:sp>
        <p:nvSpPr>
          <p:cNvPr id="19" name="TextBox 21"/>
          <p:cNvSpPr txBox="1">
            <a:spLocks noChangeArrowheads="1"/>
          </p:cNvSpPr>
          <p:nvPr/>
        </p:nvSpPr>
        <p:spPr bwMode="auto">
          <a:xfrm flipH="1">
            <a:off x="6003013" y="2381622"/>
            <a:ext cx="7572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sz="3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02</a:t>
            </a:r>
          </a:p>
        </p:txBody>
      </p:sp>
      <p:sp>
        <p:nvSpPr>
          <p:cNvPr id="21" name="TextBox 22"/>
          <p:cNvSpPr txBox="1">
            <a:spLocks noChangeArrowheads="1"/>
          </p:cNvSpPr>
          <p:nvPr/>
        </p:nvSpPr>
        <p:spPr bwMode="auto">
          <a:xfrm flipH="1">
            <a:off x="5569625" y="3415084"/>
            <a:ext cx="7572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sz="3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03</a:t>
            </a:r>
          </a:p>
        </p:txBody>
      </p:sp>
      <p:sp>
        <p:nvSpPr>
          <p:cNvPr id="27" name="TextBox 23"/>
          <p:cNvSpPr txBox="1">
            <a:spLocks noChangeArrowheads="1"/>
          </p:cNvSpPr>
          <p:nvPr/>
        </p:nvSpPr>
        <p:spPr bwMode="auto">
          <a:xfrm flipH="1">
            <a:off x="6033175" y="4383459"/>
            <a:ext cx="757238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sz="3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04</a:t>
            </a:r>
          </a:p>
        </p:txBody>
      </p:sp>
      <p:sp>
        <p:nvSpPr>
          <p:cNvPr id="28" name="TextBox 24"/>
          <p:cNvSpPr txBox="1">
            <a:spLocks noChangeArrowheads="1"/>
          </p:cNvSpPr>
          <p:nvPr/>
        </p:nvSpPr>
        <p:spPr bwMode="auto">
          <a:xfrm flipH="1">
            <a:off x="5596613" y="5407397"/>
            <a:ext cx="757237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sz="3200" b="1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05</a:t>
            </a:r>
          </a:p>
        </p:txBody>
      </p:sp>
      <p:sp>
        <p:nvSpPr>
          <p:cNvPr id="29" name="矩形 25"/>
          <p:cNvSpPr>
            <a:spLocks noChangeArrowheads="1"/>
          </p:cNvSpPr>
          <p:nvPr/>
        </p:nvSpPr>
        <p:spPr bwMode="auto">
          <a:xfrm>
            <a:off x="1415138" y="1456109"/>
            <a:ext cx="3660775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某某企业最近的一系列动作，体现了一种新思维</a:t>
            </a:r>
          </a:p>
        </p:txBody>
      </p:sp>
      <p:sp>
        <p:nvSpPr>
          <p:cNvPr id="30" name="矩形 27"/>
          <p:cNvSpPr>
            <a:spLocks noChangeArrowheads="1"/>
          </p:cNvSpPr>
          <p:nvPr/>
        </p:nvSpPr>
        <p:spPr bwMode="auto">
          <a:xfrm>
            <a:off x="7271425" y="2451472"/>
            <a:ext cx="3863975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不再只专注于某方面，面另一方面有了新突破</a:t>
            </a:r>
          </a:p>
        </p:txBody>
      </p:sp>
      <p:sp>
        <p:nvSpPr>
          <p:cNvPr id="31" name="矩形 28"/>
          <p:cNvSpPr>
            <a:spLocks noChangeArrowheads="1"/>
          </p:cNvSpPr>
          <p:nvPr/>
        </p:nvSpPr>
        <p:spPr bwMode="auto">
          <a:xfrm>
            <a:off x="1415138" y="3618285"/>
            <a:ext cx="3589337" cy="418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联合有相近业务的企业做联合促销。</a:t>
            </a:r>
          </a:p>
        </p:txBody>
      </p:sp>
      <p:sp>
        <p:nvSpPr>
          <p:cNvPr id="32" name="矩形 29"/>
          <p:cNvSpPr>
            <a:spLocks noChangeArrowheads="1"/>
          </p:cNvSpPr>
          <p:nvPr/>
        </p:nvSpPr>
        <p:spPr bwMode="auto">
          <a:xfrm>
            <a:off x="7271425" y="4469184"/>
            <a:ext cx="3802062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品质管理上有了新突破，以前老问题得到了解决。</a:t>
            </a:r>
          </a:p>
        </p:txBody>
      </p:sp>
      <p:sp>
        <p:nvSpPr>
          <p:cNvPr id="33" name="矩形 30"/>
          <p:cNvSpPr>
            <a:spLocks noChangeArrowheads="1"/>
          </p:cNvSpPr>
          <p:nvPr/>
        </p:nvSpPr>
        <p:spPr bwMode="auto">
          <a:xfrm>
            <a:off x="992863" y="5693147"/>
            <a:ext cx="4083050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在几个电视台，报纸投放了大量广告，制作质量和覆盖人群都扩大了</a:t>
            </a:r>
          </a:p>
        </p:txBody>
      </p:sp>
      <p:sp>
        <p:nvSpPr>
          <p:cNvPr id="34" name="矩形 3"/>
          <p:cNvSpPr>
            <a:spLocks noChangeArrowheads="1"/>
          </p:cNvSpPr>
          <p:nvPr/>
        </p:nvSpPr>
        <p:spPr bwMode="auto">
          <a:xfrm>
            <a:off x="2435900" y="1054472"/>
            <a:ext cx="2568575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新思维</a:t>
            </a:r>
          </a:p>
        </p:txBody>
      </p:sp>
      <p:sp>
        <p:nvSpPr>
          <p:cNvPr id="35" name="矩形 33"/>
          <p:cNvSpPr>
            <a:spLocks noChangeArrowheads="1"/>
          </p:cNvSpPr>
          <p:nvPr/>
        </p:nvSpPr>
        <p:spPr bwMode="auto">
          <a:xfrm>
            <a:off x="7242850" y="2094284"/>
            <a:ext cx="256698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新打法</a:t>
            </a:r>
          </a:p>
        </p:txBody>
      </p:sp>
      <p:sp>
        <p:nvSpPr>
          <p:cNvPr id="36" name="矩形 34"/>
          <p:cNvSpPr>
            <a:spLocks noChangeArrowheads="1"/>
          </p:cNvSpPr>
          <p:nvPr/>
        </p:nvSpPr>
        <p:spPr bwMode="auto">
          <a:xfrm>
            <a:off x="2435900" y="3257922"/>
            <a:ext cx="2568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异业联合促销</a:t>
            </a:r>
          </a:p>
        </p:txBody>
      </p:sp>
      <p:sp>
        <p:nvSpPr>
          <p:cNvPr id="37" name="矩形 35"/>
          <p:cNvSpPr>
            <a:spLocks noChangeArrowheads="1"/>
          </p:cNvSpPr>
          <p:nvPr/>
        </p:nvSpPr>
        <p:spPr bwMode="auto">
          <a:xfrm>
            <a:off x="7271425" y="4099297"/>
            <a:ext cx="256698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品质上台阶</a:t>
            </a:r>
          </a:p>
        </p:txBody>
      </p:sp>
      <p:sp>
        <p:nvSpPr>
          <p:cNvPr id="38" name="矩形 36"/>
          <p:cNvSpPr>
            <a:spLocks noChangeArrowheads="1"/>
          </p:cNvSpPr>
          <p:nvPr/>
        </p:nvSpPr>
        <p:spPr bwMode="auto">
          <a:xfrm>
            <a:off x="2435900" y="5283572"/>
            <a:ext cx="25685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b="1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广告力度较大</a:t>
            </a:r>
          </a:p>
        </p:txBody>
      </p:sp>
      <p:sp>
        <p:nvSpPr>
          <p:cNvPr id="39" name="TextBox 54">
            <a:extLst>
              <a:ext uri="{FF2B5EF4-FFF2-40B4-BE49-F238E27FC236}">
                <a16:creationId xmlns:a16="http://schemas.microsoft.com/office/drawing/2014/main" xmlns="" id="{BC2A269F-623F-4C46-9FAA-2A6437268386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竞争对手分析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87066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0">
        <p:split orient="vert"/>
      </p:transition>
    </mc:Choice>
    <mc:Fallback xmlns="">
      <p:transition spd="slow" advClick="0" advTm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2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4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400"/>
                            </p:stCondLst>
                            <p:childTnLst>
                              <p:par>
                                <p:cTn id="4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9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8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2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600"/>
                            </p:stCondLst>
                            <p:childTnLst>
                              <p:par>
                                <p:cTn id="5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4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9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4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8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00"/>
                            </p:stCondLst>
                            <p:childTnLst>
                              <p:par>
                                <p:cTn id="7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600"/>
                            </p:stCondLst>
                            <p:childTnLst>
                              <p:par>
                                <p:cTn id="8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9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6000"/>
                            </p:stCondLst>
                            <p:childTnLst>
                              <p:par>
                                <p:cTn id="9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3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6400"/>
                            </p:stCondLst>
                            <p:childTnLst>
                              <p:par>
                                <p:cTn id="9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800"/>
                            </p:stCondLst>
                            <p:childTnLst>
                              <p:par>
                                <p:cTn id="9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4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200"/>
                            </p:stCondLst>
                            <p:childTnLst>
                              <p:par>
                                <p:cTn id="10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09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76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8000"/>
                            </p:stCondLst>
                            <p:childTnLst>
                              <p:par>
                                <p:cTn id="1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8400"/>
                            </p:stCondLst>
                            <p:childTnLst>
                              <p:par>
                                <p:cTn id="1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4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8800"/>
                            </p:stCondLst>
                            <p:childTnLst>
                              <p:par>
                                <p:cTn id="12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9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9200"/>
                            </p:stCondLst>
                            <p:childTnLst>
                              <p:par>
                                <p:cTn id="1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3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9600"/>
                            </p:stCondLst>
                            <p:childTnLst>
                              <p:par>
                                <p:cTn id="1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1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2161800"/>
            <a:ext cx="2112545" cy="2534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4" name="Oval 9"/>
          <p:cNvSpPr>
            <a:spLocks noChangeArrowheads="1"/>
          </p:cNvSpPr>
          <p:nvPr/>
        </p:nvSpPr>
        <p:spPr bwMode="auto">
          <a:xfrm>
            <a:off x="638251" y="2950135"/>
            <a:ext cx="1130237" cy="1110836"/>
          </a:xfrm>
          <a:prstGeom prst="ellipse">
            <a:avLst/>
          </a:prstGeom>
          <a:solidFill>
            <a:srgbClr val="FFFFFF"/>
          </a:solidFill>
          <a:ln w="9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2896935" y="3100328"/>
            <a:ext cx="56609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岗位竞争优势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2450372" y="230380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3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</a:p>
        </p:txBody>
      </p:sp>
      <p:sp>
        <p:nvSpPr>
          <p:cNvPr id="8" name="Freeform 22"/>
          <p:cNvSpPr>
            <a:spLocks noEditPoints="1"/>
          </p:cNvSpPr>
          <p:nvPr/>
        </p:nvSpPr>
        <p:spPr bwMode="auto">
          <a:xfrm>
            <a:off x="898571" y="3147617"/>
            <a:ext cx="609596" cy="715872"/>
          </a:xfrm>
          <a:custGeom>
            <a:avLst/>
            <a:gdLst>
              <a:gd name="T0" fmla="*/ 90 w 641"/>
              <a:gd name="T1" fmla="*/ 424 h 748"/>
              <a:gd name="T2" fmla="*/ 158 w 641"/>
              <a:gd name="T3" fmla="*/ 424 h 748"/>
              <a:gd name="T4" fmla="*/ 205 w 641"/>
              <a:gd name="T5" fmla="*/ 408 h 748"/>
              <a:gd name="T6" fmla="*/ 291 w 641"/>
              <a:gd name="T7" fmla="*/ 588 h 748"/>
              <a:gd name="T8" fmla="*/ 312 w 641"/>
              <a:gd name="T9" fmla="*/ 475 h 748"/>
              <a:gd name="T10" fmla="*/ 297 w 641"/>
              <a:gd name="T11" fmla="*/ 468 h 748"/>
              <a:gd name="T12" fmla="*/ 298 w 641"/>
              <a:gd name="T13" fmla="*/ 452 h 748"/>
              <a:gd name="T14" fmla="*/ 360 w 641"/>
              <a:gd name="T15" fmla="*/ 452 h 748"/>
              <a:gd name="T16" fmla="*/ 360 w 641"/>
              <a:gd name="T17" fmla="*/ 468 h 748"/>
              <a:gd name="T18" fmla="*/ 346 w 641"/>
              <a:gd name="T19" fmla="*/ 475 h 748"/>
              <a:gd name="T20" fmla="*/ 365 w 641"/>
              <a:gd name="T21" fmla="*/ 583 h 748"/>
              <a:gd name="T22" fmla="*/ 439 w 641"/>
              <a:gd name="T23" fmla="*/ 415 h 748"/>
              <a:gd name="T24" fmla="*/ 482 w 641"/>
              <a:gd name="T25" fmla="*/ 420 h 748"/>
              <a:gd name="T26" fmla="*/ 545 w 641"/>
              <a:gd name="T27" fmla="*/ 420 h 748"/>
              <a:gd name="T28" fmla="*/ 632 w 641"/>
              <a:gd name="T29" fmla="*/ 691 h 748"/>
              <a:gd name="T30" fmla="*/ 544 w 641"/>
              <a:gd name="T31" fmla="*/ 722 h 748"/>
              <a:gd name="T32" fmla="*/ 532 w 641"/>
              <a:gd name="T33" fmla="*/ 681 h 748"/>
              <a:gd name="T34" fmla="*/ 504 w 641"/>
              <a:gd name="T35" fmla="*/ 729 h 748"/>
              <a:gd name="T36" fmla="*/ 123 w 641"/>
              <a:gd name="T37" fmla="*/ 731 h 748"/>
              <a:gd name="T38" fmla="*/ 94 w 641"/>
              <a:gd name="T39" fmla="*/ 681 h 748"/>
              <a:gd name="T40" fmla="*/ 81 w 641"/>
              <a:gd name="T41" fmla="*/ 724 h 748"/>
              <a:gd name="T42" fmla="*/ 0 w 641"/>
              <a:gd name="T43" fmla="*/ 691 h 748"/>
              <a:gd name="T44" fmla="*/ 90 w 641"/>
              <a:gd name="T45" fmla="*/ 424 h 748"/>
              <a:gd name="T46" fmla="*/ 185 w 641"/>
              <a:gd name="T47" fmla="*/ 289 h 748"/>
              <a:gd name="T48" fmla="*/ 185 w 641"/>
              <a:gd name="T49" fmla="*/ 289 h 748"/>
              <a:gd name="T50" fmla="*/ 163 w 641"/>
              <a:gd name="T51" fmla="*/ 264 h 748"/>
              <a:gd name="T52" fmla="*/ 155 w 641"/>
              <a:gd name="T53" fmla="*/ 214 h 748"/>
              <a:gd name="T54" fmla="*/ 155 w 641"/>
              <a:gd name="T55" fmla="*/ 207 h 748"/>
              <a:gd name="T56" fmla="*/ 160 w 641"/>
              <a:gd name="T57" fmla="*/ 204 h 748"/>
              <a:gd name="T58" fmla="*/ 164 w 641"/>
              <a:gd name="T59" fmla="*/ 202 h 748"/>
              <a:gd name="T60" fmla="*/ 199 w 641"/>
              <a:gd name="T61" fmla="*/ 47 h 748"/>
              <a:gd name="T62" fmla="*/ 423 w 641"/>
              <a:gd name="T63" fmla="*/ 43 h 748"/>
              <a:gd name="T64" fmla="*/ 466 w 641"/>
              <a:gd name="T65" fmla="*/ 200 h 748"/>
              <a:gd name="T66" fmla="*/ 472 w 641"/>
              <a:gd name="T67" fmla="*/ 204 h 748"/>
              <a:gd name="T68" fmla="*/ 478 w 641"/>
              <a:gd name="T69" fmla="*/ 207 h 748"/>
              <a:gd name="T70" fmla="*/ 478 w 641"/>
              <a:gd name="T71" fmla="*/ 214 h 748"/>
              <a:gd name="T72" fmla="*/ 471 w 641"/>
              <a:gd name="T73" fmla="*/ 263 h 748"/>
              <a:gd name="T74" fmla="*/ 449 w 641"/>
              <a:gd name="T75" fmla="*/ 288 h 748"/>
              <a:gd name="T76" fmla="*/ 328 w 641"/>
              <a:gd name="T77" fmla="*/ 397 h 748"/>
              <a:gd name="T78" fmla="*/ 299 w 641"/>
              <a:gd name="T79" fmla="*/ 395 h 748"/>
              <a:gd name="T80" fmla="*/ 185 w 641"/>
              <a:gd name="T81" fmla="*/ 289 h 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1" h="748">
                <a:moveTo>
                  <a:pt x="90" y="424"/>
                </a:moveTo>
                <a:cubicBezTo>
                  <a:pt x="114" y="424"/>
                  <a:pt x="137" y="424"/>
                  <a:pt x="158" y="424"/>
                </a:cubicBezTo>
                <a:cubicBezTo>
                  <a:pt x="178" y="425"/>
                  <a:pt x="194" y="421"/>
                  <a:pt x="205" y="408"/>
                </a:cubicBezTo>
                <a:lnTo>
                  <a:pt x="291" y="588"/>
                </a:lnTo>
                <a:lnTo>
                  <a:pt x="312" y="475"/>
                </a:lnTo>
                <a:lnTo>
                  <a:pt x="297" y="468"/>
                </a:lnTo>
                <a:lnTo>
                  <a:pt x="298" y="452"/>
                </a:lnTo>
                <a:lnTo>
                  <a:pt x="360" y="452"/>
                </a:lnTo>
                <a:lnTo>
                  <a:pt x="360" y="468"/>
                </a:lnTo>
                <a:lnTo>
                  <a:pt x="346" y="475"/>
                </a:lnTo>
                <a:lnTo>
                  <a:pt x="365" y="583"/>
                </a:lnTo>
                <a:lnTo>
                  <a:pt x="439" y="415"/>
                </a:lnTo>
                <a:cubicBezTo>
                  <a:pt x="450" y="420"/>
                  <a:pt x="464" y="422"/>
                  <a:pt x="482" y="420"/>
                </a:cubicBezTo>
                <a:cubicBezTo>
                  <a:pt x="502" y="420"/>
                  <a:pt x="523" y="420"/>
                  <a:pt x="545" y="420"/>
                </a:cubicBezTo>
                <a:cubicBezTo>
                  <a:pt x="604" y="475"/>
                  <a:pt x="641" y="606"/>
                  <a:pt x="632" y="691"/>
                </a:cubicBezTo>
                <a:cubicBezTo>
                  <a:pt x="614" y="704"/>
                  <a:pt x="583" y="714"/>
                  <a:pt x="544" y="722"/>
                </a:cubicBezTo>
                <a:lnTo>
                  <a:pt x="532" y="681"/>
                </a:lnTo>
                <a:lnTo>
                  <a:pt x="504" y="729"/>
                </a:lnTo>
                <a:cubicBezTo>
                  <a:pt x="390" y="746"/>
                  <a:pt x="233" y="748"/>
                  <a:pt x="123" y="731"/>
                </a:cubicBezTo>
                <a:lnTo>
                  <a:pt x="94" y="681"/>
                </a:lnTo>
                <a:lnTo>
                  <a:pt x="81" y="724"/>
                </a:lnTo>
                <a:cubicBezTo>
                  <a:pt x="43" y="716"/>
                  <a:pt x="14" y="705"/>
                  <a:pt x="0" y="691"/>
                </a:cubicBezTo>
                <a:cubicBezTo>
                  <a:pt x="1" y="616"/>
                  <a:pt x="15" y="489"/>
                  <a:pt x="90" y="424"/>
                </a:cubicBezTo>
                <a:close/>
                <a:moveTo>
                  <a:pt x="185" y="289"/>
                </a:moveTo>
                <a:lnTo>
                  <a:pt x="185" y="289"/>
                </a:lnTo>
                <a:cubicBezTo>
                  <a:pt x="175" y="284"/>
                  <a:pt x="168" y="275"/>
                  <a:pt x="163" y="264"/>
                </a:cubicBezTo>
                <a:cubicBezTo>
                  <a:pt x="157" y="251"/>
                  <a:pt x="155" y="234"/>
                  <a:pt x="155" y="214"/>
                </a:cubicBezTo>
                <a:lnTo>
                  <a:pt x="155" y="207"/>
                </a:lnTo>
                <a:lnTo>
                  <a:pt x="160" y="204"/>
                </a:lnTo>
                <a:cubicBezTo>
                  <a:pt x="162" y="203"/>
                  <a:pt x="163" y="202"/>
                  <a:pt x="164" y="202"/>
                </a:cubicBezTo>
                <a:cubicBezTo>
                  <a:pt x="152" y="117"/>
                  <a:pt x="162" y="78"/>
                  <a:pt x="199" y="47"/>
                </a:cubicBezTo>
                <a:cubicBezTo>
                  <a:pt x="256" y="0"/>
                  <a:pt x="365" y="0"/>
                  <a:pt x="423" y="43"/>
                </a:cubicBezTo>
                <a:cubicBezTo>
                  <a:pt x="463" y="72"/>
                  <a:pt x="477" y="123"/>
                  <a:pt x="466" y="200"/>
                </a:cubicBezTo>
                <a:cubicBezTo>
                  <a:pt x="468" y="201"/>
                  <a:pt x="470" y="202"/>
                  <a:pt x="472" y="204"/>
                </a:cubicBezTo>
                <a:lnTo>
                  <a:pt x="478" y="207"/>
                </a:lnTo>
                <a:lnTo>
                  <a:pt x="478" y="214"/>
                </a:lnTo>
                <a:cubicBezTo>
                  <a:pt x="478" y="233"/>
                  <a:pt x="476" y="250"/>
                  <a:pt x="471" y="263"/>
                </a:cubicBezTo>
                <a:cubicBezTo>
                  <a:pt x="466" y="275"/>
                  <a:pt x="459" y="283"/>
                  <a:pt x="449" y="288"/>
                </a:cubicBezTo>
                <a:cubicBezTo>
                  <a:pt x="434" y="338"/>
                  <a:pt x="381" y="392"/>
                  <a:pt x="328" y="397"/>
                </a:cubicBezTo>
                <a:cubicBezTo>
                  <a:pt x="319" y="398"/>
                  <a:pt x="308" y="398"/>
                  <a:pt x="299" y="395"/>
                </a:cubicBezTo>
                <a:cubicBezTo>
                  <a:pt x="241" y="374"/>
                  <a:pt x="203" y="350"/>
                  <a:pt x="185" y="28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7108DF78-94E3-4D33-9B58-63B32D58A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050" y="1277406"/>
            <a:ext cx="2223655" cy="4028472"/>
          </a:xfrm>
          <a:prstGeom prst="rect">
            <a:avLst/>
          </a:prstGeom>
        </p:spPr>
      </p:pic>
      <p:sp>
        <p:nvSpPr>
          <p:cNvPr id="16" name="TextBox 25">
            <a:extLst>
              <a:ext uri="{FF2B5EF4-FFF2-40B4-BE49-F238E27FC236}">
                <a16:creationId xmlns:a16="http://schemas.microsoft.com/office/drawing/2014/main" xmlns="" id="{A5455B5A-90E6-4D28-83A5-677C513B6BC4}"/>
              </a:ext>
            </a:extLst>
          </p:cNvPr>
          <p:cNvSpPr txBox="1"/>
          <p:nvPr/>
        </p:nvSpPr>
        <p:spPr>
          <a:xfrm>
            <a:off x="2672628" y="4296090"/>
            <a:ext cx="1708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专业素质良好</a:t>
            </a:r>
          </a:p>
        </p:txBody>
      </p:sp>
      <p:sp>
        <p:nvSpPr>
          <p:cNvPr id="26" name="Freeform 21">
            <a:extLst>
              <a:ext uri="{FF2B5EF4-FFF2-40B4-BE49-F238E27FC236}">
                <a16:creationId xmlns:a16="http://schemas.microsoft.com/office/drawing/2014/main" xmlns="" id="{83D18A67-83C0-44C4-A5B6-021A17DC074E}"/>
              </a:ext>
            </a:extLst>
          </p:cNvPr>
          <p:cNvSpPr>
            <a:spLocks noEditPoints="1"/>
          </p:cNvSpPr>
          <p:nvPr/>
        </p:nvSpPr>
        <p:spPr bwMode="auto">
          <a:xfrm>
            <a:off x="2509194" y="4361401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17A7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xmlns="" id="{D7ECCE5F-DFCD-435E-B5A2-A5D654C3481C}"/>
              </a:ext>
            </a:extLst>
          </p:cNvPr>
          <p:cNvSpPr txBox="1"/>
          <p:nvPr/>
        </p:nvSpPr>
        <p:spPr>
          <a:xfrm>
            <a:off x="6759883" y="4296090"/>
            <a:ext cx="1797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工作态度严谨</a:t>
            </a:r>
          </a:p>
        </p:txBody>
      </p:sp>
      <p:sp>
        <p:nvSpPr>
          <p:cNvPr id="28" name="Freeform 21">
            <a:extLst>
              <a:ext uri="{FF2B5EF4-FFF2-40B4-BE49-F238E27FC236}">
                <a16:creationId xmlns:a16="http://schemas.microsoft.com/office/drawing/2014/main" xmlns="" id="{23DC6CB0-4545-4EE3-88CF-9040513BA2F1}"/>
              </a:ext>
            </a:extLst>
          </p:cNvPr>
          <p:cNvSpPr>
            <a:spLocks noEditPoints="1"/>
          </p:cNvSpPr>
          <p:nvPr/>
        </p:nvSpPr>
        <p:spPr bwMode="auto">
          <a:xfrm>
            <a:off x="6596450" y="4361401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17A7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9" name="TextBox 29">
            <a:extLst>
              <a:ext uri="{FF2B5EF4-FFF2-40B4-BE49-F238E27FC236}">
                <a16:creationId xmlns:a16="http://schemas.microsoft.com/office/drawing/2014/main" xmlns="" id="{335DC309-F04D-4B0D-82EC-99D51BA7190D}"/>
              </a:ext>
            </a:extLst>
          </p:cNvPr>
          <p:cNvSpPr txBox="1"/>
          <p:nvPr/>
        </p:nvSpPr>
        <p:spPr>
          <a:xfrm>
            <a:off x="4690201" y="4296090"/>
            <a:ext cx="19733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业绩优秀稳定</a:t>
            </a:r>
          </a:p>
        </p:txBody>
      </p:sp>
      <p:sp>
        <p:nvSpPr>
          <p:cNvPr id="30" name="TextBox 30">
            <a:extLst>
              <a:ext uri="{FF2B5EF4-FFF2-40B4-BE49-F238E27FC236}">
                <a16:creationId xmlns:a16="http://schemas.microsoft.com/office/drawing/2014/main" xmlns="" id="{EC38174A-49B0-416F-BE3F-E7FCC07AF8F0}"/>
              </a:ext>
            </a:extLst>
          </p:cNvPr>
          <p:cNvSpPr txBox="1"/>
          <p:nvPr/>
        </p:nvSpPr>
        <p:spPr>
          <a:xfrm>
            <a:off x="2672628" y="4696200"/>
            <a:ext cx="1708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存在的问题</a:t>
            </a:r>
          </a:p>
        </p:txBody>
      </p:sp>
      <p:sp>
        <p:nvSpPr>
          <p:cNvPr id="31" name="Freeform 21">
            <a:extLst>
              <a:ext uri="{FF2B5EF4-FFF2-40B4-BE49-F238E27FC236}">
                <a16:creationId xmlns:a16="http://schemas.microsoft.com/office/drawing/2014/main" xmlns="" id="{B307E42B-D952-4A1F-B48A-22EAF60FD7E2}"/>
              </a:ext>
            </a:extLst>
          </p:cNvPr>
          <p:cNvSpPr>
            <a:spLocks noEditPoints="1"/>
          </p:cNvSpPr>
          <p:nvPr/>
        </p:nvSpPr>
        <p:spPr bwMode="auto">
          <a:xfrm>
            <a:off x="4514171" y="4361401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17A7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2" name="Freeform 21">
            <a:extLst>
              <a:ext uri="{FF2B5EF4-FFF2-40B4-BE49-F238E27FC236}">
                <a16:creationId xmlns:a16="http://schemas.microsoft.com/office/drawing/2014/main" xmlns="" id="{26734C13-7C85-4D7E-9EF3-B91378C2A8D2}"/>
              </a:ext>
            </a:extLst>
          </p:cNvPr>
          <p:cNvSpPr>
            <a:spLocks noEditPoints="1"/>
          </p:cNvSpPr>
          <p:nvPr/>
        </p:nvSpPr>
        <p:spPr bwMode="auto">
          <a:xfrm>
            <a:off x="2496600" y="4761511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17A7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3" name="TextBox 18">
            <a:extLst>
              <a:ext uri="{FF2B5EF4-FFF2-40B4-BE49-F238E27FC236}">
                <a16:creationId xmlns:a16="http://schemas.microsoft.com/office/drawing/2014/main" xmlns="" id="{E78E3710-CBDE-4098-AC0B-1EA03B7C6DF3}"/>
              </a:ext>
            </a:extLst>
          </p:cNvPr>
          <p:cNvSpPr txBox="1"/>
          <p:nvPr/>
        </p:nvSpPr>
        <p:spPr>
          <a:xfrm>
            <a:off x="4691433" y="4696200"/>
            <a:ext cx="1708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问题改善措施</a:t>
            </a:r>
          </a:p>
        </p:txBody>
      </p:sp>
      <p:sp>
        <p:nvSpPr>
          <p:cNvPr id="34" name="Freeform 21">
            <a:extLst>
              <a:ext uri="{FF2B5EF4-FFF2-40B4-BE49-F238E27FC236}">
                <a16:creationId xmlns:a16="http://schemas.microsoft.com/office/drawing/2014/main" xmlns="" id="{9E068F61-58C1-4CF3-B7C7-D778EF6FCBF3}"/>
              </a:ext>
            </a:extLst>
          </p:cNvPr>
          <p:cNvSpPr>
            <a:spLocks noEditPoints="1"/>
          </p:cNvSpPr>
          <p:nvPr/>
        </p:nvSpPr>
        <p:spPr bwMode="auto">
          <a:xfrm>
            <a:off x="4515405" y="4761511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F17A7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4826749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50"/>
                            </p:stCondLst>
                            <p:childTnLst>
                              <p:par>
                                <p:cTn id="3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/>
      <p:bldP spid="7" grpId="0"/>
      <p:bldP spid="8" grpId="0" animBg="1"/>
      <p:bldP spid="8" grpId="1" animBg="1"/>
      <p:bldP spid="16" grpId="0"/>
      <p:bldP spid="26" grpId="0" animBg="1"/>
      <p:bldP spid="27" grpId="0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Freeform 5"/>
          <p:cNvSpPr>
            <a:spLocks/>
          </p:cNvSpPr>
          <p:nvPr/>
        </p:nvSpPr>
        <p:spPr bwMode="auto">
          <a:xfrm>
            <a:off x="4527613" y="1663735"/>
            <a:ext cx="1516063" cy="2322513"/>
          </a:xfrm>
          <a:custGeom>
            <a:avLst/>
            <a:gdLst>
              <a:gd name="T0" fmla="*/ 207 w 1797"/>
              <a:gd name="T1" fmla="*/ 2754 h 2754"/>
              <a:gd name="T2" fmla="*/ 0 w 1797"/>
              <a:gd name="T3" fmla="*/ 1892 h 2754"/>
              <a:gd name="T4" fmla="*/ 1797 w 1797"/>
              <a:gd name="T5" fmla="*/ 0 h 2754"/>
              <a:gd name="T6" fmla="*/ 1797 w 1797"/>
              <a:gd name="T7" fmla="*/ 592 h 2754"/>
              <a:gd name="T8" fmla="*/ 591 w 1797"/>
              <a:gd name="T9" fmla="*/ 1892 h 2754"/>
              <a:gd name="T10" fmla="*/ 720 w 1797"/>
              <a:gd name="T11" fmla="*/ 2458 h 2754"/>
              <a:gd name="T12" fmla="*/ 207 w 1797"/>
              <a:gd name="T13" fmla="*/ 2754 h 2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7" h="2754">
                <a:moveTo>
                  <a:pt x="207" y="2754"/>
                </a:moveTo>
                <a:cubicBezTo>
                  <a:pt x="75" y="2495"/>
                  <a:pt x="0" y="2202"/>
                  <a:pt x="0" y="1892"/>
                </a:cubicBezTo>
                <a:cubicBezTo>
                  <a:pt x="0" y="878"/>
                  <a:pt x="796" y="50"/>
                  <a:pt x="1797" y="0"/>
                </a:cubicBezTo>
                <a:lnTo>
                  <a:pt x="1797" y="592"/>
                </a:lnTo>
                <a:cubicBezTo>
                  <a:pt x="1123" y="642"/>
                  <a:pt x="591" y="1205"/>
                  <a:pt x="591" y="1892"/>
                </a:cubicBezTo>
                <a:cubicBezTo>
                  <a:pt x="591" y="2094"/>
                  <a:pt x="637" y="2286"/>
                  <a:pt x="720" y="2458"/>
                </a:cubicBezTo>
                <a:lnTo>
                  <a:pt x="207" y="2754"/>
                </a:lnTo>
                <a:close/>
              </a:path>
            </a:pathLst>
          </a:custGeom>
          <a:solidFill>
            <a:srgbClr val="ECC34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7" name="Freeform 6"/>
          <p:cNvSpPr>
            <a:spLocks/>
          </p:cNvSpPr>
          <p:nvPr/>
        </p:nvSpPr>
        <p:spPr bwMode="auto">
          <a:xfrm>
            <a:off x="4783201" y="3878298"/>
            <a:ext cx="2682875" cy="977900"/>
          </a:xfrm>
          <a:custGeom>
            <a:avLst/>
            <a:gdLst>
              <a:gd name="T0" fmla="*/ 3180 w 3180"/>
              <a:gd name="T1" fmla="*/ 296 h 1160"/>
              <a:gd name="T2" fmla="*/ 1590 w 3180"/>
              <a:gd name="T3" fmla="*/ 1160 h 1160"/>
              <a:gd name="T4" fmla="*/ 0 w 3180"/>
              <a:gd name="T5" fmla="*/ 296 h 1160"/>
              <a:gd name="T6" fmla="*/ 513 w 3180"/>
              <a:gd name="T7" fmla="*/ 0 h 1160"/>
              <a:gd name="T8" fmla="*/ 1590 w 3180"/>
              <a:gd name="T9" fmla="*/ 570 h 1160"/>
              <a:gd name="T10" fmla="*/ 2667 w 3180"/>
              <a:gd name="T11" fmla="*/ 0 h 1160"/>
              <a:gd name="T12" fmla="*/ 3180 w 3180"/>
              <a:gd name="T13" fmla="*/ 296 h 1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180" h="1160">
                <a:moveTo>
                  <a:pt x="3180" y="296"/>
                </a:moveTo>
                <a:cubicBezTo>
                  <a:pt x="2842" y="816"/>
                  <a:pt x="2256" y="1160"/>
                  <a:pt x="1590" y="1160"/>
                </a:cubicBezTo>
                <a:cubicBezTo>
                  <a:pt x="924" y="1160"/>
                  <a:pt x="338" y="816"/>
                  <a:pt x="0" y="296"/>
                </a:cubicBezTo>
                <a:lnTo>
                  <a:pt x="513" y="0"/>
                </a:lnTo>
                <a:cubicBezTo>
                  <a:pt x="748" y="344"/>
                  <a:pt x="1143" y="570"/>
                  <a:pt x="1590" y="570"/>
                </a:cubicBezTo>
                <a:cubicBezTo>
                  <a:pt x="2038" y="570"/>
                  <a:pt x="2432" y="344"/>
                  <a:pt x="2667" y="0"/>
                </a:cubicBezTo>
                <a:lnTo>
                  <a:pt x="3180" y="296"/>
                </a:lnTo>
                <a:close/>
              </a:path>
            </a:pathLst>
          </a:custGeom>
          <a:solidFill>
            <a:srgbClr val="6ACAB8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8" name="Freeform 7"/>
          <p:cNvSpPr>
            <a:spLocks/>
          </p:cNvSpPr>
          <p:nvPr/>
        </p:nvSpPr>
        <p:spPr bwMode="auto">
          <a:xfrm>
            <a:off x="6207188" y="1663735"/>
            <a:ext cx="1514475" cy="2322513"/>
          </a:xfrm>
          <a:custGeom>
            <a:avLst/>
            <a:gdLst>
              <a:gd name="T0" fmla="*/ 0 w 1797"/>
              <a:gd name="T1" fmla="*/ 0 h 2754"/>
              <a:gd name="T2" fmla="*/ 1797 w 1797"/>
              <a:gd name="T3" fmla="*/ 1892 h 2754"/>
              <a:gd name="T4" fmla="*/ 1590 w 1797"/>
              <a:gd name="T5" fmla="*/ 2754 h 2754"/>
              <a:gd name="T6" fmla="*/ 1077 w 1797"/>
              <a:gd name="T7" fmla="*/ 2458 h 2754"/>
              <a:gd name="T8" fmla="*/ 1206 w 1797"/>
              <a:gd name="T9" fmla="*/ 1892 h 2754"/>
              <a:gd name="T10" fmla="*/ 0 w 1797"/>
              <a:gd name="T11" fmla="*/ 592 h 2754"/>
              <a:gd name="T12" fmla="*/ 0 w 1797"/>
              <a:gd name="T13" fmla="*/ 0 h 27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97" h="2754">
                <a:moveTo>
                  <a:pt x="0" y="0"/>
                </a:moveTo>
                <a:cubicBezTo>
                  <a:pt x="1001" y="50"/>
                  <a:pt x="1797" y="878"/>
                  <a:pt x="1797" y="1892"/>
                </a:cubicBezTo>
                <a:cubicBezTo>
                  <a:pt x="1797" y="2202"/>
                  <a:pt x="1722" y="2495"/>
                  <a:pt x="1590" y="2754"/>
                </a:cubicBezTo>
                <a:lnTo>
                  <a:pt x="1077" y="2458"/>
                </a:lnTo>
                <a:cubicBezTo>
                  <a:pt x="1160" y="2286"/>
                  <a:pt x="1206" y="2094"/>
                  <a:pt x="1206" y="1892"/>
                </a:cubicBezTo>
                <a:cubicBezTo>
                  <a:pt x="1206" y="1205"/>
                  <a:pt x="674" y="642"/>
                  <a:pt x="0" y="592"/>
                </a:cubicBezTo>
                <a:lnTo>
                  <a:pt x="0" y="0"/>
                </a:lnTo>
                <a:close/>
              </a:path>
            </a:pathLst>
          </a:custGeom>
          <a:solidFill>
            <a:srgbClr val="ED5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9" name="Freeform 8"/>
          <p:cNvSpPr>
            <a:spLocks/>
          </p:cNvSpPr>
          <p:nvPr/>
        </p:nvSpPr>
        <p:spPr bwMode="auto">
          <a:xfrm>
            <a:off x="5969063" y="4922873"/>
            <a:ext cx="311150" cy="268288"/>
          </a:xfrm>
          <a:custGeom>
            <a:avLst/>
            <a:gdLst>
              <a:gd name="T0" fmla="*/ 216 w 368"/>
              <a:gd name="T1" fmla="*/ 280 h 318"/>
              <a:gd name="T2" fmla="*/ 281 w 368"/>
              <a:gd name="T3" fmla="*/ 168 h 318"/>
              <a:gd name="T4" fmla="*/ 347 w 368"/>
              <a:gd name="T5" fmla="*/ 55 h 318"/>
              <a:gd name="T6" fmla="*/ 314 w 368"/>
              <a:gd name="T7" fmla="*/ 0 h 318"/>
              <a:gd name="T8" fmla="*/ 184 w 368"/>
              <a:gd name="T9" fmla="*/ 0 h 318"/>
              <a:gd name="T10" fmla="*/ 53 w 368"/>
              <a:gd name="T11" fmla="*/ 0 h 318"/>
              <a:gd name="T12" fmla="*/ 22 w 368"/>
              <a:gd name="T13" fmla="*/ 55 h 318"/>
              <a:gd name="T14" fmla="*/ 87 w 368"/>
              <a:gd name="T15" fmla="*/ 168 h 318"/>
              <a:gd name="T16" fmla="*/ 153 w 368"/>
              <a:gd name="T17" fmla="*/ 281 h 318"/>
              <a:gd name="T18" fmla="*/ 216 w 368"/>
              <a:gd name="T19" fmla="*/ 280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68" h="318">
                <a:moveTo>
                  <a:pt x="216" y="280"/>
                </a:moveTo>
                <a:lnTo>
                  <a:pt x="281" y="168"/>
                </a:lnTo>
                <a:cubicBezTo>
                  <a:pt x="303" y="130"/>
                  <a:pt x="325" y="92"/>
                  <a:pt x="347" y="55"/>
                </a:cubicBezTo>
                <a:cubicBezTo>
                  <a:pt x="368" y="18"/>
                  <a:pt x="357" y="0"/>
                  <a:pt x="314" y="0"/>
                </a:cubicBezTo>
                <a:lnTo>
                  <a:pt x="184" y="0"/>
                </a:lnTo>
                <a:cubicBezTo>
                  <a:pt x="140" y="0"/>
                  <a:pt x="97" y="0"/>
                  <a:pt x="53" y="0"/>
                </a:cubicBezTo>
                <a:cubicBezTo>
                  <a:pt x="11" y="0"/>
                  <a:pt x="0" y="18"/>
                  <a:pt x="22" y="55"/>
                </a:cubicBezTo>
                <a:lnTo>
                  <a:pt x="87" y="168"/>
                </a:lnTo>
                <a:cubicBezTo>
                  <a:pt x="109" y="206"/>
                  <a:pt x="131" y="244"/>
                  <a:pt x="153" y="281"/>
                </a:cubicBezTo>
                <a:cubicBezTo>
                  <a:pt x="174" y="318"/>
                  <a:pt x="195" y="318"/>
                  <a:pt x="216" y="280"/>
                </a:cubicBezTo>
                <a:close/>
              </a:path>
            </a:pathLst>
          </a:custGeom>
          <a:solidFill>
            <a:srgbClr val="4848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60" name="Freeform 9"/>
          <p:cNvSpPr>
            <a:spLocks/>
          </p:cNvSpPr>
          <p:nvPr/>
        </p:nvSpPr>
        <p:spPr bwMode="auto">
          <a:xfrm>
            <a:off x="4254563" y="2600360"/>
            <a:ext cx="300038" cy="298450"/>
          </a:xfrm>
          <a:custGeom>
            <a:avLst/>
            <a:gdLst>
              <a:gd name="T0" fmla="*/ 31 w 355"/>
              <a:gd name="T1" fmla="*/ 140 h 355"/>
              <a:gd name="T2" fmla="*/ 122 w 355"/>
              <a:gd name="T3" fmla="*/ 232 h 355"/>
              <a:gd name="T4" fmla="*/ 215 w 355"/>
              <a:gd name="T5" fmla="*/ 325 h 355"/>
              <a:gd name="T6" fmla="*/ 276 w 355"/>
              <a:gd name="T7" fmla="*/ 307 h 355"/>
              <a:gd name="T8" fmla="*/ 310 w 355"/>
              <a:gd name="T9" fmla="*/ 182 h 355"/>
              <a:gd name="T10" fmla="*/ 344 w 355"/>
              <a:gd name="T11" fmla="*/ 55 h 355"/>
              <a:gd name="T12" fmla="*/ 298 w 355"/>
              <a:gd name="T13" fmla="*/ 11 h 355"/>
              <a:gd name="T14" fmla="*/ 173 w 355"/>
              <a:gd name="T15" fmla="*/ 45 h 355"/>
              <a:gd name="T16" fmla="*/ 46 w 355"/>
              <a:gd name="T17" fmla="*/ 79 h 355"/>
              <a:gd name="T18" fmla="*/ 31 w 355"/>
              <a:gd name="T19" fmla="*/ 14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5" h="355">
                <a:moveTo>
                  <a:pt x="31" y="140"/>
                </a:moveTo>
                <a:lnTo>
                  <a:pt x="122" y="232"/>
                </a:lnTo>
                <a:cubicBezTo>
                  <a:pt x="153" y="263"/>
                  <a:pt x="184" y="294"/>
                  <a:pt x="215" y="325"/>
                </a:cubicBezTo>
                <a:cubicBezTo>
                  <a:pt x="245" y="355"/>
                  <a:pt x="265" y="349"/>
                  <a:pt x="276" y="307"/>
                </a:cubicBezTo>
                <a:lnTo>
                  <a:pt x="310" y="182"/>
                </a:lnTo>
                <a:cubicBezTo>
                  <a:pt x="321" y="140"/>
                  <a:pt x="332" y="97"/>
                  <a:pt x="344" y="55"/>
                </a:cubicBezTo>
                <a:cubicBezTo>
                  <a:pt x="355" y="14"/>
                  <a:pt x="340" y="0"/>
                  <a:pt x="298" y="11"/>
                </a:cubicBezTo>
                <a:lnTo>
                  <a:pt x="173" y="45"/>
                </a:lnTo>
                <a:cubicBezTo>
                  <a:pt x="130" y="56"/>
                  <a:pt x="88" y="67"/>
                  <a:pt x="46" y="79"/>
                </a:cubicBezTo>
                <a:cubicBezTo>
                  <a:pt x="5" y="89"/>
                  <a:pt x="0" y="110"/>
                  <a:pt x="31" y="140"/>
                </a:cubicBezTo>
                <a:close/>
              </a:path>
            </a:pathLst>
          </a:custGeom>
          <a:solidFill>
            <a:srgbClr val="4848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61" name="Freeform 10"/>
          <p:cNvSpPr>
            <a:spLocks/>
          </p:cNvSpPr>
          <p:nvPr/>
        </p:nvSpPr>
        <p:spPr bwMode="auto">
          <a:xfrm>
            <a:off x="7683563" y="2600360"/>
            <a:ext cx="298450" cy="298450"/>
          </a:xfrm>
          <a:custGeom>
            <a:avLst/>
            <a:gdLst>
              <a:gd name="T0" fmla="*/ 324 w 355"/>
              <a:gd name="T1" fmla="*/ 140 h 355"/>
              <a:gd name="T2" fmla="*/ 233 w 355"/>
              <a:gd name="T3" fmla="*/ 232 h 355"/>
              <a:gd name="T4" fmla="*/ 140 w 355"/>
              <a:gd name="T5" fmla="*/ 325 h 355"/>
              <a:gd name="T6" fmla="*/ 79 w 355"/>
              <a:gd name="T7" fmla="*/ 307 h 355"/>
              <a:gd name="T8" fmla="*/ 45 w 355"/>
              <a:gd name="T9" fmla="*/ 182 h 355"/>
              <a:gd name="T10" fmla="*/ 11 w 355"/>
              <a:gd name="T11" fmla="*/ 55 h 355"/>
              <a:gd name="T12" fmla="*/ 57 w 355"/>
              <a:gd name="T13" fmla="*/ 11 h 355"/>
              <a:gd name="T14" fmla="*/ 182 w 355"/>
              <a:gd name="T15" fmla="*/ 45 h 355"/>
              <a:gd name="T16" fmla="*/ 309 w 355"/>
              <a:gd name="T17" fmla="*/ 79 h 355"/>
              <a:gd name="T18" fmla="*/ 324 w 355"/>
              <a:gd name="T19" fmla="*/ 14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55" h="355">
                <a:moveTo>
                  <a:pt x="324" y="140"/>
                </a:moveTo>
                <a:lnTo>
                  <a:pt x="233" y="232"/>
                </a:lnTo>
                <a:cubicBezTo>
                  <a:pt x="202" y="263"/>
                  <a:pt x="171" y="294"/>
                  <a:pt x="140" y="325"/>
                </a:cubicBezTo>
                <a:cubicBezTo>
                  <a:pt x="110" y="355"/>
                  <a:pt x="90" y="349"/>
                  <a:pt x="79" y="307"/>
                </a:cubicBezTo>
                <a:lnTo>
                  <a:pt x="45" y="182"/>
                </a:lnTo>
                <a:cubicBezTo>
                  <a:pt x="34" y="140"/>
                  <a:pt x="23" y="97"/>
                  <a:pt x="11" y="55"/>
                </a:cubicBezTo>
                <a:cubicBezTo>
                  <a:pt x="0" y="14"/>
                  <a:pt x="15" y="0"/>
                  <a:pt x="57" y="11"/>
                </a:cubicBezTo>
                <a:lnTo>
                  <a:pt x="182" y="45"/>
                </a:lnTo>
                <a:cubicBezTo>
                  <a:pt x="224" y="56"/>
                  <a:pt x="267" y="67"/>
                  <a:pt x="309" y="79"/>
                </a:cubicBezTo>
                <a:cubicBezTo>
                  <a:pt x="350" y="89"/>
                  <a:pt x="355" y="110"/>
                  <a:pt x="324" y="140"/>
                </a:cubicBezTo>
                <a:close/>
              </a:path>
            </a:pathLst>
          </a:custGeom>
          <a:solidFill>
            <a:srgbClr val="4848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5314159" y="3463028"/>
            <a:ext cx="162095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484849"/>
                </a:solidFill>
                <a:latin typeface="微软雅黑"/>
                <a:ea typeface="微软雅黑"/>
              </a:rPr>
              <a:t>专业素质</a:t>
            </a:r>
          </a:p>
        </p:txBody>
      </p:sp>
      <p:sp>
        <p:nvSpPr>
          <p:cNvPr id="63" name="Freeform 5"/>
          <p:cNvSpPr>
            <a:spLocks noEditPoints="1"/>
          </p:cNvSpPr>
          <p:nvPr/>
        </p:nvSpPr>
        <p:spPr bwMode="auto">
          <a:xfrm>
            <a:off x="5637849" y="2460660"/>
            <a:ext cx="885825" cy="876300"/>
          </a:xfrm>
          <a:custGeom>
            <a:avLst/>
            <a:gdLst>
              <a:gd name="T0" fmla="*/ 625 w 692"/>
              <a:gd name="T1" fmla="*/ 590 h 684"/>
              <a:gd name="T2" fmla="*/ 553 w 692"/>
              <a:gd name="T3" fmla="*/ 590 h 684"/>
              <a:gd name="T4" fmla="*/ 453 w 692"/>
              <a:gd name="T5" fmla="*/ 398 h 684"/>
              <a:gd name="T6" fmla="*/ 443 w 692"/>
              <a:gd name="T7" fmla="*/ 436 h 684"/>
              <a:gd name="T8" fmla="*/ 388 w 692"/>
              <a:gd name="T9" fmla="*/ 477 h 684"/>
              <a:gd name="T10" fmla="*/ 567 w 692"/>
              <a:gd name="T11" fmla="*/ 676 h 684"/>
              <a:gd name="T12" fmla="*/ 682 w 692"/>
              <a:gd name="T13" fmla="*/ 599 h 684"/>
              <a:gd name="T14" fmla="*/ 597 w 692"/>
              <a:gd name="T15" fmla="*/ 510 h 684"/>
              <a:gd name="T16" fmla="*/ 471 w 692"/>
              <a:gd name="T17" fmla="*/ 407 h 684"/>
              <a:gd name="T18" fmla="*/ 250 w 692"/>
              <a:gd name="T19" fmla="*/ 243 h 684"/>
              <a:gd name="T20" fmla="*/ 288 w 692"/>
              <a:gd name="T21" fmla="*/ 233 h 684"/>
              <a:gd name="T22" fmla="*/ 298 w 692"/>
              <a:gd name="T23" fmla="*/ 195 h 684"/>
              <a:gd name="T24" fmla="*/ 307 w 692"/>
              <a:gd name="T25" fmla="*/ 160 h 684"/>
              <a:gd name="T26" fmla="*/ 133 w 692"/>
              <a:gd name="T27" fmla="*/ 15 h 684"/>
              <a:gd name="T28" fmla="*/ 109 w 692"/>
              <a:gd name="T29" fmla="*/ 193 h 684"/>
              <a:gd name="T30" fmla="*/ 0 w 692"/>
              <a:gd name="T31" fmla="*/ 148 h 684"/>
              <a:gd name="T32" fmla="*/ 206 w 692"/>
              <a:gd name="T33" fmla="*/ 295 h 684"/>
              <a:gd name="T34" fmla="*/ 232 w 692"/>
              <a:gd name="T35" fmla="*/ 261 h 684"/>
              <a:gd name="T36" fmla="*/ 667 w 692"/>
              <a:gd name="T37" fmla="*/ 66 h 684"/>
              <a:gd name="T38" fmla="*/ 573 w 692"/>
              <a:gd name="T39" fmla="*/ 0 h 684"/>
              <a:gd name="T40" fmla="*/ 325 w 692"/>
              <a:gd name="T41" fmla="*/ 222 h 684"/>
              <a:gd name="T42" fmla="*/ 290 w 692"/>
              <a:gd name="T43" fmla="*/ 273 h 684"/>
              <a:gd name="T44" fmla="*/ 259 w 692"/>
              <a:gd name="T45" fmla="*/ 288 h 684"/>
              <a:gd name="T46" fmla="*/ 262 w 692"/>
              <a:gd name="T47" fmla="*/ 382 h 684"/>
              <a:gd name="T48" fmla="*/ 62 w 692"/>
              <a:gd name="T49" fmla="*/ 557 h 684"/>
              <a:gd name="T50" fmla="*/ 40 w 692"/>
              <a:gd name="T51" fmla="*/ 684 h 684"/>
              <a:gd name="T52" fmla="*/ 143 w 692"/>
              <a:gd name="T53" fmla="*/ 580 h 684"/>
              <a:gd name="T54" fmla="*/ 306 w 692"/>
              <a:gd name="T55" fmla="*/ 427 h 684"/>
              <a:gd name="T56" fmla="*/ 398 w 692"/>
              <a:gd name="T57" fmla="*/ 426 h 684"/>
              <a:gd name="T58" fmla="*/ 424 w 692"/>
              <a:gd name="T59" fmla="*/ 369 h 684"/>
              <a:gd name="T60" fmla="*/ 464 w 692"/>
              <a:gd name="T61" fmla="*/ 361 h 684"/>
              <a:gd name="T62" fmla="*/ 667 w 692"/>
              <a:gd name="T63" fmla="*/ 66 h 6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692" h="684">
                <a:moveTo>
                  <a:pt x="589" y="554"/>
                </a:moveTo>
                <a:cubicBezTo>
                  <a:pt x="609" y="554"/>
                  <a:pt x="625" y="570"/>
                  <a:pt x="625" y="590"/>
                </a:cubicBezTo>
                <a:cubicBezTo>
                  <a:pt x="625" y="610"/>
                  <a:pt x="609" y="626"/>
                  <a:pt x="589" y="626"/>
                </a:cubicBezTo>
                <a:cubicBezTo>
                  <a:pt x="569" y="626"/>
                  <a:pt x="553" y="610"/>
                  <a:pt x="553" y="590"/>
                </a:cubicBezTo>
                <a:cubicBezTo>
                  <a:pt x="553" y="570"/>
                  <a:pt x="569" y="554"/>
                  <a:pt x="589" y="554"/>
                </a:cubicBezTo>
                <a:close/>
                <a:moveTo>
                  <a:pt x="453" y="398"/>
                </a:moveTo>
                <a:lnTo>
                  <a:pt x="462" y="416"/>
                </a:lnTo>
                <a:lnTo>
                  <a:pt x="443" y="436"/>
                </a:lnTo>
                <a:lnTo>
                  <a:pt x="425" y="453"/>
                </a:lnTo>
                <a:cubicBezTo>
                  <a:pt x="414" y="464"/>
                  <a:pt x="402" y="472"/>
                  <a:pt x="388" y="477"/>
                </a:cubicBezTo>
                <a:lnTo>
                  <a:pt x="509" y="599"/>
                </a:lnTo>
                <a:lnTo>
                  <a:pt x="567" y="676"/>
                </a:lnTo>
                <a:lnTo>
                  <a:pt x="597" y="684"/>
                </a:lnTo>
                <a:lnTo>
                  <a:pt x="682" y="599"/>
                </a:lnTo>
                <a:lnTo>
                  <a:pt x="674" y="567"/>
                </a:lnTo>
                <a:lnTo>
                  <a:pt x="597" y="510"/>
                </a:lnTo>
                <a:lnTo>
                  <a:pt x="483" y="396"/>
                </a:lnTo>
                <a:lnTo>
                  <a:pt x="471" y="407"/>
                </a:lnTo>
                <a:lnTo>
                  <a:pt x="453" y="398"/>
                </a:lnTo>
                <a:close/>
                <a:moveTo>
                  <a:pt x="250" y="243"/>
                </a:moveTo>
                <a:lnTo>
                  <a:pt x="270" y="223"/>
                </a:lnTo>
                <a:lnTo>
                  <a:pt x="288" y="233"/>
                </a:lnTo>
                <a:lnTo>
                  <a:pt x="278" y="215"/>
                </a:lnTo>
                <a:lnTo>
                  <a:pt x="298" y="195"/>
                </a:lnTo>
                <a:lnTo>
                  <a:pt x="300" y="193"/>
                </a:lnTo>
                <a:cubicBezTo>
                  <a:pt x="304" y="182"/>
                  <a:pt x="307" y="170"/>
                  <a:pt x="307" y="160"/>
                </a:cubicBezTo>
                <a:cubicBezTo>
                  <a:pt x="307" y="79"/>
                  <a:pt x="229" y="0"/>
                  <a:pt x="148" y="1"/>
                </a:cubicBezTo>
                <a:cubicBezTo>
                  <a:pt x="147" y="1"/>
                  <a:pt x="138" y="10"/>
                  <a:pt x="133" y="15"/>
                </a:cubicBezTo>
                <a:cubicBezTo>
                  <a:pt x="198" y="80"/>
                  <a:pt x="193" y="70"/>
                  <a:pt x="193" y="110"/>
                </a:cubicBezTo>
                <a:cubicBezTo>
                  <a:pt x="193" y="142"/>
                  <a:pt x="141" y="193"/>
                  <a:pt x="109" y="193"/>
                </a:cubicBezTo>
                <a:cubicBezTo>
                  <a:pt x="68" y="193"/>
                  <a:pt x="81" y="200"/>
                  <a:pt x="15" y="134"/>
                </a:cubicBezTo>
                <a:cubicBezTo>
                  <a:pt x="10" y="139"/>
                  <a:pt x="0" y="148"/>
                  <a:pt x="0" y="148"/>
                </a:cubicBezTo>
                <a:cubicBezTo>
                  <a:pt x="1" y="229"/>
                  <a:pt x="78" y="307"/>
                  <a:pt x="160" y="307"/>
                </a:cubicBezTo>
                <a:cubicBezTo>
                  <a:pt x="174" y="307"/>
                  <a:pt x="190" y="303"/>
                  <a:pt x="206" y="295"/>
                </a:cubicBezTo>
                <a:lnTo>
                  <a:pt x="209" y="298"/>
                </a:lnTo>
                <a:cubicBezTo>
                  <a:pt x="214" y="284"/>
                  <a:pt x="221" y="272"/>
                  <a:pt x="232" y="261"/>
                </a:cubicBezTo>
                <a:lnTo>
                  <a:pt x="250" y="243"/>
                </a:lnTo>
                <a:close/>
                <a:moveTo>
                  <a:pt x="667" y="66"/>
                </a:moveTo>
                <a:lnTo>
                  <a:pt x="619" y="19"/>
                </a:lnTo>
                <a:cubicBezTo>
                  <a:pt x="607" y="6"/>
                  <a:pt x="590" y="0"/>
                  <a:pt x="573" y="0"/>
                </a:cubicBezTo>
                <a:cubicBezTo>
                  <a:pt x="557" y="0"/>
                  <a:pt x="540" y="6"/>
                  <a:pt x="528" y="19"/>
                </a:cubicBezTo>
                <a:lnTo>
                  <a:pt x="325" y="222"/>
                </a:lnTo>
                <a:cubicBezTo>
                  <a:pt x="331" y="234"/>
                  <a:pt x="326" y="252"/>
                  <a:pt x="317" y="262"/>
                </a:cubicBezTo>
                <a:cubicBezTo>
                  <a:pt x="310" y="269"/>
                  <a:pt x="299" y="273"/>
                  <a:pt x="290" y="273"/>
                </a:cubicBezTo>
                <a:cubicBezTo>
                  <a:pt x="285" y="273"/>
                  <a:pt x="281" y="272"/>
                  <a:pt x="277" y="270"/>
                </a:cubicBezTo>
                <a:lnTo>
                  <a:pt x="259" y="288"/>
                </a:lnTo>
                <a:cubicBezTo>
                  <a:pt x="234" y="313"/>
                  <a:pt x="234" y="354"/>
                  <a:pt x="259" y="379"/>
                </a:cubicBezTo>
                <a:lnTo>
                  <a:pt x="262" y="382"/>
                </a:lnTo>
                <a:lnTo>
                  <a:pt x="104" y="541"/>
                </a:lnTo>
                <a:lnTo>
                  <a:pt x="62" y="557"/>
                </a:lnTo>
                <a:lnTo>
                  <a:pt x="0" y="645"/>
                </a:lnTo>
                <a:lnTo>
                  <a:pt x="40" y="684"/>
                </a:lnTo>
                <a:lnTo>
                  <a:pt x="127" y="623"/>
                </a:lnTo>
                <a:lnTo>
                  <a:pt x="143" y="580"/>
                </a:lnTo>
                <a:lnTo>
                  <a:pt x="302" y="422"/>
                </a:lnTo>
                <a:lnTo>
                  <a:pt x="306" y="427"/>
                </a:lnTo>
                <a:cubicBezTo>
                  <a:pt x="319" y="439"/>
                  <a:pt x="336" y="445"/>
                  <a:pt x="352" y="445"/>
                </a:cubicBezTo>
                <a:cubicBezTo>
                  <a:pt x="369" y="445"/>
                  <a:pt x="385" y="439"/>
                  <a:pt x="398" y="426"/>
                </a:cubicBezTo>
                <a:lnTo>
                  <a:pt x="416" y="409"/>
                </a:lnTo>
                <a:cubicBezTo>
                  <a:pt x="410" y="397"/>
                  <a:pt x="414" y="379"/>
                  <a:pt x="424" y="369"/>
                </a:cubicBezTo>
                <a:cubicBezTo>
                  <a:pt x="431" y="362"/>
                  <a:pt x="441" y="358"/>
                  <a:pt x="451" y="358"/>
                </a:cubicBezTo>
                <a:cubicBezTo>
                  <a:pt x="456" y="358"/>
                  <a:pt x="460" y="359"/>
                  <a:pt x="464" y="361"/>
                </a:cubicBezTo>
                <a:lnTo>
                  <a:pt x="667" y="158"/>
                </a:lnTo>
                <a:cubicBezTo>
                  <a:pt x="692" y="132"/>
                  <a:pt x="692" y="92"/>
                  <a:pt x="667" y="66"/>
                </a:cubicBezTo>
                <a:close/>
              </a:path>
            </a:pathLst>
          </a:custGeom>
          <a:solidFill>
            <a:srgbClr val="48484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64" name="矩形 25"/>
          <p:cNvSpPr>
            <a:spLocks noChangeArrowheads="1"/>
          </p:cNvSpPr>
          <p:nvPr/>
        </p:nvSpPr>
        <p:spPr bwMode="auto">
          <a:xfrm>
            <a:off x="476784" y="2121213"/>
            <a:ext cx="3726634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多年的行业积累，让我在某某技术方面拥有一定的操作能力。</a:t>
            </a:r>
          </a:p>
        </p:txBody>
      </p:sp>
      <p:sp>
        <p:nvSpPr>
          <p:cNvPr id="65" name="矩形 3"/>
          <p:cNvSpPr>
            <a:spLocks noChangeArrowheads="1"/>
          </p:cNvSpPr>
          <p:nvPr/>
        </p:nvSpPr>
        <p:spPr bwMode="auto">
          <a:xfrm>
            <a:off x="1594428" y="1663735"/>
            <a:ext cx="2568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ECC34F"/>
                </a:solidFill>
                <a:latin typeface="微软雅黑" pitchFamily="34" charset="-122"/>
                <a:ea typeface="微软雅黑" pitchFamily="34" charset="-122"/>
              </a:rPr>
              <a:t>专业技术能力</a:t>
            </a:r>
          </a:p>
        </p:txBody>
      </p:sp>
      <p:sp>
        <p:nvSpPr>
          <p:cNvPr id="66" name="矩形 25"/>
          <p:cNvSpPr>
            <a:spLocks noChangeArrowheads="1"/>
          </p:cNvSpPr>
          <p:nvPr/>
        </p:nvSpPr>
        <p:spPr bwMode="auto">
          <a:xfrm>
            <a:off x="8084303" y="2065372"/>
            <a:ext cx="3430099" cy="115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担任过项目经理，对于组织团队、协调管理有一定的认识，并取得了一些成绩。</a:t>
            </a:r>
          </a:p>
        </p:txBody>
      </p:sp>
      <p:sp>
        <p:nvSpPr>
          <p:cNvPr id="67" name="矩形 3"/>
          <p:cNvSpPr>
            <a:spLocks noChangeArrowheads="1"/>
          </p:cNvSpPr>
          <p:nvPr/>
        </p:nvSpPr>
        <p:spPr bwMode="auto">
          <a:xfrm>
            <a:off x="8116349" y="1663735"/>
            <a:ext cx="2568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ED5A00"/>
                </a:solidFill>
                <a:latin typeface="微软雅黑" pitchFamily="34" charset="-122"/>
                <a:ea typeface="微软雅黑" pitchFamily="34" charset="-122"/>
              </a:rPr>
              <a:t>管理协调能力</a:t>
            </a:r>
          </a:p>
        </p:txBody>
      </p:sp>
      <p:sp>
        <p:nvSpPr>
          <p:cNvPr id="68" name="矩形 25"/>
          <p:cNvSpPr>
            <a:spLocks noChangeArrowheads="1"/>
          </p:cNvSpPr>
          <p:nvPr/>
        </p:nvSpPr>
        <p:spPr bwMode="auto">
          <a:xfrm>
            <a:off x="3040042" y="5592717"/>
            <a:ext cx="6360594" cy="787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年轻激情，有一颗奋发向上的心和渴望成功的欲望，敢于开拓，懂得领导团队一起实现目标。</a:t>
            </a:r>
          </a:p>
        </p:txBody>
      </p:sp>
      <p:sp>
        <p:nvSpPr>
          <p:cNvPr id="69" name="矩形 3"/>
          <p:cNvSpPr>
            <a:spLocks noChangeArrowheads="1"/>
          </p:cNvSpPr>
          <p:nvPr/>
        </p:nvSpPr>
        <p:spPr bwMode="auto">
          <a:xfrm>
            <a:off x="4840349" y="5191080"/>
            <a:ext cx="25685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6ACAB8"/>
                </a:solidFill>
                <a:latin typeface="微软雅黑" pitchFamily="34" charset="-122"/>
                <a:ea typeface="微软雅黑" pitchFamily="34" charset="-122"/>
              </a:rPr>
              <a:t>领导开拓能力</a:t>
            </a:r>
          </a:p>
        </p:txBody>
      </p:sp>
      <p:sp>
        <p:nvSpPr>
          <p:cNvPr id="21" name="TextBox 54">
            <a:extLst>
              <a:ext uri="{FF2B5EF4-FFF2-40B4-BE49-F238E27FC236}">
                <a16:creationId xmlns:a16="http://schemas.microsoft.com/office/drawing/2014/main" xmlns="" id="{1BDAC2CC-0382-41BE-BF14-5AC3A97C46D8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专业素质良好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2085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:dissolve/>
      </p:transition>
    </mc:Choice>
    <mc:Fallback xmlns="">
      <p:transition spd="slow" advClick="0" advTm="0">
        <p:dissolv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" presetClass="entr" presetSubtype="9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7" dur="1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8" dur="1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0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990"/>
                                </p:stCondLst>
                                <p:childTnLst>
                                  <p:par>
                                    <p:cTn id="4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490"/>
                                </p:stCondLst>
                                <p:childTnLst>
                                  <p:par>
                                    <p:cTn id="4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890"/>
                                </p:stCondLst>
                                <p:childTnLst>
                                  <p:par>
                                    <p:cTn id="5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390"/>
                                </p:stCondLst>
                                <p:childTnLst>
                                  <p:par>
                                    <p:cTn id="5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890"/>
                                </p:stCondLst>
                                <p:childTnLst>
                                  <p:par>
                                    <p:cTn id="6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290"/>
                                </p:stCondLst>
                                <p:childTnLst>
                                  <p:par>
                                    <p:cTn id="6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79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290"/>
                                </p:stCondLst>
                                <p:childTnLst>
                                  <p:par>
                                    <p:cTn id="7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4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4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690"/>
                                </p:stCondLst>
                                <p:childTnLst>
                                  <p:par>
                                    <p:cTn id="8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/>
          <p:bldP spid="63" grpId="0" animBg="1"/>
          <p:bldP spid="63" grpId="1" animBg="1"/>
          <p:bldP spid="64" grpId="0"/>
          <p:bldP spid="65" grpId="0"/>
          <p:bldP spid="66" grpId="0"/>
          <p:bldP spid="67" grpId="0"/>
          <p:bldP spid="68" grpId="0"/>
          <p:bldP spid="69" grpId="0"/>
          <p:bldP spid="2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" presetClass="entr" presetSubtype="9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100"/>
                                </p:stCondLst>
                                <p:childTnLst>
                                  <p:par>
                                    <p:cTn id="2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21600000">
                                          <p:cBhvr>
                                            <p:cTn id="33" dur="5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5" presetID="56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37" dur="1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38" dur="15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39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0" dur="3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1990"/>
                                </p:stCondLst>
                                <p:childTnLst>
                                  <p:par>
                                    <p:cTn id="4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2490"/>
                                </p:stCondLst>
                                <p:childTnLst>
                                  <p:par>
                                    <p:cTn id="4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8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1" dur="4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2890"/>
                                </p:stCondLst>
                                <p:childTnLst>
                                  <p:par>
                                    <p:cTn id="5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3390"/>
                                </p:stCondLst>
                                <p:childTnLst>
                                  <p:par>
                                    <p:cTn id="57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9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3890"/>
                                </p:stCondLst>
                                <p:childTnLst>
                                  <p:par>
                                    <p:cTn id="61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3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5" dur="4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6" dur="4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4290"/>
                                </p:stCondLst>
                                <p:childTnLst>
                                  <p:par>
                                    <p:cTn id="68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4790"/>
                                </p:stCondLst>
                                <p:childTnLst>
                                  <p:par>
                                    <p:cTn id="7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4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5" fill="hold">
                                <p:stCondLst>
                                  <p:cond delay="5290"/>
                                </p:stCondLst>
                                <p:childTnLst>
                                  <p:par>
                                    <p:cTn id="76" presetID="3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8" dur="4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4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400" fill="hold"/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4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5690"/>
                                </p:stCondLst>
                                <p:childTnLst>
                                  <p:par>
                                    <p:cTn id="8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/>
          <p:bldP spid="63" grpId="0" animBg="1"/>
          <p:bldP spid="63" grpId="1" animBg="1"/>
          <p:bldP spid="64" grpId="0"/>
          <p:bldP spid="65" grpId="0"/>
          <p:bldP spid="66" grpId="0"/>
          <p:bldP spid="67" grpId="0"/>
          <p:bldP spid="68" grpId="0"/>
          <p:bldP spid="69" grpId="0"/>
          <p:bldP spid="21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椭圆 20"/>
          <p:cNvSpPr>
            <a:spLocks noChangeAspect="1"/>
          </p:cNvSpPr>
          <p:nvPr/>
        </p:nvSpPr>
        <p:spPr bwMode="auto">
          <a:xfrm>
            <a:off x="3418200" y="1863215"/>
            <a:ext cx="417600" cy="417600"/>
          </a:xfrm>
          <a:prstGeom prst="ellipse">
            <a:avLst/>
          </a:prstGeom>
          <a:solidFill>
            <a:srgbClr val="ED5A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</a:rPr>
              <a:t>1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25" name="TextBox 4"/>
          <p:cNvSpPr txBox="1"/>
          <p:nvPr/>
        </p:nvSpPr>
        <p:spPr>
          <a:xfrm>
            <a:off x="3961746" y="1679897"/>
            <a:ext cx="7295142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2013</a:t>
            </a:r>
            <a:r>
              <a:rPr lang="zh-CN" altLang="en-US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年开始，营销业绩突破</a:t>
            </a:r>
            <a:r>
              <a:rPr lang="en-US" altLang="zh-CN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1000</a:t>
            </a:r>
            <a:r>
              <a:rPr lang="zh-CN" altLang="en-US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万，实现纯利润</a:t>
            </a:r>
            <a:r>
              <a:rPr lang="en-US" altLang="zh-CN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300</a:t>
            </a:r>
            <a:r>
              <a:rPr lang="zh-CN" altLang="en-US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万，业绩排名在前三。</a:t>
            </a:r>
          </a:p>
        </p:txBody>
      </p:sp>
      <p:cxnSp>
        <p:nvCxnSpPr>
          <p:cNvPr id="26" name="直接连接符 25"/>
          <p:cNvCxnSpPr/>
          <p:nvPr/>
        </p:nvCxnSpPr>
        <p:spPr bwMode="auto">
          <a:xfrm>
            <a:off x="2930029" y="1556792"/>
            <a:ext cx="0" cy="3744416"/>
          </a:xfrm>
          <a:prstGeom prst="line">
            <a:avLst/>
          </a:prstGeom>
          <a:solidFill>
            <a:srgbClr val="484849"/>
          </a:solidFill>
          <a:ln w="9525" cap="flat" cmpd="sng" algn="ctr">
            <a:solidFill>
              <a:srgbClr val="484849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7" name="TextBox 6"/>
          <p:cNvSpPr txBox="1"/>
          <p:nvPr/>
        </p:nvSpPr>
        <p:spPr>
          <a:xfrm>
            <a:off x="1057821" y="4263991"/>
            <a:ext cx="1512168" cy="461665"/>
          </a:xfrm>
          <a:prstGeom prst="rect">
            <a:avLst/>
          </a:prstGeom>
          <a:solidFill>
            <a:srgbClr val="484849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</a:rPr>
              <a:t>业绩稳定</a:t>
            </a:r>
          </a:p>
        </p:txBody>
      </p:sp>
      <p:sp>
        <p:nvSpPr>
          <p:cNvPr id="28" name="椭圆 27"/>
          <p:cNvSpPr>
            <a:spLocks noChangeAspect="1"/>
          </p:cNvSpPr>
          <p:nvPr/>
        </p:nvSpPr>
        <p:spPr bwMode="auto">
          <a:xfrm>
            <a:off x="3418200" y="3126650"/>
            <a:ext cx="417600" cy="417600"/>
          </a:xfrm>
          <a:prstGeom prst="ellipse">
            <a:avLst/>
          </a:prstGeom>
          <a:solidFill>
            <a:srgbClr val="6ACAB8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</a:rPr>
              <a:t>2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29" name="TextBox 8"/>
          <p:cNvSpPr txBox="1"/>
          <p:nvPr/>
        </p:nvSpPr>
        <p:spPr>
          <a:xfrm>
            <a:off x="3945969" y="3022244"/>
            <a:ext cx="7295142" cy="8744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六年的从业经验，逐渐总结出一套行之有效的营销方法，并经历了实践的检验。</a:t>
            </a:r>
          </a:p>
        </p:txBody>
      </p:sp>
      <p:sp>
        <p:nvSpPr>
          <p:cNvPr id="30" name="椭圆 29"/>
          <p:cNvSpPr>
            <a:spLocks noChangeAspect="1"/>
          </p:cNvSpPr>
          <p:nvPr/>
        </p:nvSpPr>
        <p:spPr bwMode="auto">
          <a:xfrm>
            <a:off x="3418200" y="4442303"/>
            <a:ext cx="417600" cy="417600"/>
          </a:xfrm>
          <a:prstGeom prst="ellipse">
            <a:avLst/>
          </a:prstGeom>
          <a:solidFill>
            <a:srgbClr val="55B1E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1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</a:rPr>
              <a:t>3</a:t>
            </a:r>
            <a:endParaRPr kumimoji="0" lang="zh-CN" altLang="en-US" sz="16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/>
              <a:ea typeface="微软雅黑"/>
            </a:endParaRPr>
          </a:p>
        </p:txBody>
      </p:sp>
      <p:sp>
        <p:nvSpPr>
          <p:cNvPr id="31" name="TextBox 10"/>
          <p:cNvSpPr txBox="1"/>
          <p:nvPr/>
        </p:nvSpPr>
        <p:spPr>
          <a:xfrm>
            <a:off x="3961746" y="4421649"/>
            <a:ext cx="7295142" cy="458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坚持开拓新客户与维系老客户两手抓，尽一切努力促进业绩增长。</a:t>
            </a:r>
          </a:p>
        </p:txBody>
      </p:sp>
      <p:sp>
        <p:nvSpPr>
          <p:cNvPr id="32" name="Freeform 5"/>
          <p:cNvSpPr>
            <a:spLocks noEditPoints="1"/>
          </p:cNvSpPr>
          <p:nvPr/>
        </p:nvSpPr>
        <p:spPr bwMode="auto">
          <a:xfrm>
            <a:off x="1224942" y="2263050"/>
            <a:ext cx="1177925" cy="1727200"/>
          </a:xfrm>
          <a:custGeom>
            <a:avLst/>
            <a:gdLst>
              <a:gd name="T0" fmla="*/ 1018 w 2143"/>
              <a:gd name="T1" fmla="*/ 2013 h 3130"/>
              <a:gd name="T2" fmla="*/ 1369 w 2143"/>
              <a:gd name="T3" fmla="*/ 1814 h 3130"/>
              <a:gd name="T4" fmla="*/ 1589 w 2143"/>
              <a:gd name="T5" fmla="*/ 1875 h 3130"/>
              <a:gd name="T6" fmla="*/ 1795 w 2143"/>
              <a:gd name="T7" fmla="*/ 1471 h 3130"/>
              <a:gd name="T8" fmla="*/ 1948 w 2143"/>
              <a:gd name="T9" fmla="*/ 1357 h 3130"/>
              <a:gd name="T10" fmla="*/ 1955 w 2143"/>
              <a:gd name="T11" fmla="*/ 870 h 3130"/>
              <a:gd name="T12" fmla="*/ 1806 w 2143"/>
              <a:gd name="T13" fmla="*/ 752 h 3130"/>
              <a:gd name="T14" fmla="*/ 1638 w 2143"/>
              <a:gd name="T15" fmla="*/ 353 h 3130"/>
              <a:gd name="T16" fmla="*/ 1460 w 2143"/>
              <a:gd name="T17" fmla="*/ 387 h 3130"/>
              <a:gd name="T18" fmla="*/ 1125 w 2143"/>
              <a:gd name="T19" fmla="*/ 190 h 3130"/>
              <a:gd name="T20" fmla="*/ 1044 w 2143"/>
              <a:gd name="T21" fmla="*/ 189 h 3130"/>
              <a:gd name="T22" fmla="*/ 795 w 2143"/>
              <a:gd name="T23" fmla="*/ 385 h 3130"/>
              <a:gd name="T24" fmla="*/ 715 w 2143"/>
              <a:gd name="T25" fmla="*/ 362 h 3130"/>
              <a:gd name="T26" fmla="*/ 513 w 2143"/>
              <a:gd name="T27" fmla="*/ 379 h 3130"/>
              <a:gd name="T28" fmla="*/ 221 w 2143"/>
              <a:gd name="T29" fmla="*/ 769 h 3130"/>
              <a:gd name="T30" fmla="*/ 272 w 2143"/>
              <a:gd name="T31" fmla="*/ 952 h 3130"/>
              <a:gd name="T32" fmla="*/ 175 w 2143"/>
              <a:gd name="T33" fmla="*/ 1378 h 3130"/>
              <a:gd name="T34" fmla="*/ 496 w 2143"/>
              <a:gd name="T35" fmla="*/ 1675 h 3130"/>
              <a:gd name="T36" fmla="*/ 534 w 2143"/>
              <a:gd name="T37" fmla="*/ 1860 h 3130"/>
              <a:gd name="T38" fmla="*/ 747 w 2143"/>
              <a:gd name="T39" fmla="*/ 1805 h 3130"/>
              <a:gd name="T40" fmla="*/ 810 w 2143"/>
              <a:gd name="T41" fmla="*/ 1995 h 3130"/>
              <a:gd name="T42" fmla="*/ 607 w 2143"/>
              <a:gd name="T43" fmla="*/ 2010 h 3130"/>
              <a:gd name="T44" fmla="*/ 334 w 2143"/>
              <a:gd name="T45" fmla="*/ 1671 h 3130"/>
              <a:gd name="T46" fmla="*/ 20 w 2143"/>
              <a:gd name="T47" fmla="*/ 1426 h 3130"/>
              <a:gd name="T48" fmla="*/ 141 w 2143"/>
              <a:gd name="T49" fmla="*/ 1047 h 3130"/>
              <a:gd name="T50" fmla="*/ 176 w 2143"/>
              <a:gd name="T51" fmla="*/ 613 h 3130"/>
              <a:gd name="T52" fmla="*/ 350 w 2143"/>
              <a:gd name="T53" fmla="*/ 379 h 3130"/>
              <a:gd name="T54" fmla="*/ 760 w 2143"/>
              <a:gd name="T55" fmla="*/ 207 h 3130"/>
              <a:gd name="T56" fmla="*/ 820 w 2143"/>
              <a:gd name="T57" fmla="*/ 222 h 3130"/>
              <a:gd name="T58" fmla="*/ 1084 w 2143"/>
              <a:gd name="T59" fmla="*/ 0 h 3130"/>
              <a:gd name="T60" fmla="*/ 1396 w 2143"/>
              <a:gd name="T61" fmla="*/ 235 h 3130"/>
              <a:gd name="T62" fmla="*/ 1754 w 2143"/>
              <a:gd name="T63" fmla="*/ 240 h 3130"/>
              <a:gd name="T64" fmla="*/ 1856 w 2143"/>
              <a:gd name="T65" fmla="*/ 598 h 3130"/>
              <a:gd name="T66" fmla="*/ 2083 w 2143"/>
              <a:gd name="T67" fmla="*/ 969 h 3130"/>
              <a:gd name="T68" fmla="*/ 2079 w 2143"/>
              <a:gd name="T69" fmla="*/ 1262 h 3130"/>
              <a:gd name="T70" fmla="*/ 1841 w 2143"/>
              <a:gd name="T71" fmla="*/ 1627 h 3130"/>
              <a:gd name="T72" fmla="*/ 1589 w 2143"/>
              <a:gd name="T73" fmla="*/ 2037 h 3130"/>
              <a:gd name="T74" fmla="*/ 1369 w 2143"/>
              <a:gd name="T75" fmla="*/ 1976 h 3130"/>
              <a:gd name="T76" fmla="*/ 1059 w 2143"/>
              <a:gd name="T77" fmla="*/ 2202 h 3130"/>
              <a:gd name="T78" fmla="*/ 1067 w 2143"/>
              <a:gd name="T79" fmla="*/ 1691 h 3130"/>
              <a:gd name="T80" fmla="*/ 1067 w 2143"/>
              <a:gd name="T81" fmla="*/ 1788 h 3130"/>
              <a:gd name="T82" fmla="*/ 1721 w 2143"/>
              <a:gd name="T83" fmla="*/ 1134 h 3130"/>
              <a:gd name="T84" fmla="*/ 1067 w 2143"/>
              <a:gd name="T85" fmla="*/ 1603 h 3130"/>
              <a:gd name="T86" fmla="*/ 1535 w 2143"/>
              <a:gd name="T87" fmla="*/ 1135 h 3130"/>
              <a:gd name="T88" fmla="*/ 1465 w 2143"/>
              <a:gd name="T89" fmla="*/ 2145 h 3130"/>
              <a:gd name="T90" fmla="*/ 1189 w 2143"/>
              <a:gd name="T91" fmla="*/ 2304 h 3130"/>
              <a:gd name="T92" fmla="*/ 1414 w 2143"/>
              <a:gd name="T93" fmla="*/ 2757 h 3130"/>
              <a:gd name="T94" fmla="*/ 1840 w 2143"/>
              <a:gd name="T95" fmla="*/ 2998 h 3130"/>
              <a:gd name="T96" fmla="*/ 777 w 2143"/>
              <a:gd name="T97" fmla="*/ 2178 h 3130"/>
              <a:gd name="T98" fmla="*/ 535 w 2143"/>
              <a:gd name="T99" fmla="*/ 2151 h 3130"/>
              <a:gd name="T100" fmla="*/ 374 w 2143"/>
              <a:gd name="T101" fmla="*/ 3073 h 3130"/>
              <a:gd name="T102" fmla="*/ 992 w 2143"/>
              <a:gd name="T103" fmla="*/ 3032 h 3130"/>
              <a:gd name="T104" fmla="*/ 1059 w 2143"/>
              <a:gd name="T105" fmla="*/ 2332 h 31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3" h="3130">
                <a:moveTo>
                  <a:pt x="747" y="1805"/>
                </a:moveTo>
                <a:cubicBezTo>
                  <a:pt x="826" y="1805"/>
                  <a:pt x="903" y="1844"/>
                  <a:pt x="944" y="1904"/>
                </a:cubicBezTo>
                <a:lnTo>
                  <a:pt x="1018" y="2013"/>
                </a:lnTo>
                <a:cubicBezTo>
                  <a:pt x="1041" y="2047"/>
                  <a:pt x="1075" y="2047"/>
                  <a:pt x="1099" y="2014"/>
                </a:cubicBezTo>
                <a:lnTo>
                  <a:pt x="1177" y="1907"/>
                </a:lnTo>
                <a:cubicBezTo>
                  <a:pt x="1218" y="1850"/>
                  <a:pt x="1293" y="1814"/>
                  <a:pt x="1369" y="1814"/>
                </a:cubicBezTo>
                <a:cubicBezTo>
                  <a:pt x="1393" y="1814"/>
                  <a:pt x="1417" y="1818"/>
                  <a:pt x="1439" y="1825"/>
                </a:cubicBezTo>
                <a:lnTo>
                  <a:pt x="1564" y="1870"/>
                </a:lnTo>
                <a:cubicBezTo>
                  <a:pt x="1573" y="1873"/>
                  <a:pt x="1581" y="1875"/>
                  <a:pt x="1589" y="1875"/>
                </a:cubicBezTo>
                <a:cubicBezTo>
                  <a:pt x="1625" y="1875"/>
                  <a:pt x="1630" y="1843"/>
                  <a:pt x="1630" y="1824"/>
                </a:cubicBezTo>
                <a:lnTo>
                  <a:pt x="1630" y="1692"/>
                </a:lnTo>
                <a:cubicBezTo>
                  <a:pt x="1630" y="1595"/>
                  <a:pt x="1703" y="1498"/>
                  <a:pt x="1795" y="1471"/>
                </a:cubicBezTo>
                <a:lnTo>
                  <a:pt x="1922" y="1434"/>
                </a:lnTo>
                <a:cubicBezTo>
                  <a:pt x="1941" y="1428"/>
                  <a:pt x="1955" y="1417"/>
                  <a:pt x="1960" y="1404"/>
                </a:cubicBezTo>
                <a:cubicBezTo>
                  <a:pt x="1964" y="1391"/>
                  <a:pt x="1960" y="1373"/>
                  <a:pt x="1948" y="1357"/>
                </a:cubicBezTo>
                <a:lnTo>
                  <a:pt x="1870" y="1250"/>
                </a:lnTo>
                <a:cubicBezTo>
                  <a:pt x="1814" y="1173"/>
                  <a:pt x="1816" y="1052"/>
                  <a:pt x="1874" y="975"/>
                </a:cubicBezTo>
                <a:lnTo>
                  <a:pt x="1955" y="870"/>
                </a:lnTo>
                <a:cubicBezTo>
                  <a:pt x="1967" y="854"/>
                  <a:pt x="1972" y="837"/>
                  <a:pt x="1968" y="824"/>
                </a:cubicBezTo>
                <a:cubicBezTo>
                  <a:pt x="1964" y="811"/>
                  <a:pt x="1951" y="799"/>
                  <a:pt x="1931" y="793"/>
                </a:cubicBezTo>
                <a:lnTo>
                  <a:pt x="1806" y="752"/>
                </a:lnTo>
                <a:cubicBezTo>
                  <a:pt x="1714" y="722"/>
                  <a:pt x="1644" y="624"/>
                  <a:pt x="1647" y="527"/>
                </a:cubicBezTo>
                <a:lnTo>
                  <a:pt x="1651" y="395"/>
                </a:lnTo>
                <a:cubicBezTo>
                  <a:pt x="1651" y="377"/>
                  <a:pt x="1646" y="362"/>
                  <a:pt x="1638" y="353"/>
                </a:cubicBezTo>
                <a:cubicBezTo>
                  <a:pt x="1629" y="344"/>
                  <a:pt x="1617" y="343"/>
                  <a:pt x="1609" y="343"/>
                </a:cubicBezTo>
                <a:cubicBezTo>
                  <a:pt x="1601" y="343"/>
                  <a:pt x="1594" y="344"/>
                  <a:pt x="1586" y="347"/>
                </a:cubicBezTo>
                <a:lnTo>
                  <a:pt x="1460" y="387"/>
                </a:lnTo>
                <a:cubicBezTo>
                  <a:pt x="1440" y="394"/>
                  <a:pt x="1418" y="397"/>
                  <a:pt x="1396" y="397"/>
                </a:cubicBezTo>
                <a:cubicBezTo>
                  <a:pt x="1317" y="397"/>
                  <a:pt x="1241" y="358"/>
                  <a:pt x="1200" y="298"/>
                </a:cubicBezTo>
                <a:lnTo>
                  <a:pt x="1125" y="190"/>
                </a:lnTo>
                <a:cubicBezTo>
                  <a:pt x="1113" y="172"/>
                  <a:pt x="1099" y="163"/>
                  <a:pt x="1084" y="163"/>
                </a:cubicBezTo>
                <a:cubicBezTo>
                  <a:pt x="1067" y="163"/>
                  <a:pt x="1061" y="163"/>
                  <a:pt x="1047" y="184"/>
                </a:cubicBezTo>
                <a:lnTo>
                  <a:pt x="1044" y="189"/>
                </a:lnTo>
                <a:cubicBezTo>
                  <a:pt x="1011" y="240"/>
                  <a:pt x="969" y="304"/>
                  <a:pt x="933" y="339"/>
                </a:cubicBezTo>
                <a:cubicBezTo>
                  <a:pt x="910" y="361"/>
                  <a:pt x="875" y="389"/>
                  <a:pt x="827" y="389"/>
                </a:cubicBezTo>
                <a:cubicBezTo>
                  <a:pt x="814" y="389"/>
                  <a:pt x="803" y="387"/>
                  <a:pt x="795" y="385"/>
                </a:cubicBezTo>
                <a:lnTo>
                  <a:pt x="783" y="385"/>
                </a:lnTo>
                <a:lnTo>
                  <a:pt x="774" y="379"/>
                </a:lnTo>
                <a:cubicBezTo>
                  <a:pt x="759" y="375"/>
                  <a:pt x="738" y="369"/>
                  <a:pt x="715" y="362"/>
                </a:cubicBezTo>
                <a:cubicBezTo>
                  <a:pt x="681" y="353"/>
                  <a:pt x="625" y="337"/>
                  <a:pt x="614" y="334"/>
                </a:cubicBezTo>
                <a:cubicBezTo>
                  <a:pt x="590" y="329"/>
                  <a:pt x="563" y="325"/>
                  <a:pt x="556" y="325"/>
                </a:cubicBezTo>
                <a:cubicBezTo>
                  <a:pt x="524" y="325"/>
                  <a:pt x="513" y="353"/>
                  <a:pt x="513" y="379"/>
                </a:cubicBezTo>
                <a:lnTo>
                  <a:pt x="513" y="511"/>
                </a:lnTo>
                <a:cubicBezTo>
                  <a:pt x="513" y="607"/>
                  <a:pt x="440" y="704"/>
                  <a:pt x="347" y="731"/>
                </a:cubicBezTo>
                <a:lnTo>
                  <a:pt x="221" y="769"/>
                </a:lnTo>
                <a:cubicBezTo>
                  <a:pt x="201" y="774"/>
                  <a:pt x="188" y="785"/>
                  <a:pt x="183" y="799"/>
                </a:cubicBezTo>
                <a:cubicBezTo>
                  <a:pt x="179" y="811"/>
                  <a:pt x="183" y="829"/>
                  <a:pt x="195" y="845"/>
                </a:cubicBezTo>
                <a:lnTo>
                  <a:pt x="272" y="952"/>
                </a:lnTo>
                <a:cubicBezTo>
                  <a:pt x="329" y="1030"/>
                  <a:pt x="327" y="1151"/>
                  <a:pt x="269" y="1227"/>
                </a:cubicBezTo>
                <a:lnTo>
                  <a:pt x="188" y="1332"/>
                </a:lnTo>
                <a:cubicBezTo>
                  <a:pt x="176" y="1348"/>
                  <a:pt x="171" y="1365"/>
                  <a:pt x="175" y="1378"/>
                </a:cubicBezTo>
                <a:cubicBezTo>
                  <a:pt x="179" y="1392"/>
                  <a:pt x="193" y="1403"/>
                  <a:pt x="212" y="1410"/>
                </a:cubicBezTo>
                <a:lnTo>
                  <a:pt x="337" y="1450"/>
                </a:lnTo>
                <a:cubicBezTo>
                  <a:pt x="429" y="1480"/>
                  <a:pt x="499" y="1579"/>
                  <a:pt x="496" y="1675"/>
                </a:cubicBezTo>
                <a:lnTo>
                  <a:pt x="492" y="1807"/>
                </a:lnTo>
                <a:cubicBezTo>
                  <a:pt x="492" y="1825"/>
                  <a:pt x="496" y="1840"/>
                  <a:pt x="505" y="1849"/>
                </a:cubicBezTo>
                <a:cubicBezTo>
                  <a:pt x="514" y="1858"/>
                  <a:pt x="526" y="1860"/>
                  <a:pt x="534" y="1860"/>
                </a:cubicBezTo>
                <a:cubicBezTo>
                  <a:pt x="542" y="1860"/>
                  <a:pt x="549" y="1858"/>
                  <a:pt x="557" y="1856"/>
                </a:cubicBezTo>
                <a:lnTo>
                  <a:pt x="683" y="1815"/>
                </a:lnTo>
                <a:cubicBezTo>
                  <a:pt x="705" y="1808"/>
                  <a:pt x="726" y="1805"/>
                  <a:pt x="747" y="1805"/>
                </a:cubicBezTo>
                <a:close/>
                <a:moveTo>
                  <a:pt x="1059" y="2202"/>
                </a:moveTo>
                <a:cubicBezTo>
                  <a:pt x="990" y="2202"/>
                  <a:pt x="926" y="2166"/>
                  <a:pt x="884" y="2104"/>
                </a:cubicBezTo>
                <a:lnTo>
                  <a:pt x="810" y="1995"/>
                </a:lnTo>
                <a:cubicBezTo>
                  <a:pt x="800" y="1981"/>
                  <a:pt x="774" y="1967"/>
                  <a:pt x="747" y="1967"/>
                </a:cubicBezTo>
                <a:cubicBezTo>
                  <a:pt x="742" y="1967"/>
                  <a:pt x="737" y="1968"/>
                  <a:pt x="732" y="1970"/>
                </a:cubicBezTo>
                <a:lnTo>
                  <a:pt x="607" y="2010"/>
                </a:lnTo>
                <a:cubicBezTo>
                  <a:pt x="527" y="2036"/>
                  <a:pt x="442" y="2017"/>
                  <a:pt x="389" y="1962"/>
                </a:cubicBezTo>
                <a:cubicBezTo>
                  <a:pt x="349" y="1921"/>
                  <a:pt x="328" y="1865"/>
                  <a:pt x="330" y="1802"/>
                </a:cubicBezTo>
                <a:lnTo>
                  <a:pt x="334" y="1671"/>
                </a:lnTo>
                <a:cubicBezTo>
                  <a:pt x="335" y="1646"/>
                  <a:pt x="310" y="1612"/>
                  <a:pt x="287" y="1604"/>
                </a:cubicBezTo>
                <a:lnTo>
                  <a:pt x="162" y="1564"/>
                </a:lnTo>
                <a:cubicBezTo>
                  <a:pt x="91" y="1541"/>
                  <a:pt x="40" y="1491"/>
                  <a:pt x="20" y="1426"/>
                </a:cubicBezTo>
                <a:cubicBezTo>
                  <a:pt x="0" y="1362"/>
                  <a:pt x="14" y="1292"/>
                  <a:pt x="59" y="1233"/>
                </a:cubicBezTo>
                <a:lnTo>
                  <a:pt x="140" y="1128"/>
                </a:lnTo>
                <a:cubicBezTo>
                  <a:pt x="155" y="1109"/>
                  <a:pt x="155" y="1067"/>
                  <a:pt x="141" y="1047"/>
                </a:cubicBezTo>
                <a:lnTo>
                  <a:pt x="64" y="940"/>
                </a:lnTo>
                <a:cubicBezTo>
                  <a:pt x="20" y="881"/>
                  <a:pt x="8" y="810"/>
                  <a:pt x="29" y="746"/>
                </a:cubicBezTo>
                <a:cubicBezTo>
                  <a:pt x="52" y="682"/>
                  <a:pt x="105" y="633"/>
                  <a:pt x="176" y="613"/>
                </a:cubicBezTo>
                <a:lnTo>
                  <a:pt x="302" y="576"/>
                </a:lnTo>
                <a:cubicBezTo>
                  <a:pt x="325" y="569"/>
                  <a:pt x="350" y="535"/>
                  <a:pt x="350" y="511"/>
                </a:cubicBezTo>
                <a:lnTo>
                  <a:pt x="350" y="379"/>
                </a:lnTo>
                <a:cubicBezTo>
                  <a:pt x="350" y="256"/>
                  <a:pt x="439" y="163"/>
                  <a:pt x="556" y="163"/>
                </a:cubicBezTo>
                <a:cubicBezTo>
                  <a:pt x="584" y="163"/>
                  <a:pt x="627" y="171"/>
                  <a:pt x="648" y="176"/>
                </a:cubicBezTo>
                <a:cubicBezTo>
                  <a:pt x="660" y="178"/>
                  <a:pt x="693" y="187"/>
                  <a:pt x="760" y="207"/>
                </a:cubicBezTo>
                <a:cubicBezTo>
                  <a:pt x="782" y="213"/>
                  <a:pt x="802" y="219"/>
                  <a:pt x="816" y="223"/>
                </a:cubicBezTo>
                <a:lnTo>
                  <a:pt x="819" y="223"/>
                </a:lnTo>
                <a:cubicBezTo>
                  <a:pt x="820" y="222"/>
                  <a:pt x="820" y="222"/>
                  <a:pt x="820" y="222"/>
                </a:cubicBezTo>
                <a:cubicBezTo>
                  <a:pt x="838" y="205"/>
                  <a:pt x="867" y="164"/>
                  <a:pt x="907" y="102"/>
                </a:cubicBezTo>
                <a:lnTo>
                  <a:pt x="910" y="97"/>
                </a:lnTo>
                <a:cubicBezTo>
                  <a:pt x="951" y="32"/>
                  <a:pt x="1008" y="0"/>
                  <a:pt x="1084" y="0"/>
                </a:cubicBezTo>
                <a:cubicBezTo>
                  <a:pt x="1153" y="0"/>
                  <a:pt x="1217" y="36"/>
                  <a:pt x="1259" y="98"/>
                </a:cubicBezTo>
                <a:lnTo>
                  <a:pt x="1334" y="207"/>
                </a:lnTo>
                <a:cubicBezTo>
                  <a:pt x="1343" y="221"/>
                  <a:pt x="1369" y="235"/>
                  <a:pt x="1396" y="235"/>
                </a:cubicBezTo>
                <a:cubicBezTo>
                  <a:pt x="1403" y="235"/>
                  <a:pt x="1408" y="234"/>
                  <a:pt x="1411" y="233"/>
                </a:cubicBezTo>
                <a:lnTo>
                  <a:pt x="1536" y="192"/>
                </a:lnTo>
                <a:cubicBezTo>
                  <a:pt x="1615" y="166"/>
                  <a:pt x="1701" y="185"/>
                  <a:pt x="1754" y="240"/>
                </a:cubicBezTo>
                <a:cubicBezTo>
                  <a:pt x="1794" y="281"/>
                  <a:pt x="1815" y="338"/>
                  <a:pt x="1813" y="400"/>
                </a:cubicBezTo>
                <a:lnTo>
                  <a:pt x="1809" y="532"/>
                </a:lnTo>
                <a:cubicBezTo>
                  <a:pt x="1808" y="556"/>
                  <a:pt x="1833" y="590"/>
                  <a:pt x="1856" y="598"/>
                </a:cubicBezTo>
                <a:lnTo>
                  <a:pt x="1981" y="639"/>
                </a:lnTo>
                <a:cubicBezTo>
                  <a:pt x="2051" y="661"/>
                  <a:pt x="2103" y="711"/>
                  <a:pt x="2123" y="776"/>
                </a:cubicBezTo>
                <a:cubicBezTo>
                  <a:pt x="2143" y="841"/>
                  <a:pt x="2128" y="911"/>
                  <a:pt x="2083" y="969"/>
                </a:cubicBezTo>
                <a:lnTo>
                  <a:pt x="2003" y="1074"/>
                </a:lnTo>
                <a:cubicBezTo>
                  <a:pt x="1988" y="1093"/>
                  <a:pt x="1988" y="1135"/>
                  <a:pt x="2002" y="1155"/>
                </a:cubicBezTo>
                <a:lnTo>
                  <a:pt x="2079" y="1262"/>
                </a:lnTo>
                <a:cubicBezTo>
                  <a:pt x="2123" y="1322"/>
                  <a:pt x="2135" y="1393"/>
                  <a:pt x="2113" y="1456"/>
                </a:cubicBezTo>
                <a:cubicBezTo>
                  <a:pt x="2092" y="1520"/>
                  <a:pt x="2039" y="1568"/>
                  <a:pt x="1968" y="1589"/>
                </a:cubicBezTo>
                <a:lnTo>
                  <a:pt x="1841" y="1627"/>
                </a:lnTo>
                <a:cubicBezTo>
                  <a:pt x="1817" y="1634"/>
                  <a:pt x="1792" y="1667"/>
                  <a:pt x="1792" y="1692"/>
                </a:cubicBezTo>
                <a:lnTo>
                  <a:pt x="1792" y="1824"/>
                </a:lnTo>
                <a:cubicBezTo>
                  <a:pt x="1792" y="1947"/>
                  <a:pt x="1707" y="2037"/>
                  <a:pt x="1589" y="2037"/>
                </a:cubicBezTo>
                <a:cubicBezTo>
                  <a:pt x="1562" y="2037"/>
                  <a:pt x="1535" y="2032"/>
                  <a:pt x="1509" y="2023"/>
                </a:cubicBezTo>
                <a:lnTo>
                  <a:pt x="1385" y="1979"/>
                </a:lnTo>
                <a:cubicBezTo>
                  <a:pt x="1381" y="1977"/>
                  <a:pt x="1375" y="1976"/>
                  <a:pt x="1369" y="1976"/>
                </a:cubicBezTo>
                <a:cubicBezTo>
                  <a:pt x="1343" y="1976"/>
                  <a:pt x="1317" y="1989"/>
                  <a:pt x="1308" y="2002"/>
                </a:cubicBezTo>
                <a:lnTo>
                  <a:pt x="1230" y="2109"/>
                </a:lnTo>
                <a:cubicBezTo>
                  <a:pt x="1187" y="2169"/>
                  <a:pt x="1126" y="2202"/>
                  <a:pt x="1059" y="2202"/>
                </a:cubicBezTo>
                <a:close/>
                <a:moveTo>
                  <a:pt x="1067" y="578"/>
                </a:moveTo>
                <a:cubicBezTo>
                  <a:pt x="760" y="578"/>
                  <a:pt x="511" y="828"/>
                  <a:pt x="511" y="1134"/>
                </a:cubicBezTo>
                <a:cubicBezTo>
                  <a:pt x="511" y="1441"/>
                  <a:pt x="760" y="1691"/>
                  <a:pt x="1067" y="1691"/>
                </a:cubicBezTo>
                <a:cubicBezTo>
                  <a:pt x="1374" y="1691"/>
                  <a:pt x="1623" y="1441"/>
                  <a:pt x="1623" y="1134"/>
                </a:cubicBezTo>
                <a:cubicBezTo>
                  <a:pt x="1623" y="828"/>
                  <a:pt x="1374" y="578"/>
                  <a:pt x="1067" y="578"/>
                </a:cubicBezTo>
                <a:close/>
                <a:moveTo>
                  <a:pt x="1067" y="1788"/>
                </a:moveTo>
                <a:cubicBezTo>
                  <a:pt x="707" y="1788"/>
                  <a:pt x="414" y="1495"/>
                  <a:pt x="414" y="1134"/>
                </a:cubicBezTo>
                <a:cubicBezTo>
                  <a:pt x="414" y="774"/>
                  <a:pt x="707" y="481"/>
                  <a:pt x="1067" y="481"/>
                </a:cubicBezTo>
                <a:cubicBezTo>
                  <a:pt x="1427" y="481"/>
                  <a:pt x="1721" y="774"/>
                  <a:pt x="1721" y="1134"/>
                </a:cubicBezTo>
                <a:cubicBezTo>
                  <a:pt x="1721" y="1495"/>
                  <a:pt x="1427" y="1788"/>
                  <a:pt x="1067" y="1788"/>
                </a:cubicBezTo>
                <a:close/>
                <a:moveTo>
                  <a:pt x="1535" y="1135"/>
                </a:moveTo>
                <a:cubicBezTo>
                  <a:pt x="1535" y="1393"/>
                  <a:pt x="1326" y="1603"/>
                  <a:pt x="1067" y="1603"/>
                </a:cubicBezTo>
                <a:cubicBezTo>
                  <a:pt x="808" y="1603"/>
                  <a:pt x="599" y="1393"/>
                  <a:pt x="599" y="1135"/>
                </a:cubicBezTo>
                <a:cubicBezTo>
                  <a:pt x="599" y="876"/>
                  <a:pt x="808" y="666"/>
                  <a:pt x="1067" y="666"/>
                </a:cubicBezTo>
                <a:cubicBezTo>
                  <a:pt x="1326" y="666"/>
                  <a:pt x="1535" y="876"/>
                  <a:pt x="1535" y="1135"/>
                </a:cubicBezTo>
                <a:close/>
                <a:moveTo>
                  <a:pt x="1597" y="2166"/>
                </a:moveTo>
                <a:cubicBezTo>
                  <a:pt x="1595" y="2167"/>
                  <a:pt x="1592" y="2167"/>
                  <a:pt x="1589" y="2167"/>
                </a:cubicBezTo>
                <a:cubicBezTo>
                  <a:pt x="1547" y="2167"/>
                  <a:pt x="1505" y="2159"/>
                  <a:pt x="1465" y="2145"/>
                </a:cubicBezTo>
                <a:lnTo>
                  <a:pt x="1386" y="2117"/>
                </a:lnTo>
                <a:lnTo>
                  <a:pt x="1336" y="2186"/>
                </a:lnTo>
                <a:cubicBezTo>
                  <a:pt x="1296" y="2240"/>
                  <a:pt x="1245" y="2280"/>
                  <a:pt x="1189" y="2304"/>
                </a:cubicBezTo>
                <a:lnTo>
                  <a:pt x="1228" y="2954"/>
                </a:lnTo>
                <a:cubicBezTo>
                  <a:pt x="1231" y="3006"/>
                  <a:pt x="1256" y="3013"/>
                  <a:pt x="1284" y="2968"/>
                </a:cubicBezTo>
                <a:lnTo>
                  <a:pt x="1414" y="2757"/>
                </a:lnTo>
                <a:cubicBezTo>
                  <a:pt x="1442" y="2712"/>
                  <a:pt x="1494" y="2707"/>
                  <a:pt x="1530" y="2744"/>
                </a:cubicBezTo>
                <a:lnTo>
                  <a:pt x="1798" y="3022"/>
                </a:lnTo>
                <a:cubicBezTo>
                  <a:pt x="1834" y="3060"/>
                  <a:pt x="1853" y="3049"/>
                  <a:pt x="1840" y="2998"/>
                </a:cubicBezTo>
                <a:cubicBezTo>
                  <a:pt x="1840" y="2998"/>
                  <a:pt x="1672" y="2420"/>
                  <a:pt x="1597" y="2166"/>
                </a:cubicBezTo>
                <a:close/>
                <a:moveTo>
                  <a:pt x="1059" y="2332"/>
                </a:moveTo>
                <a:cubicBezTo>
                  <a:pt x="946" y="2332"/>
                  <a:pt x="844" y="2275"/>
                  <a:pt x="777" y="2178"/>
                </a:cubicBezTo>
                <a:lnTo>
                  <a:pt x="729" y="2107"/>
                </a:lnTo>
                <a:lnTo>
                  <a:pt x="647" y="2134"/>
                </a:lnTo>
                <a:cubicBezTo>
                  <a:pt x="611" y="2145"/>
                  <a:pt x="573" y="2151"/>
                  <a:pt x="535" y="2151"/>
                </a:cubicBezTo>
                <a:cubicBezTo>
                  <a:pt x="519" y="2151"/>
                  <a:pt x="503" y="2150"/>
                  <a:pt x="487" y="2148"/>
                </a:cubicBezTo>
                <a:cubicBezTo>
                  <a:pt x="419" y="2398"/>
                  <a:pt x="263" y="2975"/>
                  <a:pt x="260" y="2991"/>
                </a:cubicBezTo>
                <a:cubicBezTo>
                  <a:pt x="250" y="3045"/>
                  <a:pt x="282" y="3130"/>
                  <a:pt x="374" y="3073"/>
                </a:cubicBezTo>
                <a:cubicBezTo>
                  <a:pt x="387" y="3065"/>
                  <a:pt x="660" y="2841"/>
                  <a:pt x="660" y="2841"/>
                </a:cubicBezTo>
                <a:cubicBezTo>
                  <a:pt x="700" y="2806"/>
                  <a:pt x="735" y="2804"/>
                  <a:pt x="781" y="2845"/>
                </a:cubicBezTo>
                <a:lnTo>
                  <a:pt x="992" y="3032"/>
                </a:lnTo>
                <a:cubicBezTo>
                  <a:pt x="1029" y="3066"/>
                  <a:pt x="1087" y="3047"/>
                  <a:pt x="1085" y="2994"/>
                </a:cubicBezTo>
                <a:lnTo>
                  <a:pt x="1065" y="2331"/>
                </a:lnTo>
                <a:cubicBezTo>
                  <a:pt x="1063" y="2331"/>
                  <a:pt x="1061" y="2332"/>
                  <a:pt x="1059" y="2332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15" name="TextBox 54">
            <a:extLst>
              <a:ext uri="{FF2B5EF4-FFF2-40B4-BE49-F238E27FC236}">
                <a16:creationId xmlns:a16="http://schemas.microsoft.com/office/drawing/2014/main" xmlns="" id="{F84060AD-12C7-44BF-B00D-788C6C8B9BC5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业绩优秀稳定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3305293"/>
      </p:ext>
    </p:extLst>
  </p:cSld>
  <p:clrMapOvr>
    <a:masterClrMapping/>
  </p:clrMapOvr>
  <p:transition spd="slow" advClick="0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600"/>
                            </p:stCondLst>
                            <p:childTnLst>
                              <p:par>
                                <p:cTn id="24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1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8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/>
      <p:bldP spid="27" grpId="0" animBg="1"/>
      <p:bldP spid="28" grpId="0" animBg="1"/>
      <p:bldP spid="29" grpId="0"/>
      <p:bldP spid="30" grpId="0" animBg="1"/>
      <p:bldP spid="31" grpId="0"/>
      <p:bldP spid="32" grpId="0" animBg="1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5"/>
          <p:cNvGrpSpPr/>
          <p:nvPr/>
        </p:nvGrpSpPr>
        <p:grpSpPr>
          <a:xfrm>
            <a:off x="571959" y="3731506"/>
            <a:ext cx="5072921" cy="1723326"/>
            <a:chOff x="990600" y="3853667"/>
            <a:chExt cx="5072921" cy="1723420"/>
          </a:xfrm>
        </p:grpSpPr>
        <p:sp>
          <p:nvSpPr>
            <p:cNvPr id="19" name="Freeform 5"/>
            <p:cNvSpPr>
              <a:spLocks/>
            </p:cNvSpPr>
            <p:nvPr/>
          </p:nvSpPr>
          <p:spPr bwMode="auto">
            <a:xfrm>
              <a:off x="990600" y="5374919"/>
              <a:ext cx="5060441" cy="202168"/>
            </a:xfrm>
            <a:custGeom>
              <a:avLst/>
              <a:gdLst>
                <a:gd name="T0" fmla="*/ 4054 w 4136"/>
                <a:gd name="T1" fmla="*/ 0 h 165"/>
                <a:gd name="T2" fmla="*/ 3007 w 4136"/>
                <a:gd name="T3" fmla="*/ 0 h 165"/>
                <a:gd name="T4" fmla="*/ 2995 w 4136"/>
                <a:gd name="T5" fmla="*/ 28 h 165"/>
                <a:gd name="T6" fmla="*/ 2979 w 4136"/>
                <a:gd name="T7" fmla="*/ 30 h 165"/>
                <a:gd name="T8" fmla="*/ 2920 w 4136"/>
                <a:gd name="T9" fmla="*/ 13 h 165"/>
                <a:gd name="T10" fmla="*/ 2910 w 4136"/>
                <a:gd name="T11" fmla="*/ 75 h 165"/>
                <a:gd name="T12" fmla="*/ 2904 w 4136"/>
                <a:gd name="T13" fmla="*/ 74 h 165"/>
                <a:gd name="T14" fmla="*/ 2893 w 4136"/>
                <a:gd name="T15" fmla="*/ 0 h 165"/>
                <a:gd name="T16" fmla="*/ 2144 w 4136"/>
                <a:gd name="T17" fmla="*/ 0 h 165"/>
                <a:gd name="T18" fmla="*/ 2132 w 4136"/>
                <a:gd name="T19" fmla="*/ 36 h 165"/>
                <a:gd name="T20" fmla="*/ 2116 w 4136"/>
                <a:gd name="T21" fmla="*/ 38 h 165"/>
                <a:gd name="T22" fmla="*/ 2057 w 4136"/>
                <a:gd name="T23" fmla="*/ 21 h 165"/>
                <a:gd name="T24" fmla="*/ 2047 w 4136"/>
                <a:gd name="T25" fmla="*/ 83 h 165"/>
                <a:gd name="T26" fmla="*/ 2041 w 4136"/>
                <a:gd name="T27" fmla="*/ 82 h 165"/>
                <a:gd name="T28" fmla="*/ 2033 w 4136"/>
                <a:gd name="T29" fmla="*/ 0 h 165"/>
                <a:gd name="T30" fmla="*/ 1192 w 4136"/>
                <a:gd name="T31" fmla="*/ 0 h 165"/>
                <a:gd name="T32" fmla="*/ 1180 w 4136"/>
                <a:gd name="T33" fmla="*/ 36 h 165"/>
                <a:gd name="T34" fmla="*/ 1164 w 4136"/>
                <a:gd name="T35" fmla="*/ 38 h 165"/>
                <a:gd name="T36" fmla="*/ 1105 w 4136"/>
                <a:gd name="T37" fmla="*/ 21 h 165"/>
                <a:gd name="T38" fmla="*/ 1095 w 4136"/>
                <a:gd name="T39" fmla="*/ 83 h 165"/>
                <a:gd name="T40" fmla="*/ 1090 w 4136"/>
                <a:gd name="T41" fmla="*/ 82 h 165"/>
                <a:gd name="T42" fmla="*/ 1081 w 4136"/>
                <a:gd name="T43" fmla="*/ 0 h 165"/>
                <a:gd name="T44" fmla="*/ 996 w 4136"/>
                <a:gd name="T45" fmla="*/ 0 h 165"/>
                <a:gd name="T46" fmla="*/ 908 w 4136"/>
                <a:gd name="T47" fmla="*/ 73 h 165"/>
                <a:gd name="T48" fmla="*/ 50 w 4136"/>
                <a:gd name="T49" fmla="*/ 92 h 165"/>
                <a:gd name="T50" fmla="*/ 160 w 4136"/>
                <a:gd name="T51" fmla="*/ 0 h 165"/>
                <a:gd name="T52" fmla="*/ 81 w 4136"/>
                <a:gd name="T53" fmla="*/ 0 h 165"/>
                <a:gd name="T54" fmla="*/ 0 w 4136"/>
                <a:gd name="T55" fmla="*/ 82 h 165"/>
                <a:gd name="T56" fmla="*/ 0 w 4136"/>
                <a:gd name="T57" fmla="*/ 84 h 165"/>
                <a:gd name="T58" fmla="*/ 81 w 4136"/>
                <a:gd name="T59" fmla="*/ 165 h 165"/>
                <a:gd name="T60" fmla="*/ 4054 w 4136"/>
                <a:gd name="T61" fmla="*/ 165 h 165"/>
                <a:gd name="T62" fmla="*/ 4136 w 4136"/>
                <a:gd name="T63" fmla="*/ 84 h 165"/>
                <a:gd name="T64" fmla="*/ 4136 w 4136"/>
                <a:gd name="T65" fmla="*/ 82 h 165"/>
                <a:gd name="T66" fmla="*/ 4054 w 4136"/>
                <a:gd name="T67" fmla="*/ 0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36" h="165">
                  <a:moveTo>
                    <a:pt x="4054" y="0"/>
                  </a:moveTo>
                  <a:cubicBezTo>
                    <a:pt x="3007" y="0"/>
                    <a:pt x="3007" y="0"/>
                    <a:pt x="3007" y="0"/>
                  </a:cubicBezTo>
                  <a:cubicBezTo>
                    <a:pt x="3007" y="14"/>
                    <a:pt x="3004" y="26"/>
                    <a:pt x="2995" y="28"/>
                  </a:cubicBezTo>
                  <a:cubicBezTo>
                    <a:pt x="2990" y="30"/>
                    <a:pt x="2985" y="30"/>
                    <a:pt x="2979" y="30"/>
                  </a:cubicBezTo>
                  <a:cubicBezTo>
                    <a:pt x="2951" y="30"/>
                    <a:pt x="2920" y="13"/>
                    <a:pt x="2920" y="13"/>
                  </a:cubicBezTo>
                  <a:cubicBezTo>
                    <a:pt x="2920" y="13"/>
                    <a:pt x="2948" y="75"/>
                    <a:pt x="2910" y="75"/>
                  </a:cubicBezTo>
                  <a:cubicBezTo>
                    <a:pt x="2908" y="75"/>
                    <a:pt x="2906" y="75"/>
                    <a:pt x="2904" y="74"/>
                  </a:cubicBezTo>
                  <a:cubicBezTo>
                    <a:pt x="2873" y="70"/>
                    <a:pt x="2883" y="27"/>
                    <a:pt x="2893" y="0"/>
                  </a:cubicBezTo>
                  <a:cubicBezTo>
                    <a:pt x="2144" y="0"/>
                    <a:pt x="2144" y="0"/>
                    <a:pt x="2144" y="0"/>
                  </a:cubicBezTo>
                  <a:cubicBezTo>
                    <a:pt x="2145" y="18"/>
                    <a:pt x="2143" y="33"/>
                    <a:pt x="2132" y="36"/>
                  </a:cubicBezTo>
                  <a:cubicBezTo>
                    <a:pt x="2127" y="38"/>
                    <a:pt x="2122" y="38"/>
                    <a:pt x="2116" y="38"/>
                  </a:cubicBezTo>
                  <a:cubicBezTo>
                    <a:pt x="2088" y="38"/>
                    <a:pt x="2057" y="21"/>
                    <a:pt x="2057" y="21"/>
                  </a:cubicBezTo>
                  <a:cubicBezTo>
                    <a:pt x="2057" y="21"/>
                    <a:pt x="2085" y="83"/>
                    <a:pt x="2047" y="83"/>
                  </a:cubicBezTo>
                  <a:cubicBezTo>
                    <a:pt x="2045" y="83"/>
                    <a:pt x="2043" y="83"/>
                    <a:pt x="2041" y="82"/>
                  </a:cubicBezTo>
                  <a:cubicBezTo>
                    <a:pt x="2007" y="78"/>
                    <a:pt x="2023" y="26"/>
                    <a:pt x="2033" y="0"/>
                  </a:cubicBezTo>
                  <a:cubicBezTo>
                    <a:pt x="1192" y="0"/>
                    <a:pt x="1192" y="0"/>
                    <a:pt x="1192" y="0"/>
                  </a:cubicBezTo>
                  <a:cubicBezTo>
                    <a:pt x="1193" y="18"/>
                    <a:pt x="1191" y="33"/>
                    <a:pt x="1180" y="36"/>
                  </a:cubicBezTo>
                  <a:cubicBezTo>
                    <a:pt x="1175" y="38"/>
                    <a:pt x="1170" y="38"/>
                    <a:pt x="1164" y="38"/>
                  </a:cubicBezTo>
                  <a:cubicBezTo>
                    <a:pt x="1136" y="38"/>
                    <a:pt x="1105" y="21"/>
                    <a:pt x="1105" y="21"/>
                  </a:cubicBezTo>
                  <a:cubicBezTo>
                    <a:pt x="1105" y="21"/>
                    <a:pt x="1133" y="83"/>
                    <a:pt x="1095" y="83"/>
                  </a:cubicBezTo>
                  <a:cubicBezTo>
                    <a:pt x="1093" y="83"/>
                    <a:pt x="1092" y="83"/>
                    <a:pt x="1090" y="82"/>
                  </a:cubicBezTo>
                  <a:cubicBezTo>
                    <a:pt x="1055" y="78"/>
                    <a:pt x="1071" y="26"/>
                    <a:pt x="1081" y="0"/>
                  </a:cubicBezTo>
                  <a:cubicBezTo>
                    <a:pt x="996" y="0"/>
                    <a:pt x="996" y="0"/>
                    <a:pt x="996" y="0"/>
                  </a:cubicBezTo>
                  <a:cubicBezTo>
                    <a:pt x="908" y="73"/>
                    <a:pt x="908" y="73"/>
                    <a:pt x="908" y="73"/>
                  </a:cubicBezTo>
                  <a:cubicBezTo>
                    <a:pt x="50" y="92"/>
                    <a:pt x="50" y="92"/>
                    <a:pt x="50" y="92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36" y="0"/>
                    <a:pt x="0" y="37"/>
                    <a:pt x="0" y="82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129"/>
                    <a:pt x="36" y="165"/>
                    <a:pt x="81" y="165"/>
                  </a:cubicBezTo>
                  <a:cubicBezTo>
                    <a:pt x="4054" y="165"/>
                    <a:pt x="4054" y="165"/>
                    <a:pt x="4054" y="165"/>
                  </a:cubicBezTo>
                  <a:cubicBezTo>
                    <a:pt x="4099" y="165"/>
                    <a:pt x="4136" y="129"/>
                    <a:pt x="4136" y="84"/>
                  </a:cubicBezTo>
                  <a:cubicBezTo>
                    <a:pt x="4136" y="82"/>
                    <a:pt x="4136" y="82"/>
                    <a:pt x="4136" y="82"/>
                  </a:cubicBezTo>
                  <a:cubicBezTo>
                    <a:pt x="4136" y="37"/>
                    <a:pt x="4099" y="0"/>
                    <a:pt x="4054" y="0"/>
                  </a:cubicBezTo>
                </a:path>
              </a:pathLst>
            </a:custGeom>
            <a:solidFill>
              <a:schemeClr val="tx2">
                <a:alpha val="10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0" name="Freeform 6"/>
            <p:cNvSpPr>
              <a:spLocks/>
            </p:cNvSpPr>
            <p:nvPr/>
          </p:nvSpPr>
          <p:spPr bwMode="auto">
            <a:xfrm>
              <a:off x="2897469" y="4702273"/>
              <a:ext cx="227127" cy="323219"/>
            </a:xfrm>
            <a:custGeom>
              <a:avLst/>
              <a:gdLst>
                <a:gd name="T0" fmla="*/ 21 w 186"/>
                <a:gd name="T1" fmla="*/ 0 h 264"/>
                <a:gd name="T2" fmla="*/ 0 w 186"/>
                <a:gd name="T3" fmla="*/ 72 h 264"/>
                <a:gd name="T4" fmla="*/ 121 w 186"/>
                <a:gd name="T5" fmla="*/ 264 h 264"/>
                <a:gd name="T6" fmla="*/ 186 w 186"/>
                <a:gd name="T7" fmla="*/ 258 h 264"/>
                <a:gd name="T8" fmla="*/ 21 w 186"/>
                <a:gd name="T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264">
                  <a:moveTo>
                    <a:pt x="21" y="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46" y="145"/>
                    <a:pt x="91" y="222"/>
                    <a:pt x="121" y="264"/>
                  </a:cubicBezTo>
                  <a:cubicBezTo>
                    <a:pt x="186" y="258"/>
                    <a:pt x="186" y="258"/>
                    <a:pt x="186" y="258"/>
                  </a:cubicBezTo>
                  <a:cubicBezTo>
                    <a:pt x="79" y="114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1" name="Freeform 7"/>
            <p:cNvSpPr>
              <a:spLocks/>
            </p:cNvSpPr>
            <p:nvPr/>
          </p:nvSpPr>
          <p:spPr bwMode="auto">
            <a:xfrm>
              <a:off x="2897469" y="4702273"/>
              <a:ext cx="67389" cy="127291"/>
            </a:xfrm>
            <a:custGeom>
              <a:avLst/>
              <a:gdLst>
                <a:gd name="T0" fmla="*/ 21 w 56"/>
                <a:gd name="T1" fmla="*/ 0 h 104"/>
                <a:gd name="T2" fmla="*/ 0 w 56"/>
                <a:gd name="T3" fmla="*/ 72 h 104"/>
                <a:gd name="T4" fmla="*/ 20 w 56"/>
                <a:gd name="T5" fmla="*/ 104 h 104"/>
                <a:gd name="T6" fmla="*/ 56 w 56"/>
                <a:gd name="T7" fmla="*/ 64 h 104"/>
                <a:gd name="T8" fmla="*/ 21 w 56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04">
                  <a:moveTo>
                    <a:pt x="21" y="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7" y="82"/>
                    <a:pt x="13" y="93"/>
                    <a:pt x="20" y="10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33" y="24"/>
                    <a:pt x="21" y="0"/>
                    <a:pt x="21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2" name="Freeform 8"/>
            <p:cNvSpPr>
              <a:spLocks/>
            </p:cNvSpPr>
            <p:nvPr/>
          </p:nvSpPr>
          <p:spPr bwMode="auto">
            <a:xfrm>
              <a:off x="2268502" y="5075411"/>
              <a:ext cx="943451" cy="406832"/>
            </a:xfrm>
            <a:custGeom>
              <a:avLst/>
              <a:gdLst>
                <a:gd name="T0" fmla="*/ 754 w 771"/>
                <a:gd name="T1" fmla="*/ 93 h 333"/>
                <a:gd name="T2" fmla="*/ 676 w 771"/>
                <a:gd name="T3" fmla="*/ 128 h 333"/>
                <a:gd name="T4" fmla="*/ 673 w 771"/>
                <a:gd name="T5" fmla="*/ 25 h 333"/>
                <a:gd name="T6" fmla="*/ 594 w 771"/>
                <a:gd name="T7" fmla="*/ 42 h 333"/>
                <a:gd name="T8" fmla="*/ 82 w 771"/>
                <a:gd name="T9" fmla="*/ 155 h 333"/>
                <a:gd name="T10" fmla="*/ 102 w 771"/>
                <a:gd name="T11" fmla="*/ 237 h 333"/>
                <a:gd name="T12" fmla="*/ 43 w 771"/>
                <a:gd name="T13" fmla="*/ 230 h 333"/>
                <a:gd name="T14" fmla="*/ 46 w 771"/>
                <a:gd name="T15" fmla="*/ 327 h 333"/>
                <a:gd name="T16" fmla="*/ 61 w 771"/>
                <a:gd name="T17" fmla="*/ 266 h 333"/>
                <a:gd name="T18" fmla="*/ 136 w 771"/>
                <a:gd name="T19" fmla="*/ 281 h 333"/>
                <a:gd name="T20" fmla="*/ 138 w 771"/>
                <a:gd name="T21" fmla="*/ 181 h 333"/>
                <a:gd name="T22" fmla="*/ 636 w 771"/>
                <a:gd name="T23" fmla="*/ 66 h 333"/>
                <a:gd name="T24" fmla="*/ 653 w 771"/>
                <a:gd name="T25" fmla="*/ 190 h 333"/>
                <a:gd name="T26" fmla="*/ 754 w 771"/>
                <a:gd name="T27" fmla="*/ 9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1" h="333">
                  <a:moveTo>
                    <a:pt x="754" y="93"/>
                  </a:moveTo>
                  <a:cubicBezTo>
                    <a:pt x="736" y="36"/>
                    <a:pt x="676" y="128"/>
                    <a:pt x="676" y="128"/>
                  </a:cubicBezTo>
                  <a:cubicBezTo>
                    <a:pt x="676" y="128"/>
                    <a:pt x="693" y="51"/>
                    <a:pt x="673" y="25"/>
                  </a:cubicBezTo>
                  <a:cubicBezTo>
                    <a:pt x="654" y="0"/>
                    <a:pt x="607" y="34"/>
                    <a:pt x="594" y="42"/>
                  </a:cubicBezTo>
                  <a:cubicBezTo>
                    <a:pt x="82" y="155"/>
                    <a:pt x="82" y="155"/>
                    <a:pt x="82" y="155"/>
                  </a:cubicBezTo>
                  <a:cubicBezTo>
                    <a:pt x="102" y="237"/>
                    <a:pt x="102" y="237"/>
                    <a:pt x="102" y="237"/>
                  </a:cubicBezTo>
                  <a:cubicBezTo>
                    <a:pt x="43" y="230"/>
                    <a:pt x="43" y="230"/>
                    <a:pt x="43" y="230"/>
                  </a:cubicBezTo>
                  <a:cubicBezTo>
                    <a:pt x="43" y="230"/>
                    <a:pt x="0" y="321"/>
                    <a:pt x="46" y="327"/>
                  </a:cubicBezTo>
                  <a:cubicBezTo>
                    <a:pt x="91" y="333"/>
                    <a:pt x="61" y="266"/>
                    <a:pt x="61" y="266"/>
                  </a:cubicBezTo>
                  <a:cubicBezTo>
                    <a:pt x="61" y="266"/>
                    <a:pt x="105" y="291"/>
                    <a:pt x="136" y="281"/>
                  </a:cubicBezTo>
                  <a:cubicBezTo>
                    <a:pt x="161" y="274"/>
                    <a:pt x="141" y="203"/>
                    <a:pt x="138" y="181"/>
                  </a:cubicBezTo>
                  <a:cubicBezTo>
                    <a:pt x="474" y="161"/>
                    <a:pt x="631" y="69"/>
                    <a:pt x="636" y="66"/>
                  </a:cubicBezTo>
                  <a:cubicBezTo>
                    <a:pt x="636" y="66"/>
                    <a:pt x="644" y="149"/>
                    <a:pt x="653" y="190"/>
                  </a:cubicBezTo>
                  <a:cubicBezTo>
                    <a:pt x="653" y="190"/>
                    <a:pt x="771" y="151"/>
                    <a:pt x="754" y="93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3" name="Freeform 9"/>
            <p:cNvSpPr>
              <a:spLocks/>
            </p:cNvSpPr>
            <p:nvPr/>
          </p:nvSpPr>
          <p:spPr bwMode="auto">
            <a:xfrm>
              <a:off x="2161178" y="3853667"/>
              <a:ext cx="761250" cy="1000857"/>
            </a:xfrm>
            <a:custGeom>
              <a:avLst/>
              <a:gdLst>
                <a:gd name="T0" fmla="*/ 622 w 622"/>
                <a:gd name="T1" fmla="*/ 693 h 818"/>
                <a:gd name="T2" fmla="*/ 131 w 622"/>
                <a:gd name="T3" fmla="*/ 362 h 818"/>
                <a:gd name="T4" fmla="*/ 54 w 622"/>
                <a:gd name="T5" fmla="*/ 811 h 818"/>
                <a:gd name="T6" fmla="*/ 622 w 622"/>
                <a:gd name="T7" fmla="*/ 693 h 8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2" h="818">
                  <a:moveTo>
                    <a:pt x="622" y="693"/>
                  </a:moveTo>
                  <a:cubicBezTo>
                    <a:pt x="622" y="693"/>
                    <a:pt x="555" y="0"/>
                    <a:pt x="131" y="362"/>
                  </a:cubicBezTo>
                  <a:cubicBezTo>
                    <a:pt x="131" y="362"/>
                    <a:pt x="0" y="499"/>
                    <a:pt x="54" y="811"/>
                  </a:cubicBezTo>
                  <a:cubicBezTo>
                    <a:pt x="537" y="818"/>
                    <a:pt x="622" y="693"/>
                    <a:pt x="622" y="693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4" name="Freeform 10"/>
            <p:cNvSpPr>
              <a:spLocks/>
            </p:cNvSpPr>
            <p:nvPr/>
          </p:nvSpPr>
          <p:spPr bwMode="auto">
            <a:xfrm>
              <a:off x="2227319" y="4702273"/>
              <a:ext cx="767490" cy="562826"/>
            </a:xfrm>
            <a:custGeom>
              <a:avLst/>
              <a:gdLst>
                <a:gd name="T0" fmla="*/ 568 w 627"/>
                <a:gd name="T1" fmla="*/ 0 h 460"/>
                <a:gd name="T2" fmla="*/ 627 w 627"/>
                <a:gd name="T3" fmla="*/ 347 h 460"/>
                <a:gd name="T4" fmla="*/ 115 w 627"/>
                <a:gd name="T5" fmla="*/ 460 h 460"/>
                <a:gd name="T6" fmla="*/ 0 w 627"/>
                <a:gd name="T7" fmla="*/ 118 h 460"/>
                <a:gd name="T8" fmla="*/ 568 w 627"/>
                <a:gd name="T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7" h="460">
                  <a:moveTo>
                    <a:pt x="568" y="0"/>
                  </a:moveTo>
                  <a:cubicBezTo>
                    <a:pt x="627" y="347"/>
                    <a:pt x="627" y="347"/>
                    <a:pt x="627" y="347"/>
                  </a:cubicBezTo>
                  <a:cubicBezTo>
                    <a:pt x="627" y="347"/>
                    <a:pt x="422" y="435"/>
                    <a:pt x="115" y="46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389" y="101"/>
                    <a:pt x="568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5" name="Freeform 11"/>
            <p:cNvSpPr>
              <a:spLocks/>
            </p:cNvSpPr>
            <p:nvPr/>
          </p:nvSpPr>
          <p:spPr bwMode="auto">
            <a:xfrm>
              <a:off x="1761834" y="4964343"/>
              <a:ext cx="249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6" name="Freeform 12"/>
            <p:cNvSpPr>
              <a:spLocks/>
            </p:cNvSpPr>
            <p:nvPr/>
          </p:nvSpPr>
          <p:spPr bwMode="auto">
            <a:xfrm>
              <a:off x="2681574" y="4818333"/>
              <a:ext cx="136027" cy="333203"/>
            </a:xfrm>
            <a:custGeom>
              <a:avLst/>
              <a:gdLst>
                <a:gd name="T0" fmla="*/ 67 w 109"/>
                <a:gd name="T1" fmla="*/ 0 h 267"/>
                <a:gd name="T2" fmla="*/ 78 w 109"/>
                <a:gd name="T3" fmla="*/ 22 h 267"/>
                <a:gd name="T4" fmla="*/ 63 w 109"/>
                <a:gd name="T5" fmla="*/ 47 h 267"/>
                <a:gd name="T6" fmla="*/ 109 w 109"/>
                <a:gd name="T7" fmla="*/ 201 h 267"/>
                <a:gd name="T8" fmla="*/ 56 w 109"/>
                <a:gd name="T9" fmla="*/ 267 h 267"/>
                <a:gd name="T10" fmla="*/ 0 w 109"/>
                <a:gd name="T11" fmla="*/ 210 h 267"/>
                <a:gd name="T12" fmla="*/ 30 w 109"/>
                <a:gd name="T13" fmla="*/ 50 h 267"/>
                <a:gd name="T14" fmla="*/ 12 w 109"/>
                <a:gd name="T15" fmla="*/ 24 h 267"/>
                <a:gd name="T16" fmla="*/ 22 w 109"/>
                <a:gd name="T17" fmla="*/ 6 h 267"/>
                <a:gd name="T18" fmla="*/ 67 w 109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267">
                  <a:moveTo>
                    <a:pt x="67" y="0"/>
                  </a:moveTo>
                  <a:lnTo>
                    <a:pt x="78" y="22"/>
                  </a:lnTo>
                  <a:lnTo>
                    <a:pt x="63" y="47"/>
                  </a:lnTo>
                  <a:lnTo>
                    <a:pt x="109" y="201"/>
                  </a:lnTo>
                  <a:lnTo>
                    <a:pt x="56" y="267"/>
                  </a:lnTo>
                  <a:lnTo>
                    <a:pt x="0" y="210"/>
                  </a:lnTo>
                  <a:lnTo>
                    <a:pt x="30" y="50"/>
                  </a:lnTo>
                  <a:lnTo>
                    <a:pt x="12" y="24"/>
                  </a:lnTo>
                  <a:lnTo>
                    <a:pt x="22" y="6"/>
                  </a:lnTo>
                  <a:lnTo>
                    <a:pt x="6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7" name="Freeform 13"/>
            <p:cNvSpPr>
              <a:spLocks/>
            </p:cNvSpPr>
            <p:nvPr/>
          </p:nvSpPr>
          <p:spPr bwMode="auto">
            <a:xfrm>
              <a:off x="2681574" y="4818333"/>
              <a:ext cx="136027" cy="333203"/>
            </a:xfrm>
            <a:custGeom>
              <a:avLst/>
              <a:gdLst>
                <a:gd name="T0" fmla="*/ 67 w 109"/>
                <a:gd name="T1" fmla="*/ 0 h 267"/>
                <a:gd name="T2" fmla="*/ 78 w 109"/>
                <a:gd name="T3" fmla="*/ 22 h 267"/>
                <a:gd name="T4" fmla="*/ 63 w 109"/>
                <a:gd name="T5" fmla="*/ 47 h 267"/>
                <a:gd name="T6" fmla="*/ 109 w 109"/>
                <a:gd name="T7" fmla="*/ 201 h 267"/>
                <a:gd name="T8" fmla="*/ 56 w 109"/>
                <a:gd name="T9" fmla="*/ 267 h 267"/>
                <a:gd name="T10" fmla="*/ 0 w 109"/>
                <a:gd name="T11" fmla="*/ 210 h 267"/>
                <a:gd name="T12" fmla="*/ 30 w 109"/>
                <a:gd name="T13" fmla="*/ 50 h 267"/>
                <a:gd name="T14" fmla="*/ 12 w 109"/>
                <a:gd name="T15" fmla="*/ 24 h 267"/>
                <a:gd name="T16" fmla="*/ 22 w 109"/>
                <a:gd name="T17" fmla="*/ 6 h 267"/>
                <a:gd name="T18" fmla="*/ 67 w 109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267">
                  <a:moveTo>
                    <a:pt x="67" y="0"/>
                  </a:moveTo>
                  <a:lnTo>
                    <a:pt x="78" y="22"/>
                  </a:lnTo>
                  <a:lnTo>
                    <a:pt x="63" y="47"/>
                  </a:lnTo>
                  <a:lnTo>
                    <a:pt x="109" y="201"/>
                  </a:lnTo>
                  <a:lnTo>
                    <a:pt x="56" y="267"/>
                  </a:lnTo>
                  <a:lnTo>
                    <a:pt x="0" y="210"/>
                  </a:lnTo>
                  <a:lnTo>
                    <a:pt x="30" y="50"/>
                  </a:lnTo>
                  <a:lnTo>
                    <a:pt x="12" y="24"/>
                  </a:lnTo>
                  <a:lnTo>
                    <a:pt x="22" y="6"/>
                  </a:lnTo>
                  <a:lnTo>
                    <a:pt x="67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8" name="Freeform 14"/>
            <p:cNvSpPr>
              <a:spLocks/>
            </p:cNvSpPr>
            <p:nvPr/>
          </p:nvSpPr>
          <p:spPr bwMode="auto">
            <a:xfrm>
              <a:off x="4061808" y="4702273"/>
              <a:ext cx="227127" cy="323219"/>
            </a:xfrm>
            <a:custGeom>
              <a:avLst/>
              <a:gdLst>
                <a:gd name="T0" fmla="*/ 21 w 186"/>
                <a:gd name="T1" fmla="*/ 0 h 264"/>
                <a:gd name="T2" fmla="*/ 0 w 186"/>
                <a:gd name="T3" fmla="*/ 72 h 264"/>
                <a:gd name="T4" fmla="*/ 121 w 186"/>
                <a:gd name="T5" fmla="*/ 264 h 264"/>
                <a:gd name="T6" fmla="*/ 186 w 186"/>
                <a:gd name="T7" fmla="*/ 258 h 264"/>
                <a:gd name="T8" fmla="*/ 21 w 186"/>
                <a:gd name="T9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6" h="264">
                  <a:moveTo>
                    <a:pt x="21" y="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46" y="145"/>
                    <a:pt x="91" y="222"/>
                    <a:pt x="121" y="264"/>
                  </a:cubicBezTo>
                  <a:cubicBezTo>
                    <a:pt x="186" y="258"/>
                    <a:pt x="186" y="258"/>
                    <a:pt x="186" y="258"/>
                  </a:cubicBezTo>
                  <a:cubicBezTo>
                    <a:pt x="79" y="114"/>
                    <a:pt x="21" y="0"/>
                    <a:pt x="21" y="0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9" name="Freeform 15"/>
            <p:cNvSpPr>
              <a:spLocks/>
            </p:cNvSpPr>
            <p:nvPr/>
          </p:nvSpPr>
          <p:spPr bwMode="auto">
            <a:xfrm>
              <a:off x="4061808" y="4702273"/>
              <a:ext cx="68637" cy="127291"/>
            </a:xfrm>
            <a:custGeom>
              <a:avLst/>
              <a:gdLst>
                <a:gd name="T0" fmla="*/ 21 w 56"/>
                <a:gd name="T1" fmla="*/ 0 h 104"/>
                <a:gd name="T2" fmla="*/ 0 w 56"/>
                <a:gd name="T3" fmla="*/ 72 h 104"/>
                <a:gd name="T4" fmla="*/ 20 w 56"/>
                <a:gd name="T5" fmla="*/ 104 h 104"/>
                <a:gd name="T6" fmla="*/ 56 w 56"/>
                <a:gd name="T7" fmla="*/ 64 h 104"/>
                <a:gd name="T8" fmla="*/ 21 w 56"/>
                <a:gd name="T9" fmla="*/ 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104">
                  <a:moveTo>
                    <a:pt x="21" y="0"/>
                  </a:moveTo>
                  <a:cubicBezTo>
                    <a:pt x="0" y="72"/>
                    <a:pt x="0" y="72"/>
                    <a:pt x="0" y="72"/>
                  </a:cubicBezTo>
                  <a:cubicBezTo>
                    <a:pt x="6" y="82"/>
                    <a:pt x="13" y="93"/>
                    <a:pt x="20" y="104"/>
                  </a:cubicBezTo>
                  <a:cubicBezTo>
                    <a:pt x="56" y="64"/>
                    <a:pt x="56" y="64"/>
                    <a:pt x="56" y="64"/>
                  </a:cubicBezTo>
                  <a:cubicBezTo>
                    <a:pt x="33" y="24"/>
                    <a:pt x="21" y="0"/>
                    <a:pt x="21" y="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5483224" y="4416493"/>
              <a:ext cx="89852" cy="133531"/>
            </a:xfrm>
            <a:custGeom>
              <a:avLst/>
              <a:gdLst>
                <a:gd name="T0" fmla="*/ 0 w 73"/>
                <a:gd name="T1" fmla="*/ 66 h 109"/>
                <a:gd name="T2" fmla="*/ 30 w 73"/>
                <a:gd name="T3" fmla="*/ 109 h 109"/>
                <a:gd name="T4" fmla="*/ 56 w 73"/>
                <a:gd name="T5" fmla="*/ 84 h 109"/>
                <a:gd name="T6" fmla="*/ 60 w 73"/>
                <a:gd name="T7" fmla="*/ 68 h 109"/>
                <a:gd name="T8" fmla="*/ 51 w 73"/>
                <a:gd name="T9" fmla="*/ 68 h 109"/>
                <a:gd name="T10" fmla="*/ 51 w 73"/>
                <a:gd name="T11" fmla="*/ 59 h 109"/>
                <a:gd name="T12" fmla="*/ 43 w 73"/>
                <a:gd name="T13" fmla="*/ 58 h 109"/>
                <a:gd name="T14" fmla="*/ 42 w 73"/>
                <a:gd name="T15" fmla="*/ 50 h 109"/>
                <a:gd name="T16" fmla="*/ 34 w 73"/>
                <a:gd name="T17" fmla="*/ 50 h 109"/>
                <a:gd name="T18" fmla="*/ 67 w 73"/>
                <a:gd name="T19" fmla="*/ 5 h 109"/>
                <a:gd name="T20" fmla="*/ 15 w 73"/>
                <a:gd name="T21" fmla="*/ 49 h 109"/>
                <a:gd name="T22" fmla="*/ 0 w 73"/>
                <a:gd name="T23" fmla="*/ 66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3" h="109">
                  <a:moveTo>
                    <a:pt x="0" y="66"/>
                  </a:moveTo>
                  <a:cubicBezTo>
                    <a:pt x="30" y="109"/>
                    <a:pt x="30" y="109"/>
                    <a:pt x="30" y="109"/>
                  </a:cubicBezTo>
                  <a:cubicBezTo>
                    <a:pt x="56" y="84"/>
                    <a:pt x="56" y="84"/>
                    <a:pt x="56" y="84"/>
                  </a:cubicBezTo>
                  <a:cubicBezTo>
                    <a:pt x="58" y="81"/>
                    <a:pt x="65" y="73"/>
                    <a:pt x="60" y="68"/>
                  </a:cubicBezTo>
                  <a:cubicBezTo>
                    <a:pt x="57" y="66"/>
                    <a:pt x="54" y="66"/>
                    <a:pt x="51" y="68"/>
                  </a:cubicBezTo>
                  <a:cubicBezTo>
                    <a:pt x="53" y="65"/>
                    <a:pt x="53" y="61"/>
                    <a:pt x="51" y="59"/>
                  </a:cubicBezTo>
                  <a:cubicBezTo>
                    <a:pt x="49" y="57"/>
                    <a:pt x="46" y="57"/>
                    <a:pt x="43" y="58"/>
                  </a:cubicBezTo>
                  <a:cubicBezTo>
                    <a:pt x="44" y="55"/>
                    <a:pt x="44" y="52"/>
                    <a:pt x="42" y="50"/>
                  </a:cubicBezTo>
                  <a:cubicBezTo>
                    <a:pt x="40" y="48"/>
                    <a:pt x="37" y="48"/>
                    <a:pt x="34" y="50"/>
                  </a:cubicBezTo>
                  <a:cubicBezTo>
                    <a:pt x="35" y="47"/>
                    <a:pt x="73" y="12"/>
                    <a:pt x="67" y="5"/>
                  </a:cubicBezTo>
                  <a:cubicBezTo>
                    <a:pt x="61" y="0"/>
                    <a:pt x="17" y="47"/>
                    <a:pt x="15" y="49"/>
                  </a:cubicBezTo>
                  <a:lnTo>
                    <a:pt x="0" y="66"/>
                  </a:ln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1" name="Freeform 17"/>
            <p:cNvSpPr>
              <a:spLocks/>
            </p:cNvSpPr>
            <p:nvPr/>
          </p:nvSpPr>
          <p:spPr bwMode="auto">
            <a:xfrm>
              <a:off x="5470744" y="4496362"/>
              <a:ext cx="61150" cy="68637"/>
            </a:xfrm>
            <a:custGeom>
              <a:avLst/>
              <a:gdLst>
                <a:gd name="T0" fmla="*/ 36 w 49"/>
                <a:gd name="T1" fmla="*/ 55 h 55"/>
                <a:gd name="T2" fmla="*/ 49 w 49"/>
                <a:gd name="T3" fmla="*/ 45 h 55"/>
                <a:gd name="T4" fmla="*/ 14 w 49"/>
                <a:gd name="T5" fmla="*/ 0 h 55"/>
                <a:gd name="T6" fmla="*/ 0 w 49"/>
                <a:gd name="T7" fmla="*/ 11 h 55"/>
                <a:gd name="T8" fmla="*/ 36 w 49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55">
                  <a:moveTo>
                    <a:pt x="36" y="55"/>
                  </a:moveTo>
                  <a:lnTo>
                    <a:pt x="49" y="45"/>
                  </a:lnTo>
                  <a:lnTo>
                    <a:pt x="14" y="0"/>
                  </a:lnTo>
                  <a:lnTo>
                    <a:pt x="0" y="11"/>
                  </a:lnTo>
                  <a:lnTo>
                    <a:pt x="36" y="55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2" name="Freeform 18"/>
            <p:cNvSpPr>
              <a:spLocks/>
            </p:cNvSpPr>
            <p:nvPr/>
          </p:nvSpPr>
          <p:spPr bwMode="auto">
            <a:xfrm>
              <a:off x="5126310" y="4501353"/>
              <a:ext cx="396848" cy="278293"/>
            </a:xfrm>
            <a:custGeom>
              <a:avLst/>
              <a:gdLst>
                <a:gd name="T0" fmla="*/ 0 w 324"/>
                <a:gd name="T1" fmla="*/ 163 h 227"/>
                <a:gd name="T2" fmla="*/ 24 w 324"/>
                <a:gd name="T3" fmla="*/ 227 h 227"/>
                <a:gd name="T4" fmla="*/ 324 w 324"/>
                <a:gd name="T5" fmla="*/ 51 h 227"/>
                <a:gd name="T6" fmla="*/ 287 w 324"/>
                <a:gd name="T7" fmla="*/ 0 h 227"/>
                <a:gd name="T8" fmla="*/ 0 w 324"/>
                <a:gd name="T9" fmla="*/ 163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7">
                  <a:moveTo>
                    <a:pt x="0" y="163"/>
                  </a:moveTo>
                  <a:cubicBezTo>
                    <a:pt x="24" y="227"/>
                    <a:pt x="24" y="227"/>
                    <a:pt x="24" y="227"/>
                  </a:cubicBezTo>
                  <a:cubicBezTo>
                    <a:pt x="207" y="164"/>
                    <a:pt x="324" y="51"/>
                    <a:pt x="324" y="51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287" y="0"/>
                    <a:pt x="173" y="111"/>
                    <a:pt x="0" y="163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3" name="Freeform 19"/>
            <p:cNvSpPr>
              <a:spLocks/>
            </p:cNvSpPr>
            <p:nvPr/>
          </p:nvSpPr>
          <p:spPr bwMode="auto">
            <a:xfrm>
              <a:off x="5454521" y="4586214"/>
              <a:ext cx="14975" cy="14975"/>
            </a:xfrm>
            <a:custGeom>
              <a:avLst/>
              <a:gdLst>
                <a:gd name="T0" fmla="*/ 11 w 13"/>
                <a:gd name="T1" fmla="*/ 11 h 13"/>
                <a:gd name="T2" fmla="*/ 11 w 13"/>
                <a:gd name="T3" fmla="*/ 3 h 13"/>
                <a:gd name="T4" fmla="*/ 2 w 13"/>
                <a:gd name="T5" fmla="*/ 3 h 13"/>
                <a:gd name="T6" fmla="*/ 2 w 13"/>
                <a:gd name="T7" fmla="*/ 11 h 13"/>
                <a:gd name="T8" fmla="*/ 11 w 13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1" y="11"/>
                  </a:moveTo>
                  <a:cubicBezTo>
                    <a:pt x="13" y="9"/>
                    <a:pt x="13" y="5"/>
                    <a:pt x="11" y="3"/>
                  </a:cubicBezTo>
                  <a:cubicBezTo>
                    <a:pt x="8" y="0"/>
                    <a:pt x="5" y="0"/>
                    <a:pt x="2" y="3"/>
                  </a:cubicBezTo>
                  <a:cubicBezTo>
                    <a:pt x="0" y="5"/>
                    <a:pt x="0" y="9"/>
                    <a:pt x="2" y="11"/>
                  </a:cubicBezTo>
                  <a:cubicBezTo>
                    <a:pt x="5" y="13"/>
                    <a:pt x="8" y="13"/>
                    <a:pt x="11" y="11"/>
                  </a:cubicBez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4" name="Freeform 20"/>
            <p:cNvSpPr>
              <a:spLocks/>
            </p:cNvSpPr>
            <p:nvPr/>
          </p:nvSpPr>
          <p:spPr bwMode="auto">
            <a:xfrm>
              <a:off x="5474488" y="4571239"/>
              <a:ext cx="16223" cy="16223"/>
            </a:xfrm>
            <a:custGeom>
              <a:avLst/>
              <a:gdLst>
                <a:gd name="T0" fmla="*/ 11 w 13"/>
                <a:gd name="T1" fmla="*/ 11 h 13"/>
                <a:gd name="T2" fmla="*/ 11 w 13"/>
                <a:gd name="T3" fmla="*/ 3 h 13"/>
                <a:gd name="T4" fmla="*/ 2 w 13"/>
                <a:gd name="T5" fmla="*/ 3 h 13"/>
                <a:gd name="T6" fmla="*/ 2 w 13"/>
                <a:gd name="T7" fmla="*/ 11 h 13"/>
                <a:gd name="T8" fmla="*/ 11 w 13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1" y="11"/>
                  </a:moveTo>
                  <a:cubicBezTo>
                    <a:pt x="13" y="9"/>
                    <a:pt x="13" y="5"/>
                    <a:pt x="11" y="3"/>
                  </a:cubicBezTo>
                  <a:cubicBezTo>
                    <a:pt x="8" y="0"/>
                    <a:pt x="4" y="0"/>
                    <a:pt x="2" y="3"/>
                  </a:cubicBezTo>
                  <a:cubicBezTo>
                    <a:pt x="0" y="5"/>
                    <a:pt x="0" y="9"/>
                    <a:pt x="2" y="11"/>
                  </a:cubicBezTo>
                  <a:cubicBezTo>
                    <a:pt x="5" y="13"/>
                    <a:pt x="8" y="13"/>
                    <a:pt x="11" y="11"/>
                  </a:cubicBez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5" name="Freeform 21"/>
            <p:cNvSpPr>
              <a:spLocks/>
            </p:cNvSpPr>
            <p:nvPr/>
          </p:nvSpPr>
          <p:spPr bwMode="auto">
            <a:xfrm>
              <a:off x="5494455" y="4557511"/>
              <a:ext cx="16223" cy="16223"/>
            </a:xfrm>
            <a:custGeom>
              <a:avLst/>
              <a:gdLst>
                <a:gd name="T0" fmla="*/ 11 w 13"/>
                <a:gd name="T1" fmla="*/ 11 h 13"/>
                <a:gd name="T2" fmla="*/ 11 w 13"/>
                <a:gd name="T3" fmla="*/ 2 h 13"/>
                <a:gd name="T4" fmla="*/ 3 w 13"/>
                <a:gd name="T5" fmla="*/ 2 h 13"/>
                <a:gd name="T6" fmla="*/ 3 w 13"/>
                <a:gd name="T7" fmla="*/ 11 h 13"/>
                <a:gd name="T8" fmla="*/ 11 w 13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11" y="11"/>
                  </a:moveTo>
                  <a:cubicBezTo>
                    <a:pt x="13" y="8"/>
                    <a:pt x="13" y="5"/>
                    <a:pt x="11" y="2"/>
                  </a:cubicBezTo>
                  <a:cubicBezTo>
                    <a:pt x="9" y="0"/>
                    <a:pt x="5" y="0"/>
                    <a:pt x="3" y="2"/>
                  </a:cubicBezTo>
                  <a:cubicBezTo>
                    <a:pt x="0" y="5"/>
                    <a:pt x="0" y="8"/>
                    <a:pt x="3" y="11"/>
                  </a:cubicBezTo>
                  <a:cubicBezTo>
                    <a:pt x="5" y="13"/>
                    <a:pt x="9" y="13"/>
                    <a:pt x="11" y="11"/>
                  </a:cubicBez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6" name="Freeform 22"/>
            <p:cNvSpPr>
              <a:spLocks/>
            </p:cNvSpPr>
            <p:nvPr/>
          </p:nvSpPr>
          <p:spPr bwMode="auto">
            <a:xfrm>
              <a:off x="4488607" y="5065427"/>
              <a:ext cx="943451" cy="408080"/>
            </a:xfrm>
            <a:custGeom>
              <a:avLst/>
              <a:gdLst>
                <a:gd name="T0" fmla="*/ 753 w 771"/>
                <a:gd name="T1" fmla="*/ 93 h 333"/>
                <a:gd name="T2" fmla="*/ 676 w 771"/>
                <a:gd name="T3" fmla="*/ 128 h 333"/>
                <a:gd name="T4" fmla="*/ 673 w 771"/>
                <a:gd name="T5" fmla="*/ 25 h 333"/>
                <a:gd name="T6" fmla="*/ 594 w 771"/>
                <a:gd name="T7" fmla="*/ 42 h 333"/>
                <a:gd name="T8" fmla="*/ 82 w 771"/>
                <a:gd name="T9" fmla="*/ 155 h 333"/>
                <a:gd name="T10" fmla="*/ 102 w 771"/>
                <a:gd name="T11" fmla="*/ 237 h 333"/>
                <a:gd name="T12" fmla="*/ 43 w 771"/>
                <a:gd name="T13" fmla="*/ 230 h 333"/>
                <a:gd name="T14" fmla="*/ 45 w 771"/>
                <a:gd name="T15" fmla="*/ 327 h 333"/>
                <a:gd name="T16" fmla="*/ 61 w 771"/>
                <a:gd name="T17" fmla="*/ 266 h 333"/>
                <a:gd name="T18" fmla="*/ 136 w 771"/>
                <a:gd name="T19" fmla="*/ 281 h 333"/>
                <a:gd name="T20" fmla="*/ 138 w 771"/>
                <a:gd name="T21" fmla="*/ 181 h 333"/>
                <a:gd name="T22" fmla="*/ 636 w 771"/>
                <a:gd name="T23" fmla="*/ 66 h 333"/>
                <a:gd name="T24" fmla="*/ 653 w 771"/>
                <a:gd name="T25" fmla="*/ 190 h 333"/>
                <a:gd name="T26" fmla="*/ 753 w 771"/>
                <a:gd name="T27" fmla="*/ 9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1" h="333">
                  <a:moveTo>
                    <a:pt x="753" y="93"/>
                  </a:moveTo>
                  <a:cubicBezTo>
                    <a:pt x="736" y="36"/>
                    <a:pt x="676" y="128"/>
                    <a:pt x="676" y="128"/>
                  </a:cubicBezTo>
                  <a:cubicBezTo>
                    <a:pt x="676" y="128"/>
                    <a:pt x="693" y="51"/>
                    <a:pt x="673" y="25"/>
                  </a:cubicBezTo>
                  <a:cubicBezTo>
                    <a:pt x="654" y="0"/>
                    <a:pt x="606" y="34"/>
                    <a:pt x="594" y="42"/>
                  </a:cubicBezTo>
                  <a:cubicBezTo>
                    <a:pt x="82" y="155"/>
                    <a:pt x="82" y="155"/>
                    <a:pt x="82" y="155"/>
                  </a:cubicBezTo>
                  <a:cubicBezTo>
                    <a:pt x="102" y="237"/>
                    <a:pt x="102" y="237"/>
                    <a:pt x="102" y="237"/>
                  </a:cubicBezTo>
                  <a:cubicBezTo>
                    <a:pt x="43" y="230"/>
                    <a:pt x="43" y="230"/>
                    <a:pt x="43" y="230"/>
                  </a:cubicBezTo>
                  <a:cubicBezTo>
                    <a:pt x="43" y="230"/>
                    <a:pt x="0" y="321"/>
                    <a:pt x="45" y="327"/>
                  </a:cubicBezTo>
                  <a:cubicBezTo>
                    <a:pt x="91" y="333"/>
                    <a:pt x="61" y="266"/>
                    <a:pt x="61" y="266"/>
                  </a:cubicBezTo>
                  <a:cubicBezTo>
                    <a:pt x="61" y="266"/>
                    <a:pt x="104" y="291"/>
                    <a:pt x="136" y="281"/>
                  </a:cubicBezTo>
                  <a:cubicBezTo>
                    <a:pt x="160" y="274"/>
                    <a:pt x="141" y="203"/>
                    <a:pt x="138" y="181"/>
                  </a:cubicBezTo>
                  <a:cubicBezTo>
                    <a:pt x="474" y="161"/>
                    <a:pt x="631" y="69"/>
                    <a:pt x="636" y="66"/>
                  </a:cubicBezTo>
                  <a:cubicBezTo>
                    <a:pt x="636" y="66"/>
                    <a:pt x="644" y="149"/>
                    <a:pt x="653" y="190"/>
                  </a:cubicBezTo>
                  <a:cubicBezTo>
                    <a:pt x="653" y="190"/>
                    <a:pt x="771" y="151"/>
                    <a:pt x="753" y="93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7" name="Freeform 23"/>
            <p:cNvSpPr>
              <a:spLocks/>
            </p:cNvSpPr>
            <p:nvPr/>
          </p:nvSpPr>
          <p:spPr bwMode="auto">
            <a:xfrm>
              <a:off x="4448672" y="4692290"/>
              <a:ext cx="766242" cy="562826"/>
            </a:xfrm>
            <a:custGeom>
              <a:avLst/>
              <a:gdLst>
                <a:gd name="T0" fmla="*/ 568 w 627"/>
                <a:gd name="T1" fmla="*/ 0 h 460"/>
                <a:gd name="T2" fmla="*/ 627 w 627"/>
                <a:gd name="T3" fmla="*/ 347 h 460"/>
                <a:gd name="T4" fmla="*/ 115 w 627"/>
                <a:gd name="T5" fmla="*/ 460 h 460"/>
                <a:gd name="T6" fmla="*/ 0 w 627"/>
                <a:gd name="T7" fmla="*/ 118 h 460"/>
                <a:gd name="T8" fmla="*/ 568 w 627"/>
                <a:gd name="T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7" h="460">
                  <a:moveTo>
                    <a:pt x="568" y="0"/>
                  </a:moveTo>
                  <a:cubicBezTo>
                    <a:pt x="627" y="347"/>
                    <a:pt x="627" y="347"/>
                    <a:pt x="627" y="347"/>
                  </a:cubicBezTo>
                  <a:cubicBezTo>
                    <a:pt x="627" y="347"/>
                    <a:pt x="422" y="435"/>
                    <a:pt x="115" y="46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389" y="101"/>
                    <a:pt x="568" y="0"/>
                  </a:cubicBezTo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8" name="Freeform 24"/>
            <p:cNvSpPr>
              <a:spLocks/>
            </p:cNvSpPr>
            <p:nvPr/>
          </p:nvSpPr>
          <p:spPr bwMode="auto">
            <a:xfrm>
              <a:off x="4819314" y="4707265"/>
              <a:ext cx="297012" cy="244598"/>
            </a:xfrm>
            <a:custGeom>
              <a:avLst/>
              <a:gdLst>
                <a:gd name="T0" fmla="*/ 238 w 238"/>
                <a:gd name="T1" fmla="*/ 0 h 196"/>
                <a:gd name="T2" fmla="*/ 161 w 238"/>
                <a:gd name="T3" fmla="*/ 196 h 196"/>
                <a:gd name="T4" fmla="*/ 0 w 238"/>
                <a:gd name="T5" fmla="*/ 69 h 196"/>
                <a:gd name="T6" fmla="*/ 238 w 238"/>
                <a:gd name="T7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8" h="196">
                  <a:moveTo>
                    <a:pt x="238" y="0"/>
                  </a:moveTo>
                  <a:lnTo>
                    <a:pt x="161" y="196"/>
                  </a:lnTo>
                  <a:lnTo>
                    <a:pt x="0" y="69"/>
                  </a:lnTo>
                  <a:lnTo>
                    <a:pt x="238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9" name="Freeform 25"/>
            <p:cNvSpPr>
              <a:spLocks/>
            </p:cNvSpPr>
            <p:nvPr/>
          </p:nvSpPr>
          <p:spPr bwMode="auto">
            <a:xfrm>
              <a:off x="4819314" y="4793374"/>
              <a:ext cx="200920" cy="158490"/>
            </a:xfrm>
            <a:custGeom>
              <a:avLst/>
              <a:gdLst>
                <a:gd name="T0" fmla="*/ 161 w 161"/>
                <a:gd name="T1" fmla="*/ 127 h 127"/>
                <a:gd name="T2" fmla="*/ 66 w 161"/>
                <a:gd name="T3" fmla="*/ 107 h 127"/>
                <a:gd name="T4" fmla="*/ 60 w 161"/>
                <a:gd name="T5" fmla="*/ 69 h 127"/>
                <a:gd name="T6" fmla="*/ 16 w 161"/>
                <a:gd name="T7" fmla="*/ 64 h 127"/>
                <a:gd name="T8" fmla="*/ 0 w 161"/>
                <a:gd name="T9" fmla="*/ 0 h 127"/>
                <a:gd name="T10" fmla="*/ 161 w 161"/>
                <a:gd name="T11" fmla="*/ 127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1" h="127">
                  <a:moveTo>
                    <a:pt x="161" y="127"/>
                  </a:moveTo>
                  <a:lnTo>
                    <a:pt x="66" y="107"/>
                  </a:lnTo>
                  <a:lnTo>
                    <a:pt x="60" y="69"/>
                  </a:lnTo>
                  <a:lnTo>
                    <a:pt x="16" y="64"/>
                  </a:lnTo>
                  <a:lnTo>
                    <a:pt x="0" y="0"/>
                  </a:lnTo>
                  <a:lnTo>
                    <a:pt x="161" y="12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40" name="Freeform 26"/>
            <p:cNvSpPr>
              <a:spLocks/>
            </p:cNvSpPr>
            <p:nvPr/>
          </p:nvSpPr>
          <p:spPr bwMode="auto">
            <a:xfrm>
              <a:off x="4954093" y="4773407"/>
              <a:ext cx="91100" cy="178457"/>
            </a:xfrm>
            <a:custGeom>
              <a:avLst/>
              <a:gdLst>
                <a:gd name="T0" fmla="*/ 57 w 73"/>
                <a:gd name="T1" fmla="*/ 15 h 143"/>
                <a:gd name="T2" fmla="*/ 39 w 73"/>
                <a:gd name="T3" fmla="*/ 0 h 143"/>
                <a:gd name="T4" fmla="*/ 6 w 73"/>
                <a:gd name="T5" fmla="*/ 10 h 143"/>
                <a:gd name="T6" fmla="*/ 0 w 73"/>
                <a:gd name="T7" fmla="*/ 36 h 143"/>
                <a:gd name="T8" fmla="*/ 16 w 73"/>
                <a:gd name="T9" fmla="*/ 45 h 143"/>
                <a:gd name="T10" fmla="*/ 16 w 73"/>
                <a:gd name="T11" fmla="*/ 114 h 143"/>
                <a:gd name="T12" fmla="*/ 53 w 73"/>
                <a:gd name="T13" fmla="*/ 143 h 143"/>
                <a:gd name="T14" fmla="*/ 73 w 73"/>
                <a:gd name="T15" fmla="*/ 92 h 143"/>
                <a:gd name="T16" fmla="*/ 46 w 73"/>
                <a:gd name="T17" fmla="*/ 39 h 143"/>
                <a:gd name="T18" fmla="*/ 57 w 73"/>
                <a:gd name="T19" fmla="*/ 1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3" h="143">
                  <a:moveTo>
                    <a:pt x="57" y="15"/>
                  </a:moveTo>
                  <a:lnTo>
                    <a:pt x="39" y="0"/>
                  </a:lnTo>
                  <a:lnTo>
                    <a:pt x="6" y="10"/>
                  </a:lnTo>
                  <a:lnTo>
                    <a:pt x="0" y="36"/>
                  </a:lnTo>
                  <a:lnTo>
                    <a:pt x="16" y="45"/>
                  </a:lnTo>
                  <a:lnTo>
                    <a:pt x="16" y="114"/>
                  </a:lnTo>
                  <a:lnTo>
                    <a:pt x="53" y="143"/>
                  </a:lnTo>
                  <a:lnTo>
                    <a:pt x="73" y="92"/>
                  </a:lnTo>
                  <a:lnTo>
                    <a:pt x="46" y="39"/>
                  </a:lnTo>
                  <a:lnTo>
                    <a:pt x="57" y="15"/>
                  </a:ln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41" name="Freeform 27"/>
            <p:cNvSpPr>
              <a:spLocks/>
            </p:cNvSpPr>
            <p:nvPr/>
          </p:nvSpPr>
          <p:spPr bwMode="auto">
            <a:xfrm>
              <a:off x="5013994" y="4966839"/>
              <a:ext cx="31199" cy="31199"/>
            </a:xfrm>
            <a:custGeom>
              <a:avLst/>
              <a:gdLst>
                <a:gd name="T0" fmla="*/ 2 w 26"/>
                <a:gd name="T1" fmla="*/ 18 h 26"/>
                <a:gd name="T2" fmla="*/ 18 w 26"/>
                <a:gd name="T3" fmla="*/ 24 h 26"/>
                <a:gd name="T4" fmla="*/ 23 w 26"/>
                <a:gd name="T5" fmla="*/ 8 h 26"/>
                <a:gd name="T6" fmla="*/ 8 w 26"/>
                <a:gd name="T7" fmla="*/ 3 h 26"/>
                <a:gd name="T8" fmla="*/ 2 w 26"/>
                <a:gd name="T9" fmla="*/ 1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6">
                  <a:moveTo>
                    <a:pt x="2" y="18"/>
                  </a:moveTo>
                  <a:cubicBezTo>
                    <a:pt x="5" y="24"/>
                    <a:pt x="12" y="26"/>
                    <a:pt x="18" y="24"/>
                  </a:cubicBezTo>
                  <a:cubicBezTo>
                    <a:pt x="24" y="21"/>
                    <a:pt x="26" y="14"/>
                    <a:pt x="23" y="8"/>
                  </a:cubicBezTo>
                  <a:cubicBezTo>
                    <a:pt x="20" y="2"/>
                    <a:pt x="13" y="0"/>
                    <a:pt x="8" y="3"/>
                  </a:cubicBezTo>
                  <a:cubicBezTo>
                    <a:pt x="2" y="6"/>
                    <a:pt x="0" y="13"/>
                    <a:pt x="2" y="18"/>
                  </a:cubicBez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42" name="Freeform 28"/>
            <p:cNvSpPr>
              <a:spLocks/>
            </p:cNvSpPr>
            <p:nvPr/>
          </p:nvSpPr>
          <p:spPr bwMode="auto">
            <a:xfrm>
              <a:off x="5020234" y="4707265"/>
              <a:ext cx="121051" cy="244598"/>
            </a:xfrm>
            <a:custGeom>
              <a:avLst/>
              <a:gdLst>
                <a:gd name="T0" fmla="*/ 77 w 97"/>
                <a:gd name="T1" fmla="*/ 0 h 196"/>
                <a:gd name="T2" fmla="*/ 97 w 97"/>
                <a:gd name="T3" fmla="*/ 73 h 196"/>
                <a:gd name="T4" fmla="*/ 60 w 97"/>
                <a:gd name="T5" fmla="*/ 92 h 196"/>
                <a:gd name="T6" fmla="*/ 79 w 97"/>
                <a:gd name="T7" fmla="*/ 142 h 196"/>
                <a:gd name="T8" fmla="*/ 0 w 97"/>
                <a:gd name="T9" fmla="*/ 196 h 196"/>
                <a:gd name="T10" fmla="*/ 77 w 97"/>
                <a:gd name="T11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7" h="196">
                  <a:moveTo>
                    <a:pt x="77" y="0"/>
                  </a:moveTo>
                  <a:lnTo>
                    <a:pt x="97" y="73"/>
                  </a:lnTo>
                  <a:lnTo>
                    <a:pt x="60" y="92"/>
                  </a:lnTo>
                  <a:lnTo>
                    <a:pt x="79" y="142"/>
                  </a:lnTo>
                  <a:lnTo>
                    <a:pt x="0" y="196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43" name="Freeform 29"/>
            <p:cNvSpPr>
              <a:spLocks/>
            </p:cNvSpPr>
            <p:nvPr/>
          </p:nvSpPr>
          <p:spPr bwMode="auto">
            <a:xfrm>
              <a:off x="4382531" y="3934784"/>
              <a:ext cx="761250" cy="902268"/>
            </a:xfrm>
            <a:custGeom>
              <a:avLst/>
              <a:gdLst>
                <a:gd name="T0" fmla="*/ 131 w 622"/>
                <a:gd name="T1" fmla="*/ 288 h 737"/>
                <a:gd name="T2" fmla="*/ 54 w 622"/>
                <a:gd name="T3" fmla="*/ 737 h 737"/>
                <a:gd name="T4" fmla="*/ 622 w 622"/>
                <a:gd name="T5" fmla="*/ 619 h 737"/>
                <a:gd name="T6" fmla="*/ 131 w 622"/>
                <a:gd name="T7" fmla="*/ 288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2" h="737">
                  <a:moveTo>
                    <a:pt x="131" y="288"/>
                  </a:moveTo>
                  <a:cubicBezTo>
                    <a:pt x="131" y="288"/>
                    <a:pt x="0" y="426"/>
                    <a:pt x="54" y="737"/>
                  </a:cubicBezTo>
                  <a:cubicBezTo>
                    <a:pt x="54" y="737"/>
                    <a:pt x="443" y="720"/>
                    <a:pt x="622" y="619"/>
                  </a:cubicBezTo>
                  <a:cubicBezTo>
                    <a:pt x="622" y="619"/>
                    <a:pt x="572" y="0"/>
                    <a:pt x="131" y="288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44" name="Freeform 30"/>
            <p:cNvSpPr>
              <a:spLocks/>
            </p:cNvSpPr>
            <p:nvPr/>
          </p:nvSpPr>
          <p:spPr bwMode="auto">
            <a:xfrm>
              <a:off x="4382531" y="3934784"/>
              <a:ext cx="761250" cy="902268"/>
            </a:xfrm>
            <a:custGeom>
              <a:avLst/>
              <a:gdLst>
                <a:gd name="T0" fmla="*/ 131 w 622"/>
                <a:gd name="T1" fmla="*/ 288 h 737"/>
                <a:gd name="T2" fmla="*/ 54 w 622"/>
                <a:gd name="T3" fmla="*/ 737 h 737"/>
                <a:gd name="T4" fmla="*/ 622 w 622"/>
                <a:gd name="T5" fmla="*/ 619 h 737"/>
                <a:gd name="T6" fmla="*/ 131 w 622"/>
                <a:gd name="T7" fmla="*/ 288 h 7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2" h="737">
                  <a:moveTo>
                    <a:pt x="131" y="288"/>
                  </a:moveTo>
                  <a:cubicBezTo>
                    <a:pt x="131" y="288"/>
                    <a:pt x="0" y="426"/>
                    <a:pt x="54" y="737"/>
                  </a:cubicBezTo>
                  <a:cubicBezTo>
                    <a:pt x="54" y="737"/>
                    <a:pt x="443" y="720"/>
                    <a:pt x="622" y="619"/>
                  </a:cubicBezTo>
                  <a:cubicBezTo>
                    <a:pt x="622" y="619"/>
                    <a:pt x="572" y="0"/>
                    <a:pt x="131" y="288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45" name="Freeform 31"/>
            <p:cNvSpPr>
              <a:spLocks/>
            </p:cNvSpPr>
            <p:nvPr/>
          </p:nvSpPr>
          <p:spPr bwMode="auto">
            <a:xfrm>
              <a:off x="4096750" y="3911073"/>
              <a:ext cx="1199281" cy="925979"/>
            </a:xfrm>
            <a:custGeom>
              <a:avLst/>
              <a:gdLst>
                <a:gd name="T0" fmla="*/ 768 w 980"/>
                <a:gd name="T1" fmla="*/ 0 h 756"/>
                <a:gd name="T2" fmla="*/ 406 w 980"/>
                <a:gd name="T3" fmla="*/ 377 h 756"/>
                <a:gd name="T4" fmla="*/ 390 w 980"/>
                <a:gd name="T5" fmla="*/ 509 h 756"/>
                <a:gd name="T6" fmla="*/ 324 w 980"/>
                <a:gd name="T7" fmla="*/ 525 h 756"/>
                <a:gd name="T8" fmla="*/ 384 w 980"/>
                <a:gd name="T9" fmla="*/ 552 h 756"/>
                <a:gd name="T10" fmla="*/ 287 w 980"/>
                <a:gd name="T11" fmla="*/ 756 h 756"/>
                <a:gd name="T12" fmla="*/ 290 w 980"/>
                <a:gd name="T13" fmla="*/ 218 h 756"/>
                <a:gd name="T14" fmla="*/ 442 w 980"/>
                <a:gd name="T15" fmla="*/ 66 h 756"/>
                <a:gd name="T16" fmla="*/ 768 w 980"/>
                <a:gd name="T17" fmla="*/ 0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80" h="756">
                  <a:moveTo>
                    <a:pt x="768" y="0"/>
                  </a:moveTo>
                  <a:cubicBezTo>
                    <a:pt x="768" y="0"/>
                    <a:pt x="980" y="347"/>
                    <a:pt x="406" y="377"/>
                  </a:cubicBezTo>
                  <a:cubicBezTo>
                    <a:pt x="390" y="509"/>
                    <a:pt x="390" y="509"/>
                    <a:pt x="390" y="509"/>
                  </a:cubicBezTo>
                  <a:cubicBezTo>
                    <a:pt x="390" y="509"/>
                    <a:pt x="329" y="467"/>
                    <a:pt x="324" y="525"/>
                  </a:cubicBezTo>
                  <a:cubicBezTo>
                    <a:pt x="319" y="583"/>
                    <a:pt x="384" y="552"/>
                    <a:pt x="384" y="552"/>
                  </a:cubicBezTo>
                  <a:cubicBezTo>
                    <a:pt x="384" y="552"/>
                    <a:pt x="349" y="706"/>
                    <a:pt x="287" y="756"/>
                  </a:cubicBezTo>
                  <a:cubicBezTo>
                    <a:pt x="287" y="756"/>
                    <a:pt x="0" y="211"/>
                    <a:pt x="290" y="218"/>
                  </a:cubicBezTo>
                  <a:cubicBezTo>
                    <a:pt x="290" y="218"/>
                    <a:pt x="287" y="100"/>
                    <a:pt x="442" y="66"/>
                  </a:cubicBezTo>
                  <a:cubicBezTo>
                    <a:pt x="602" y="32"/>
                    <a:pt x="732" y="219"/>
                    <a:pt x="768" y="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46" name="Freeform 32"/>
            <p:cNvSpPr>
              <a:spLocks/>
            </p:cNvSpPr>
            <p:nvPr/>
          </p:nvSpPr>
          <p:spPr bwMode="auto">
            <a:xfrm>
              <a:off x="4709494" y="4492618"/>
              <a:ext cx="46174" cy="84861"/>
            </a:xfrm>
            <a:custGeom>
              <a:avLst/>
              <a:gdLst>
                <a:gd name="T0" fmla="*/ 33 w 38"/>
                <a:gd name="T1" fmla="*/ 31 h 69"/>
                <a:gd name="T2" fmla="*/ 28 w 38"/>
                <a:gd name="T3" fmla="*/ 66 h 69"/>
                <a:gd name="T4" fmla="*/ 5 w 38"/>
                <a:gd name="T5" fmla="*/ 39 h 69"/>
                <a:gd name="T6" fmla="*/ 10 w 38"/>
                <a:gd name="T7" fmla="*/ 3 h 69"/>
                <a:gd name="T8" fmla="*/ 33 w 38"/>
                <a:gd name="T9" fmla="*/ 3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9">
                  <a:moveTo>
                    <a:pt x="33" y="31"/>
                  </a:moveTo>
                  <a:cubicBezTo>
                    <a:pt x="38" y="48"/>
                    <a:pt x="36" y="64"/>
                    <a:pt x="28" y="66"/>
                  </a:cubicBezTo>
                  <a:cubicBezTo>
                    <a:pt x="21" y="69"/>
                    <a:pt x="10" y="56"/>
                    <a:pt x="5" y="39"/>
                  </a:cubicBezTo>
                  <a:cubicBezTo>
                    <a:pt x="0" y="21"/>
                    <a:pt x="2" y="5"/>
                    <a:pt x="10" y="3"/>
                  </a:cubicBezTo>
                  <a:cubicBezTo>
                    <a:pt x="18" y="0"/>
                    <a:pt x="28" y="13"/>
                    <a:pt x="33" y="31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47" name="Freeform 33"/>
            <p:cNvSpPr>
              <a:spLocks/>
            </p:cNvSpPr>
            <p:nvPr/>
          </p:nvSpPr>
          <p:spPr bwMode="auto">
            <a:xfrm>
              <a:off x="4992779" y="4412749"/>
              <a:ext cx="46174" cy="83613"/>
            </a:xfrm>
            <a:custGeom>
              <a:avLst/>
              <a:gdLst>
                <a:gd name="T0" fmla="*/ 33 w 38"/>
                <a:gd name="T1" fmla="*/ 30 h 68"/>
                <a:gd name="T2" fmla="*/ 28 w 38"/>
                <a:gd name="T3" fmla="*/ 66 h 68"/>
                <a:gd name="T4" fmla="*/ 5 w 38"/>
                <a:gd name="T5" fmla="*/ 38 h 68"/>
                <a:gd name="T6" fmla="*/ 10 w 38"/>
                <a:gd name="T7" fmla="*/ 2 h 68"/>
                <a:gd name="T8" fmla="*/ 33 w 38"/>
                <a:gd name="T9" fmla="*/ 3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8">
                  <a:moveTo>
                    <a:pt x="33" y="30"/>
                  </a:moveTo>
                  <a:cubicBezTo>
                    <a:pt x="38" y="48"/>
                    <a:pt x="36" y="64"/>
                    <a:pt x="28" y="66"/>
                  </a:cubicBezTo>
                  <a:cubicBezTo>
                    <a:pt x="21" y="68"/>
                    <a:pt x="10" y="56"/>
                    <a:pt x="5" y="38"/>
                  </a:cubicBezTo>
                  <a:cubicBezTo>
                    <a:pt x="0" y="20"/>
                    <a:pt x="3" y="4"/>
                    <a:pt x="10" y="2"/>
                  </a:cubicBezTo>
                  <a:cubicBezTo>
                    <a:pt x="18" y="0"/>
                    <a:pt x="28" y="12"/>
                    <a:pt x="33" y="3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48" name="Freeform 34"/>
            <p:cNvSpPr>
              <a:spLocks/>
            </p:cNvSpPr>
            <p:nvPr/>
          </p:nvSpPr>
          <p:spPr bwMode="auto">
            <a:xfrm>
              <a:off x="3432840" y="5075411"/>
              <a:ext cx="943451" cy="406832"/>
            </a:xfrm>
            <a:custGeom>
              <a:avLst/>
              <a:gdLst>
                <a:gd name="T0" fmla="*/ 754 w 771"/>
                <a:gd name="T1" fmla="*/ 93 h 333"/>
                <a:gd name="T2" fmla="*/ 676 w 771"/>
                <a:gd name="T3" fmla="*/ 128 h 333"/>
                <a:gd name="T4" fmla="*/ 673 w 771"/>
                <a:gd name="T5" fmla="*/ 25 h 333"/>
                <a:gd name="T6" fmla="*/ 594 w 771"/>
                <a:gd name="T7" fmla="*/ 42 h 333"/>
                <a:gd name="T8" fmla="*/ 82 w 771"/>
                <a:gd name="T9" fmla="*/ 155 h 333"/>
                <a:gd name="T10" fmla="*/ 102 w 771"/>
                <a:gd name="T11" fmla="*/ 237 h 333"/>
                <a:gd name="T12" fmla="*/ 43 w 771"/>
                <a:gd name="T13" fmla="*/ 230 h 333"/>
                <a:gd name="T14" fmla="*/ 45 w 771"/>
                <a:gd name="T15" fmla="*/ 327 h 333"/>
                <a:gd name="T16" fmla="*/ 61 w 771"/>
                <a:gd name="T17" fmla="*/ 266 h 333"/>
                <a:gd name="T18" fmla="*/ 136 w 771"/>
                <a:gd name="T19" fmla="*/ 281 h 333"/>
                <a:gd name="T20" fmla="*/ 138 w 771"/>
                <a:gd name="T21" fmla="*/ 181 h 333"/>
                <a:gd name="T22" fmla="*/ 636 w 771"/>
                <a:gd name="T23" fmla="*/ 66 h 333"/>
                <a:gd name="T24" fmla="*/ 653 w 771"/>
                <a:gd name="T25" fmla="*/ 190 h 333"/>
                <a:gd name="T26" fmla="*/ 754 w 771"/>
                <a:gd name="T27" fmla="*/ 93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771" h="333">
                  <a:moveTo>
                    <a:pt x="754" y="93"/>
                  </a:moveTo>
                  <a:cubicBezTo>
                    <a:pt x="736" y="36"/>
                    <a:pt x="676" y="128"/>
                    <a:pt x="676" y="128"/>
                  </a:cubicBezTo>
                  <a:cubicBezTo>
                    <a:pt x="676" y="128"/>
                    <a:pt x="693" y="51"/>
                    <a:pt x="673" y="25"/>
                  </a:cubicBezTo>
                  <a:cubicBezTo>
                    <a:pt x="654" y="0"/>
                    <a:pt x="606" y="34"/>
                    <a:pt x="594" y="42"/>
                  </a:cubicBezTo>
                  <a:cubicBezTo>
                    <a:pt x="82" y="155"/>
                    <a:pt x="82" y="155"/>
                    <a:pt x="82" y="155"/>
                  </a:cubicBezTo>
                  <a:cubicBezTo>
                    <a:pt x="102" y="237"/>
                    <a:pt x="102" y="237"/>
                    <a:pt x="102" y="237"/>
                  </a:cubicBezTo>
                  <a:cubicBezTo>
                    <a:pt x="43" y="230"/>
                    <a:pt x="43" y="230"/>
                    <a:pt x="43" y="230"/>
                  </a:cubicBezTo>
                  <a:cubicBezTo>
                    <a:pt x="43" y="230"/>
                    <a:pt x="0" y="321"/>
                    <a:pt x="45" y="327"/>
                  </a:cubicBezTo>
                  <a:cubicBezTo>
                    <a:pt x="91" y="333"/>
                    <a:pt x="61" y="266"/>
                    <a:pt x="61" y="266"/>
                  </a:cubicBezTo>
                  <a:cubicBezTo>
                    <a:pt x="61" y="266"/>
                    <a:pt x="104" y="291"/>
                    <a:pt x="136" y="281"/>
                  </a:cubicBezTo>
                  <a:cubicBezTo>
                    <a:pt x="161" y="274"/>
                    <a:pt x="141" y="203"/>
                    <a:pt x="138" y="181"/>
                  </a:cubicBezTo>
                  <a:cubicBezTo>
                    <a:pt x="474" y="161"/>
                    <a:pt x="631" y="69"/>
                    <a:pt x="636" y="66"/>
                  </a:cubicBezTo>
                  <a:cubicBezTo>
                    <a:pt x="636" y="66"/>
                    <a:pt x="644" y="149"/>
                    <a:pt x="653" y="190"/>
                  </a:cubicBezTo>
                  <a:cubicBezTo>
                    <a:pt x="653" y="190"/>
                    <a:pt x="771" y="151"/>
                    <a:pt x="754" y="93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49" name="Freeform 35"/>
            <p:cNvSpPr>
              <a:spLocks/>
            </p:cNvSpPr>
            <p:nvPr/>
          </p:nvSpPr>
          <p:spPr bwMode="auto">
            <a:xfrm>
              <a:off x="3326764" y="3944767"/>
              <a:ext cx="761250" cy="909756"/>
            </a:xfrm>
            <a:custGeom>
              <a:avLst/>
              <a:gdLst>
                <a:gd name="T0" fmla="*/ 622 w 622"/>
                <a:gd name="T1" fmla="*/ 619 h 744"/>
                <a:gd name="T2" fmla="*/ 131 w 622"/>
                <a:gd name="T3" fmla="*/ 288 h 744"/>
                <a:gd name="T4" fmla="*/ 54 w 622"/>
                <a:gd name="T5" fmla="*/ 737 h 744"/>
                <a:gd name="T6" fmla="*/ 622 w 622"/>
                <a:gd name="T7" fmla="*/ 619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22" h="744">
                  <a:moveTo>
                    <a:pt x="622" y="619"/>
                  </a:moveTo>
                  <a:cubicBezTo>
                    <a:pt x="622" y="619"/>
                    <a:pt x="572" y="0"/>
                    <a:pt x="131" y="288"/>
                  </a:cubicBezTo>
                  <a:cubicBezTo>
                    <a:pt x="131" y="288"/>
                    <a:pt x="0" y="425"/>
                    <a:pt x="54" y="737"/>
                  </a:cubicBezTo>
                  <a:cubicBezTo>
                    <a:pt x="537" y="744"/>
                    <a:pt x="622" y="619"/>
                    <a:pt x="622" y="619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0" name="Freeform 36"/>
            <p:cNvSpPr>
              <a:spLocks/>
            </p:cNvSpPr>
            <p:nvPr/>
          </p:nvSpPr>
          <p:spPr bwMode="auto">
            <a:xfrm>
              <a:off x="3392906" y="4702273"/>
              <a:ext cx="766242" cy="562826"/>
            </a:xfrm>
            <a:custGeom>
              <a:avLst/>
              <a:gdLst>
                <a:gd name="T0" fmla="*/ 568 w 627"/>
                <a:gd name="T1" fmla="*/ 0 h 460"/>
                <a:gd name="T2" fmla="*/ 627 w 627"/>
                <a:gd name="T3" fmla="*/ 347 h 460"/>
                <a:gd name="T4" fmla="*/ 115 w 627"/>
                <a:gd name="T5" fmla="*/ 460 h 460"/>
                <a:gd name="T6" fmla="*/ 0 w 627"/>
                <a:gd name="T7" fmla="*/ 118 h 460"/>
                <a:gd name="T8" fmla="*/ 568 w 627"/>
                <a:gd name="T9" fmla="*/ 0 h 4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7" h="460">
                  <a:moveTo>
                    <a:pt x="568" y="0"/>
                  </a:moveTo>
                  <a:cubicBezTo>
                    <a:pt x="627" y="347"/>
                    <a:pt x="627" y="347"/>
                    <a:pt x="627" y="347"/>
                  </a:cubicBezTo>
                  <a:cubicBezTo>
                    <a:pt x="627" y="347"/>
                    <a:pt x="422" y="435"/>
                    <a:pt x="115" y="460"/>
                  </a:cubicBezTo>
                  <a:cubicBezTo>
                    <a:pt x="0" y="118"/>
                    <a:pt x="0" y="118"/>
                    <a:pt x="0" y="118"/>
                  </a:cubicBezTo>
                  <a:cubicBezTo>
                    <a:pt x="0" y="118"/>
                    <a:pt x="389" y="101"/>
                    <a:pt x="568" y="0"/>
                  </a:cubicBezTo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1" name="Freeform 37"/>
            <p:cNvSpPr>
              <a:spLocks/>
            </p:cNvSpPr>
            <p:nvPr/>
          </p:nvSpPr>
          <p:spPr bwMode="auto">
            <a:xfrm>
              <a:off x="2926172" y="4964343"/>
              <a:ext cx="2496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cubicBezTo>
                    <a:pt x="1" y="0"/>
                    <a:pt x="1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5" name="Freeform 38"/>
            <p:cNvSpPr>
              <a:spLocks/>
            </p:cNvSpPr>
            <p:nvPr/>
          </p:nvSpPr>
          <p:spPr bwMode="auto">
            <a:xfrm>
              <a:off x="3845912" y="4818333"/>
              <a:ext cx="136027" cy="333203"/>
            </a:xfrm>
            <a:custGeom>
              <a:avLst/>
              <a:gdLst>
                <a:gd name="T0" fmla="*/ 66 w 109"/>
                <a:gd name="T1" fmla="*/ 0 h 267"/>
                <a:gd name="T2" fmla="*/ 78 w 109"/>
                <a:gd name="T3" fmla="*/ 22 h 267"/>
                <a:gd name="T4" fmla="*/ 62 w 109"/>
                <a:gd name="T5" fmla="*/ 47 h 267"/>
                <a:gd name="T6" fmla="*/ 109 w 109"/>
                <a:gd name="T7" fmla="*/ 201 h 267"/>
                <a:gd name="T8" fmla="*/ 56 w 109"/>
                <a:gd name="T9" fmla="*/ 267 h 267"/>
                <a:gd name="T10" fmla="*/ 0 w 109"/>
                <a:gd name="T11" fmla="*/ 210 h 267"/>
                <a:gd name="T12" fmla="*/ 31 w 109"/>
                <a:gd name="T13" fmla="*/ 50 h 267"/>
                <a:gd name="T14" fmla="*/ 12 w 109"/>
                <a:gd name="T15" fmla="*/ 24 h 267"/>
                <a:gd name="T16" fmla="*/ 22 w 109"/>
                <a:gd name="T17" fmla="*/ 6 h 267"/>
                <a:gd name="T18" fmla="*/ 66 w 109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267">
                  <a:moveTo>
                    <a:pt x="66" y="0"/>
                  </a:moveTo>
                  <a:lnTo>
                    <a:pt x="78" y="22"/>
                  </a:lnTo>
                  <a:lnTo>
                    <a:pt x="62" y="47"/>
                  </a:lnTo>
                  <a:lnTo>
                    <a:pt x="109" y="201"/>
                  </a:lnTo>
                  <a:lnTo>
                    <a:pt x="56" y="267"/>
                  </a:lnTo>
                  <a:lnTo>
                    <a:pt x="0" y="210"/>
                  </a:lnTo>
                  <a:lnTo>
                    <a:pt x="31" y="50"/>
                  </a:lnTo>
                  <a:lnTo>
                    <a:pt x="12" y="24"/>
                  </a:lnTo>
                  <a:lnTo>
                    <a:pt x="22" y="6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6" name="Freeform 39"/>
            <p:cNvSpPr>
              <a:spLocks/>
            </p:cNvSpPr>
            <p:nvPr/>
          </p:nvSpPr>
          <p:spPr bwMode="auto">
            <a:xfrm>
              <a:off x="3845912" y="4818333"/>
              <a:ext cx="136027" cy="333203"/>
            </a:xfrm>
            <a:custGeom>
              <a:avLst/>
              <a:gdLst>
                <a:gd name="T0" fmla="*/ 66 w 109"/>
                <a:gd name="T1" fmla="*/ 0 h 267"/>
                <a:gd name="T2" fmla="*/ 78 w 109"/>
                <a:gd name="T3" fmla="*/ 22 h 267"/>
                <a:gd name="T4" fmla="*/ 62 w 109"/>
                <a:gd name="T5" fmla="*/ 47 h 267"/>
                <a:gd name="T6" fmla="*/ 109 w 109"/>
                <a:gd name="T7" fmla="*/ 201 h 267"/>
                <a:gd name="T8" fmla="*/ 56 w 109"/>
                <a:gd name="T9" fmla="*/ 267 h 267"/>
                <a:gd name="T10" fmla="*/ 0 w 109"/>
                <a:gd name="T11" fmla="*/ 210 h 267"/>
                <a:gd name="T12" fmla="*/ 31 w 109"/>
                <a:gd name="T13" fmla="*/ 50 h 267"/>
                <a:gd name="T14" fmla="*/ 12 w 109"/>
                <a:gd name="T15" fmla="*/ 24 h 267"/>
                <a:gd name="T16" fmla="*/ 22 w 109"/>
                <a:gd name="T17" fmla="*/ 6 h 267"/>
                <a:gd name="T18" fmla="*/ 66 w 109"/>
                <a:gd name="T19" fmla="*/ 0 h 2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9" h="267">
                  <a:moveTo>
                    <a:pt x="66" y="0"/>
                  </a:moveTo>
                  <a:lnTo>
                    <a:pt x="78" y="22"/>
                  </a:lnTo>
                  <a:lnTo>
                    <a:pt x="62" y="47"/>
                  </a:lnTo>
                  <a:lnTo>
                    <a:pt x="109" y="201"/>
                  </a:lnTo>
                  <a:lnTo>
                    <a:pt x="56" y="267"/>
                  </a:lnTo>
                  <a:lnTo>
                    <a:pt x="0" y="210"/>
                  </a:lnTo>
                  <a:lnTo>
                    <a:pt x="31" y="50"/>
                  </a:lnTo>
                  <a:lnTo>
                    <a:pt x="12" y="24"/>
                  </a:lnTo>
                  <a:lnTo>
                    <a:pt x="22" y="6"/>
                  </a:lnTo>
                  <a:lnTo>
                    <a:pt x="6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7" name="Freeform 40"/>
            <p:cNvSpPr>
              <a:spLocks/>
            </p:cNvSpPr>
            <p:nvPr/>
          </p:nvSpPr>
          <p:spPr bwMode="auto">
            <a:xfrm>
              <a:off x="1316315" y="4968087"/>
              <a:ext cx="4229306" cy="258326"/>
            </a:xfrm>
            <a:custGeom>
              <a:avLst/>
              <a:gdLst>
                <a:gd name="T0" fmla="*/ 3389 w 3389"/>
                <a:gd name="T1" fmla="*/ 132 h 207"/>
                <a:gd name="T2" fmla="*/ 3 w 3389"/>
                <a:gd name="T3" fmla="*/ 207 h 207"/>
                <a:gd name="T4" fmla="*/ 0 w 3389"/>
                <a:gd name="T5" fmla="*/ 74 h 207"/>
                <a:gd name="T6" fmla="*/ 3386 w 3389"/>
                <a:gd name="T7" fmla="*/ 0 h 207"/>
                <a:gd name="T8" fmla="*/ 3389 w 3389"/>
                <a:gd name="T9" fmla="*/ 13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9" h="207">
                  <a:moveTo>
                    <a:pt x="3389" y="132"/>
                  </a:moveTo>
                  <a:lnTo>
                    <a:pt x="3" y="207"/>
                  </a:lnTo>
                  <a:lnTo>
                    <a:pt x="0" y="74"/>
                  </a:lnTo>
                  <a:lnTo>
                    <a:pt x="3386" y="0"/>
                  </a:lnTo>
                  <a:lnTo>
                    <a:pt x="3389" y="132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8" name="Freeform 41"/>
            <p:cNvSpPr>
              <a:spLocks/>
            </p:cNvSpPr>
            <p:nvPr/>
          </p:nvSpPr>
          <p:spPr bwMode="auto">
            <a:xfrm>
              <a:off x="1316315" y="4968087"/>
              <a:ext cx="4229306" cy="258326"/>
            </a:xfrm>
            <a:custGeom>
              <a:avLst/>
              <a:gdLst>
                <a:gd name="T0" fmla="*/ 3389 w 3389"/>
                <a:gd name="T1" fmla="*/ 132 h 207"/>
                <a:gd name="T2" fmla="*/ 3 w 3389"/>
                <a:gd name="T3" fmla="*/ 207 h 207"/>
                <a:gd name="T4" fmla="*/ 0 w 3389"/>
                <a:gd name="T5" fmla="*/ 74 h 207"/>
                <a:gd name="T6" fmla="*/ 3386 w 3389"/>
                <a:gd name="T7" fmla="*/ 0 h 207"/>
                <a:gd name="T8" fmla="*/ 3389 w 3389"/>
                <a:gd name="T9" fmla="*/ 132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89" h="207">
                  <a:moveTo>
                    <a:pt x="3389" y="132"/>
                  </a:moveTo>
                  <a:lnTo>
                    <a:pt x="3" y="207"/>
                  </a:lnTo>
                  <a:lnTo>
                    <a:pt x="0" y="74"/>
                  </a:lnTo>
                  <a:lnTo>
                    <a:pt x="3386" y="0"/>
                  </a:lnTo>
                  <a:lnTo>
                    <a:pt x="3389" y="13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9" name="Freeform 42"/>
            <p:cNvSpPr>
              <a:spLocks/>
            </p:cNvSpPr>
            <p:nvPr/>
          </p:nvSpPr>
          <p:spPr bwMode="auto">
            <a:xfrm>
              <a:off x="1317563" y="5144048"/>
              <a:ext cx="2496" cy="82365"/>
            </a:xfrm>
            <a:custGeom>
              <a:avLst/>
              <a:gdLst>
                <a:gd name="T0" fmla="*/ 0 w 2"/>
                <a:gd name="T1" fmla="*/ 0 h 66"/>
                <a:gd name="T2" fmla="*/ 0 w 2"/>
                <a:gd name="T3" fmla="*/ 0 h 66"/>
                <a:gd name="T4" fmla="*/ 2 w 2"/>
                <a:gd name="T5" fmla="*/ 66 h 66"/>
                <a:gd name="T6" fmla="*/ 0 w 2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66">
                  <a:moveTo>
                    <a:pt x="0" y="0"/>
                  </a:moveTo>
                  <a:lnTo>
                    <a:pt x="0" y="0"/>
                  </a:lnTo>
                  <a:lnTo>
                    <a:pt x="2" y="6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0" name="Freeform 43"/>
            <p:cNvSpPr>
              <a:spLocks/>
            </p:cNvSpPr>
            <p:nvPr/>
          </p:nvSpPr>
          <p:spPr bwMode="auto">
            <a:xfrm>
              <a:off x="1317563" y="5144048"/>
              <a:ext cx="2496" cy="82365"/>
            </a:xfrm>
            <a:custGeom>
              <a:avLst/>
              <a:gdLst>
                <a:gd name="T0" fmla="*/ 0 w 2"/>
                <a:gd name="T1" fmla="*/ 0 h 66"/>
                <a:gd name="T2" fmla="*/ 0 w 2"/>
                <a:gd name="T3" fmla="*/ 0 h 66"/>
                <a:gd name="T4" fmla="*/ 2 w 2"/>
                <a:gd name="T5" fmla="*/ 66 h 66"/>
                <a:gd name="T6" fmla="*/ 0 w 2"/>
                <a:gd name="T7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66">
                  <a:moveTo>
                    <a:pt x="0" y="0"/>
                  </a:moveTo>
                  <a:lnTo>
                    <a:pt x="0" y="0"/>
                  </a:lnTo>
                  <a:lnTo>
                    <a:pt x="2" y="66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1" name="Freeform 44"/>
            <p:cNvSpPr>
              <a:spLocks/>
            </p:cNvSpPr>
            <p:nvPr/>
          </p:nvSpPr>
          <p:spPr bwMode="auto">
            <a:xfrm>
              <a:off x="1317563" y="5050452"/>
              <a:ext cx="4203099" cy="175961"/>
            </a:xfrm>
            <a:custGeom>
              <a:avLst/>
              <a:gdLst>
                <a:gd name="T0" fmla="*/ 3368 w 3368"/>
                <a:gd name="T1" fmla="*/ 0 h 141"/>
                <a:gd name="T2" fmla="*/ 0 w 3368"/>
                <a:gd name="T3" fmla="*/ 75 h 141"/>
                <a:gd name="T4" fmla="*/ 2 w 3368"/>
                <a:gd name="T5" fmla="*/ 141 h 141"/>
                <a:gd name="T6" fmla="*/ 306 w 3368"/>
                <a:gd name="T7" fmla="*/ 134 h 141"/>
                <a:gd name="T8" fmla="*/ 881 w 3368"/>
                <a:gd name="T9" fmla="*/ 121 h 141"/>
                <a:gd name="T10" fmla="*/ 3361 w 3368"/>
                <a:gd name="T11" fmla="*/ 66 h 141"/>
                <a:gd name="T12" fmla="*/ 3368 w 3368"/>
                <a:gd name="T1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8" h="141">
                  <a:moveTo>
                    <a:pt x="3368" y="0"/>
                  </a:moveTo>
                  <a:lnTo>
                    <a:pt x="0" y="75"/>
                  </a:lnTo>
                  <a:lnTo>
                    <a:pt x="2" y="141"/>
                  </a:lnTo>
                  <a:lnTo>
                    <a:pt x="306" y="134"/>
                  </a:lnTo>
                  <a:lnTo>
                    <a:pt x="881" y="121"/>
                  </a:lnTo>
                  <a:lnTo>
                    <a:pt x="3361" y="66"/>
                  </a:lnTo>
                  <a:lnTo>
                    <a:pt x="3368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2" name="Freeform 45"/>
            <p:cNvSpPr>
              <a:spLocks/>
            </p:cNvSpPr>
            <p:nvPr/>
          </p:nvSpPr>
          <p:spPr bwMode="auto">
            <a:xfrm>
              <a:off x="1317563" y="5050452"/>
              <a:ext cx="4203099" cy="175961"/>
            </a:xfrm>
            <a:custGeom>
              <a:avLst/>
              <a:gdLst>
                <a:gd name="T0" fmla="*/ 3368 w 3368"/>
                <a:gd name="T1" fmla="*/ 0 h 141"/>
                <a:gd name="T2" fmla="*/ 0 w 3368"/>
                <a:gd name="T3" fmla="*/ 75 h 141"/>
                <a:gd name="T4" fmla="*/ 2 w 3368"/>
                <a:gd name="T5" fmla="*/ 141 h 141"/>
                <a:gd name="T6" fmla="*/ 306 w 3368"/>
                <a:gd name="T7" fmla="*/ 134 h 141"/>
                <a:gd name="T8" fmla="*/ 881 w 3368"/>
                <a:gd name="T9" fmla="*/ 121 h 141"/>
                <a:gd name="T10" fmla="*/ 3361 w 3368"/>
                <a:gd name="T11" fmla="*/ 66 h 141"/>
                <a:gd name="T12" fmla="*/ 3368 w 3368"/>
                <a:gd name="T13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68" h="141">
                  <a:moveTo>
                    <a:pt x="3368" y="0"/>
                  </a:moveTo>
                  <a:lnTo>
                    <a:pt x="0" y="75"/>
                  </a:lnTo>
                  <a:lnTo>
                    <a:pt x="2" y="141"/>
                  </a:lnTo>
                  <a:lnTo>
                    <a:pt x="306" y="134"/>
                  </a:lnTo>
                  <a:lnTo>
                    <a:pt x="881" y="121"/>
                  </a:lnTo>
                  <a:lnTo>
                    <a:pt x="3361" y="66"/>
                  </a:lnTo>
                  <a:lnTo>
                    <a:pt x="3368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3" name="Freeform 46"/>
            <p:cNvSpPr>
              <a:spLocks/>
            </p:cNvSpPr>
            <p:nvPr/>
          </p:nvSpPr>
          <p:spPr bwMode="auto">
            <a:xfrm>
              <a:off x="5483224" y="4800862"/>
              <a:ext cx="580297" cy="499180"/>
            </a:xfrm>
            <a:custGeom>
              <a:avLst/>
              <a:gdLst>
                <a:gd name="T0" fmla="*/ 0 w 465"/>
                <a:gd name="T1" fmla="*/ 0 h 400"/>
                <a:gd name="T2" fmla="*/ 465 w 465"/>
                <a:gd name="T3" fmla="*/ 191 h 400"/>
                <a:gd name="T4" fmla="*/ 9 w 465"/>
                <a:gd name="T5" fmla="*/ 400 h 400"/>
                <a:gd name="T6" fmla="*/ 30 w 465"/>
                <a:gd name="T7" fmla="*/ 200 h 400"/>
                <a:gd name="T8" fmla="*/ 0 w 465"/>
                <a:gd name="T9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400">
                  <a:moveTo>
                    <a:pt x="0" y="0"/>
                  </a:moveTo>
                  <a:lnTo>
                    <a:pt x="465" y="191"/>
                  </a:lnTo>
                  <a:lnTo>
                    <a:pt x="9" y="400"/>
                  </a:lnTo>
                  <a:lnTo>
                    <a:pt x="30" y="2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4" name="Freeform 47"/>
            <p:cNvSpPr>
              <a:spLocks/>
            </p:cNvSpPr>
            <p:nvPr/>
          </p:nvSpPr>
          <p:spPr bwMode="auto">
            <a:xfrm>
              <a:off x="5483224" y="4800862"/>
              <a:ext cx="580297" cy="499180"/>
            </a:xfrm>
            <a:custGeom>
              <a:avLst/>
              <a:gdLst>
                <a:gd name="T0" fmla="*/ 0 w 465"/>
                <a:gd name="T1" fmla="*/ 0 h 400"/>
                <a:gd name="T2" fmla="*/ 465 w 465"/>
                <a:gd name="T3" fmla="*/ 191 h 400"/>
                <a:gd name="T4" fmla="*/ 9 w 465"/>
                <a:gd name="T5" fmla="*/ 400 h 400"/>
                <a:gd name="T6" fmla="*/ 30 w 465"/>
                <a:gd name="T7" fmla="*/ 200 h 400"/>
                <a:gd name="T8" fmla="*/ 0 w 465"/>
                <a:gd name="T9" fmla="*/ 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400">
                  <a:moveTo>
                    <a:pt x="0" y="0"/>
                  </a:moveTo>
                  <a:lnTo>
                    <a:pt x="465" y="191"/>
                  </a:lnTo>
                  <a:lnTo>
                    <a:pt x="9" y="400"/>
                  </a:lnTo>
                  <a:lnTo>
                    <a:pt x="30" y="20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5" name="Freeform 48"/>
            <p:cNvSpPr>
              <a:spLocks/>
            </p:cNvSpPr>
            <p:nvPr/>
          </p:nvSpPr>
          <p:spPr bwMode="auto">
            <a:xfrm>
              <a:off x="5494455" y="5039220"/>
              <a:ext cx="569066" cy="260822"/>
            </a:xfrm>
            <a:custGeom>
              <a:avLst/>
              <a:gdLst>
                <a:gd name="T0" fmla="*/ 456 w 456"/>
                <a:gd name="T1" fmla="*/ 0 h 209"/>
                <a:gd name="T2" fmla="*/ 21 w 456"/>
                <a:gd name="T3" fmla="*/ 9 h 209"/>
                <a:gd name="T4" fmla="*/ 0 w 456"/>
                <a:gd name="T5" fmla="*/ 209 h 209"/>
                <a:gd name="T6" fmla="*/ 456 w 456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6" h="209">
                  <a:moveTo>
                    <a:pt x="456" y="0"/>
                  </a:moveTo>
                  <a:lnTo>
                    <a:pt x="21" y="9"/>
                  </a:lnTo>
                  <a:lnTo>
                    <a:pt x="0" y="209"/>
                  </a:lnTo>
                  <a:lnTo>
                    <a:pt x="456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6" name="Freeform 49"/>
            <p:cNvSpPr>
              <a:spLocks/>
            </p:cNvSpPr>
            <p:nvPr/>
          </p:nvSpPr>
          <p:spPr bwMode="auto">
            <a:xfrm>
              <a:off x="5494455" y="5039220"/>
              <a:ext cx="569066" cy="260822"/>
            </a:xfrm>
            <a:custGeom>
              <a:avLst/>
              <a:gdLst>
                <a:gd name="T0" fmla="*/ 456 w 456"/>
                <a:gd name="T1" fmla="*/ 0 h 209"/>
                <a:gd name="T2" fmla="*/ 21 w 456"/>
                <a:gd name="T3" fmla="*/ 9 h 209"/>
                <a:gd name="T4" fmla="*/ 0 w 456"/>
                <a:gd name="T5" fmla="*/ 209 h 209"/>
                <a:gd name="T6" fmla="*/ 456 w 456"/>
                <a:gd name="T7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56" h="209">
                  <a:moveTo>
                    <a:pt x="456" y="0"/>
                  </a:moveTo>
                  <a:lnTo>
                    <a:pt x="21" y="9"/>
                  </a:lnTo>
                  <a:lnTo>
                    <a:pt x="0" y="209"/>
                  </a:lnTo>
                  <a:lnTo>
                    <a:pt x="456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7" name="Freeform 50"/>
            <p:cNvSpPr>
              <a:spLocks/>
            </p:cNvSpPr>
            <p:nvPr/>
          </p:nvSpPr>
          <p:spPr bwMode="auto">
            <a:xfrm>
              <a:off x="1034278" y="4787134"/>
              <a:ext cx="1378986" cy="272053"/>
            </a:xfrm>
            <a:custGeom>
              <a:avLst/>
              <a:gdLst>
                <a:gd name="T0" fmla="*/ 842 w 1105"/>
                <a:gd name="T1" fmla="*/ 0 h 218"/>
                <a:gd name="T2" fmla="*/ 0 w 1105"/>
                <a:gd name="T3" fmla="*/ 19 h 218"/>
                <a:gd name="T4" fmla="*/ 263 w 1105"/>
                <a:gd name="T5" fmla="*/ 218 h 218"/>
                <a:gd name="T6" fmla="*/ 1105 w 1105"/>
                <a:gd name="T7" fmla="*/ 200 h 218"/>
                <a:gd name="T8" fmla="*/ 842 w 1105"/>
                <a:gd name="T9" fmla="*/ 0 h 2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05" h="218">
                  <a:moveTo>
                    <a:pt x="842" y="0"/>
                  </a:moveTo>
                  <a:lnTo>
                    <a:pt x="0" y="19"/>
                  </a:lnTo>
                  <a:lnTo>
                    <a:pt x="263" y="218"/>
                  </a:lnTo>
                  <a:lnTo>
                    <a:pt x="1105" y="200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8" name="Freeform 51"/>
            <p:cNvSpPr>
              <a:spLocks/>
            </p:cNvSpPr>
            <p:nvPr/>
          </p:nvSpPr>
          <p:spPr bwMode="auto">
            <a:xfrm>
              <a:off x="1051750" y="5201454"/>
              <a:ext cx="1365258" cy="285781"/>
            </a:xfrm>
            <a:custGeom>
              <a:avLst/>
              <a:gdLst>
                <a:gd name="T0" fmla="*/ 252 w 1094"/>
                <a:gd name="T1" fmla="*/ 19 h 229"/>
                <a:gd name="T2" fmla="*/ 1094 w 1094"/>
                <a:gd name="T3" fmla="*/ 0 h 229"/>
                <a:gd name="T4" fmla="*/ 841 w 1094"/>
                <a:gd name="T5" fmla="*/ 211 h 229"/>
                <a:gd name="T6" fmla="*/ 0 w 1094"/>
                <a:gd name="T7" fmla="*/ 229 h 229"/>
                <a:gd name="T8" fmla="*/ 252 w 1094"/>
                <a:gd name="T9" fmla="*/ 1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4" h="229">
                  <a:moveTo>
                    <a:pt x="252" y="19"/>
                  </a:moveTo>
                  <a:lnTo>
                    <a:pt x="1094" y="0"/>
                  </a:lnTo>
                  <a:lnTo>
                    <a:pt x="841" y="211"/>
                  </a:lnTo>
                  <a:lnTo>
                    <a:pt x="0" y="229"/>
                  </a:lnTo>
                  <a:lnTo>
                    <a:pt x="252" y="19"/>
                  </a:lnTo>
                  <a:close/>
                </a:path>
              </a:pathLst>
            </a:custGeom>
            <a:solidFill>
              <a:srgbClr val="B352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9" name="Freeform 52"/>
            <p:cNvSpPr>
              <a:spLocks/>
            </p:cNvSpPr>
            <p:nvPr/>
          </p:nvSpPr>
          <p:spPr bwMode="auto">
            <a:xfrm>
              <a:off x="1051750" y="5201454"/>
              <a:ext cx="1365258" cy="285781"/>
            </a:xfrm>
            <a:custGeom>
              <a:avLst/>
              <a:gdLst>
                <a:gd name="T0" fmla="*/ 252 w 1094"/>
                <a:gd name="T1" fmla="*/ 19 h 229"/>
                <a:gd name="T2" fmla="*/ 1094 w 1094"/>
                <a:gd name="T3" fmla="*/ 0 h 229"/>
                <a:gd name="T4" fmla="*/ 841 w 1094"/>
                <a:gd name="T5" fmla="*/ 211 h 229"/>
                <a:gd name="T6" fmla="*/ 0 w 1094"/>
                <a:gd name="T7" fmla="*/ 229 h 229"/>
                <a:gd name="T8" fmla="*/ 252 w 1094"/>
                <a:gd name="T9" fmla="*/ 19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4" h="229">
                  <a:moveTo>
                    <a:pt x="252" y="19"/>
                  </a:moveTo>
                  <a:lnTo>
                    <a:pt x="1094" y="0"/>
                  </a:lnTo>
                  <a:lnTo>
                    <a:pt x="841" y="211"/>
                  </a:lnTo>
                  <a:lnTo>
                    <a:pt x="0" y="229"/>
                  </a:lnTo>
                  <a:lnTo>
                    <a:pt x="252" y="19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0" name="Freeform 53"/>
            <p:cNvSpPr>
              <a:spLocks/>
            </p:cNvSpPr>
            <p:nvPr/>
          </p:nvSpPr>
          <p:spPr bwMode="auto">
            <a:xfrm>
              <a:off x="1051750" y="5201454"/>
              <a:ext cx="1365258" cy="285781"/>
            </a:xfrm>
            <a:custGeom>
              <a:avLst/>
              <a:gdLst>
                <a:gd name="T0" fmla="*/ 1094 w 1094"/>
                <a:gd name="T1" fmla="*/ 0 h 229"/>
                <a:gd name="T2" fmla="*/ 252 w 1094"/>
                <a:gd name="T3" fmla="*/ 19 h 229"/>
                <a:gd name="T4" fmla="*/ 0 w 1094"/>
                <a:gd name="T5" fmla="*/ 229 h 229"/>
                <a:gd name="T6" fmla="*/ 841 w 1094"/>
                <a:gd name="T7" fmla="*/ 211 h 229"/>
                <a:gd name="T8" fmla="*/ 1094 w 1094"/>
                <a:gd name="T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4" h="229">
                  <a:moveTo>
                    <a:pt x="1094" y="0"/>
                  </a:moveTo>
                  <a:lnTo>
                    <a:pt x="252" y="19"/>
                  </a:lnTo>
                  <a:lnTo>
                    <a:pt x="0" y="229"/>
                  </a:lnTo>
                  <a:lnTo>
                    <a:pt x="841" y="211"/>
                  </a:lnTo>
                  <a:lnTo>
                    <a:pt x="1094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1" name="Freeform 54"/>
            <p:cNvSpPr>
              <a:spLocks/>
            </p:cNvSpPr>
            <p:nvPr/>
          </p:nvSpPr>
          <p:spPr bwMode="auto">
            <a:xfrm>
              <a:off x="1051750" y="5201454"/>
              <a:ext cx="1365258" cy="285781"/>
            </a:xfrm>
            <a:custGeom>
              <a:avLst/>
              <a:gdLst>
                <a:gd name="T0" fmla="*/ 1094 w 1094"/>
                <a:gd name="T1" fmla="*/ 0 h 229"/>
                <a:gd name="T2" fmla="*/ 252 w 1094"/>
                <a:gd name="T3" fmla="*/ 19 h 229"/>
                <a:gd name="T4" fmla="*/ 0 w 1094"/>
                <a:gd name="T5" fmla="*/ 229 h 229"/>
                <a:gd name="T6" fmla="*/ 841 w 1094"/>
                <a:gd name="T7" fmla="*/ 211 h 229"/>
                <a:gd name="T8" fmla="*/ 1094 w 1094"/>
                <a:gd name="T9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94" h="229">
                  <a:moveTo>
                    <a:pt x="1094" y="0"/>
                  </a:moveTo>
                  <a:lnTo>
                    <a:pt x="252" y="19"/>
                  </a:lnTo>
                  <a:lnTo>
                    <a:pt x="0" y="229"/>
                  </a:lnTo>
                  <a:lnTo>
                    <a:pt x="841" y="211"/>
                  </a:lnTo>
                  <a:lnTo>
                    <a:pt x="1094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2" name="Freeform 55"/>
            <p:cNvSpPr>
              <a:spLocks/>
            </p:cNvSpPr>
            <p:nvPr/>
          </p:nvSpPr>
          <p:spPr bwMode="auto">
            <a:xfrm>
              <a:off x="4558492" y="5117841"/>
              <a:ext cx="92348" cy="83613"/>
            </a:xfrm>
            <a:custGeom>
              <a:avLst/>
              <a:gdLst>
                <a:gd name="T0" fmla="*/ 34 w 75"/>
                <a:gd name="T1" fmla="*/ 0 h 68"/>
                <a:gd name="T2" fmla="*/ 0 w 75"/>
                <a:gd name="T3" fmla="*/ 45 h 68"/>
                <a:gd name="T4" fmla="*/ 35 w 75"/>
                <a:gd name="T5" fmla="*/ 62 h 68"/>
                <a:gd name="T6" fmla="*/ 52 w 75"/>
                <a:gd name="T7" fmla="*/ 61 h 68"/>
                <a:gd name="T8" fmla="*/ 49 w 75"/>
                <a:gd name="T9" fmla="*/ 53 h 68"/>
                <a:gd name="T10" fmla="*/ 58 w 75"/>
                <a:gd name="T11" fmla="*/ 49 h 68"/>
                <a:gd name="T12" fmla="*/ 57 w 75"/>
                <a:gd name="T13" fmla="*/ 41 h 68"/>
                <a:gd name="T14" fmla="*/ 65 w 75"/>
                <a:gd name="T15" fmla="*/ 38 h 68"/>
                <a:gd name="T16" fmla="*/ 62 w 75"/>
                <a:gd name="T17" fmla="*/ 29 h 68"/>
                <a:gd name="T18" fmla="*/ 71 w 75"/>
                <a:gd name="T19" fmla="*/ 26 h 68"/>
                <a:gd name="T20" fmla="*/ 57 w 75"/>
                <a:gd name="T21" fmla="*/ 9 h 68"/>
                <a:gd name="T22" fmla="*/ 34 w 75"/>
                <a:gd name="T2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5" h="68">
                  <a:moveTo>
                    <a:pt x="34" y="0"/>
                  </a:moveTo>
                  <a:cubicBezTo>
                    <a:pt x="0" y="45"/>
                    <a:pt x="0" y="45"/>
                    <a:pt x="0" y="45"/>
                  </a:cubicBezTo>
                  <a:cubicBezTo>
                    <a:pt x="35" y="62"/>
                    <a:pt x="35" y="62"/>
                    <a:pt x="35" y="62"/>
                  </a:cubicBezTo>
                  <a:cubicBezTo>
                    <a:pt x="38" y="64"/>
                    <a:pt x="48" y="68"/>
                    <a:pt x="52" y="61"/>
                  </a:cubicBezTo>
                  <a:cubicBezTo>
                    <a:pt x="54" y="58"/>
                    <a:pt x="52" y="55"/>
                    <a:pt x="49" y="53"/>
                  </a:cubicBezTo>
                  <a:cubicBezTo>
                    <a:pt x="53" y="53"/>
                    <a:pt x="57" y="53"/>
                    <a:pt x="58" y="49"/>
                  </a:cubicBezTo>
                  <a:cubicBezTo>
                    <a:pt x="60" y="46"/>
                    <a:pt x="59" y="44"/>
                    <a:pt x="57" y="41"/>
                  </a:cubicBezTo>
                  <a:cubicBezTo>
                    <a:pt x="60" y="42"/>
                    <a:pt x="63" y="41"/>
                    <a:pt x="65" y="38"/>
                  </a:cubicBezTo>
                  <a:cubicBezTo>
                    <a:pt x="66" y="35"/>
                    <a:pt x="65" y="32"/>
                    <a:pt x="62" y="29"/>
                  </a:cubicBezTo>
                  <a:cubicBezTo>
                    <a:pt x="66" y="30"/>
                    <a:pt x="69" y="29"/>
                    <a:pt x="71" y="26"/>
                  </a:cubicBezTo>
                  <a:cubicBezTo>
                    <a:pt x="75" y="19"/>
                    <a:pt x="60" y="10"/>
                    <a:pt x="57" y="9"/>
                  </a:cubicBezTo>
                  <a:lnTo>
                    <a:pt x="34" y="0"/>
                  </a:ln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3" name="Freeform 56"/>
            <p:cNvSpPr>
              <a:spLocks/>
            </p:cNvSpPr>
            <p:nvPr/>
          </p:nvSpPr>
          <p:spPr bwMode="auto">
            <a:xfrm>
              <a:off x="4544765" y="5106610"/>
              <a:ext cx="58654" cy="72381"/>
            </a:xfrm>
            <a:custGeom>
              <a:avLst/>
              <a:gdLst>
                <a:gd name="T0" fmla="*/ 0 w 47"/>
                <a:gd name="T1" fmla="*/ 49 h 58"/>
                <a:gd name="T2" fmla="*/ 16 w 47"/>
                <a:gd name="T3" fmla="*/ 58 h 58"/>
                <a:gd name="T4" fmla="*/ 47 w 47"/>
                <a:gd name="T5" fmla="*/ 9 h 58"/>
                <a:gd name="T6" fmla="*/ 31 w 47"/>
                <a:gd name="T7" fmla="*/ 0 h 58"/>
                <a:gd name="T8" fmla="*/ 0 w 47"/>
                <a:gd name="T9" fmla="*/ 49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58">
                  <a:moveTo>
                    <a:pt x="0" y="49"/>
                  </a:moveTo>
                  <a:lnTo>
                    <a:pt x="16" y="58"/>
                  </a:lnTo>
                  <a:lnTo>
                    <a:pt x="47" y="9"/>
                  </a:lnTo>
                  <a:lnTo>
                    <a:pt x="31" y="0"/>
                  </a:lnTo>
                  <a:lnTo>
                    <a:pt x="0" y="49"/>
                  </a:lnTo>
                  <a:close/>
                </a:path>
              </a:pathLst>
            </a:custGeom>
            <a:solidFill>
              <a:srgbClr val="F5F5F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4" name="Freeform 57"/>
            <p:cNvSpPr>
              <a:spLocks/>
            </p:cNvSpPr>
            <p:nvPr/>
          </p:nvSpPr>
          <p:spPr bwMode="auto">
            <a:xfrm>
              <a:off x="4244008" y="4837052"/>
              <a:ext cx="348178" cy="339443"/>
            </a:xfrm>
            <a:custGeom>
              <a:avLst/>
              <a:gdLst>
                <a:gd name="T0" fmla="*/ 191 w 285"/>
                <a:gd name="T1" fmla="*/ 71 h 278"/>
                <a:gd name="T2" fmla="*/ 167 w 285"/>
                <a:gd name="T3" fmla="*/ 0 h 278"/>
                <a:gd name="T4" fmla="*/ 253 w 285"/>
                <a:gd name="T5" fmla="*/ 278 h 278"/>
                <a:gd name="T6" fmla="*/ 285 w 285"/>
                <a:gd name="T7" fmla="*/ 223 h 278"/>
                <a:gd name="T8" fmla="*/ 191 w 285"/>
                <a:gd name="T9" fmla="*/ 71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5" h="278">
                  <a:moveTo>
                    <a:pt x="191" y="71"/>
                  </a:moveTo>
                  <a:cubicBezTo>
                    <a:pt x="167" y="0"/>
                    <a:pt x="167" y="0"/>
                    <a:pt x="167" y="0"/>
                  </a:cubicBezTo>
                  <a:cubicBezTo>
                    <a:pt x="0" y="205"/>
                    <a:pt x="253" y="278"/>
                    <a:pt x="253" y="278"/>
                  </a:cubicBezTo>
                  <a:cubicBezTo>
                    <a:pt x="285" y="223"/>
                    <a:pt x="285" y="223"/>
                    <a:pt x="285" y="223"/>
                  </a:cubicBezTo>
                  <a:cubicBezTo>
                    <a:pt x="219" y="195"/>
                    <a:pt x="130" y="157"/>
                    <a:pt x="191" y="71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5" name="Freeform 58"/>
            <p:cNvSpPr>
              <a:spLocks/>
            </p:cNvSpPr>
            <p:nvPr/>
          </p:nvSpPr>
          <p:spPr bwMode="auto">
            <a:xfrm>
              <a:off x="4482367" y="5120337"/>
              <a:ext cx="16223" cy="16223"/>
            </a:xfrm>
            <a:custGeom>
              <a:avLst/>
              <a:gdLst>
                <a:gd name="T0" fmla="*/ 3 w 13"/>
                <a:gd name="T1" fmla="*/ 11 h 13"/>
                <a:gd name="T2" fmla="*/ 12 w 13"/>
                <a:gd name="T3" fmla="*/ 10 h 13"/>
                <a:gd name="T4" fmla="*/ 10 w 13"/>
                <a:gd name="T5" fmla="*/ 2 h 13"/>
                <a:gd name="T6" fmla="*/ 2 w 13"/>
                <a:gd name="T7" fmla="*/ 3 h 13"/>
                <a:gd name="T8" fmla="*/ 3 w 13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3" y="11"/>
                  </a:moveTo>
                  <a:cubicBezTo>
                    <a:pt x="6" y="13"/>
                    <a:pt x="10" y="13"/>
                    <a:pt x="12" y="10"/>
                  </a:cubicBezTo>
                  <a:cubicBezTo>
                    <a:pt x="13" y="8"/>
                    <a:pt x="13" y="4"/>
                    <a:pt x="10" y="2"/>
                  </a:cubicBezTo>
                  <a:cubicBezTo>
                    <a:pt x="8" y="0"/>
                    <a:pt x="4" y="1"/>
                    <a:pt x="2" y="3"/>
                  </a:cubicBezTo>
                  <a:cubicBezTo>
                    <a:pt x="0" y="6"/>
                    <a:pt x="1" y="9"/>
                    <a:pt x="3" y="11"/>
                  </a:cubicBez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6" name="Freeform 59"/>
            <p:cNvSpPr>
              <a:spLocks/>
            </p:cNvSpPr>
            <p:nvPr/>
          </p:nvSpPr>
          <p:spPr bwMode="auto">
            <a:xfrm>
              <a:off x="4503582" y="5131569"/>
              <a:ext cx="17471" cy="16223"/>
            </a:xfrm>
            <a:custGeom>
              <a:avLst/>
              <a:gdLst>
                <a:gd name="T0" fmla="*/ 4 w 14"/>
                <a:gd name="T1" fmla="*/ 11 h 13"/>
                <a:gd name="T2" fmla="*/ 12 w 14"/>
                <a:gd name="T3" fmla="*/ 10 h 13"/>
                <a:gd name="T4" fmla="*/ 11 w 14"/>
                <a:gd name="T5" fmla="*/ 2 h 13"/>
                <a:gd name="T6" fmla="*/ 2 w 14"/>
                <a:gd name="T7" fmla="*/ 3 h 13"/>
                <a:gd name="T8" fmla="*/ 4 w 14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13">
                  <a:moveTo>
                    <a:pt x="4" y="11"/>
                  </a:moveTo>
                  <a:cubicBezTo>
                    <a:pt x="6" y="13"/>
                    <a:pt x="10" y="12"/>
                    <a:pt x="12" y="10"/>
                  </a:cubicBezTo>
                  <a:cubicBezTo>
                    <a:pt x="14" y="7"/>
                    <a:pt x="13" y="3"/>
                    <a:pt x="11" y="2"/>
                  </a:cubicBezTo>
                  <a:cubicBezTo>
                    <a:pt x="8" y="0"/>
                    <a:pt x="4" y="0"/>
                    <a:pt x="2" y="3"/>
                  </a:cubicBezTo>
                  <a:cubicBezTo>
                    <a:pt x="0" y="5"/>
                    <a:pt x="1" y="9"/>
                    <a:pt x="4" y="11"/>
                  </a:cubicBez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7" name="Freeform 60"/>
            <p:cNvSpPr>
              <a:spLocks/>
            </p:cNvSpPr>
            <p:nvPr/>
          </p:nvSpPr>
          <p:spPr bwMode="auto">
            <a:xfrm>
              <a:off x="4527293" y="5142800"/>
              <a:ext cx="16223" cy="16223"/>
            </a:xfrm>
            <a:custGeom>
              <a:avLst/>
              <a:gdLst>
                <a:gd name="T0" fmla="*/ 3 w 13"/>
                <a:gd name="T1" fmla="*/ 11 h 13"/>
                <a:gd name="T2" fmla="*/ 11 w 13"/>
                <a:gd name="T3" fmla="*/ 10 h 13"/>
                <a:gd name="T4" fmla="*/ 10 w 13"/>
                <a:gd name="T5" fmla="*/ 2 h 13"/>
                <a:gd name="T6" fmla="*/ 2 w 13"/>
                <a:gd name="T7" fmla="*/ 3 h 13"/>
                <a:gd name="T8" fmla="*/ 3 w 13"/>
                <a:gd name="T9" fmla="*/ 11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3">
                  <a:moveTo>
                    <a:pt x="3" y="11"/>
                  </a:moveTo>
                  <a:cubicBezTo>
                    <a:pt x="5" y="13"/>
                    <a:pt x="9" y="12"/>
                    <a:pt x="11" y="10"/>
                  </a:cubicBezTo>
                  <a:cubicBezTo>
                    <a:pt x="13" y="7"/>
                    <a:pt x="12" y="4"/>
                    <a:pt x="10" y="2"/>
                  </a:cubicBezTo>
                  <a:cubicBezTo>
                    <a:pt x="7" y="0"/>
                    <a:pt x="4" y="0"/>
                    <a:pt x="2" y="3"/>
                  </a:cubicBezTo>
                  <a:cubicBezTo>
                    <a:pt x="0" y="5"/>
                    <a:pt x="0" y="9"/>
                    <a:pt x="3" y="11"/>
                  </a:cubicBezTo>
                  <a:close/>
                </a:path>
              </a:pathLst>
            </a:custGeom>
            <a:solidFill>
              <a:srgbClr val="4848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8" name="Freeform 61"/>
            <p:cNvSpPr>
              <a:spLocks/>
            </p:cNvSpPr>
            <p:nvPr/>
          </p:nvSpPr>
          <p:spPr bwMode="auto">
            <a:xfrm>
              <a:off x="3105877" y="4847036"/>
              <a:ext cx="415568" cy="386865"/>
            </a:xfrm>
            <a:custGeom>
              <a:avLst/>
              <a:gdLst>
                <a:gd name="T0" fmla="*/ 302 w 339"/>
                <a:gd name="T1" fmla="*/ 311 h 317"/>
                <a:gd name="T2" fmla="*/ 298 w 339"/>
                <a:gd name="T3" fmla="*/ 299 h 317"/>
                <a:gd name="T4" fmla="*/ 312 w 339"/>
                <a:gd name="T5" fmla="*/ 300 h 317"/>
                <a:gd name="T6" fmla="*/ 308 w 339"/>
                <a:gd name="T7" fmla="*/ 283 h 317"/>
                <a:gd name="T8" fmla="*/ 308 w 339"/>
                <a:gd name="T9" fmla="*/ 283 h 317"/>
                <a:gd name="T10" fmla="*/ 323 w 339"/>
                <a:gd name="T11" fmla="*/ 285 h 317"/>
                <a:gd name="T12" fmla="*/ 318 w 339"/>
                <a:gd name="T13" fmla="*/ 270 h 317"/>
                <a:gd name="T14" fmla="*/ 335 w 339"/>
                <a:gd name="T15" fmla="*/ 272 h 317"/>
                <a:gd name="T16" fmla="*/ 327 w 339"/>
                <a:gd name="T17" fmla="*/ 259 h 317"/>
                <a:gd name="T18" fmla="*/ 266 w 339"/>
                <a:gd name="T19" fmla="*/ 43 h 317"/>
                <a:gd name="T20" fmla="*/ 234 w 339"/>
                <a:gd name="T21" fmla="*/ 0 h 317"/>
                <a:gd name="T22" fmla="*/ 287 w 339"/>
                <a:gd name="T23" fmla="*/ 308 h 317"/>
                <a:gd name="T24" fmla="*/ 302 w 339"/>
                <a:gd name="T25" fmla="*/ 311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9" h="317">
                  <a:moveTo>
                    <a:pt x="302" y="311"/>
                  </a:moveTo>
                  <a:cubicBezTo>
                    <a:pt x="305" y="306"/>
                    <a:pt x="301" y="302"/>
                    <a:pt x="298" y="299"/>
                  </a:cubicBezTo>
                  <a:cubicBezTo>
                    <a:pt x="301" y="302"/>
                    <a:pt x="307" y="306"/>
                    <a:pt x="312" y="300"/>
                  </a:cubicBezTo>
                  <a:cubicBezTo>
                    <a:pt x="318" y="294"/>
                    <a:pt x="311" y="286"/>
                    <a:pt x="308" y="283"/>
                  </a:cubicBezTo>
                  <a:cubicBezTo>
                    <a:pt x="308" y="283"/>
                    <a:pt x="308" y="283"/>
                    <a:pt x="308" y="283"/>
                  </a:cubicBezTo>
                  <a:cubicBezTo>
                    <a:pt x="311" y="285"/>
                    <a:pt x="319" y="291"/>
                    <a:pt x="323" y="285"/>
                  </a:cubicBezTo>
                  <a:cubicBezTo>
                    <a:pt x="328" y="280"/>
                    <a:pt x="321" y="273"/>
                    <a:pt x="318" y="270"/>
                  </a:cubicBezTo>
                  <a:cubicBezTo>
                    <a:pt x="321" y="273"/>
                    <a:pt x="331" y="279"/>
                    <a:pt x="335" y="272"/>
                  </a:cubicBezTo>
                  <a:cubicBezTo>
                    <a:pt x="339" y="266"/>
                    <a:pt x="327" y="259"/>
                    <a:pt x="327" y="259"/>
                  </a:cubicBezTo>
                  <a:cubicBezTo>
                    <a:pt x="81" y="156"/>
                    <a:pt x="266" y="43"/>
                    <a:pt x="266" y="43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0" y="175"/>
                    <a:pt x="265" y="293"/>
                    <a:pt x="287" y="308"/>
                  </a:cubicBezTo>
                  <a:cubicBezTo>
                    <a:pt x="287" y="308"/>
                    <a:pt x="298" y="317"/>
                    <a:pt x="302" y="311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9" name="Freeform 62"/>
            <p:cNvSpPr>
              <a:spLocks/>
            </p:cNvSpPr>
            <p:nvPr/>
          </p:nvSpPr>
          <p:spPr bwMode="auto">
            <a:xfrm>
              <a:off x="3342988" y="4847036"/>
              <a:ext cx="88605" cy="88605"/>
            </a:xfrm>
            <a:custGeom>
              <a:avLst/>
              <a:gdLst>
                <a:gd name="T0" fmla="*/ 72 w 72"/>
                <a:gd name="T1" fmla="*/ 43 h 73"/>
                <a:gd name="T2" fmla="*/ 40 w 72"/>
                <a:gd name="T3" fmla="*/ 0 h 73"/>
                <a:gd name="T4" fmla="*/ 0 w 72"/>
                <a:gd name="T5" fmla="*/ 34 h 73"/>
                <a:gd name="T6" fmla="*/ 36 w 72"/>
                <a:gd name="T7" fmla="*/ 73 h 73"/>
                <a:gd name="T8" fmla="*/ 72 w 72"/>
                <a:gd name="T9" fmla="*/ 4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73">
                  <a:moveTo>
                    <a:pt x="72" y="43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24" y="11"/>
                    <a:pt x="11" y="23"/>
                    <a:pt x="0" y="34"/>
                  </a:cubicBezTo>
                  <a:cubicBezTo>
                    <a:pt x="36" y="73"/>
                    <a:pt x="36" y="73"/>
                    <a:pt x="36" y="73"/>
                  </a:cubicBezTo>
                  <a:cubicBezTo>
                    <a:pt x="54" y="54"/>
                    <a:pt x="72" y="43"/>
                    <a:pt x="72" y="4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80" name="Freeform 63"/>
            <p:cNvSpPr>
              <a:spLocks/>
            </p:cNvSpPr>
            <p:nvPr/>
          </p:nvSpPr>
          <p:spPr bwMode="auto">
            <a:xfrm>
              <a:off x="3753564" y="4598694"/>
              <a:ext cx="227127" cy="141018"/>
            </a:xfrm>
            <a:custGeom>
              <a:avLst/>
              <a:gdLst>
                <a:gd name="T0" fmla="*/ 0 w 186"/>
                <a:gd name="T1" fmla="*/ 41 h 115"/>
                <a:gd name="T2" fmla="*/ 104 w 186"/>
                <a:gd name="T3" fmla="*/ 101 h 115"/>
                <a:gd name="T4" fmla="*/ 164 w 186"/>
                <a:gd name="T5" fmla="*/ 7 h 115"/>
                <a:gd name="T6" fmla="*/ 0 w 186"/>
                <a:gd name="T7" fmla="*/ 4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15">
                  <a:moveTo>
                    <a:pt x="0" y="41"/>
                  </a:moveTo>
                  <a:cubicBezTo>
                    <a:pt x="6" y="70"/>
                    <a:pt x="24" y="115"/>
                    <a:pt x="104" y="101"/>
                  </a:cubicBezTo>
                  <a:cubicBezTo>
                    <a:pt x="186" y="86"/>
                    <a:pt x="164" y="7"/>
                    <a:pt x="164" y="7"/>
                  </a:cubicBezTo>
                  <a:cubicBezTo>
                    <a:pt x="164" y="7"/>
                    <a:pt x="72" y="0"/>
                    <a:pt x="0" y="41"/>
                  </a:cubicBezTo>
                  <a:close/>
                </a:path>
              </a:pathLst>
            </a:custGeom>
            <a:solidFill>
              <a:srgbClr val="EB7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81" name="Freeform 64"/>
            <p:cNvSpPr>
              <a:spLocks/>
            </p:cNvSpPr>
            <p:nvPr/>
          </p:nvSpPr>
          <p:spPr bwMode="auto">
            <a:xfrm>
              <a:off x="4815570" y="4573735"/>
              <a:ext cx="229623" cy="142266"/>
            </a:xfrm>
            <a:custGeom>
              <a:avLst/>
              <a:gdLst>
                <a:gd name="T0" fmla="*/ 0 w 188"/>
                <a:gd name="T1" fmla="*/ 43 h 116"/>
                <a:gd name="T2" fmla="*/ 106 w 188"/>
                <a:gd name="T3" fmla="*/ 100 h 116"/>
                <a:gd name="T4" fmla="*/ 164 w 188"/>
                <a:gd name="T5" fmla="*/ 5 h 116"/>
                <a:gd name="T6" fmla="*/ 0 w 188"/>
                <a:gd name="T7" fmla="*/ 4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8" h="116">
                  <a:moveTo>
                    <a:pt x="0" y="43"/>
                  </a:moveTo>
                  <a:cubicBezTo>
                    <a:pt x="8" y="71"/>
                    <a:pt x="26" y="116"/>
                    <a:pt x="106" y="100"/>
                  </a:cubicBezTo>
                  <a:cubicBezTo>
                    <a:pt x="188" y="84"/>
                    <a:pt x="164" y="5"/>
                    <a:pt x="164" y="5"/>
                  </a:cubicBezTo>
                  <a:cubicBezTo>
                    <a:pt x="164" y="5"/>
                    <a:pt x="72" y="0"/>
                    <a:pt x="0" y="43"/>
                  </a:cubicBezTo>
                  <a:close/>
                </a:path>
              </a:pathLst>
            </a:custGeom>
            <a:solidFill>
              <a:srgbClr val="EB7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82" name="Freeform 65"/>
            <p:cNvSpPr>
              <a:spLocks/>
            </p:cNvSpPr>
            <p:nvPr/>
          </p:nvSpPr>
          <p:spPr bwMode="auto">
            <a:xfrm>
              <a:off x="3636256" y="4505097"/>
              <a:ext cx="46174" cy="83613"/>
            </a:xfrm>
            <a:custGeom>
              <a:avLst/>
              <a:gdLst>
                <a:gd name="T0" fmla="*/ 33 w 38"/>
                <a:gd name="T1" fmla="*/ 30 h 68"/>
                <a:gd name="T2" fmla="*/ 28 w 38"/>
                <a:gd name="T3" fmla="*/ 66 h 68"/>
                <a:gd name="T4" fmla="*/ 5 w 38"/>
                <a:gd name="T5" fmla="*/ 38 h 68"/>
                <a:gd name="T6" fmla="*/ 10 w 38"/>
                <a:gd name="T7" fmla="*/ 2 h 68"/>
                <a:gd name="T8" fmla="*/ 33 w 38"/>
                <a:gd name="T9" fmla="*/ 3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8">
                  <a:moveTo>
                    <a:pt x="33" y="30"/>
                  </a:moveTo>
                  <a:cubicBezTo>
                    <a:pt x="38" y="47"/>
                    <a:pt x="35" y="64"/>
                    <a:pt x="28" y="66"/>
                  </a:cubicBezTo>
                  <a:cubicBezTo>
                    <a:pt x="20" y="68"/>
                    <a:pt x="10" y="55"/>
                    <a:pt x="5" y="38"/>
                  </a:cubicBezTo>
                  <a:cubicBezTo>
                    <a:pt x="0" y="20"/>
                    <a:pt x="2" y="4"/>
                    <a:pt x="10" y="2"/>
                  </a:cubicBezTo>
                  <a:cubicBezTo>
                    <a:pt x="17" y="0"/>
                    <a:pt x="28" y="12"/>
                    <a:pt x="33" y="3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83" name="Freeform 66"/>
            <p:cNvSpPr>
              <a:spLocks/>
            </p:cNvSpPr>
            <p:nvPr/>
          </p:nvSpPr>
          <p:spPr bwMode="auto">
            <a:xfrm>
              <a:off x="3919541" y="4423980"/>
              <a:ext cx="46174" cy="83613"/>
            </a:xfrm>
            <a:custGeom>
              <a:avLst/>
              <a:gdLst>
                <a:gd name="T0" fmla="*/ 33 w 38"/>
                <a:gd name="T1" fmla="*/ 30 h 68"/>
                <a:gd name="T2" fmla="*/ 28 w 38"/>
                <a:gd name="T3" fmla="*/ 66 h 68"/>
                <a:gd name="T4" fmla="*/ 5 w 38"/>
                <a:gd name="T5" fmla="*/ 38 h 68"/>
                <a:gd name="T6" fmla="*/ 10 w 38"/>
                <a:gd name="T7" fmla="*/ 2 h 68"/>
                <a:gd name="T8" fmla="*/ 33 w 38"/>
                <a:gd name="T9" fmla="*/ 3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8">
                  <a:moveTo>
                    <a:pt x="33" y="30"/>
                  </a:moveTo>
                  <a:cubicBezTo>
                    <a:pt x="38" y="48"/>
                    <a:pt x="36" y="64"/>
                    <a:pt x="28" y="66"/>
                  </a:cubicBezTo>
                  <a:cubicBezTo>
                    <a:pt x="20" y="68"/>
                    <a:pt x="10" y="56"/>
                    <a:pt x="5" y="38"/>
                  </a:cubicBezTo>
                  <a:cubicBezTo>
                    <a:pt x="0" y="21"/>
                    <a:pt x="2" y="4"/>
                    <a:pt x="10" y="2"/>
                  </a:cubicBezTo>
                  <a:cubicBezTo>
                    <a:pt x="17" y="0"/>
                    <a:pt x="28" y="13"/>
                    <a:pt x="33" y="3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84" name="Freeform 67"/>
            <p:cNvSpPr>
              <a:spLocks/>
            </p:cNvSpPr>
            <p:nvPr/>
          </p:nvSpPr>
          <p:spPr bwMode="auto">
            <a:xfrm>
              <a:off x="4275207" y="5126577"/>
              <a:ext cx="79869" cy="53662"/>
            </a:xfrm>
            <a:custGeom>
              <a:avLst/>
              <a:gdLst>
                <a:gd name="T0" fmla="*/ 54 w 66"/>
                <a:gd name="T1" fmla="*/ 0 h 44"/>
                <a:gd name="T2" fmla="*/ 47 w 66"/>
                <a:gd name="T3" fmla="*/ 9 h 44"/>
                <a:gd name="T4" fmla="*/ 39 w 66"/>
                <a:gd name="T5" fmla="*/ 2 h 44"/>
                <a:gd name="T6" fmla="*/ 32 w 66"/>
                <a:gd name="T7" fmla="*/ 12 h 44"/>
                <a:gd name="T8" fmla="*/ 23 w 66"/>
                <a:gd name="T9" fmla="*/ 3 h 44"/>
                <a:gd name="T10" fmla="*/ 16 w 66"/>
                <a:gd name="T11" fmla="*/ 12 h 44"/>
                <a:gd name="T12" fmla="*/ 8 w 66"/>
                <a:gd name="T13" fmla="*/ 4 h 44"/>
                <a:gd name="T14" fmla="*/ 1 w 66"/>
                <a:gd name="T15" fmla="*/ 25 h 44"/>
                <a:gd name="T16" fmla="*/ 12 w 66"/>
                <a:gd name="T17" fmla="*/ 44 h 44"/>
                <a:gd name="T18" fmla="*/ 18 w 66"/>
                <a:gd name="T19" fmla="*/ 35 h 44"/>
                <a:gd name="T20" fmla="*/ 26 w 66"/>
                <a:gd name="T21" fmla="*/ 43 h 44"/>
                <a:gd name="T22" fmla="*/ 33 w 66"/>
                <a:gd name="T23" fmla="*/ 32 h 44"/>
                <a:gd name="T24" fmla="*/ 42 w 66"/>
                <a:gd name="T25" fmla="*/ 42 h 44"/>
                <a:gd name="T26" fmla="*/ 49 w 66"/>
                <a:gd name="T27" fmla="*/ 33 h 44"/>
                <a:gd name="T28" fmla="*/ 57 w 66"/>
                <a:gd name="T29" fmla="*/ 40 h 44"/>
                <a:gd name="T30" fmla="*/ 65 w 66"/>
                <a:gd name="T31" fmla="*/ 20 h 44"/>
                <a:gd name="T32" fmla="*/ 54 w 66"/>
                <a:gd name="T3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44">
                  <a:moveTo>
                    <a:pt x="54" y="0"/>
                  </a:moveTo>
                  <a:cubicBezTo>
                    <a:pt x="51" y="1"/>
                    <a:pt x="48" y="4"/>
                    <a:pt x="47" y="9"/>
                  </a:cubicBezTo>
                  <a:cubicBezTo>
                    <a:pt x="45" y="4"/>
                    <a:pt x="42" y="1"/>
                    <a:pt x="39" y="2"/>
                  </a:cubicBezTo>
                  <a:cubicBezTo>
                    <a:pt x="36" y="2"/>
                    <a:pt x="33" y="6"/>
                    <a:pt x="32" y="12"/>
                  </a:cubicBezTo>
                  <a:cubicBezTo>
                    <a:pt x="30" y="6"/>
                    <a:pt x="27" y="3"/>
                    <a:pt x="23" y="3"/>
                  </a:cubicBezTo>
                  <a:cubicBezTo>
                    <a:pt x="20" y="3"/>
                    <a:pt x="18" y="7"/>
                    <a:pt x="16" y="12"/>
                  </a:cubicBezTo>
                  <a:cubicBezTo>
                    <a:pt x="14" y="7"/>
                    <a:pt x="11" y="4"/>
                    <a:pt x="8" y="4"/>
                  </a:cubicBezTo>
                  <a:cubicBezTo>
                    <a:pt x="3" y="5"/>
                    <a:pt x="0" y="14"/>
                    <a:pt x="1" y="25"/>
                  </a:cubicBezTo>
                  <a:cubicBezTo>
                    <a:pt x="2" y="36"/>
                    <a:pt x="6" y="44"/>
                    <a:pt x="12" y="44"/>
                  </a:cubicBezTo>
                  <a:cubicBezTo>
                    <a:pt x="15" y="44"/>
                    <a:pt x="17" y="40"/>
                    <a:pt x="18" y="35"/>
                  </a:cubicBezTo>
                  <a:cubicBezTo>
                    <a:pt x="20" y="40"/>
                    <a:pt x="23" y="43"/>
                    <a:pt x="26" y="43"/>
                  </a:cubicBezTo>
                  <a:cubicBezTo>
                    <a:pt x="30" y="43"/>
                    <a:pt x="32" y="38"/>
                    <a:pt x="33" y="32"/>
                  </a:cubicBezTo>
                  <a:cubicBezTo>
                    <a:pt x="36" y="38"/>
                    <a:pt x="39" y="42"/>
                    <a:pt x="42" y="42"/>
                  </a:cubicBezTo>
                  <a:cubicBezTo>
                    <a:pt x="45" y="41"/>
                    <a:pt x="48" y="38"/>
                    <a:pt x="49" y="33"/>
                  </a:cubicBezTo>
                  <a:cubicBezTo>
                    <a:pt x="51" y="38"/>
                    <a:pt x="54" y="41"/>
                    <a:pt x="57" y="40"/>
                  </a:cubicBezTo>
                  <a:cubicBezTo>
                    <a:pt x="62" y="40"/>
                    <a:pt x="66" y="31"/>
                    <a:pt x="65" y="20"/>
                  </a:cubicBezTo>
                  <a:cubicBezTo>
                    <a:pt x="64" y="9"/>
                    <a:pt x="59" y="0"/>
                    <a:pt x="54" y="0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85" name="Freeform 68"/>
            <p:cNvSpPr>
              <a:spLocks/>
            </p:cNvSpPr>
            <p:nvPr/>
          </p:nvSpPr>
          <p:spPr bwMode="auto">
            <a:xfrm>
              <a:off x="1941539" y="4847036"/>
              <a:ext cx="414320" cy="386865"/>
            </a:xfrm>
            <a:custGeom>
              <a:avLst/>
              <a:gdLst>
                <a:gd name="T0" fmla="*/ 302 w 339"/>
                <a:gd name="T1" fmla="*/ 311 h 317"/>
                <a:gd name="T2" fmla="*/ 298 w 339"/>
                <a:gd name="T3" fmla="*/ 299 h 317"/>
                <a:gd name="T4" fmla="*/ 312 w 339"/>
                <a:gd name="T5" fmla="*/ 300 h 317"/>
                <a:gd name="T6" fmla="*/ 308 w 339"/>
                <a:gd name="T7" fmla="*/ 283 h 317"/>
                <a:gd name="T8" fmla="*/ 308 w 339"/>
                <a:gd name="T9" fmla="*/ 283 h 317"/>
                <a:gd name="T10" fmla="*/ 323 w 339"/>
                <a:gd name="T11" fmla="*/ 285 h 317"/>
                <a:gd name="T12" fmla="*/ 318 w 339"/>
                <a:gd name="T13" fmla="*/ 270 h 317"/>
                <a:gd name="T14" fmla="*/ 335 w 339"/>
                <a:gd name="T15" fmla="*/ 272 h 317"/>
                <a:gd name="T16" fmla="*/ 327 w 339"/>
                <a:gd name="T17" fmla="*/ 259 h 317"/>
                <a:gd name="T18" fmla="*/ 267 w 339"/>
                <a:gd name="T19" fmla="*/ 43 h 317"/>
                <a:gd name="T20" fmla="*/ 234 w 339"/>
                <a:gd name="T21" fmla="*/ 0 h 317"/>
                <a:gd name="T22" fmla="*/ 287 w 339"/>
                <a:gd name="T23" fmla="*/ 308 h 317"/>
                <a:gd name="T24" fmla="*/ 302 w 339"/>
                <a:gd name="T25" fmla="*/ 311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39" h="317">
                  <a:moveTo>
                    <a:pt x="302" y="311"/>
                  </a:moveTo>
                  <a:cubicBezTo>
                    <a:pt x="305" y="306"/>
                    <a:pt x="301" y="302"/>
                    <a:pt x="298" y="299"/>
                  </a:cubicBezTo>
                  <a:cubicBezTo>
                    <a:pt x="301" y="302"/>
                    <a:pt x="308" y="306"/>
                    <a:pt x="312" y="300"/>
                  </a:cubicBezTo>
                  <a:cubicBezTo>
                    <a:pt x="318" y="294"/>
                    <a:pt x="311" y="286"/>
                    <a:pt x="308" y="283"/>
                  </a:cubicBezTo>
                  <a:cubicBezTo>
                    <a:pt x="308" y="283"/>
                    <a:pt x="308" y="283"/>
                    <a:pt x="308" y="283"/>
                  </a:cubicBezTo>
                  <a:cubicBezTo>
                    <a:pt x="311" y="285"/>
                    <a:pt x="319" y="291"/>
                    <a:pt x="323" y="285"/>
                  </a:cubicBezTo>
                  <a:cubicBezTo>
                    <a:pt x="328" y="280"/>
                    <a:pt x="321" y="273"/>
                    <a:pt x="318" y="270"/>
                  </a:cubicBezTo>
                  <a:cubicBezTo>
                    <a:pt x="321" y="273"/>
                    <a:pt x="331" y="279"/>
                    <a:pt x="335" y="272"/>
                  </a:cubicBezTo>
                  <a:cubicBezTo>
                    <a:pt x="339" y="266"/>
                    <a:pt x="327" y="259"/>
                    <a:pt x="327" y="259"/>
                  </a:cubicBezTo>
                  <a:cubicBezTo>
                    <a:pt x="81" y="156"/>
                    <a:pt x="267" y="43"/>
                    <a:pt x="267" y="43"/>
                  </a:cubicBezTo>
                  <a:cubicBezTo>
                    <a:pt x="234" y="0"/>
                    <a:pt x="234" y="0"/>
                    <a:pt x="234" y="0"/>
                  </a:cubicBezTo>
                  <a:cubicBezTo>
                    <a:pt x="0" y="175"/>
                    <a:pt x="265" y="293"/>
                    <a:pt x="287" y="308"/>
                  </a:cubicBezTo>
                  <a:cubicBezTo>
                    <a:pt x="287" y="308"/>
                    <a:pt x="298" y="317"/>
                    <a:pt x="302" y="311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86" name="Freeform 69"/>
            <p:cNvSpPr>
              <a:spLocks/>
            </p:cNvSpPr>
            <p:nvPr/>
          </p:nvSpPr>
          <p:spPr bwMode="auto">
            <a:xfrm>
              <a:off x="2178649" y="4847036"/>
              <a:ext cx="89852" cy="88605"/>
            </a:xfrm>
            <a:custGeom>
              <a:avLst/>
              <a:gdLst>
                <a:gd name="T0" fmla="*/ 73 w 73"/>
                <a:gd name="T1" fmla="*/ 43 h 73"/>
                <a:gd name="T2" fmla="*/ 40 w 73"/>
                <a:gd name="T3" fmla="*/ 0 h 73"/>
                <a:gd name="T4" fmla="*/ 0 w 73"/>
                <a:gd name="T5" fmla="*/ 34 h 73"/>
                <a:gd name="T6" fmla="*/ 37 w 73"/>
                <a:gd name="T7" fmla="*/ 73 h 73"/>
                <a:gd name="T8" fmla="*/ 73 w 73"/>
                <a:gd name="T9" fmla="*/ 43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" h="73">
                  <a:moveTo>
                    <a:pt x="73" y="43"/>
                  </a:moveTo>
                  <a:cubicBezTo>
                    <a:pt x="40" y="0"/>
                    <a:pt x="40" y="0"/>
                    <a:pt x="40" y="0"/>
                  </a:cubicBezTo>
                  <a:cubicBezTo>
                    <a:pt x="24" y="11"/>
                    <a:pt x="11" y="23"/>
                    <a:pt x="0" y="34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54" y="54"/>
                    <a:pt x="73" y="43"/>
                    <a:pt x="73" y="4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87" name="Freeform 70"/>
            <p:cNvSpPr>
              <a:spLocks/>
            </p:cNvSpPr>
            <p:nvPr/>
          </p:nvSpPr>
          <p:spPr bwMode="auto">
            <a:xfrm>
              <a:off x="2587977" y="4598694"/>
              <a:ext cx="228375" cy="141018"/>
            </a:xfrm>
            <a:custGeom>
              <a:avLst/>
              <a:gdLst>
                <a:gd name="T0" fmla="*/ 0 w 186"/>
                <a:gd name="T1" fmla="*/ 41 h 115"/>
                <a:gd name="T2" fmla="*/ 104 w 186"/>
                <a:gd name="T3" fmla="*/ 101 h 115"/>
                <a:gd name="T4" fmla="*/ 164 w 186"/>
                <a:gd name="T5" fmla="*/ 7 h 115"/>
                <a:gd name="T6" fmla="*/ 0 w 186"/>
                <a:gd name="T7" fmla="*/ 41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6" h="115">
                  <a:moveTo>
                    <a:pt x="0" y="41"/>
                  </a:moveTo>
                  <a:cubicBezTo>
                    <a:pt x="6" y="70"/>
                    <a:pt x="24" y="115"/>
                    <a:pt x="104" y="101"/>
                  </a:cubicBezTo>
                  <a:cubicBezTo>
                    <a:pt x="186" y="86"/>
                    <a:pt x="164" y="7"/>
                    <a:pt x="164" y="7"/>
                  </a:cubicBezTo>
                  <a:cubicBezTo>
                    <a:pt x="164" y="7"/>
                    <a:pt x="72" y="0"/>
                    <a:pt x="0" y="41"/>
                  </a:cubicBezTo>
                  <a:close/>
                </a:path>
              </a:pathLst>
            </a:custGeom>
            <a:solidFill>
              <a:srgbClr val="EB7D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88" name="Freeform 71"/>
            <p:cNvSpPr>
              <a:spLocks/>
            </p:cNvSpPr>
            <p:nvPr/>
          </p:nvSpPr>
          <p:spPr bwMode="auto">
            <a:xfrm>
              <a:off x="2470670" y="4505097"/>
              <a:ext cx="47422" cy="83613"/>
            </a:xfrm>
            <a:custGeom>
              <a:avLst/>
              <a:gdLst>
                <a:gd name="T0" fmla="*/ 33 w 38"/>
                <a:gd name="T1" fmla="*/ 30 h 68"/>
                <a:gd name="T2" fmla="*/ 28 w 38"/>
                <a:gd name="T3" fmla="*/ 66 h 68"/>
                <a:gd name="T4" fmla="*/ 5 w 38"/>
                <a:gd name="T5" fmla="*/ 38 h 68"/>
                <a:gd name="T6" fmla="*/ 10 w 38"/>
                <a:gd name="T7" fmla="*/ 2 h 68"/>
                <a:gd name="T8" fmla="*/ 33 w 38"/>
                <a:gd name="T9" fmla="*/ 3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8">
                  <a:moveTo>
                    <a:pt x="33" y="30"/>
                  </a:moveTo>
                  <a:cubicBezTo>
                    <a:pt x="38" y="47"/>
                    <a:pt x="36" y="64"/>
                    <a:pt x="28" y="66"/>
                  </a:cubicBezTo>
                  <a:cubicBezTo>
                    <a:pt x="20" y="68"/>
                    <a:pt x="10" y="55"/>
                    <a:pt x="5" y="38"/>
                  </a:cubicBezTo>
                  <a:cubicBezTo>
                    <a:pt x="0" y="20"/>
                    <a:pt x="2" y="4"/>
                    <a:pt x="10" y="2"/>
                  </a:cubicBezTo>
                  <a:cubicBezTo>
                    <a:pt x="17" y="0"/>
                    <a:pt x="28" y="12"/>
                    <a:pt x="33" y="3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89" name="Freeform 72"/>
            <p:cNvSpPr>
              <a:spLocks/>
            </p:cNvSpPr>
            <p:nvPr/>
          </p:nvSpPr>
          <p:spPr bwMode="auto">
            <a:xfrm>
              <a:off x="2755203" y="4423980"/>
              <a:ext cx="46174" cy="83613"/>
            </a:xfrm>
            <a:custGeom>
              <a:avLst/>
              <a:gdLst>
                <a:gd name="T0" fmla="*/ 33 w 38"/>
                <a:gd name="T1" fmla="*/ 30 h 68"/>
                <a:gd name="T2" fmla="*/ 28 w 38"/>
                <a:gd name="T3" fmla="*/ 66 h 68"/>
                <a:gd name="T4" fmla="*/ 5 w 38"/>
                <a:gd name="T5" fmla="*/ 38 h 68"/>
                <a:gd name="T6" fmla="*/ 10 w 38"/>
                <a:gd name="T7" fmla="*/ 2 h 68"/>
                <a:gd name="T8" fmla="*/ 33 w 38"/>
                <a:gd name="T9" fmla="*/ 3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68">
                  <a:moveTo>
                    <a:pt x="33" y="30"/>
                  </a:moveTo>
                  <a:cubicBezTo>
                    <a:pt x="38" y="48"/>
                    <a:pt x="36" y="64"/>
                    <a:pt x="28" y="66"/>
                  </a:cubicBezTo>
                  <a:cubicBezTo>
                    <a:pt x="20" y="68"/>
                    <a:pt x="10" y="56"/>
                    <a:pt x="5" y="38"/>
                  </a:cubicBezTo>
                  <a:cubicBezTo>
                    <a:pt x="0" y="21"/>
                    <a:pt x="2" y="4"/>
                    <a:pt x="10" y="2"/>
                  </a:cubicBezTo>
                  <a:cubicBezTo>
                    <a:pt x="18" y="0"/>
                    <a:pt x="28" y="13"/>
                    <a:pt x="33" y="30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90" name="Freeform 73"/>
            <p:cNvSpPr>
              <a:spLocks/>
            </p:cNvSpPr>
            <p:nvPr/>
          </p:nvSpPr>
          <p:spPr bwMode="auto">
            <a:xfrm>
              <a:off x="3109621" y="5151536"/>
              <a:ext cx="81117" cy="54910"/>
            </a:xfrm>
            <a:custGeom>
              <a:avLst/>
              <a:gdLst>
                <a:gd name="T0" fmla="*/ 54 w 66"/>
                <a:gd name="T1" fmla="*/ 0 h 45"/>
                <a:gd name="T2" fmla="*/ 47 w 66"/>
                <a:gd name="T3" fmla="*/ 9 h 45"/>
                <a:gd name="T4" fmla="*/ 39 w 66"/>
                <a:gd name="T5" fmla="*/ 2 h 45"/>
                <a:gd name="T6" fmla="*/ 32 w 66"/>
                <a:gd name="T7" fmla="*/ 12 h 45"/>
                <a:gd name="T8" fmla="*/ 23 w 66"/>
                <a:gd name="T9" fmla="*/ 3 h 45"/>
                <a:gd name="T10" fmla="*/ 16 w 66"/>
                <a:gd name="T11" fmla="*/ 12 h 45"/>
                <a:gd name="T12" fmla="*/ 8 w 66"/>
                <a:gd name="T13" fmla="*/ 4 h 45"/>
                <a:gd name="T14" fmla="*/ 1 w 66"/>
                <a:gd name="T15" fmla="*/ 25 h 45"/>
                <a:gd name="T16" fmla="*/ 12 w 66"/>
                <a:gd name="T17" fmla="*/ 44 h 45"/>
                <a:gd name="T18" fmla="*/ 18 w 66"/>
                <a:gd name="T19" fmla="*/ 35 h 45"/>
                <a:gd name="T20" fmla="*/ 26 w 66"/>
                <a:gd name="T21" fmla="*/ 43 h 45"/>
                <a:gd name="T22" fmla="*/ 34 w 66"/>
                <a:gd name="T23" fmla="*/ 32 h 45"/>
                <a:gd name="T24" fmla="*/ 42 w 66"/>
                <a:gd name="T25" fmla="*/ 42 h 45"/>
                <a:gd name="T26" fmla="*/ 49 w 66"/>
                <a:gd name="T27" fmla="*/ 33 h 45"/>
                <a:gd name="T28" fmla="*/ 57 w 66"/>
                <a:gd name="T29" fmla="*/ 40 h 45"/>
                <a:gd name="T30" fmla="*/ 65 w 66"/>
                <a:gd name="T31" fmla="*/ 20 h 45"/>
                <a:gd name="T32" fmla="*/ 54 w 66"/>
                <a:gd name="T33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66" h="45">
                  <a:moveTo>
                    <a:pt x="54" y="0"/>
                  </a:moveTo>
                  <a:cubicBezTo>
                    <a:pt x="51" y="1"/>
                    <a:pt x="49" y="4"/>
                    <a:pt x="47" y="9"/>
                  </a:cubicBezTo>
                  <a:cubicBezTo>
                    <a:pt x="45" y="4"/>
                    <a:pt x="42" y="1"/>
                    <a:pt x="39" y="2"/>
                  </a:cubicBezTo>
                  <a:cubicBezTo>
                    <a:pt x="36" y="2"/>
                    <a:pt x="33" y="6"/>
                    <a:pt x="32" y="12"/>
                  </a:cubicBezTo>
                  <a:cubicBezTo>
                    <a:pt x="30" y="7"/>
                    <a:pt x="27" y="3"/>
                    <a:pt x="23" y="3"/>
                  </a:cubicBezTo>
                  <a:cubicBezTo>
                    <a:pt x="20" y="3"/>
                    <a:pt x="18" y="7"/>
                    <a:pt x="16" y="12"/>
                  </a:cubicBezTo>
                  <a:cubicBezTo>
                    <a:pt x="14" y="7"/>
                    <a:pt x="11" y="4"/>
                    <a:pt x="8" y="4"/>
                  </a:cubicBezTo>
                  <a:cubicBezTo>
                    <a:pt x="3" y="5"/>
                    <a:pt x="0" y="14"/>
                    <a:pt x="1" y="25"/>
                  </a:cubicBezTo>
                  <a:cubicBezTo>
                    <a:pt x="2" y="36"/>
                    <a:pt x="7" y="45"/>
                    <a:pt x="12" y="44"/>
                  </a:cubicBezTo>
                  <a:cubicBezTo>
                    <a:pt x="15" y="44"/>
                    <a:pt x="17" y="40"/>
                    <a:pt x="18" y="35"/>
                  </a:cubicBezTo>
                  <a:cubicBezTo>
                    <a:pt x="20" y="40"/>
                    <a:pt x="23" y="43"/>
                    <a:pt x="26" y="43"/>
                  </a:cubicBezTo>
                  <a:cubicBezTo>
                    <a:pt x="30" y="43"/>
                    <a:pt x="32" y="38"/>
                    <a:pt x="34" y="32"/>
                  </a:cubicBezTo>
                  <a:cubicBezTo>
                    <a:pt x="36" y="38"/>
                    <a:pt x="39" y="42"/>
                    <a:pt x="42" y="42"/>
                  </a:cubicBezTo>
                  <a:cubicBezTo>
                    <a:pt x="45" y="41"/>
                    <a:pt x="48" y="38"/>
                    <a:pt x="49" y="33"/>
                  </a:cubicBezTo>
                  <a:cubicBezTo>
                    <a:pt x="51" y="38"/>
                    <a:pt x="54" y="41"/>
                    <a:pt x="57" y="40"/>
                  </a:cubicBezTo>
                  <a:cubicBezTo>
                    <a:pt x="62" y="40"/>
                    <a:pt x="66" y="31"/>
                    <a:pt x="65" y="20"/>
                  </a:cubicBezTo>
                  <a:cubicBezTo>
                    <a:pt x="64" y="9"/>
                    <a:pt x="59" y="0"/>
                    <a:pt x="54" y="0"/>
                  </a:cubicBezTo>
                  <a:close/>
                </a:path>
              </a:pathLst>
            </a:custGeom>
            <a:solidFill>
              <a:srgbClr val="FDDC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91" name="Freeform 74"/>
            <p:cNvSpPr>
              <a:spLocks/>
            </p:cNvSpPr>
            <p:nvPr/>
          </p:nvSpPr>
          <p:spPr bwMode="auto">
            <a:xfrm>
              <a:off x="1957762" y="3994685"/>
              <a:ext cx="882301" cy="852350"/>
            </a:xfrm>
            <a:custGeom>
              <a:avLst/>
              <a:gdLst>
                <a:gd name="T0" fmla="*/ 340 w 722"/>
                <a:gd name="T1" fmla="*/ 445 h 696"/>
                <a:gd name="T2" fmla="*/ 340 w 722"/>
                <a:gd name="T3" fmla="*/ 363 h 696"/>
                <a:gd name="T4" fmla="*/ 722 w 722"/>
                <a:gd name="T5" fmla="*/ 264 h 696"/>
                <a:gd name="T6" fmla="*/ 392 w 722"/>
                <a:gd name="T7" fmla="*/ 28 h 696"/>
                <a:gd name="T8" fmla="*/ 184 w 722"/>
                <a:gd name="T9" fmla="*/ 152 h 696"/>
                <a:gd name="T10" fmla="*/ 169 w 722"/>
                <a:gd name="T11" fmla="*/ 120 h 696"/>
                <a:gd name="T12" fmla="*/ 162 w 722"/>
                <a:gd name="T13" fmla="*/ 169 h 696"/>
                <a:gd name="T14" fmla="*/ 124 w 722"/>
                <a:gd name="T15" fmla="*/ 200 h 696"/>
                <a:gd name="T16" fmla="*/ 150 w 722"/>
                <a:gd name="T17" fmla="*/ 197 h 696"/>
                <a:gd name="T18" fmla="*/ 221 w 722"/>
                <a:gd name="T19" fmla="*/ 696 h 696"/>
                <a:gd name="T20" fmla="*/ 334 w 722"/>
                <a:gd name="T21" fmla="*/ 486 h 696"/>
                <a:gd name="T22" fmla="*/ 277 w 722"/>
                <a:gd name="T23" fmla="*/ 460 h 696"/>
                <a:gd name="T24" fmla="*/ 340 w 722"/>
                <a:gd name="T25" fmla="*/ 445 h 6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2" h="696">
                  <a:moveTo>
                    <a:pt x="340" y="445"/>
                  </a:moveTo>
                  <a:cubicBezTo>
                    <a:pt x="340" y="363"/>
                    <a:pt x="340" y="363"/>
                    <a:pt x="340" y="363"/>
                  </a:cubicBezTo>
                  <a:cubicBezTo>
                    <a:pt x="592" y="321"/>
                    <a:pt x="722" y="264"/>
                    <a:pt x="722" y="264"/>
                  </a:cubicBezTo>
                  <a:cubicBezTo>
                    <a:pt x="677" y="49"/>
                    <a:pt x="510" y="0"/>
                    <a:pt x="392" y="28"/>
                  </a:cubicBezTo>
                  <a:cubicBezTo>
                    <a:pt x="241" y="61"/>
                    <a:pt x="196" y="116"/>
                    <a:pt x="184" y="152"/>
                  </a:cubicBezTo>
                  <a:cubicBezTo>
                    <a:pt x="171" y="138"/>
                    <a:pt x="169" y="120"/>
                    <a:pt x="169" y="120"/>
                  </a:cubicBezTo>
                  <a:cubicBezTo>
                    <a:pt x="149" y="147"/>
                    <a:pt x="162" y="169"/>
                    <a:pt x="162" y="169"/>
                  </a:cubicBezTo>
                  <a:cubicBezTo>
                    <a:pt x="132" y="171"/>
                    <a:pt x="124" y="200"/>
                    <a:pt x="124" y="200"/>
                  </a:cubicBezTo>
                  <a:cubicBezTo>
                    <a:pt x="133" y="197"/>
                    <a:pt x="142" y="196"/>
                    <a:pt x="150" y="197"/>
                  </a:cubicBezTo>
                  <a:cubicBezTo>
                    <a:pt x="0" y="277"/>
                    <a:pt x="221" y="696"/>
                    <a:pt x="221" y="696"/>
                  </a:cubicBezTo>
                  <a:cubicBezTo>
                    <a:pt x="283" y="652"/>
                    <a:pt x="334" y="486"/>
                    <a:pt x="334" y="486"/>
                  </a:cubicBezTo>
                  <a:cubicBezTo>
                    <a:pt x="334" y="486"/>
                    <a:pt x="271" y="515"/>
                    <a:pt x="277" y="460"/>
                  </a:cubicBezTo>
                  <a:cubicBezTo>
                    <a:pt x="283" y="404"/>
                    <a:pt x="340" y="445"/>
                    <a:pt x="340" y="44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92" name="Freeform 75"/>
            <p:cNvSpPr>
              <a:spLocks/>
            </p:cNvSpPr>
            <p:nvPr/>
          </p:nvSpPr>
          <p:spPr bwMode="auto">
            <a:xfrm>
              <a:off x="3070934" y="3936032"/>
              <a:ext cx="984633" cy="911004"/>
            </a:xfrm>
            <a:custGeom>
              <a:avLst/>
              <a:gdLst>
                <a:gd name="T0" fmla="*/ 805 w 805"/>
                <a:gd name="T1" fmla="*/ 386 h 744"/>
                <a:gd name="T2" fmla="*/ 356 w 805"/>
                <a:gd name="T3" fmla="*/ 360 h 744"/>
                <a:gd name="T4" fmla="*/ 368 w 805"/>
                <a:gd name="T5" fmla="*/ 487 h 744"/>
                <a:gd name="T6" fmla="*/ 306 w 805"/>
                <a:gd name="T7" fmla="*/ 505 h 744"/>
                <a:gd name="T8" fmla="*/ 364 w 805"/>
                <a:gd name="T9" fmla="*/ 528 h 744"/>
                <a:gd name="T10" fmla="*/ 263 w 805"/>
                <a:gd name="T11" fmla="*/ 744 h 744"/>
                <a:gd name="T12" fmla="*/ 215 w 805"/>
                <a:gd name="T13" fmla="*/ 233 h 744"/>
                <a:gd name="T14" fmla="*/ 371 w 805"/>
                <a:gd name="T15" fmla="*/ 61 h 744"/>
                <a:gd name="T16" fmla="*/ 805 w 805"/>
                <a:gd name="T17" fmla="*/ 386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5" h="744">
                  <a:moveTo>
                    <a:pt x="805" y="386"/>
                  </a:moveTo>
                  <a:cubicBezTo>
                    <a:pt x="805" y="386"/>
                    <a:pt x="642" y="289"/>
                    <a:pt x="356" y="360"/>
                  </a:cubicBezTo>
                  <a:cubicBezTo>
                    <a:pt x="368" y="487"/>
                    <a:pt x="368" y="487"/>
                    <a:pt x="368" y="487"/>
                  </a:cubicBezTo>
                  <a:cubicBezTo>
                    <a:pt x="368" y="487"/>
                    <a:pt x="308" y="449"/>
                    <a:pt x="306" y="505"/>
                  </a:cubicBezTo>
                  <a:cubicBezTo>
                    <a:pt x="303" y="560"/>
                    <a:pt x="364" y="528"/>
                    <a:pt x="364" y="528"/>
                  </a:cubicBezTo>
                  <a:cubicBezTo>
                    <a:pt x="364" y="528"/>
                    <a:pt x="323" y="697"/>
                    <a:pt x="263" y="744"/>
                  </a:cubicBezTo>
                  <a:cubicBezTo>
                    <a:pt x="263" y="744"/>
                    <a:pt x="0" y="247"/>
                    <a:pt x="215" y="233"/>
                  </a:cubicBezTo>
                  <a:cubicBezTo>
                    <a:pt x="215" y="233"/>
                    <a:pt x="194" y="116"/>
                    <a:pt x="371" y="61"/>
                  </a:cubicBezTo>
                  <a:cubicBezTo>
                    <a:pt x="568" y="0"/>
                    <a:pt x="768" y="74"/>
                    <a:pt x="805" y="386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</p:grpSp>
      <p:sp>
        <p:nvSpPr>
          <p:cNvPr id="124" name="Oval 108"/>
          <p:cNvSpPr/>
          <p:nvPr/>
        </p:nvSpPr>
        <p:spPr>
          <a:xfrm>
            <a:off x="5229403" y="1848891"/>
            <a:ext cx="608728" cy="6086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707"/>
          </a:p>
        </p:txBody>
      </p:sp>
      <p:sp>
        <p:nvSpPr>
          <p:cNvPr id="125" name="TextBox 109"/>
          <p:cNvSpPr txBox="1"/>
          <p:nvPr/>
        </p:nvSpPr>
        <p:spPr>
          <a:xfrm>
            <a:off x="5338563" y="2808995"/>
            <a:ext cx="5787464" cy="307750"/>
          </a:xfrm>
          <a:prstGeom prst="rect">
            <a:avLst/>
          </a:prstGeom>
          <a:noFill/>
        </p:spPr>
        <p:txBody>
          <a:bodyPr wrap="square" lIns="91415" tIns="45707" rIns="91415" bIns="45707" rtlCol="0">
            <a:spAutoFit/>
          </a:bodyPr>
          <a:lstStyle/>
          <a:p>
            <a:pPr defTabSz="1219094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rgbClr val="ED5A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400" dirty="0">
              <a:solidFill>
                <a:srgbClr val="ED5A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6" name="TextBox 110"/>
          <p:cNvSpPr txBox="1"/>
          <p:nvPr/>
        </p:nvSpPr>
        <p:spPr>
          <a:xfrm>
            <a:off x="5954213" y="1897258"/>
            <a:ext cx="4379609" cy="646305"/>
          </a:xfrm>
          <a:prstGeom prst="rect">
            <a:avLst/>
          </a:prstGeom>
          <a:noFill/>
        </p:spPr>
        <p:txBody>
          <a:bodyPr wrap="square" lIns="91415" tIns="45707" rIns="91415" bIns="45707" rtlCol="0">
            <a:spAutoFit/>
          </a:bodyPr>
          <a:lstStyle/>
          <a:p>
            <a:pPr defTabSz="1219094">
              <a:spcBef>
                <a:spcPct val="20000"/>
              </a:spcBef>
              <a:defRPr/>
            </a:pP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7" name="Oval 111"/>
          <p:cNvSpPr/>
          <p:nvPr/>
        </p:nvSpPr>
        <p:spPr>
          <a:xfrm>
            <a:off x="6395460" y="3506715"/>
            <a:ext cx="429847" cy="42982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r>
              <a:rPr lang="en-US" sz="1612" b="1"/>
              <a:t>1</a:t>
            </a:r>
          </a:p>
        </p:txBody>
      </p:sp>
      <p:sp>
        <p:nvSpPr>
          <p:cNvPr id="128" name="TextBox 114"/>
          <p:cNvSpPr txBox="1"/>
          <p:nvPr/>
        </p:nvSpPr>
        <p:spPr>
          <a:xfrm>
            <a:off x="6989014" y="3439131"/>
            <a:ext cx="3727965" cy="584749"/>
          </a:xfrm>
          <a:prstGeom prst="rect">
            <a:avLst/>
          </a:prstGeom>
          <a:noFill/>
        </p:spPr>
        <p:txBody>
          <a:bodyPr wrap="square" lIns="91415" tIns="45707" rIns="91415" bIns="45707" rtlCol="0">
            <a:spAutoFit/>
          </a:bodyPr>
          <a:lstStyle/>
          <a:p>
            <a:pPr defTabSz="1219094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600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9" name="Oval 115"/>
          <p:cNvSpPr/>
          <p:nvPr/>
        </p:nvSpPr>
        <p:spPr>
          <a:xfrm>
            <a:off x="6395460" y="4220078"/>
            <a:ext cx="429847" cy="42982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r>
              <a:rPr lang="en-US" sz="1612" b="1"/>
              <a:t>2</a:t>
            </a:r>
          </a:p>
        </p:txBody>
      </p:sp>
      <p:sp>
        <p:nvSpPr>
          <p:cNvPr id="130" name="TextBox 116"/>
          <p:cNvSpPr txBox="1"/>
          <p:nvPr/>
        </p:nvSpPr>
        <p:spPr>
          <a:xfrm>
            <a:off x="6989014" y="4178063"/>
            <a:ext cx="3727965" cy="584749"/>
          </a:xfrm>
          <a:prstGeom prst="rect">
            <a:avLst/>
          </a:prstGeom>
          <a:noFill/>
        </p:spPr>
        <p:txBody>
          <a:bodyPr wrap="square" lIns="91415" tIns="45707" rIns="91415" bIns="45707" rtlCol="0">
            <a:spAutoFit/>
          </a:bodyPr>
          <a:lstStyle/>
          <a:p>
            <a:pPr defTabSz="1219094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600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1" name="Oval 117"/>
          <p:cNvSpPr/>
          <p:nvPr/>
        </p:nvSpPr>
        <p:spPr>
          <a:xfrm>
            <a:off x="6395460" y="4933440"/>
            <a:ext cx="429847" cy="429823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r>
              <a:rPr lang="en-US" sz="1612" b="1"/>
              <a:t>3</a:t>
            </a:r>
          </a:p>
        </p:txBody>
      </p:sp>
      <p:sp>
        <p:nvSpPr>
          <p:cNvPr id="132" name="TextBox 118"/>
          <p:cNvSpPr txBox="1"/>
          <p:nvPr/>
        </p:nvSpPr>
        <p:spPr>
          <a:xfrm>
            <a:off x="6989014" y="4916994"/>
            <a:ext cx="3727965" cy="584749"/>
          </a:xfrm>
          <a:prstGeom prst="rect">
            <a:avLst/>
          </a:prstGeom>
          <a:noFill/>
        </p:spPr>
        <p:txBody>
          <a:bodyPr wrap="square" lIns="91415" tIns="45707" rIns="91415" bIns="45707" rtlCol="0">
            <a:spAutoFit/>
          </a:bodyPr>
          <a:lstStyle/>
          <a:p>
            <a:pPr defTabSz="1219094"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600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3" name="Freeform 126"/>
          <p:cNvSpPr>
            <a:spLocks noChangeArrowheads="1"/>
          </p:cNvSpPr>
          <p:nvPr/>
        </p:nvSpPr>
        <p:spPr bwMode="auto">
          <a:xfrm>
            <a:off x="5384978" y="2003015"/>
            <a:ext cx="297579" cy="297563"/>
          </a:xfrm>
          <a:custGeom>
            <a:avLst/>
            <a:gdLst>
              <a:gd name="T0" fmla="*/ 95593 w 426"/>
              <a:gd name="T1" fmla="*/ 0 h 426"/>
              <a:gd name="T2" fmla="*/ 95593 w 426"/>
              <a:gd name="T3" fmla="*/ 0 h 426"/>
              <a:gd name="T4" fmla="*/ 0 w 426"/>
              <a:gd name="T5" fmla="*/ 96044 h 426"/>
              <a:gd name="T6" fmla="*/ 95593 w 426"/>
              <a:gd name="T7" fmla="*/ 191636 h 426"/>
              <a:gd name="T8" fmla="*/ 191636 w 426"/>
              <a:gd name="T9" fmla="*/ 96044 h 426"/>
              <a:gd name="T10" fmla="*/ 95593 w 426"/>
              <a:gd name="T11" fmla="*/ 0 h 426"/>
              <a:gd name="T12" fmla="*/ 103258 w 426"/>
              <a:gd name="T13" fmla="*/ 175854 h 426"/>
              <a:gd name="T14" fmla="*/ 103258 w 426"/>
              <a:gd name="T15" fmla="*/ 175854 h 426"/>
              <a:gd name="T16" fmla="*/ 103258 w 426"/>
              <a:gd name="T17" fmla="*/ 131665 h 426"/>
              <a:gd name="T18" fmla="*/ 87476 w 426"/>
              <a:gd name="T19" fmla="*/ 131665 h 426"/>
              <a:gd name="T20" fmla="*/ 87476 w 426"/>
              <a:gd name="T21" fmla="*/ 175854 h 426"/>
              <a:gd name="T22" fmla="*/ 15782 w 426"/>
              <a:gd name="T23" fmla="*/ 103709 h 426"/>
              <a:gd name="T24" fmla="*/ 59520 w 426"/>
              <a:gd name="T25" fmla="*/ 103709 h 426"/>
              <a:gd name="T26" fmla="*/ 59520 w 426"/>
              <a:gd name="T27" fmla="*/ 87927 h 426"/>
              <a:gd name="T28" fmla="*/ 15782 w 426"/>
              <a:gd name="T29" fmla="*/ 87927 h 426"/>
              <a:gd name="T30" fmla="*/ 87476 w 426"/>
              <a:gd name="T31" fmla="*/ 19840 h 426"/>
              <a:gd name="T32" fmla="*/ 87476 w 426"/>
              <a:gd name="T33" fmla="*/ 64029 h 426"/>
              <a:gd name="T34" fmla="*/ 103258 w 426"/>
              <a:gd name="T35" fmla="*/ 64029 h 426"/>
              <a:gd name="T36" fmla="*/ 103258 w 426"/>
              <a:gd name="T37" fmla="*/ 19840 h 426"/>
              <a:gd name="T38" fmla="*/ 171345 w 426"/>
              <a:gd name="T39" fmla="*/ 87927 h 426"/>
              <a:gd name="T40" fmla="*/ 131665 w 426"/>
              <a:gd name="T41" fmla="*/ 87927 h 426"/>
              <a:gd name="T42" fmla="*/ 131665 w 426"/>
              <a:gd name="T43" fmla="*/ 103709 h 426"/>
              <a:gd name="T44" fmla="*/ 171345 w 426"/>
              <a:gd name="T45" fmla="*/ 103709 h 426"/>
              <a:gd name="T46" fmla="*/ 103258 w 426"/>
              <a:gd name="T47" fmla="*/ 175854 h 42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</a:gdLst>
            <a:ahLst/>
            <a:cxnLst>
              <a:cxn ang="T48">
                <a:pos x="T0" y="T1"/>
              </a:cxn>
              <a:cxn ang="T49">
                <a:pos x="T2" y="T3"/>
              </a:cxn>
              <a:cxn ang="T50">
                <a:pos x="T4" y="T5"/>
              </a:cxn>
              <a:cxn ang="T51">
                <a:pos x="T6" y="T7"/>
              </a:cxn>
              <a:cxn ang="T52">
                <a:pos x="T8" y="T9"/>
              </a:cxn>
              <a:cxn ang="T53">
                <a:pos x="T10" y="T11"/>
              </a:cxn>
              <a:cxn ang="T54">
                <a:pos x="T12" y="T13"/>
              </a:cxn>
              <a:cxn ang="T55">
                <a:pos x="T14" y="T15"/>
              </a:cxn>
              <a:cxn ang="T56">
                <a:pos x="T16" y="T17"/>
              </a:cxn>
              <a:cxn ang="T57">
                <a:pos x="T18" y="T19"/>
              </a:cxn>
              <a:cxn ang="T58">
                <a:pos x="T20" y="T21"/>
              </a:cxn>
              <a:cxn ang="T59">
                <a:pos x="T22" y="T23"/>
              </a:cxn>
              <a:cxn ang="T60">
                <a:pos x="T24" y="T25"/>
              </a:cxn>
              <a:cxn ang="T61">
                <a:pos x="T26" y="T27"/>
              </a:cxn>
              <a:cxn ang="T62">
                <a:pos x="T28" y="T29"/>
              </a:cxn>
              <a:cxn ang="T63">
                <a:pos x="T30" y="T31"/>
              </a:cxn>
              <a:cxn ang="T64">
                <a:pos x="T32" y="T33"/>
              </a:cxn>
              <a:cxn ang="T65">
                <a:pos x="T34" y="T35"/>
              </a:cxn>
              <a:cxn ang="T66">
                <a:pos x="T36" y="T37"/>
              </a:cxn>
              <a:cxn ang="T67">
                <a:pos x="T38" y="T39"/>
              </a:cxn>
              <a:cxn ang="T68">
                <a:pos x="T40" y="T41"/>
              </a:cxn>
              <a:cxn ang="T69">
                <a:pos x="T42" y="T43"/>
              </a:cxn>
              <a:cxn ang="T70">
                <a:pos x="T44" y="T45"/>
              </a:cxn>
              <a:cxn ang="T71">
                <a:pos x="T46" y="T47"/>
              </a:cxn>
            </a:cxnLst>
            <a:rect l="0" t="0" r="r" b="b"/>
            <a:pathLst>
              <a:path w="426" h="426">
                <a:moveTo>
                  <a:pt x="212" y="0"/>
                </a:moveTo>
                <a:lnTo>
                  <a:pt x="212" y="0"/>
                </a:lnTo>
                <a:cubicBezTo>
                  <a:pt x="97" y="0"/>
                  <a:pt x="0" y="97"/>
                  <a:pt x="0" y="213"/>
                </a:cubicBezTo>
                <a:cubicBezTo>
                  <a:pt x="0" y="336"/>
                  <a:pt x="97" y="425"/>
                  <a:pt x="212" y="425"/>
                </a:cubicBezTo>
                <a:cubicBezTo>
                  <a:pt x="327" y="425"/>
                  <a:pt x="425" y="336"/>
                  <a:pt x="425" y="213"/>
                </a:cubicBezTo>
                <a:cubicBezTo>
                  <a:pt x="425" y="97"/>
                  <a:pt x="327" y="0"/>
                  <a:pt x="212" y="0"/>
                </a:cubicBezTo>
                <a:close/>
                <a:moveTo>
                  <a:pt x="229" y="390"/>
                </a:moveTo>
                <a:lnTo>
                  <a:pt x="229" y="390"/>
                </a:lnTo>
                <a:cubicBezTo>
                  <a:pt x="229" y="292"/>
                  <a:pt x="229" y="292"/>
                  <a:pt x="229" y="292"/>
                </a:cubicBezTo>
                <a:cubicBezTo>
                  <a:pt x="194" y="292"/>
                  <a:pt x="194" y="292"/>
                  <a:pt x="194" y="292"/>
                </a:cubicBezTo>
                <a:cubicBezTo>
                  <a:pt x="194" y="390"/>
                  <a:pt x="194" y="390"/>
                  <a:pt x="194" y="390"/>
                </a:cubicBezTo>
                <a:cubicBezTo>
                  <a:pt x="114" y="380"/>
                  <a:pt x="44" y="310"/>
                  <a:pt x="35" y="230"/>
                </a:cubicBezTo>
                <a:cubicBezTo>
                  <a:pt x="132" y="230"/>
                  <a:pt x="132" y="230"/>
                  <a:pt x="132" y="230"/>
                </a:cubicBezTo>
                <a:cubicBezTo>
                  <a:pt x="132" y="195"/>
                  <a:pt x="132" y="195"/>
                  <a:pt x="132" y="195"/>
                </a:cubicBezTo>
                <a:cubicBezTo>
                  <a:pt x="35" y="195"/>
                  <a:pt x="35" y="195"/>
                  <a:pt x="35" y="195"/>
                </a:cubicBezTo>
                <a:cubicBezTo>
                  <a:pt x="44" y="115"/>
                  <a:pt x="114" y="53"/>
                  <a:pt x="194" y="44"/>
                </a:cubicBezTo>
                <a:cubicBezTo>
                  <a:pt x="194" y="142"/>
                  <a:pt x="194" y="142"/>
                  <a:pt x="194" y="142"/>
                </a:cubicBezTo>
                <a:cubicBezTo>
                  <a:pt x="229" y="142"/>
                  <a:pt x="229" y="142"/>
                  <a:pt x="229" y="142"/>
                </a:cubicBezTo>
                <a:cubicBezTo>
                  <a:pt x="229" y="44"/>
                  <a:pt x="229" y="44"/>
                  <a:pt x="229" y="44"/>
                </a:cubicBezTo>
                <a:cubicBezTo>
                  <a:pt x="310" y="53"/>
                  <a:pt x="380" y="115"/>
                  <a:pt x="380" y="195"/>
                </a:cubicBezTo>
                <a:cubicBezTo>
                  <a:pt x="292" y="195"/>
                  <a:pt x="292" y="195"/>
                  <a:pt x="292" y="195"/>
                </a:cubicBezTo>
                <a:cubicBezTo>
                  <a:pt x="292" y="230"/>
                  <a:pt x="292" y="230"/>
                  <a:pt x="292" y="230"/>
                </a:cubicBezTo>
                <a:cubicBezTo>
                  <a:pt x="380" y="230"/>
                  <a:pt x="380" y="230"/>
                  <a:pt x="380" y="230"/>
                </a:cubicBezTo>
                <a:cubicBezTo>
                  <a:pt x="380" y="310"/>
                  <a:pt x="310" y="380"/>
                  <a:pt x="229" y="39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/>
        </p:spPr>
        <p:txBody>
          <a:bodyPr wrap="none" lIns="34287" tIns="17143" rIns="34287" bIns="17143" anchor="ctr"/>
          <a:lstStyle/>
          <a:p>
            <a:endParaRPr lang="en-US" sz="1707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183" y="1544400"/>
            <a:ext cx="1769129" cy="1771289"/>
          </a:xfrm>
          <a:prstGeom prst="rect">
            <a:avLst/>
          </a:prstGeom>
        </p:spPr>
      </p:pic>
      <p:sp>
        <p:nvSpPr>
          <p:cNvPr id="93" name="TextBox 54">
            <a:extLst>
              <a:ext uri="{FF2B5EF4-FFF2-40B4-BE49-F238E27FC236}">
                <a16:creationId xmlns:a16="http://schemas.microsoft.com/office/drawing/2014/main" xmlns="" id="{8A21FE4A-D9E6-44B0-BC35-0F0791E7ACB4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需要改正问题</a:t>
            </a:r>
          </a:p>
        </p:txBody>
      </p:sp>
    </p:spTree>
    <p:extLst>
      <p:ext uri="{BB962C8B-B14F-4D97-AF65-F5344CB8AC3E}">
        <p14:creationId xmlns:p14="http://schemas.microsoft.com/office/powerpoint/2010/main" val="4064990506"/>
      </p:ext>
    </p:extLst>
  </p:cSld>
  <p:clrMapOvr>
    <a:masterClrMapping/>
  </p:clrMapOvr>
  <p:transition spd="med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1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600"/>
                            </p:stCondLst>
                            <p:childTnLst>
                              <p:par>
                                <p:cTn id="3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1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6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100"/>
                            </p:stCondLst>
                            <p:childTnLst>
                              <p:par>
                                <p:cTn id="5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600"/>
                            </p:stCondLst>
                            <p:childTnLst>
                              <p:par>
                                <p:cTn id="6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5" grpId="0"/>
      <p:bldP spid="126" grpId="0"/>
      <p:bldP spid="127" grpId="0" animBg="1"/>
      <p:bldP spid="128" grpId="0"/>
      <p:bldP spid="129" grpId="0" animBg="1"/>
      <p:bldP spid="130" grpId="0"/>
      <p:bldP spid="131" grpId="0" animBg="1"/>
      <p:bldP spid="132" grpId="0"/>
      <p:bldP spid="133" grpId="0" animBg="1"/>
      <p:bldP spid="9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ight Arrow 1"/>
          <p:cNvSpPr/>
          <p:nvPr/>
        </p:nvSpPr>
        <p:spPr>
          <a:xfrm>
            <a:off x="8056603" y="2657428"/>
            <a:ext cx="876143" cy="508916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707" dirty="0">
              <a:latin typeface="Source Sans Pro" charset="0"/>
            </a:endParaRPr>
          </a:p>
        </p:txBody>
      </p:sp>
      <p:sp>
        <p:nvSpPr>
          <p:cNvPr id="7" name="Rectangle 2"/>
          <p:cNvSpPr/>
          <p:nvPr/>
        </p:nvSpPr>
        <p:spPr>
          <a:xfrm>
            <a:off x="460027" y="3633671"/>
            <a:ext cx="2495360" cy="157234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600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Right Arrow 3"/>
          <p:cNvSpPr/>
          <p:nvPr/>
        </p:nvSpPr>
        <p:spPr>
          <a:xfrm flipH="1">
            <a:off x="2971925" y="3909331"/>
            <a:ext cx="876143" cy="508916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1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707" dirty="0">
              <a:latin typeface="Source Sans Pro" charset="0"/>
            </a:endParaRP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3946080" y="1980643"/>
            <a:ext cx="4069345" cy="5361415"/>
            <a:chOff x="3076" y="1157"/>
            <a:chExt cx="1524" cy="2008"/>
          </a:xfrm>
        </p:grpSpPr>
        <p:sp>
          <p:nvSpPr>
            <p:cNvPr id="10" name="Freeform 5"/>
            <p:cNvSpPr>
              <a:spLocks/>
            </p:cNvSpPr>
            <p:nvPr/>
          </p:nvSpPr>
          <p:spPr bwMode="auto">
            <a:xfrm>
              <a:off x="3076" y="1157"/>
              <a:ext cx="1524" cy="2008"/>
            </a:xfrm>
            <a:custGeom>
              <a:avLst/>
              <a:gdLst>
                <a:gd name="T0" fmla="*/ 605 w 642"/>
                <a:gd name="T1" fmla="*/ 338 h 847"/>
                <a:gd name="T2" fmla="*/ 609 w 642"/>
                <a:gd name="T3" fmla="*/ 293 h 847"/>
                <a:gd name="T4" fmla="*/ 600 w 642"/>
                <a:gd name="T5" fmla="*/ 241 h 847"/>
                <a:gd name="T6" fmla="*/ 581 w 642"/>
                <a:gd name="T7" fmla="*/ 170 h 847"/>
                <a:gd name="T8" fmla="*/ 555 w 642"/>
                <a:gd name="T9" fmla="*/ 112 h 847"/>
                <a:gd name="T10" fmla="*/ 287 w 642"/>
                <a:gd name="T11" fmla="*/ 0 h 847"/>
                <a:gd name="T12" fmla="*/ 0 w 642"/>
                <a:gd name="T13" fmla="*/ 265 h 847"/>
                <a:gd name="T14" fmla="*/ 2 w 642"/>
                <a:gd name="T15" fmla="*/ 300 h 847"/>
                <a:gd name="T16" fmla="*/ 34 w 642"/>
                <a:gd name="T17" fmla="*/ 404 h 847"/>
                <a:gd name="T18" fmla="*/ 63 w 642"/>
                <a:gd name="T19" fmla="*/ 447 h 847"/>
                <a:gd name="T20" fmla="*/ 81 w 642"/>
                <a:gd name="T21" fmla="*/ 469 h 847"/>
                <a:gd name="T22" fmla="*/ 99 w 642"/>
                <a:gd name="T23" fmla="*/ 486 h 847"/>
                <a:gd name="T24" fmla="*/ 101 w 642"/>
                <a:gd name="T25" fmla="*/ 492 h 847"/>
                <a:gd name="T26" fmla="*/ 100 w 642"/>
                <a:gd name="T27" fmla="*/ 549 h 847"/>
                <a:gd name="T28" fmla="*/ 92 w 642"/>
                <a:gd name="T29" fmla="*/ 606 h 847"/>
                <a:gd name="T30" fmla="*/ 77 w 642"/>
                <a:gd name="T31" fmla="*/ 644 h 847"/>
                <a:gd name="T32" fmla="*/ 117 w 642"/>
                <a:gd name="T33" fmla="*/ 626 h 847"/>
                <a:gd name="T34" fmla="*/ 124 w 642"/>
                <a:gd name="T35" fmla="*/ 587 h 847"/>
                <a:gd name="T36" fmla="*/ 129 w 642"/>
                <a:gd name="T37" fmla="*/ 511 h 847"/>
                <a:gd name="T38" fmla="*/ 124 w 642"/>
                <a:gd name="T39" fmla="*/ 477 h 847"/>
                <a:gd name="T40" fmla="*/ 118 w 642"/>
                <a:gd name="T41" fmla="*/ 467 h 847"/>
                <a:gd name="T42" fmla="*/ 89 w 642"/>
                <a:gd name="T43" fmla="*/ 439 h 847"/>
                <a:gd name="T44" fmla="*/ 79 w 642"/>
                <a:gd name="T45" fmla="*/ 427 h 847"/>
                <a:gd name="T46" fmla="*/ 45 w 642"/>
                <a:gd name="T47" fmla="*/ 368 h 847"/>
                <a:gd name="T48" fmla="*/ 23 w 642"/>
                <a:gd name="T49" fmla="*/ 273 h 847"/>
                <a:gd name="T50" fmla="*/ 23 w 642"/>
                <a:gd name="T51" fmla="*/ 258 h 847"/>
                <a:gd name="T52" fmla="*/ 311 w 642"/>
                <a:gd name="T53" fmla="*/ 18 h 847"/>
                <a:gd name="T54" fmla="*/ 556 w 642"/>
                <a:gd name="T55" fmla="*/ 140 h 847"/>
                <a:gd name="T56" fmla="*/ 573 w 642"/>
                <a:gd name="T57" fmla="*/ 185 h 847"/>
                <a:gd name="T58" fmla="*/ 598 w 642"/>
                <a:gd name="T59" fmla="*/ 279 h 847"/>
                <a:gd name="T60" fmla="*/ 599 w 642"/>
                <a:gd name="T61" fmla="*/ 291 h 847"/>
                <a:gd name="T62" fmla="*/ 584 w 642"/>
                <a:gd name="T63" fmla="*/ 313 h 847"/>
                <a:gd name="T64" fmla="*/ 620 w 642"/>
                <a:gd name="T65" fmla="*/ 395 h 847"/>
                <a:gd name="T66" fmla="*/ 632 w 642"/>
                <a:gd name="T67" fmla="*/ 427 h 847"/>
                <a:gd name="T68" fmla="*/ 617 w 642"/>
                <a:gd name="T69" fmla="*/ 443 h 847"/>
                <a:gd name="T70" fmla="*/ 596 w 642"/>
                <a:gd name="T71" fmla="*/ 445 h 847"/>
                <a:gd name="T72" fmla="*/ 587 w 642"/>
                <a:gd name="T73" fmla="*/ 451 h 847"/>
                <a:gd name="T74" fmla="*/ 588 w 642"/>
                <a:gd name="T75" fmla="*/ 497 h 847"/>
                <a:gd name="T76" fmla="*/ 577 w 642"/>
                <a:gd name="T77" fmla="*/ 508 h 847"/>
                <a:gd name="T78" fmla="*/ 574 w 642"/>
                <a:gd name="T79" fmla="*/ 515 h 847"/>
                <a:gd name="T80" fmla="*/ 580 w 642"/>
                <a:gd name="T81" fmla="*/ 539 h 847"/>
                <a:gd name="T82" fmla="*/ 568 w 642"/>
                <a:gd name="T83" fmla="*/ 544 h 847"/>
                <a:gd name="T84" fmla="*/ 563 w 642"/>
                <a:gd name="T85" fmla="*/ 572 h 847"/>
                <a:gd name="T86" fmla="*/ 580 w 642"/>
                <a:gd name="T87" fmla="*/ 604 h 847"/>
                <a:gd name="T88" fmla="*/ 506 w 642"/>
                <a:gd name="T89" fmla="*/ 629 h 847"/>
                <a:gd name="T90" fmla="*/ 436 w 642"/>
                <a:gd name="T91" fmla="*/ 635 h 847"/>
                <a:gd name="T92" fmla="*/ 385 w 642"/>
                <a:gd name="T93" fmla="*/ 758 h 847"/>
                <a:gd name="T94" fmla="*/ 393 w 642"/>
                <a:gd name="T95" fmla="*/ 842 h 847"/>
                <a:gd name="T96" fmla="*/ 384 w 642"/>
                <a:gd name="T97" fmla="*/ 769 h 847"/>
                <a:gd name="T98" fmla="*/ 435 w 642"/>
                <a:gd name="T99" fmla="*/ 642 h 847"/>
                <a:gd name="T100" fmla="*/ 454 w 642"/>
                <a:gd name="T101" fmla="*/ 632 h 847"/>
                <a:gd name="T102" fmla="*/ 579 w 642"/>
                <a:gd name="T103" fmla="*/ 623 h 847"/>
                <a:gd name="T104" fmla="*/ 578 w 642"/>
                <a:gd name="T105" fmla="*/ 584 h 847"/>
                <a:gd name="T106" fmla="*/ 568 w 642"/>
                <a:gd name="T107" fmla="*/ 568 h 847"/>
                <a:gd name="T108" fmla="*/ 575 w 642"/>
                <a:gd name="T109" fmla="*/ 546 h 847"/>
                <a:gd name="T110" fmla="*/ 586 w 642"/>
                <a:gd name="T111" fmla="*/ 542 h 847"/>
                <a:gd name="T112" fmla="*/ 581 w 642"/>
                <a:gd name="T113" fmla="*/ 515 h 847"/>
                <a:gd name="T114" fmla="*/ 593 w 642"/>
                <a:gd name="T115" fmla="*/ 503 h 847"/>
                <a:gd name="T116" fmla="*/ 594 w 642"/>
                <a:gd name="T117" fmla="*/ 493 h 847"/>
                <a:gd name="T118" fmla="*/ 594 w 642"/>
                <a:gd name="T119" fmla="*/ 454 h 847"/>
                <a:gd name="T120" fmla="*/ 639 w 642"/>
                <a:gd name="T121" fmla="*/ 432 h 8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42" h="847">
                  <a:moveTo>
                    <a:pt x="638" y="412"/>
                  </a:moveTo>
                  <a:cubicBezTo>
                    <a:pt x="636" y="408"/>
                    <a:pt x="635" y="405"/>
                    <a:pt x="633" y="402"/>
                  </a:cubicBezTo>
                  <a:cubicBezTo>
                    <a:pt x="631" y="398"/>
                    <a:pt x="630" y="395"/>
                    <a:pt x="628" y="391"/>
                  </a:cubicBezTo>
                  <a:cubicBezTo>
                    <a:pt x="627" y="389"/>
                    <a:pt x="626" y="386"/>
                    <a:pt x="625" y="384"/>
                  </a:cubicBezTo>
                  <a:cubicBezTo>
                    <a:pt x="622" y="376"/>
                    <a:pt x="618" y="367"/>
                    <a:pt x="614" y="359"/>
                  </a:cubicBezTo>
                  <a:cubicBezTo>
                    <a:pt x="611" y="352"/>
                    <a:pt x="608" y="345"/>
                    <a:pt x="605" y="338"/>
                  </a:cubicBezTo>
                  <a:cubicBezTo>
                    <a:pt x="602" y="331"/>
                    <a:pt x="599" y="323"/>
                    <a:pt x="596" y="316"/>
                  </a:cubicBezTo>
                  <a:cubicBezTo>
                    <a:pt x="594" y="313"/>
                    <a:pt x="594" y="311"/>
                    <a:pt x="595" y="309"/>
                  </a:cubicBezTo>
                  <a:cubicBezTo>
                    <a:pt x="596" y="307"/>
                    <a:pt x="599" y="305"/>
                    <a:pt x="602" y="302"/>
                  </a:cubicBezTo>
                  <a:cubicBezTo>
                    <a:pt x="604" y="301"/>
                    <a:pt x="606" y="299"/>
                    <a:pt x="607" y="297"/>
                  </a:cubicBezTo>
                  <a:cubicBezTo>
                    <a:pt x="608" y="297"/>
                    <a:pt x="608" y="296"/>
                    <a:pt x="608" y="295"/>
                  </a:cubicBezTo>
                  <a:cubicBezTo>
                    <a:pt x="609" y="295"/>
                    <a:pt x="609" y="294"/>
                    <a:pt x="609" y="293"/>
                  </a:cubicBezTo>
                  <a:cubicBezTo>
                    <a:pt x="610" y="293"/>
                    <a:pt x="610" y="293"/>
                    <a:pt x="610" y="293"/>
                  </a:cubicBezTo>
                  <a:cubicBezTo>
                    <a:pt x="610" y="292"/>
                    <a:pt x="610" y="293"/>
                    <a:pt x="610" y="292"/>
                  </a:cubicBezTo>
                  <a:cubicBezTo>
                    <a:pt x="610" y="290"/>
                    <a:pt x="610" y="290"/>
                    <a:pt x="610" y="290"/>
                  </a:cubicBezTo>
                  <a:cubicBezTo>
                    <a:pt x="612" y="284"/>
                    <a:pt x="610" y="279"/>
                    <a:pt x="609" y="275"/>
                  </a:cubicBezTo>
                  <a:cubicBezTo>
                    <a:pt x="607" y="267"/>
                    <a:pt x="604" y="260"/>
                    <a:pt x="603" y="252"/>
                  </a:cubicBezTo>
                  <a:cubicBezTo>
                    <a:pt x="600" y="241"/>
                    <a:pt x="600" y="241"/>
                    <a:pt x="600" y="241"/>
                  </a:cubicBezTo>
                  <a:cubicBezTo>
                    <a:pt x="597" y="229"/>
                    <a:pt x="597" y="229"/>
                    <a:pt x="597" y="229"/>
                  </a:cubicBezTo>
                  <a:cubicBezTo>
                    <a:pt x="595" y="221"/>
                    <a:pt x="592" y="213"/>
                    <a:pt x="590" y="205"/>
                  </a:cubicBezTo>
                  <a:cubicBezTo>
                    <a:pt x="589" y="201"/>
                    <a:pt x="589" y="198"/>
                    <a:pt x="588" y="194"/>
                  </a:cubicBezTo>
                  <a:cubicBezTo>
                    <a:pt x="585" y="182"/>
                    <a:pt x="585" y="182"/>
                    <a:pt x="585" y="182"/>
                  </a:cubicBezTo>
                  <a:cubicBezTo>
                    <a:pt x="583" y="175"/>
                    <a:pt x="583" y="175"/>
                    <a:pt x="583" y="175"/>
                  </a:cubicBezTo>
                  <a:cubicBezTo>
                    <a:pt x="583" y="173"/>
                    <a:pt x="582" y="172"/>
                    <a:pt x="581" y="170"/>
                  </a:cubicBezTo>
                  <a:cubicBezTo>
                    <a:pt x="577" y="158"/>
                    <a:pt x="577" y="158"/>
                    <a:pt x="577" y="158"/>
                  </a:cubicBezTo>
                  <a:cubicBezTo>
                    <a:pt x="577" y="156"/>
                    <a:pt x="576" y="154"/>
                    <a:pt x="575" y="152"/>
                  </a:cubicBezTo>
                  <a:cubicBezTo>
                    <a:pt x="573" y="146"/>
                    <a:pt x="573" y="146"/>
                    <a:pt x="573" y="146"/>
                  </a:cubicBezTo>
                  <a:cubicBezTo>
                    <a:pt x="567" y="134"/>
                    <a:pt x="567" y="134"/>
                    <a:pt x="567" y="134"/>
                  </a:cubicBezTo>
                  <a:cubicBezTo>
                    <a:pt x="566" y="130"/>
                    <a:pt x="563" y="127"/>
                    <a:pt x="561" y="123"/>
                  </a:cubicBezTo>
                  <a:cubicBezTo>
                    <a:pt x="555" y="112"/>
                    <a:pt x="555" y="112"/>
                    <a:pt x="555" y="112"/>
                  </a:cubicBezTo>
                  <a:cubicBezTo>
                    <a:pt x="536" y="84"/>
                    <a:pt x="510" y="61"/>
                    <a:pt x="480" y="44"/>
                  </a:cubicBezTo>
                  <a:cubicBezTo>
                    <a:pt x="451" y="27"/>
                    <a:pt x="418" y="16"/>
                    <a:pt x="386" y="9"/>
                  </a:cubicBezTo>
                  <a:cubicBezTo>
                    <a:pt x="369" y="6"/>
                    <a:pt x="353" y="4"/>
                    <a:pt x="336" y="2"/>
                  </a:cubicBezTo>
                  <a:cubicBezTo>
                    <a:pt x="328" y="1"/>
                    <a:pt x="320" y="1"/>
                    <a:pt x="311" y="1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87" y="0"/>
                    <a:pt x="287" y="0"/>
                    <a:pt x="287" y="0"/>
                  </a:cubicBezTo>
                  <a:cubicBezTo>
                    <a:pt x="220" y="0"/>
                    <a:pt x="154" y="22"/>
                    <a:pt x="103" y="61"/>
                  </a:cubicBezTo>
                  <a:cubicBezTo>
                    <a:pt x="52" y="100"/>
                    <a:pt x="17" y="156"/>
                    <a:pt x="5" y="214"/>
                  </a:cubicBezTo>
                  <a:cubicBezTo>
                    <a:pt x="4" y="222"/>
                    <a:pt x="3" y="229"/>
                    <a:pt x="2" y="236"/>
                  </a:cubicBezTo>
                  <a:cubicBezTo>
                    <a:pt x="1" y="244"/>
                    <a:pt x="0" y="251"/>
                    <a:pt x="0" y="258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74"/>
                    <a:pt x="0" y="274"/>
                    <a:pt x="0" y="274"/>
                  </a:cubicBezTo>
                  <a:cubicBezTo>
                    <a:pt x="0" y="276"/>
                    <a:pt x="0" y="277"/>
                    <a:pt x="1" y="279"/>
                  </a:cubicBezTo>
                  <a:cubicBezTo>
                    <a:pt x="1" y="283"/>
                    <a:pt x="1" y="286"/>
                    <a:pt x="1" y="290"/>
                  </a:cubicBezTo>
                  <a:cubicBezTo>
                    <a:pt x="1" y="293"/>
                    <a:pt x="2" y="297"/>
                    <a:pt x="2" y="300"/>
                  </a:cubicBezTo>
                  <a:cubicBezTo>
                    <a:pt x="4" y="314"/>
                    <a:pt x="7" y="327"/>
                    <a:pt x="10" y="340"/>
                  </a:cubicBezTo>
                  <a:cubicBezTo>
                    <a:pt x="12" y="347"/>
                    <a:pt x="13" y="353"/>
                    <a:pt x="15" y="359"/>
                  </a:cubicBezTo>
                  <a:cubicBezTo>
                    <a:pt x="18" y="366"/>
                    <a:pt x="20" y="372"/>
                    <a:pt x="22" y="378"/>
                  </a:cubicBezTo>
                  <a:cubicBezTo>
                    <a:pt x="24" y="381"/>
                    <a:pt x="25" y="384"/>
                    <a:pt x="26" y="387"/>
                  </a:cubicBezTo>
                  <a:cubicBezTo>
                    <a:pt x="28" y="391"/>
                    <a:pt x="29" y="394"/>
                    <a:pt x="31" y="397"/>
                  </a:cubicBezTo>
                  <a:cubicBezTo>
                    <a:pt x="32" y="400"/>
                    <a:pt x="33" y="402"/>
                    <a:pt x="34" y="404"/>
                  </a:cubicBezTo>
                  <a:cubicBezTo>
                    <a:pt x="36" y="407"/>
                    <a:pt x="38" y="409"/>
                    <a:pt x="39" y="412"/>
                  </a:cubicBezTo>
                  <a:cubicBezTo>
                    <a:pt x="42" y="417"/>
                    <a:pt x="45" y="423"/>
                    <a:pt x="49" y="428"/>
                  </a:cubicBezTo>
                  <a:cubicBezTo>
                    <a:pt x="52" y="433"/>
                    <a:pt x="55" y="437"/>
                    <a:pt x="59" y="442"/>
                  </a:cubicBezTo>
                  <a:cubicBezTo>
                    <a:pt x="61" y="445"/>
                    <a:pt x="61" y="445"/>
                    <a:pt x="61" y="445"/>
                  </a:cubicBezTo>
                  <a:cubicBezTo>
                    <a:pt x="62" y="446"/>
                    <a:pt x="62" y="446"/>
                    <a:pt x="62" y="446"/>
                  </a:cubicBezTo>
                  <a:cubicBezTo>
                    <a:pt x="63" y="447"/>
                    <a:pt x="63" y="447"/>
                    <a:pt x="63" y="447"/>
                  </a:cubicBezTo>
                  <a:cubicBezTo>
                    <a:pt x="64" y="449"/>
                    <a:pt x="64" y="449"/>
                    <a:pt x="64" y="449"/>
                  </a:cubicBezTo>
                  <a:cubicBezTo>
                    <a:pt x="66" y="451"/>
                    <a:pt x="67" y="454"/>
                    <a:pt x="69" y="456"/>
                  </a:cubicBezTo>
                  <a:cubicBezTo>
                    <a:pt x="72" y="459"/>
                    <a:pt x="72" y="459"/>
                    <a:pt x="72" y="459"/>
                  </a:cubicBezTo>
                  <a:cubicBezTo>
                    <a:pt x="75" y="463"/>
                    <a:pt x="75" y="463"/>
                    <a:pt x="75" y="463"/>
                  </a:cubicBezTo>
                  <a:cubicBezTo>
                    <a:pt x="78" y="466"/>
                    <a:pt x="78" y="466"/>
                    <a:pt x="78" y="466"/>
                  </a:cubicBezTo>
                  <a:cubicBezTo>
                    <a:pt x="81" y="469"/>
                    <a:pt x="81" y="469"/>
                    <a:pt x="81" y="469"/>
                  </a:cubicBezTo>
                  <a:cubicBezTo>
                    <a:pt x="86" y="474"/>
                    <a:pt x="90" y="477"/>
                    <a:pt x="93" y="480"/>
                  </a:cubicBezTo>
                  <a:cubicBezTo>
                    <a:pt x="95" y="481"/>
                    <a:pt x="96" y="483"/>
                    <a:pt x="97" y="484"/>
                  </a:cubicBezTo>
                  <a:cubicBezTo>
                    <a:pt x="98" y="484"/>
                    <a:pt x="98" y="484"/>
                    <a:pt x="98" y="484"/>
                  </a:cubicBezTo>
                  <a:cubicBezTo>
                    <a:pt x="98" y="485"/>
                    <a:pt x="98" y="485"/>
                    <a:pt x="98" y="485"/>
                  </a:cubicBezTo>
                  <a:cubicBezTo>
                    <a:pt x="98" y="485"/>
                    <a:pt x="98" y="485"/>
                    <a:pt x="98" y="485"/>
                  </a:cubicBezTo>
                  <a:cubicBezTo>
                    <a:pt x="98" y="485"/>
                    <a:pt x="99" y="486"/>
                    <a:pt x="99" y="486"/>
                  </a:cubicBezTo>
                  <a:cubicBezTo>
                    <a:pt x="100" y="488"/>
                    <a:pt x="100" y="488"/>
                    <a:pt x="100" y="488"/>
                  </a:cubicBezTo>
                  <a:cubicBezTo>
                    <a:pt x="100" y="488"/>
                    <a:pt x="100" y="488"/>
                    <a:pt x="100" y="488"/>
                  </a:cubicBezTo>
                  <a:cubicBezTo>
                    <a:pt x="100" y="488"/>
                    <a:pt x="100" y="488"/>
                    <a:pt x="100" y="488"/>
                  </a:cubicBezTo>
                  <a:cubicBezTo>
                    <a:pt x="100" y="489"/>
                    <a:pt x="100" y="489"/>
                    <a:pt x="100" y="489"/>
                  </a:cubicBezTo>
                  <a:cubicBezTo>
                    <a:pt x="100" y="490"/>
                    <a:pt x="100" y="490"/>
                    <a:pt x="100" y="490"/>
                  </a:cubicBezTo>
                  <a:cubicBezTo>
                    <a:pt x="101" y="490"/>
                    <a:pt x="101" y="491"/>
                    <a:pt x="101" y="492"/>
                  </a:cubicBezTo>
                  <a:cubicBezTo>
                    <a:pt x="101" y="494"/>
                    <a:pt x="102" y="495"/>
                    <a:pt x="102" y="497"/>
                  </a:cubicBezTo>
                  <a:cubicBezTo>
                    <a:pt x="102" y="501"/>
                    <a:pt x="102" y="505"/>
                    <a:pt x="102" y="510"/>
                  </a:cubicBezTo>
                  <a:cubicBezTo>
                    <a:pt x="101" y="519"/>
                    <a:pt x="101" y="528"/>
                    <a:pt x="101" y="537"/>
                  </a:cubicBezTo>
                  <a:cubicBezTo>
                    <a:pt x="101" y="539"/>
                    <a:pt x="101" y="541"/>
                    <a:pt x="101" y="543"/>
                  </a:cubicBezTo>
                  <a:cubicBezTo>
                    <a:pt x="101" y="547"/>
                    <a:pt x="101" y="547"/>
                    <a:pt x="101" y="547"/>
                  </a:cubicBezTo>
                  <a:cubicBezTo>
                    <a:pt x="100" y="549"/>
                    <a:pt x="100" y="549"/>
                    <a:pt x="100" y="549"/>
                  </a:cubicBezTo>
                  <a:cubicBezTo>
                    <a:pt x="100" y="553"/>
                    <a:pt x="99" y="557"/>
                    <a:pt x="99" y="561"/>
                  </a:cubicBezTo>
                  <a:cubicBezTo>
                    <a:pt x="98" y="569"/>
                    <a:pt x="98" y="576"/>
                    <a:pt x="96" y="583"/>
                  </a:cubicBezTo>
                  <a:cubicBezTo>
                    <a:pt x="95" y="590"/>
                    <a:pt x="94" y="597"/>
                    <a:pt x="93" y="603"/>
                  </a:cubicBezTo>
                  <a:cubicBezTo>
                    <a:pt x="92" y="605"/>
                    <a:pt x="92" y="605"/>
                    <a:pt x="92" y="605"/>
                  </a:cubicBezTo>
                  <a:cubicBezTo>
                    <a:pt x="92" y="606"/>
                    <a:pt x="92" y="606"/>
                    <a:pt x="92" y="606"/>
                  </a:cubicBezTo>
                  <a:cubicBezTo>
                    <a:pt x="92" y="606"/>
                    <a:pt x="92" y="606"/>
                    <a:pt x="92" y="606"/>
                  </a:cubicBezTo>
                  <a:cubicBezTo>
                    <a:pt x="92" y="606"/>
                    <a:pt x="92" y="606"/>
                    <a:pt x="92" y="606"/>
                  </a:cubicBezTo>
                  <a:cubicBezTo>
                    <a:pt x="92" y="607"/>
                    <a:pt x="92" y="607"/>
                    <a:pt x="92" y="607"/>
                  </a:cubicBezTo>
                  <a:cubicBezTo>
                    <a:pt x="92" y="609"/>
                    <a:pt x="91" y="610"/>
                    <a:pt x="91" y="611"/>
                  </a:cubicBezTo>
                  <a:cubicBezTo>
                    <a:pt x="90" y="614"/>
                    <a:pt x="90" y="617"/>
                    <a:pt x="89" y="620"/>
                  </a:cubicBezTo>
                  <a:cubicBezTo>
                    <a:pt x="88" y="626"/>
                    <a:pt x="86" y="631"/>
                    <a:pt x="85" y="636"/>
                  </a:cubicBezTo>
                  <a:cubicBezTo>
                    <a:pt x="84" y="640"/>
                    <a:pt x="81" y="643"/>
                    <a:pt x="77" y="644"/>
                  </a:cubicBezTo>
                  <a:cubicBezTo>
                    <a:pt x="65" y="649"/>
                    <a:pt x="56" y="661"/>
                    <a:pt x="57" y="675"/>
                  </a:cubicBezTo>
                  <a:cubicBezTo>
                    <a:pt x="58" y="690"/>
                    <a:pt x="71" y="703"/>
                    <a:pt x="87" y="703"/>
                  </a:cubicBezTo>
                  <a:cubicBezTo>
                    <a:pt x="104" y="704"/>
                    <a:pt x="118" y="690"/>
                    <a:pt x="118" y="673"/>
                  </a:cubicBezTo>
                  <a:cubicBezTo>
                    <a:pt x="118" y="667"/>
                    <a:pt x="116" y="661"/>
                    <a:pt x="113" y="656"/>
                  </a:cubicBezTo>
                  <a:cubicBezTo>
                    <a:pt x="111" y="653"/>
                    <a:pt x="111" y="649"/>
                    <a:pt x="112" y="646"/>
                  </a:cubicBezTo>
                  <a:cubicBezTo>
                    <a:pt x="113" y="640"/>
                    <a:pt x="115" y="634"/>
                    <a:pt x="117" y="626"/>
                  </a:cubicBezTo>
                  <a:cubicBezTo>
                    <a:pt x="117" y="623"/>
                    <a:pt x="118" y="620"/>
                    <a:pt x="119" y="617"/>
                  </a:cubicBezTo>
                  <a:cubicBezTo>
                    <a:pt x="119" y="616"/>
                    <a:pt x="119" y="614"/>
                    <a:pt x="120" y="613"/>
                  </a:cubicBezTo>
                  <a:cubicBezTo>
                    <a:pt x="120" y="612"/>
                    <a:pt x="120" y="612"/>
                    <a:pt x="120" y="612"/>
                  </a:cubicBezTo>
                  <a:cubicBezTo>
                    <a:pt x="120" y="610"/>
                    <a:pt x="120" y="610"/>
                    <a:pt x="120" y="610"/>
                  </a:cubicBezTo>
                  <a:cubicBezTo>
                    <a:pt x="121" y="608"/>
                    <a:pt x="121" y="608"/>
                    <a:pt x="121" y="608"/>
                  </a:cubicBezTo>
                  <a:cubicBezTo>
                    <a:pt x="122" y="601"/>
                    <a:pt x="123" y="595"/>
                    <a:pt x="124" y="587"/>
                  </a:cubicBezTo>
                  <a:cubicBezTo>
                    <a:pt x="125" y="580"/>
                    <a:pt x="126" y="572"/>
                    <a:pt x="126" y="564"/>
                  </a:cubicBezTo>
                  <a:cubicBezTo>
                    <a:pt x="127" y="560"/>
                    <a:pt x="127" y="556"/>
                    <a:pt x="128" y="551"/>
                  </a:cubicBezTo>
                  <a:cubicBezTo>
                    <a:pt x="128" y="550"/>
                    <a:pt x="128" y="549"/>
                    <a:pt x="128" y="548"/>
                  </a:cubicBezTo>
                  <a:cubicBezTo>
                    <a:pt x="128" y="545"/>
                    <a:pt x="128" y="545"/>
                    <a:pt x="128" y="545"/>
                  </a:cubicBezTo>
                  <a:cubicBezTo>
                    <a:pt x="128" y="543"/>
                    <a:pt x="128" y="540"/>
                    <a:pt x="128" y="538"/>
                  </a:cubicBezTo>
                  <a:cubicBezTo>
                    <a:pt x="128" y="529"/>
                    <a:pt x="128" y="520"/>
                    <a:pt x="129" y="511"/>
                  </a:cubicBezTo>
                  <a:cubicBezTo>
                    <a:pt x="129" y="506"/>
                    <a:pt x="129" y="501"/>
                    <a:pt x="128" y="495"/>
                  </a:cubicBezTo>
                  <a:cubicBezTo>
                    <a:pt x="128" y="492"/>
                    <a:pt x="128" y="489"/>
                    <a:pt x="127" y="486"/>
                  </a:cubicBezTo>
                  <a:cubicBezTo>
                    <a:pt x="127" y="484"/>
                    <a:pt x="126" y="483"/>
                    <a:pt x="126" y="481"/>
                  </a:cubicBezTo>
                  <a:cubicBezTo>
                    <a:pt x="125" y="478"/>
                    <a:pt x="125" y="478"/>
                    <a:pt x="125" y="478"/>
                  </a:cubicBezTo>
                  <a:cubicBezTo>
                    <a:pt x="124" y="477"/>
                    <a:pt x="124" y="477"/>
                    <a:pt x="124" y="477"/>
                  </a:cubicBezTo>
                  <a:cubicBezTo>
                    <a:pt x="124" y="477"/>
                    <a:pt x="124" y="477"/>
                    <a:pt x="124" y="477"/>
                  </a:cubicBezTo>
                  <a:cubicBezTo>
                    <a:pt x="124" y="477"/>
                    <a:pt x="123" y="475"/>
                    <a:pt x="123" y="475"/>
                  </a:cubicBezTo>
                  <a:cubicBezTo>
                    <a:pt x="122" y="474"/>
                    <a:pt x="122" y="474"/>
                    <a:pt x="122" y="474"/>
                  </a:cubicBezTo>
                  <a:cubicBezTo>
                    <a:pt x="122" y="473"/>
                    <a:pt x="122" y="473"/>
                    <a:pt x="121" y="472"/>
                  </a:cubicBezTo>
                  <a:cubicBezTo>
                    <a:pt x="119" y="469"/>
                    <a:pt x="119" y="469"/>
                    <a:pt x="119" y="469"/>
                  </a:cubicBezTo>
                  <a:cubicBezTo>
                    <a:pt x="118" y="468"/>
                    <a:pt x="118" y="468"/>
                    <a:pt x="118" y="468"/>
                  </a:cubicBezTo>
                  <a:cubicBezTo>
                    <a:pt x="118" y="467"/>
                    <a:pt x="118" y="467"/>
                    <a:pt x="118" y="467"/>
                  </a:cubicBezTo>
                  <a:cubicBezTo>
                    <a:pt x="115" y="464"/>
                    <a:pt x="113" y="462"/>
                    <a:pt x="111" y="460"/>
                  </a:cubicBezTo>
                  <a:cubicBezTo>
                    <a:pt x="106" y="456"/>
                    <a:pt x="102" y="453"/>
                    <a:pt x="99" y="450"/>
                  </a:cubicBezTo>
                  <a:cubicBezTo>
                    <a:pt x="96" y="447"/>
                    <a:pt x="96" y="447"/>
                    <a:pt x="96" y="447"/>
                  </a:cubicBezTo>
                  <a:cubicBezTo>
                    <a:pt x="94" y="445"/>
                    <a:pt x="94" y="445"/>
                    <a:pt x="94" y="445"/>
                  </a:cubicBezTo>
                  <a:cubicBezTo>
                    <a:pt x="92" y="442"/>
                    <a:pt x="92" y="442"/>
                    <a:pt x="92" y="442"/>
                  </a:cubicBezTo>
                  <a:cubicBezTo>
                    <a:pt x="89" y="439"/>
                    <a:pt x="89" y="439"/>
                    <a:pt x="89" y="439"/>
                  </a:cubicBezTo>
                  <a:cubicBezTo>
                    <a:pt x="88" y="438"/>
                    <a:pt x="86" y="435"/>
                    <a:pt x="84" y="433"/>
                  </a:cubicBezTo>
                  <a:cubicBezTo>
                    <a:pt x="83" y="432"/>
                    <a:pt x="83" y="432"/>
                    <a:pt x="83" y="432"/>
                  </a:cubicBezTo>
                  <a:cubicBezTo>
                    <a:pt x="82" y="431"/>
                    <a:pt x="82" y="431"/>
                    <a:pt x="82" y="431"/>
                  </a:cubicBezTo>
                  <a:cubicBezTo>
                    <a:pt x="82" y="431"/>
                    <a:pt x="82" y="431"/>
                    <a:pt x="82" y="431"/>
                  </a:cubicBezTo>
                  <a:cubicBezTo>
                    <a:pt x="82" y="430"/>
                    <a:pt x="82" y="430"/>
                    <a:pt x="82" y="430"/>
                  </a:cubicBezTo>
                  <a:cubicBezTo>
                    <a:pt x="79" y="427"/>
                    <a:pt x="79" y="427"/>
                    <a:pt x="79" y="427"/>
                  </a:cubicBezTo>
                  <a:cubicBezTo>
                    <a:pt x="76" y="422"/>
                    <a:pt x="73" y="418"/>
                    <a:pt x="69" y="413"/>
                  </a:cubicBezTo>
                  <a:cubicBezTo>
                    <a:pt x="66" y="408"/>
                    <a:pt x="63" y="402"/>
                    <a:pt x="59" y="397"/>
                  </a:cubicBezTo>
                  <a:cubicBezTo>
                    <a:pt x="58" y="395"/>
                    <a:pt x="57" y="394"/>
                    <a:pt x="56" y="392"/>
                  </a:cubicBezTo>
                  <a:cubicBezTo>
                    <a:pt x="55" y="390"/>
                    <a:pt x="54" y="387"/>
                    <a:pt x="52" y="384"/>
                  </a:cubicBezTo>
                  <a:cubicBezTo>
                    <a:pt x="51" y="382"/>
                    <a:pt x="49" y="379"/>
                    <a:pt x="48" y="376"/>
                  </a:cubicBezTo>
                  <a:cubicBezTo>
                    <a:pt x="47" y="374"/>
                    <a:pt x="46" y="371"/>
                    <a:pt x="45" y="368"/>
                  </a:cubicBezTo>
                  <a:cubicBezTo>
                    <a:pt x="43" y="363"/>
                    <a:pt x="41" y="357"/>
                    <a:pt x="39" y="352"/>
                  </a:cubicBezTo>
                  <a:cubicBezTo>
                    <a:pt x="37" y="346"/>
                    <a:pt x="35" y="340"/>
                    <a:pt x="33" y="334"/>
                  </a:cubicBezTo>
                  <a:cubicBezTo>
                    <a:pt x="30" y="322"/>
                    <a:pt x="27" y="310"/>
                    <a:pt x="26" y="297"/>
                  </a:cubicBezTo>
                  <a:cubicBezTo>
                    <a:pt x="25" y="294"/>
                    <a:pt x="25" y="291"/>
                    <a:pt x="25" y="288"/>
                  </a:cubicBezTo>
                  <a:cubicBezTo>
                    <a:pt x="24" y="284"/>
                    <a:pt x="24" y="281"/>
                    <a:pt x="24" y="278"/>
                  </a:cubicBezTo>
                  <a:cubicBezTo>
                    <a:pt x="23" y="273"/>
                    <a:pt x="23" y="273"/>
                    <a:pt x="23" y="273"/>
                  </a:cubicBezTo>
                  <a:cubicBezTo>
                    <a:pt x="23" y="268"/>
                    <a:pt x="23" y="268"/>
                    <a:pt x="23" y="268"/>
                  </a:cubicBezTo>
                  <a:cubicBezTo>
                    <a:pt x="23" y="266"/>
                    <a:pt x="23" y="266"/>
                    <a:pt x="23" y="266"/>
                  </a:cubicBezTo>
                  <a:cubicBezTo>
                    <a:pt x="23" y="264"/>
                    <a:pt x="23" y="264"/>
                    <a:pt x="23" y="264"/>
                  </a:cubicBezTo>
                  <a:cubicBezTo>
                    <a:pt x="23" y="264"/>
                    <a:pt x="23" y="264"/>
                    <a:pt x="23" y="264"/>
                  </a:cubicBezTo>
                  <a:cubicBezTo>
                    <a:pt x="23" y="263"/>
                    <a:pt x="23" y="263"/>
                    <a:pt x="23" y="263"/>
                  </a:cubicBezTo>
                  <a:cubicBezTo>
                    <a:pt x="23" y="258"/>
                    <a:pt x="23" y="258"/>
                    <a:pt x="23" y="258"/>
                  </a:cubicBezTo>
                  <a:cubicBezTo>
                    <a:pt x="23" y="251"/>
                    <a:pt x="24" y="245"/>
                    <a:pt x="24" y="239"/>
                  </a:cubicBezTo>
                  <a:cubicBezTo>
                    <a:pt x="25" y="232"/>
                    <a:pt x="26" y="225"/>
                    <a:pt x="27" y="219"/>
                  </a:cubicBezTo>
                  <a:cubicBezTo>
                    <a:pt x="37" y="165"/>
                    <a:pt x="68" y="113"/>
                    <a:pt x="115" y="77"/>
                  </a:cubicBezTo>
                  <a:cubicBezTo>
                    <a:pt x="162" y="40"/>
                    <a:pt x="224" y="18"/>
                    <a:pt x="287" y="17"/>
                  </a:cubicBezTo>
                  <a:cubicBezTo>
                    <a:pt x="298" y="17"/>
                    <a:pt x="298" y="17"/>
                    <a:pt x="298" y="17"/>
                  </a:cubicBezTo>
                  <a:cubicBezTo>
                    <a:pt x="311" y="18"/>
                    <a:pt x="311" y="18"/>
                    <a:pt x="311" y="18"/>
                  </a:cubicBezTo>
                  <a:cubicBezTo>
                    <a:pt x="319" y="18"/>
                    <a:pt x="327" y="18"/>
                    <a:pt x="335" y="19"/>
                  </a:cubicBezTo>
                  <a:cubicBezTo>
                    <a:pt x="351" y="20"/>
                    <a:pt x="367" y="22"/>
                    <a:pt x="383" y="25"/>
                  </a:cubicBezTo>
                  <a:cubicBezTo>
                    <a:pt x="414" y="31"/>
                    <a:pt x="445" y="41"/>
                    <a:pt x="473" y="56"/>
                  </a:cubicBezTo>
                  <a:cubicBezTo>
                    <a:pt x="501" y="72"/>
                    <a:pt x="526" y="93"/>
                    <a:pt x="544" y="120"/>
                  </a:cubicBezTo>
                  <a:cubicBezTo>
                    <a:pt x="550" y="130"/>
                    <a:pt x="550" y="130"/>
                    <a:pt x="550" y="130"/>
                  </a:cubicBezTo>
                  <a:cubicBezTo>
                    <a:pt x="552" y="133"/>
                    <a:pt x="554" y="137"/>
                    <a:pt x="556" y="140"/>
                  </a:cubicBezTo>
                  <a:cubicBezTo>
                    <a:pt x="561" y="151"/>
                    <a:pt x="561" y="151"/>
                    <a:pt x="561" y="151"/>
                  </a:cubicBezTo>
                  <a:cubicBezTo>
                    <a:pt x="563" y="156"/>
                    <a:pt x="563" y="156"/>
                    <a:pt x="563" y="156"/>
                  </a:cubicBezTo>
                  <a:cubicBezTo>
                    <a:pt x="564" y="158"/>
                    <a:pt x="565" y="160"/>
                    <a:pt x="565" y="162"/>
                  </a:cubicBezTo>
                  <a:cubicBezTo>
                    <a:pt x="569" y="173"/>
                    <a:pt x="569" y="173"/>
                    <a:pt x="569" y="173"/>
                  </a:cubicBezTo>
                  <a:cubicBezTo>
                    <a:pt x="570" y="175"/>
                    <a:pt x="571" y="177"/>
                    <a:pt x="571" y="179"/>
                  </a:cubicBezTo>
                  <a:cubicBezTo>
                    <a:pt x="573" y="185"/>
                    <a:pt x="573" y="185"/>
                    <a:pt x="573" y="185"/>
                  </a:cubicBezTo>
                  <a:cubicBezTo>
                    <a:pt x="576" y="196"/>
                    <a:pt x="576" y="196"/>
                    <a:pt x="576" y="196"/>
                  </a:cubicBezTo>
                  <a:cubicBezTo>
                    <a:pt x="577" y="200"/>
                    <a:pt x="578" y="205"/>
                    <a:pt x="579" y="208"/>
                  </a:cubicBezTo>
                  <a:cubicBezTo>
                    <a:pt x="581" y="216"/>
                    <a:pt x="583" y="224"/>
                    <a:pt x="585" y="232"/>
                  </a:cubicBezTo>
                  <a:cubicBezTo>
                    <a:pt x="589" y="243"/>
                    <a:pt x="589" y="243"/>
                    <a:pt x="589" y="243"/>
                  </a:cubicBezTo>
                  <a:cubicBezTo>
                    <a:pt x="592" y="255"/>
                    <a:pt x="592" y="255"/>
                    <a:pt x="592" y="255"/>
                  </a:cubicBezTo>
                  <a:cubicBezTo>
                    <a:pt x="594" y="263"/>
                    <a:pt x="596" y="271"/>
                    <a:pt x="598" y="279"/>
                  </a:cubicBezTo>
                  <a:cubicBezTo>
                    <a:pt x="600" y="282"/>
                    <a:pt x="600" y="285"/>
                    <a:pt x="600" y="288"/>
                  </a:cubicBezTo>
                  <a:cubicBezTo>
                    <a:pt x="600" y="289"/>
                    <a:pt x="600" y="289"/>
                    <a:pt x="600" y="289"/>
                  </a:cubicBezTo>
                  <a:cubicBezTo>
                    <a:pt x="600" y="289"/>
                    <a:pt x="600" y="289"/>
                    <a:pt x="600" y="289"/>
                  </a:cubicBezTo>
                  <a:cubicBezTo>
                    <a:pt x="599" y="290"/>
                    <a:pt x="599" y="290"/>
                    <a:pt x="599" y="290"/>
                  </a:cubicBezTo>
                  <a:cubicBezTo>
                    <a:pt x="599" y="290"/>
                    <a:pt x="599" y="290"/>
                    <a:pt x="599" y="290"/>
                  </a:cubicBezTo>
                  <a:cubicBezTo>
                    <a:pt x="599" y="290"/>
                    <a:pt x="599" y="291"/>
                    <a:pt x="599" y="291"/>
                  </a:cubicBezTo>
                  <a:cubicBezTo>
                    <a:pt x="598" y="292"/>
                    <a:pt x="597" y="293"/>
                    <a:pt x="595" y="294"/>
                  </a:cubicBezTo>
                  <a:cubicBezTo>
                    <a:pt x="592" y="297"/>
                    <a:pt x="589" y="299"/>
                    <a:pt x="586" y="304"/>
                  </a:cubicBezTo>
                  <a:cubicBezTo>
                    <a:pt x="585" y="306"/>
                    <a:pt x="585" y="307"/>
                    <a:pt x="584" y="309"/>
                  </a:cubicBezTo>
                  <a:cubicBezTo>
                    <a:pt x="584" y="309"/>
                    <a:pt x="584" y="310"/>
                    <a:pt x="584" y="311"/>
                  </a:cubicBezTo>
                  <a:cubicBezTo>
                    <a:pt x="584" y="311"/>
                    <a:pt x="584" y="312"/>
                    <a:pt x="584" y="312"/>
                  </a:cubicBezTo>
                  <a:cubicBezTo>
                    <a:pt x="584" y="313"/>
                    <a:pt x="584" y="313"/>
                    <a:pt x="584" y="313"/>
                  </a:cubicBezTo>
                  <a:cubicBezTo>
                    <a:pt x="584" y="314"/>
                    <a:pt x="585" y="316"/>
                    <a:pt x="585" y="317"/>
                  </a:cubicBezTo>
                  <a:cubicBezTo>
                    <a:pt x="586" y="318"/>
                    <a:pt x="586" y="319"/>
                    <a:pt x="586" y="320"/>
                  </a:cubicBezTo>
                  <a:cubicBezTo>
                    <a:pt x="590" y="327"/>
                    <a:pt x="593" y="335"/>
                    <a:pt x="596" y="342"/>
                  </a:cubicBezTo>
                  <a:cubicBezTo>
                    <a:pt x="599" y="349"/>
                    <a:pt x="603" y="356"/>
                    <a:pt x="606" y="363"/>
                  </a:cubicBezTo>
                  <a:cubicBezTo>
                    <a:pt x="610" y="371"/>
                    <a:pt x="613" y="379"/>
                    <a:pt x="617" y="388"/>
                  </a:cubicBezTo>
                  <a:cubicBezTo>
                    <a:pt x="618" y="390"/>
                    <a:pt x="619" y="392"/>
                    <a:pt x="620" y="395"/>
                  </a:cubicBezTo>
                  <a:cubicBezTo>
                    <a:pt x="622" y="398"/>
                    <a:pt x="623" y="402"/>
                    <a:pt x="625" y="406"/>
                  </a:cubicBezTo>
                  <a:cubicBezTo>
                    <a:pt x="627" y="409"/>
                    <a:pt x="629" y="412"/>
                    <a:pt x="631" y="416"/>
                  </a:cubicBezTo>
                  <a:cubicBezTo>
                    <a:pt x="632" y="419"/>
                    <a:pt x="634" y="422"/>
                    <a:pt x="634" y="424"/>
                  </a:cubicBezTo>
                  <a:cubicBezTo>
                    <a:pt x="633" y="424"/>
                    <a:pt x="633" y="425"/>
                    <a:pt x="633" y="425"/>
                  </a:cubicBezTo>
                  <a:cubicBezTo>
                    <a:pt x="633" y="426"/>
                    <a:pt x="633" y="426"/>
                    <a:pt x="633" y="426"/>
                  </a:cubicBezTo>
                  <a:cubicBezTo>
                    <a:pt x="633" y="426"/>
                    <a:pt x="633" y="427"/>
                    <a:pt x="632" y="427"/>
                  </a:cubicBezTo>
                  <a:cubicBezTo>
                    <a:pt x="631" y="429"/>
                    <a:pt x="630" y="430"/>
                    <a:pt x="629" y="432"/>
                  </a:cubicBezTo>
                  <a:cubicBezTo>
                    <a:pt x="628" y="433"/>
                    <a:pt x="627" y="435"/>
                    <a:pt x="626" y="436"/>
                  </a:cubicBezTo>
                  <a:cubicBezTo>
                    <a:pt x="625" y="437"/>
                    <a:pt x="624" y="438"/>
                    <a:pt x="622" y="440"/>
                  </a:cubicBezTo>
                  <a:cubicBezTo>
                    <a:pt x="621" y="441"/>
                    <a:pt x="620" y="441"/>
                    <a:pt x="618" y="442"/>
                  </a:cubicBezTo>
                  <a:cubicBezTo>
                    <a:pt x="618" y="442"/>
                    <a:pt x="618" y="442"/>
                    <a:pt x="618" y="442"/>
                  </a:cubicBezTo>
                  <a:cubicBezTo>
                    <a:pt x="617" y="443"/>
                    <a:pt x="617" y="443"/>
                    <a:pt x="617" y="443"/>
                  </a:cubicBezTo>
                  <a:cubicBezTo>
                    <a:pt x="616" y="443"/>
                    <a:pt x="616" y="443"/>
                    <a:pt x="616" y="443"/>
                  </a:cubicBezTo>
                  <a:cubicBezTo>
                    <a:pt x="615" y="444"/>
                    <a:pt x="615" y="444"/>
                    <a:pt x="614" y="444"/>
                  </a:cubicBezTo>
                  <a:cubicBezTo>
                    <a:pt x="611" y="445"/>
                    <a:pt x="607" y="445"/>
                    <a:pt x="604" y="445"/>
                  </a:cubicBezTo>
                  <a:cubicBezTo>
                    <a:pt x="602" y="445"/>
                    <a:pt x="601" y="445"/>
                    <a:pt x="599" y="445"/>
                  </a:cubicBezTo>
                  <a:cubicBezTo>
                    <a:pt x="598" y="445"/>
                    <a:pt x="598" y="445"/>
                    <a:pt x="598" y="445"/>
                  </a:cubicBezTo>
                  <a:cubicBezTo>
                    <a:pt x="598" y="445"/>
                    <a:pt x="596" y="445"/>
                    <a:pt x="596" y="445"/>
                  </a:cubicBezTo>
                  <a:cubicBezTo>
                    <a:pt x="596" y="445"/>
                    <a:pt x="596" y="445"/>
                    <a:pt x="596" y="445"/>
                  </a:cubicBezTo>
                  <a:cubicBezTo>
                    <a:pt x="595" y="445"/>
                    <a:pt x="595" y="445"/>
                    <a:pt x="595" y="445"/>
                  </a:cubicBezTo>
                  <a:cubicBezTo>
                    <a:pt x="595" y="445"/>
                    <a:pt x="594" y="445"/>
                    <a:pt x="594" y="445"/>
                  </a:cubicBezTo>
                  <a:cubicBezTo>
                    <a:pt x="593" y="445"/>
                    <a:pt x="592" y="446"/>
                    <a:pt x="591" y="446"/>
                  </a:cubicBezTo>
                  <a:cubicBezTo>
                    <a:pt x="590" y="447"/>
                    <a:pt x="589" y="448"/>
                    <a:pt x="588" y="449"/>
                  </a:cubicBezTo>
                  <a:cubicBezTo>
                    <a:pt x="587" y="450"/>
                    <a:pt x="587" y="451"/>
                    <a:pt x="587" y="451"/>
                  </a:cubicBezTo>
                  <a:cubicBezTo>
                    <a:pt x="586" y="453"/>
                    <a:pt x="586" y="453"/>
                    <a:pt x="586" y="453"/>
                  </a:cubicBezTo>
                  <a:cubicBezTo>
                    <a:pt x="586" y="454"/>
                    <a:pt x="585" y="456"/>
                    <a:pt x="585" y="458"/>
                  </a:cubicBezTo>
                  <a:cubicBezTo>
                    <a:pt x="583" y="466"/>
                    <a:pt x="582" y="474"/>
                    <a:pt x="583" y="482"/>
                  </a:cubicBezTo>
                  <a:cubicBezTo>
                    <a:pt x="584" y="485"/>
                    <a:pt x="585" y="489"/>
                    <a:pt x="587" y="493"/>
                  </a:cubicBezTo>
                  <a:cubicBezTo>
                    <a:pt x="588" y="495"/>
                    <a:pt x="588" y="495"/>
                    <a:pt x="588" y="495"/>
                  </a:cubicBezTo>
                  <a:cubicBezTo>
                    <a:pt x="587" y="495"/>
                    <a:pt x="588" y="497"/>
                    <a:pt x="588" y="497"/>
                  </a:cubicBezTo>
                  <a:cubicBezTo>
                    <a:pt x="588" y="497"/>
                    <a:pt x="588" y="497"/>
                    <a:pt x="588" y="497"/>
                  </a:cubicBezTo>
                  <a:cubicBezTo>
                    <a:pt x="588" y="497"/>
                    <a:pt x="588" y="497"/>
                    <a:pt x="588" y="498"/>
                  </a:cubicBezTo>
                  <a:cubicBezTo>
                    <a:pt x="588" y="498"/>
                    <a:pt x="587" y="498"/>
                    <a:pt x="587" y="498"/>
                  </a:cubicBezTo>
                  <a:cubicBezTo>
                    <a:pt x="587" y="498"/>
                    <a:pt x="587" y="498"/>
                    <a:pt x="587" y="499"/>
                  </a:cubicBezTo>
                  <a:cubicBezTo>
                    <a:pt x="584" y="501"/>
                    <a:pt x="582" y="504"/>
                    <a:pt x="579" y="506"/>
                  </a:cubicBezTo>
                  <a:cubicBezTo>
                    <a:pt x="577" y="508"/>
                    <a:pt x="577" y="508"/>
                    <a:pt x="577" y="508"/>
                  </a:cubicBezTo>
                  <a:cubicBezTo>
                    <a:pt x="576" y="509"/>
                    <a:pt x="577" y="509"/>
                    <a:pt x="576" y="509"/>
                  </a:cubicBezTo>
                  <a:cubicBezTo>
                    <a:pt x="576" y="509"/>
                    <a:pt x="576" y="509"/>
                    <a:pt x="576" y="509"/>
                  </a:cubicBezTo>
                  <a:cubicBezTo>
                    <a:pt x="576" y="510"/>
                    <a:pt x="576" y="510"/>
                    <a:pt x="576" y="510"/>
                  </a:cubicBezTo>
                  <a:cubicBezTo>
                    <a:pt x="575" y="510"/>
                    <a:pt x="575" y="511"/>
                    <a:pt x="575" y="511"/>
                  </a:cubicBezTo>
                  <a:cubicBezTo>
                    <a:pt x="575" y="512"/>
                    <a:pt x="574" y="513"/>
                    <a:pt x="574" y="513"/>
                  </a:cubicBezTo>
                  <a:cubicBezTo>
                    <a:pt x="574" y="514"/>
                    <a:pt x="574" y="515"/>
                    <a:pt x="574" y="515"/>
                  </a:cubicBezTo>
                  <a:cubicBezTo>
                    <a:pt x="574" y="517"/>
                    <a:pt x="575" y="518"/>
                    <a:pt x="575" y="519"/>
                  </a:cubicBezTo>
                  <a:cubicBezTo>
                    <a:pt x="577" y="522"/>
                    <a:pt x="578" y="525"/>
                    <a:pt x="580" y="528"/>
                  </a:cubicBezTo>
                  <a:cubicBezTo>
                    <a:pt x="581" y="531"/>
                    <a:pt x="581" y="535"/>
                    <a:pt x="581" y="537"/>
                  </a:cubicBezTo>
                  <a:cubicBezTo>
                    <a:pt x="581" y="537"/>
                    <a:pt x="581" y="537"/>
                    <a:pt x="581" y="538"/>
                  </a:cubicBezTo>
                  <a:cubicBezTo>
                    <a:pt x="581" y="538"/>
                    <a:pt x="581" y="538"/>
                    <a:pt x="581" y="538"/>
                  </a:cubicBezTo>
                  <a:cubicBezTo>
                    <a:pt x="580" y="538"/>
                    <a:pt x="580" y="539"/>
                    <a:pt x="580" y="539"/>
                  </a:cubicBezTo>
                  <a:cubicBezTo>
                    <a:pt x="579" y="539"/>
                    <a:pt x="579" y="539"/>
                    <a:pt x="579" y="539"/>
                  </a:cubicBezTo>
                  <a:cubicBezTo>
                    <a:pt x="579" y="539"/>
                    <a:pt x="579" y="539"/>
                    <a:pt x="578" y="539"/>
                  </a:cubicBezTo>
                  <a:cubicBezTo>
                    <a:pt x="578" y="539"/>
                    <a:pt x="577" y="539"/>
                    <a:pt x="577" y="539"/>
                  </a:cubicBezTo>
                  <a:cubicBezTo>
                    <a:pt x="576" y="539"/>
                    <a:pt x="576" y="539"/>
                    <a:pt x="576" y="539"/>
                  </a:cubicBezTo>
                  <a:cubicBezTo>
                    <a:pt x="573" y="539"/>
                    <a:pt x="570" y="541"/>
                    <a:pt x="569" y="543"/>
                  </a:cubicBezTo>
                  <a:cubicBezTo>
                    <a:pt x="569" y="544"/>
                    <a:pt x="569" y="544"/>
                    <a:pt x="568" y="544"/>
                  </a:cubicBezTo>
                  <a:cubicBezTo>
                    <a:pt x="568" y="545"/>
                    <a:pt x="568" y="545"/>
                    <a:pt x="568" y="545"/>
                  </a:cubicBezTo>
                  <a:cubicBezTo>
                    <a:pt x="567" y="546"/>
                    <a:pt x="567" y="547"/>
                    <a:pt x="566" y="548"/>
                  </a:cubicBezTo>
                  <a:cubicBezTo>
                    <a:pt x="565" y="551"/>
                    <a:pt x="564" y="554"/>
                    <a:pt x="563" y="558"/>
                  </a:cubicBezTo>
                  <a:cubicBezTo>
                    <a:pt x="562" y="562"/>
                    <a:pt x="561" y="566"/>
                    <a:pt x="562" y="570"/>
                  </a:cubicBezTo>
                  <a:cubicBezTo>
                    <a:pt x="562" y="571"/>
                    <a:pt x="562" y="571"/>
                    <a:pt x="562" y="571"/>
                  </a:cubicBezTo>
                  <a:cubicBezTo>
                    <a:pt x="563" y="571"/>
                    <a:pt x="562" y="571"/>
                    <a:pt x="563" y="572"/>
                  </a:cubicBezTo>
                  <a:cubicBezTo>
                    <a:pt x="563" y="573"/>
                    <a:pt x="563" y="573"/>
                    <a:pt x="563" y="573"/>
                  </a:cubicBezTo>
                  <a:cubicBezTo>
                    <a:pt x="563" y="573"/>
                    <a:pt x="564" y="574"/>
                    <a:pt x="564" y="575"/>
                  </a:cubicBezTo>
                  <a:cubicBezTo>
                    <a:pt x="565" y="577"/>
                    <a:pt x="567" y="578"/>
                    <a:pt x="568" y="579"/>
                  </a:cubicBezTo>
                  <a:cubicBezTo>
                    <a:pt x="570" y="582"/>
                    <a:pt x="572" y="585"/>
                    <a:pt x="574" y="587"/>
                  </a:cubicBezTo>
                  <a:cubicBezTo>
                    <a:pt x="575" y="590"/>
                    <a:pt x="577" y="593"/>
                    <a:pt x="578" y="595"/>
                  </a:cubicBezTo>
                  <a:cubicBezTo>
                    <a:pt x="579" y="598"/>
                    <a:pt x="580" y="601"/>
                    <a:pt x="580" y="604"/>
                  </a:cubicBezTo>
                  <a:cubicBezTo>
                    <a:pt x="581" y="610"/>
                    <a:pt x="578" y="616"/>
                    <a:pt x="575" y="620"/>
                  </a:cubicBezTo>
                  <a:cubicBezTo>
                    <a:pt x="571" y="625"/>
                    <a:pt x="566" y="628"/>
                    <a:pt x="560" y="629"/>
                  </a:cubicBezTo>
                  <a:cubicBezTo>
                    <a:pt x="559" y="629"/>
                    <a:pt x="557" y="630"/>
                    <a:pt x="556" y="630"/>
                  </a:cubicBezTo>
                  <a:cubicBezTo>
                    <a:pt x="554" y="630"/>
                    <a:pt x="553" y="630"/>
                    <a:pt x="551" y="630"/>
                  </a:cubicBezTo>
                  <a:cubicBezTo>
                    <a:pt x="548" y="630"/>
                    <a:pt x="545" y="630"/>
                    <a:pt x="542" y="630"/>
                  </a:cubicBezTo>
                  <a:cubicBezTo>
                    <a:pt x="530" y="629"/>
                    <a:pt x="518" y="629"/>
                    <a:pt x="506" y="629"/>
                  </a:cubicBezTo>
                  <a:cubicBezTo>
                    <a:pt x="494" y="628"/>
                    <a:pt x="482" y="628"/>
                    <a:pt x="471" y="628"/>
                  </a:cubicBezTo>
                  <a:cubicBezTo>
                    <a:pt x="465" y="628"/>
                    <a:pt x="460" y="628"/>
                    <a:pt x="454" y="629"/>
                  </a:cubicBezTo>
                  <a:cubicBezTo>
                    <a:pt x="449" y="629"/>
                    <a:pt x="443" y="630"/>
                    <a:pt x="438" y="633"/>
                  </a:cubicBezTo>
                  <a:cubicBezTo>
                    <a:pt x="437" y="634"/>
                    <a:pt x="437" y="634"/>
                    <a:pt x="437" y="634"/>
                  </a:cubicBezTo>
                  <a:cubicBezTo>
                    <a:pt x="437" y="634"/>
                    <a:pt x="436" y="634"/>
                    <a:pt x="436" y="634"/>
                  </a:cubicBezTo>
                  <a:cubicBezTo>
                    <a:pt x="436" y="635"/>
                    <a:pt x="436" y="635"/>
                    <a:pt x="436" y="635"/>
                  </a:cubicBezTo>
                  <a:cubicBezTo>
                    <a:pt x="435" y="636"/>
                    <a:pt x="435" y="636"/>
                    <a:pt x="435" y="636"/>
                  </a:cubicBezTo>
                  <a:cubicBezTo>
                    <a:pt x="434" y="637"/>
                    <a:pt x="433" y="639"/>
                    <a:pt x="433" y="640"/>
                  </a:cubicBezTo>
                  <a:cubicBezTo>
                    <a:pt x="431" y="642"/>
                    <a:pt x="430" y="645"/>
                    <a:pt x="429" y="647"/>
                  </a:cubicBezTo>
                  <a:cubicBezTo>
                    <a:pt x="426" y="652"/>
                    <a:pt x="424" y="656"/>
                    <a:pt x="422" y="661"/>
                  </a:cubicBezTo>
                  <a:cubicBezTo>
                    <a:pt x="414" y="679"/>
                    <a:pt x="406" y="696"/>
                    <a:pt x="400" y="713"/>
                  </a:cubicBezTo>
                  <a:cubicBezTo>
                    <a:pt x="394" y="729"/>
                    <a:pt x="388" y="744"/>
                    <a:pt x="385" y="758"/>
                  </a:cubicBezTo>
                  <a:cubicBezTo>
                    <a:pt x="385" y="760"/>
                    <a:pt x="384" y="762"/>
                    <a:pt x="384" y="763"/>
                  </a:cubicBezTo>
                  <a:cubicBezTo>
                    <a:pt x="384" y="765"/>
                    <a:pt x="383" y="767"/>
                    <a:pt x="383" y="769"/>
                  </a:cubicBezTo>
                  <a:cubicBezTo>
                    <a:pt x="383" y="772"/>
                    <a:pt x="384" y="775"/>
                    <a:pt x="384" y="779"/>
                  </a:cubicBezTo>
                  <a:cubicBezTo>
                    <a:pt x="384" y="785"/>
                    <a:pt x="384" y="791"/>
                    <a:pt x="385" y="797"/>
                  </a:cubicBezTo>
                  <a:cubicBezTo>
                    <a:pt x="386" y="808"/>
                    <a:pt x="387" y="817"/>
                    <a:pt x="389" y="825"/>
                  </a:cubicBezTo>
                  <a:cubicBezTo>
                    <a:pt x="390" y="832"/>
                    <a:pt x="392" y="838"/>
                    <a:pt x="393" y="842"/>
                  </a:cubicBezTo>
                  <a:cubicBezTo>
                    <a:pt x="395" y="845"/>
                    <a:pt x="397" y="847"/>
                    <a:pt x="396" y="847"/>
                  </a:cubicBezTo>
                  <a:cubicBezTo>
                    <a:pt x="397" y="847"/>
                    <a:pt x="395" y="845"/>
                    <a:pt x="394" y="842"/>
                  </a:cubicBezTo>
                  <a:cubicBezTo>
                    <a:pt x="392" y="838"/>
                    <a:pt x="390" y="832"/>
                    <a:pt x="389" y="825"/>
                  </a:cubicBezTo>
                  <a:cubicBezTo>
                    <a:pt x="388" y="817"/>
                    <a:pt x="386" y="808"/>
                    <a:pt x="386" y="797"/>
                  </a:cubicBezTo>
                  <a:cubicBezTo>
                    <a:pt x="385" y="791"/>
                    <a:pt x="385" y="785"/>
                    <a:pt x="385" y="778"/>
                  </a:cubicBezTo>
                  <a:cubicBezTo>
                    <a:pt x="385" y="775"/>
                    <a:pt x="384" y="772"/>
                    <a:pt x="384" y="769"/>
                  </a:cubicBezTo>
                  <a:cubicBezTo>
                    <a:pt x="385" y="767"/>
                    <a:pt x="385" y="765"/>
                    <a:pt x="385" y="763"/>
                  </a:cubicBezTo>
                  <a:cubicBezTo>
                    <a:pt x="385" y="762"/>
                    <a:pt x="386" y="760"/>
                    <a:pt x="386" y="758"/>
                  </a:cubicBezTo>
                  <a:cubicBezTo>
                    <a:pt x="390" y="744"/>
                    <a:pt x="395" y="729"/>
                    <a:pt x="402" y="713"/>
                  </a:cubicBezTo>
                  <a:cubicBezTo>
                    <a:pt x="408" y="697"/>
                    <a:pt x="416" y="680"/>
                    <a:pt x="425" y="662"/>
                  </a:cubicBezTo>
                  <a:cubicBezTo>
                    <a:pt x="427" y="657"/>
                    <a:pt x="429" y="653"/>
                    <a:pt x="431" y="648"/>
                  </a:cubicBezTo>
                  <a:cubicBezTo>
                    <a:pt x="433" y="646"/>
                    <a:pt x="434" y="644"/>
                    <a:pt x="435" y="642"/>
                  </a:cubicBezTo>
                  <a:cubicBezTo>
                    <a:pt x="437" y="638"/>
                    <a:pt x="437" y="638"/>
                    <a:pt x="437" y="638"/>
                  </a:cubicBezTo>
                  <a:cubicBezTo>
                    <a:pt x="438" y="637"/>
                    <a:pt x="438" y="637"/>
                    <a:pt x="438" y="637"/>
                  </a:cubicBezTo>
                  <a:cubicBezTo>
                    <a:pt x="439" y="637"/>
                    <a:pt x="439" y="637"/>
                    <a:pt x="439" y="637"/>
                  </a:cubicBezTo>
                  <a:cubicBezTo>
                    <a:pt x="439" y="636"/>
                    <a:pt x="439" y="637"/>
                    <a:pt x="439" y="636"/>
                  </a:cubicBezTo>
                  <a:cubicBezTo>
                    <a:pt x="440" y="636"/>
                    <a:pt x="440" y="636"/>
                    <a:pt x="440" y="636"/>
                  </a:cubicBezTo>
                  <a:cubicBezTo>
                    <a:pt x="444" y="633"/>
                    <a:pt x="449" y="632"/>
                    <a:pt x="454" y="632"/>
                  </a:cubicBezTo>
                  <a:cubicBezTo>
                    <a:pt x="460" y="631"/>
                    <a:pt x="465" y="631"/>
                    <a:pt x="471" y="631"/>
                  </a:cubicBezTo>
                  <a:cubicBezTo>
                    <a:pt x="493" y="631"/>
                    <a:pt x="517" y="634"/>
                    <a:pt x="542" y="634"/>
                  </a:cubicBezTo>
                  <a:cubicBezTo>
                    <a:pt x="545" y="634"/>
                    <a:pt x="548" y="635"/>
                    <a:pt x="551" y="635"/>
                  </a:cubicBezTo>
                  <a:cubicBezTo>
                    <a:pt x="553" y="635"/>
                    <a:pt x="554" y="635"/>
                    <a:pt x="556" y="635"/>
                  </a:cubicBezTo>
                  <a:cubicBezTo>
                    <a:pt x="558" y="635"/>
                    <a:pt x="559" y="634"/>
                    <a:pt x="561" y="634"/>
                  </a:cubicBezTo>
                  <a:cubicBezTo>
                    <a:pt x="568" y="632"/>
                    <a:pt x="574" y="629"/>
                    <a:pt x="579" y="623"/>
                  </a:cubicBezTo>
                  <a:cubicBezTo>
                    <a:pt x="580" y="622"/>
                    <a:pt x="581" y="620"/>
                    <a:pt x="582" y="619"/>
                  </a:cubicBezTo>
                  <a:cubicBezTo>
                    <a:pt x="583" y="617"/>
                    <a:pt x="583" y="617"/>
                    <a:pt x="583" y="617"/>
                  </a:cubicBezTo>
                  <a:cubicBezTo>
                    <a:pt x="583" y="616"/>
                    <a:pt x="584" y="615"/>
                    <a:pt x="584" y="614"/>
                  </a:cubicBezTo>
                  <a:cubicBezTo>
                    <a:pt x="585" y="611"/>
                    <a:pt x="586" y="607"/>
                    <a:pt x="586" y="604"/>
                  </a:cubicBezTo>
                  <a:cubicBezTo>
                    <a:pt x="586" y="600"/>
                    <a:pt x="585" y="597"/>
                    <a:pt x="583" y="593"/>
                  </a:cubicBezTo>
                  <a:cubicBezTo>
                    <a:pt x="582" y="590"/>
                    <a:pt x="580" y="587"/>
                    <a:pt x="578" y="584"/>
                  </a:cubicBezTo>
                  <a:cubicBezTo>
                    <a:pt x="576" y="581"/>
                    <a:pt x="574" y="579"/>
                    <a:pt x="572" y="576"/>
                  </a:cubicBezTo>
                  <a:cubicBezTo>
                    <a:pt x="571" y="575"/>
                    <a:pt x="570" y="573"/>
                    <a:pt x="569" y="572"/>
                  </a:cubicBezTo>
                  <a:cubicBezTo>
                    <a:pt x="569" y="572"/>
                    <a:pt x="569" y="571"/>
                    <a:pt x="568" y="570"/>
                  </a:cubicBezTo>
                  <a:cubicBezTo>
                    <a:pt x="568" y="570"/>
                    <a:pt x="568" y="570"/>
                    <a:pt x="568" y="570"/>
                  </a:cubicBezTo>
                  <a:cubicBezTo>
                    <a:pt x="568" y="570"/>
                    <a:pt x="568" y="569"/>
                    <a:pt x="568" y="569"/>
                  </a:cubicBezTo>
                  <a:cubicBezTo>
                    <a:pt x="568" y="568"/>
                    <a:pt x="568" y="568"/>
                    <a:pt x="568" y="568"/>
                  </a:cubicBezTo>
                  <a:cubicBezTo>
                    <a:pt x="567" y="566"/>
                    <a:pt x="568" y="563"/>
                    <a:pt x="569" y="560"/>
                  </a:cubicBezTo>
                  <a:cubicBezTo>
                    <a:pt x="569" y="557"/>
                    <a:pt x="571" y="554"/>
                    <a:pt x="572" y="551"/>
                  </a:cubicBezTo>
                  <a:cubicBezTo>
                    <a:pt x="572" y="550"/>
                    <a:pt x="573" y="549"/>
                    <a:pt x="573" y="548"/>
                  </a:cubicBezTo>
                  <a:cubicBezTo>
                    <a:pt x="574" y="547"/>
                    <a:pt x="574" y="547"/>
                    <a:pt x="574" y="547"/>
                  </a:cubicBezTo>
                  <a:cubicBezTo>
                    <a:pt x="574" y="547"/>
                    <a:pt x="574" y="546"/>
                    <a:pt x="574" y="546"/>
                  </a:cubicBezTo>
                  <a:cubicBezTo>
                    <a:pt x="575" y="546"/>
                    <a:pt x="575" y="546"/>
                    <a:pt x="575" y="546"/>
                  </a:cubicBezTo>
                  <a:cubicBezTo>
                    <a:pt x="575" y="546"/>
                    <a:pt x="575" y="545"/>
                    <a:pt x="576" y="545"/>
                  </a:cubicBezTo>
                  <a:cubicBezTo>
                    <a:pt x="576" y="545"/>
                    <a:pt x="576" y="545"/>
                    <a:pt x="576" y="545"/>
                  </a:cubicBezTo>
                  <a:cubicBezTo>
                    <a:pt x="577" y="545"/>
                    <a:pt x="577" y="545"/>
                    <a:pt x="577" y="545"/>
                  </a:cubicBezTo>
                  <a:cubicBezTo>
                    <a:pt x="578" y="545"/>
                    <a:pt x="578" y="545"/>
                    <a:pt x="578" y="545"/>
                  </a:cubicBezTo>
                  <a:cubicBezTo>
                    <a:pt x="580" y="545"/>
                    <a:pt x="581" y="545"/>
                    <a:pt x="583" y="545"/>
                  </a:cubicBezTo>
                  <a:cubicBezTo>
                    <a:pt x="584" y="544"/>
                    <a:pt x="585" y="543"/>
                    <a:pt x="586" y="542"/>
                  </a:cubicBezTo>
                  <a:cubicBezTo>
                    <a:pt x="586" y="541"/>
                    <a:pt x="586" y="541"/>
                    <a:pt x="587" y="540"/>
                  </a:cubicBezTo>
                  <a:cubicBezTo>
                    <a:pt x="587" y="540"/>
                    <a:pt x="587" y="539"/>
                    <a:pt x="587" y="538"/>
                  </a:cubicBezTo>
                  <a:cubicBezTo>
                    <a:pt x="588" y="534"/>
                    <a:pt x="587" y="530"/>
                    <a:pt x="586" y="526"/>
                  </a:cubicBezTo>
                  <a:cubicBezTo>
                    <a:pt x="585" y="523"/>
                    <a:pt x="583" y="519"/>
                    <a:pt x="581" y="516"/>
                  </a:cubicBezTo>
                  <a:cubicBezTo>
                    <a:pt x="581" y="516"/>
                    <a:pt x="581" y="516"/>
                    <a:pt x="581" y="516"/>
                  </a:cubicBezTo>
                  <a:cubicBezTo>
                    <a:pt x="581" y="515"/>
                    <a:pt x="581" y="515"/>
                    <a:pt x="581" y="515"/>
                  </a:cubicBezTo>
                  <a:cubicBezTo>
                    <a:pt x="581" y="515"/>
                    <a:pt x="581" y="515"/>
                    <a:pt x="581" y="514"/>
                  </a:cubicBezTo>
                  <a:cubicBezTo>
                    <a:pt x="581" y="514"/>
                    <a:pt x="581" y="514"/>
                    <a:pt x="581" y="514"/>
                  </a:cubicBezTo>
                  <a:cubicBezTo>
                    <a:pt x="580" y="514"/>
                    <a:pt x="582" y="513"/>
                    <a:pt x="582" y="513"/>
                  </a:cubicBezTo>
                  <a:cubicBezTo>
                    <a:pt x="584" y="511"/>
                    <a:pt x="584" y="511"/>
                    <a:pt x="584" y="511"/>
                  </a:cubicBezTo>
                  <a:cubicBezTo>
                    <a:pt x="586" y="509"/>
                    <a:pt x="589" y="506"/>
                    <a:pt x="592" y="504"/>
                  </a:cubicBezTo>
                  <a:cubicBezTo>
                    <a:pt x="592" y="504"/>
                    <a:pt x="592" y="503"/>
                    <a:pt x="593" y="503"/>
                  </a:cubicBezTo>
                  <a:cubicBezTo>
                    <a:pt x="593" y="502"/>
                    <a:pt x="594" y="501"/>
                    <a:pt x="594" y="501"/>
                  </a:cubicBezTo>
                  <a:cubicBezTo>
                    <a:pt x="594" y="500"/>
                    <a:pt x="595" y="499"/>
                    <a:pt x="595" y="499"/>
                  </a:cubicBezTo>
                  <a:cubicBezTo>
                    <a:pt x="595" y="498"/>
                    <a:pt x="595" y="497"/>
                    <a:pt x="595" y="496"/>
                  </a:cubicBezTo>
                  <a:cubicBezTo>
                    <a:pt x="595" y="495"/>
                    <a:pt x="595" y="495"/>
                    <a:pt x="595" y="494"/>
                  </a:cubicBezTo>
                  <a:cubicBezTo>
                    <a:pt x="595" y="494"/>
                    <a:pt x="595" y="494"/>
                    <a:pt x="595" y="494"/>
                  </a:cubicBezTo>
                  <a:cubicBezTo>
                    <a:pt x="595" y="494"/>
                    <a:pt x="594" y="492"/>
                    <a:pt x="594" y="493"/>
                  </a:cubicBezTo>
                  <a:cubicBezTo>
                    <a:pt x="593" y="490"/>
                    <a:pt x="593" y="490"/>
                    <a:pt x="593" y="490"/>
                  </a:cubicBezTo>
                  <a:cubicBezTo>
                    <a:pt x="592" y="487"/>
                    <a:pt x="591" y="484"/>
                    <a:pt x="591" y="480"/>
                  </a:cubicBezTo>
                  <a:cubicBezTo>
                    <a:pt x="590" y="474"/>
                    <a:pt x="590" y="467"/>
                    <a:pt x="592" y="460"/>
                  </a:cubicBezTo>
                  <a:cubicBezTo>
                    <a:pt x="592" y="459"/>
                    <a:pt x="593" y="457"/>
                    <a:pt x="594" y="455"/>
                  </a:cubicBezTo>
                  <a:cubicBezTo>
                    <a:pt x="594" y="454"/>
                    <a:pt x="594" y="454"/>
                    <a:pt x="594" y="454"/>
                  </a:cubicBezTo>
                  <a:cubicBezTo>
                    <a:pt x="594" y="454"/>
                    <a:pt x="594" y="454"/>
                    <a:pt x="594" y="454"/>
                  </a:cubicBezTo>
                  <a:cubicBezTo>
                    <a:pt x="594" y="453"/>
                    <a:pt x="595" y="453"/>
                    <a:pt x="595" y="453"/>
                  </a:cubicBezTo>
                  <a:cubicBezTo>
                    <a:pt x="595" y="452"/>
                    <a:pt x="600" y="453"/>
                    <a:pt x="604" y="453"/>
                  </a:cubicBezTo>
                  <a:cubicBezTo>
                    <a:pt x="612" y="453"/>
                    <a:pt x="621" y="452"/>
                    <a:pt x="628" y="446"/>
                  </a:cubicBezTo>
                  <a:cubicBezTo>
                    <a:pt x="629" y="445"/>
                    <a:pt x="631" y="443"/>
                    <a:pt x="632" y="442"/>
                  </a:cubicBezTo>
                  <a:cubicBezTo>
                    <a:pt x="633" y="440"/>
                    <a:pt x="635" y="439"/>
                    <a:pt x="636" y="437"/>
                  </a:cubicBezTo>
                  <a:cubicBezTo>
                    <a:pt x="637" y="435"/>
                    <a:pt x="638" y="434"/>
                    <a:pt x="639" y="432"/>
                  </a:cubicBezTo>
                  <a:cubicBezTo>
                    <a:pt x="640" y="431"/>
                    <a:pt x="641" y="430"/>
                    <a:pt x="641" y="429"/>
                  </a:cubicBezTo>
                  <a:cubicBezTo>
                    <a:pt x="642" y="427"/>
                    <a:pt x="642" y="427"/>
                    <a:pt x="642" y="427"/>
                  </a:cubicBezTo>
                  <a:cubicBezTo>
                    <a:pt x="642" y="426"/>
                    <a:pt x="642" y="425"/>
                    <a:pt x="642" y="425"/>
                  </a:cubicBezTo>
                  <a:cubicBezTo>
                    <a:pt x="642" y="419"/>
                    <a:pt x="640" y="415"/>
                    <a:pt x="638" y="412"/>
                  </a:cubicBezTo>
                  <a:close/>
                </a:path>
              </a:pathLst>
            </a:custGeom>
            <a:solidFill>
              <a:schemeClr val="tx1">
                <a:alpha val="1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 dirty="0">
                <a:latin typeface="Source Sans Pro" charset="0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3137" y="1242"/>
              <a:ext cx="1275" cy="1307"/>
            </a:xfrm>
            <a:custGeom>
              <a:avLst/>
              <a:gdLst>
                <a:gd name="T0" fmla="*/ 481 w 537"/>
                <a:gd name="T1" fmla="*/ 280 h 551"/>
                <a:gd name="T2" fmla="*/ 489 w 537"/>
                <a:gd name="T3" fmla="*/ 71 h 551"/>
                <a:gd name="T4" fmla="*/ 348 w 537"/>
                <a:gd name="T5" fmla="*/ 9 h 551"/>
                <a:gd name="T6" fmla="*/ 226 w 537"/>
                <a:gd name="T7" fmla="*/ 7 h 551"/>
                <a:gd name="T8" fmla="*/ 49 w 537"/>
                <a:gd name="T9" fmla="*/ 107 h 551"/>
                <a:gd name="T10" fmla="*/ 48 w 537"/>
                <a:gd name="T11" fmla="*/ 291 h 551"/>
                <a:gd name="T12" fmla="*/ 77 w 537"/>
                <a:gd name="T13" fmla="*/ 372 h 551"/>
                <a:gd name="T14" fmla="*/ 187 w 537"/>
                <a:gd name="T15" fmla="*/ 419 h 551"/>
                <a:gd name="T16" fmla="*/ 229 w 537"/>
                <a:gd name="T17" fmla="*/ 437 h 551"/>
                <a:gd name="T18" fmla="*/ 303 w 537"/>
                <a:gd name="T19" fmla="*/ 349 h 551"/>
                <a:gd name="T20" fmla="*/ 326 w 537"/>
                <a:gd name="T21" fmla="*/ 339 h 551"/>
                <a:gd name="T22" fmla="*/ 254 w 537"/>
                <a:gd name="T23" fmla="*/ 375 h 551"/>
                <a:gd name="T24" fmla="*/ 198 w 537"/>
                <a:gd name="T25" fmla="*/ 425 h 551"/>
                <a:gd name="T26" fmla="*/ 180 w 537"/>
                <a:gd name="T27" fmla="*/ 402 h 551"/>
                <a:gd name="T28" fmla="*/ 57 w 537"/>
                <a:gd name="T29" fmla="*/ 333 h 551"/>
                <a:gd name="T30" fmla="*/ 67 w 537"/>
                <a:gd name="T31" fmla="*/ 276 h 551"/>
                <a:gd name="T32" fmla="*/ 18 w 537"/>
                <a:gd name="T33" fmla="*/ 258 h 551"/>
                <a:gd name="T34" fmla="*/ 32 w 537"/>
                <a:gd name="T35" fmla="*/ 245 h 551"/>
                <a:gd name="T36" fmla="*/ 40 w 537"/>
                <a:gd name="T37" fmla="*/ 167 h 551"/>
                <a:gd name="T38" fmla="*/ 64 w 537"/>
                <a:gd name="T39" fmla="*/ 189 h 551"/>
                <a:gd name="T40" fmla="*/ 62 w 537"/>
                <a:gd name="T41" fmla="*/ 177 h 551"/>
                <a:gd name="T42" fmla="*/ 164 w 537"/>
                <a:gd name="T43" fmla="*/ 225 h 551"/>
                <a:gd name="T44" fmla="*/ 104 w 537"/>
                <a:gd name="T45" fmla="*/ 75 h 551"/>
                <a:gd name="T46" fmla="*/ 139 w 537"/>
                <a:gd name="T47" fmla="*/ 87 h 551"/>
                <a:gd name="T48" fmla="*/ 158 w 537"/>
                <a:gd name="T49" fmla="*/ 108 h 551"/>
                <a:gd name="T50" fmla="*/ 168 w 537"/>
                <a:gd name="T51" fmla="*/ 32 h 551"/>
                <a:gd name="T52" fmla="*/ 177 w 537"/>
                <a:gd name="T53" fmla="*/ 119 h 551"/>
                <a:gd name="T54" fmla="*/ 187 w 537"/>
                <a:gd name="T55" fmla="*/ 102 h 551"/>
                <a:gd name="T56" fmla="*/ 270 w 537"/>
                <a:gd name="T57" fmla="*/ 114 h 551"/>
                <a:gd name="T58" fmla="*/ 353 w 537"/>
                <a:gd name="T59" fmla="*/ 102 h 551"/>
                <a:gd name="T60" fmla="*/ 413 w 537"/>
                <a:gd name="T61" fmla="*/ 212 h 551"/>
                <a:gd name="T62" fmla="*/ 436 w 537"/>
                <a:gd name="T63" fmla="*/ 165 h 551"/>
                <a:gd name="T64" fmla="*/ 433 w 537"/>
                <a:gd name="T65" fmla="*/ 155 h 551"/>
                <a:gd name="T66" fmla="*/ 379 w 537"/>
                <a:gd name="T67" fmla="*/ 66 h 551"/>
                <a:gd name="T68" fmla="*/ 370 w 537"/>
                <a:gd name="T69" fmla="*/ 90 h 551"/>
                <a:gd name="T70" fmla="*/ 292 w 537"/>
                <a:gd name="T71" fmla="*/ 97 h 551"/>
                <a:gd name="T72" fmla="*/ 174 w 537"/>
                <a:gd name="T73" fmla="*/ 57 h 551"/>
                <a:gd name="T74" fmla="*/ 226 w 537"/>
                <a:gd name="T75" fmla="*/ 20 h 551"/>
                <a:gd name="T76" fmla="*/ 254 w 537"/>
                <a:gd name="T77" fmla="*/ 41 h 551"/>
                <a:gd name="T78" fmla="*/ 210 w 537"/>
                <a:gd name="T79" fmla="*/ 75 h 551"/>
                <a:gd name="T80" fmla="*/ 254 w 537"/>
                <a:gd name="T81" fmla="*/ 50 h 551"/>
                <a:gd name="T82" fmla="*/ 258 w 537"/>
                <a:gd name="T83" fmla="*/ 84 h 551"/>
                <a:gd name="T84" fmla="*/ 310 w 537"/>
                <a:gd name="T85" fmla="*/ 17 h 551"/>
                <a:gd name="T86" fmla="*/ 309 w 537"/>
                <a:gd name="T87" fmla="*/ 74 h 551"/>
                <a:gd name="T88" fmla="*/ 339 w 537"/>
                <a:gd name="T89" fmla="*/ 57 h 551"/>
                <a:gd name="T90" fmla="*/ 329 w 537"/>
                <a:gd name="T91" fmla="*/ 47 h 551"/>
                <a:gd name="T92" fmla="*/ 344 w 537"/>
                <a:gd name="T93" fmla="*/ 21 h 551"/>
                <a:gd name="T94" fmla="*/ 391 w 537"/>
                <a:gd name="T95" fmla="*/ 57 h 551"/>
                <a:gd name="T96" fmla="*/ 399 w 537"/>
                <a:gd name="T97" fmla="*/ 55 h 551"/>
                <a:gd name="T98" fmla="*/ 421 w 537"/>
                <a:gd name="T99" fmla="*/ 68 h 551"/>
                <a:gd name="T100" fmla="*/ 457 w 537"/>
                <a:gd name="T101" fmla="*/ 126 h 551"/>
                <a:gd name="T102" fmla="*/ 438 w 537"/>
                <a:gd name="T103" fmla="*/ 52 h 551"/>
                <a:gd name="T104" fmla="*/ 489 w 537"/>
                <a:gd name="T105" fmla="*/ 123 h 551"/>
                <a:gd name="T106" fmla="*/ 479 w 537"/>
                <a:gd name="T107" fmla="*/ 186 h 551"/>
                <a:gd name="T108" fmla="*/ 505 w 537"/>
                <a:gd name="T109" fmla="*/ 117 h 551"/>
                <a:gd name="T110" fmla="*/ 443 w 537"/>
                <a:gd name="T111" fmla="*/ 229 h 551"/>
                <a:gd name="T112" fmla="*/ 449 w 537"/>
                <a:gd name="T113" fmla="*/ 236 h 551"/>
                <a:gd name="T114" fmla="*/ 470 w 537"/>
                <a:gd name="T115" fmla="*/ 263 h 551"/>
                <a:gd name="T116" fmla="*/ 495 w 537"/>
                <a:gd name="T117" fmla="*/ 211 h 551"/>
                <a:gd name="T118" fmla="*/ 381 w 537"/>
                <a:gd name="T119" fmla="*/ 292 h 5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37" h="551">
                  <a:moveTo>
                    <a:pt x="372" y="327"/>
                  </a:moveTo>
                  <a:cubicBezTo>
                    <a:pt x="375" y="323"/>
                    <a:pt x="378" y="320"/>
                    <a:pt x="380" y="319"/>
                  </a:cubicBezTo>
                  <a:cubicBezTo>
                    <a:pt x="387" y="315"/>
                    <a:pt x="393" y="306"/>
                    <a:pt x="394" y="297"/>
                  </a:cubicBezTo>
                  <a:cubicBezTo>
                    <a:pt x="394" y="296"/>
                    <a:pt x="394" y="295"/>
                    <a:pt x="394" y="294"/>
                  </a:cubicBezTo>
                  <a:cubicBezTo>
                    <a:pt x="417" y="292"/>
                    <a:pt x="470" y="288"/>
                    <a:pt x="481" y="280"/>
                  </a:cubicBezTo>
                  <a:cubicBezTo>
                    <a:pt x="492" y="271"/>
                    <a:pt x="524" y="242"/>
                    <a:pt x="525" y="220"/>
                  </a:cubicBezTo>
                  <a:cubicBezTo>
                    <a:pt x="528" y="214"/>
                    <a:pt x="537" y="192"/>
                    <a:pt x="532" y="176"/>
                  </a:cubicBezTo>
                  <a:cubicBezTo>
                    <a:pt x="531" y="173"/>
                    <a:pt x="531" y="167"/>
                    <a:pt x="532" y="160"/>
                  </a:cubicBezTo>
                  <a:cubicBezTo>
                    <a:pt x="533" y="144"/>
                    <a:pt x="534" y="121"/>
                    <a:pt x="512" y="106"/>
                  </a:cubicBezTo>
                  <a:cubicBezTo>
                    <a:pt x="512" y="98"/>
                    <a:pt x="508" y="82"/>
                    <a:pt x="489" y="71"/>
                  </a:cubicBezTo>
                  <a:cubicBezTo>
                    <a:pt x="481" y="67"/>
                    <a:pt x="477" y="62"/>
                    <a:pt x="472" y="57"/>
                  </a:cubicBezTo>
                  <a:cubicBezTo>
                    <a:pt x="464" y="48"/>
                    <a:pt x="457" y="39"/>
                    <a:pt x="438" y="39"/>
                  </a:cubicBezTo>
                  <a:cubicBezTo>
                    <a:pt x="433" y="34"/>
                    <a:pt x="421" y="24"/>
                    <a:pt x="402" y="23"/>
                  </a:cubicBezTo>
                  <a:cubicBezTo>
                    <a:pt x="398" y="17"/>
                    <a:pt x="388" y="8"/>
                    <a:pt x="363" y="8"/>
                  </a:cubicBezTo>
                  <a:cubicBezTo>
                    <a:pt x="359" y="8"/>
                    <a:pt x="354" y="8"/>
                    <a:pt x="348" y="9"/>
                  </a:cubicBezTo>
                  <a:cubicBezTo>
                    <a:pt x="345" y="7"/>
                    <a:pt x="336" y="3"/>
                    <a:pt x="326" y="3"/>
                  </a:cubicBezTo>
                  <a:cubicBezTo>
                    <a:pt x="322" y="3"/>
                    <a:pt x="318" y="4"/>
                    <a:pt x="315" y="5"/>
                  </a:cubicBezTo>
                  <a:cubicBezTo>
                    <a:pt x="310" y="3"/>
                    <a:pt x="298" y="0"/>
                    <a:pt x="285" y="0"/>
                  </a:cubicBezTo>
                  <a:cubicBezTo>
                    <a:pt x="274" y="0"/>
                    <a:pt x="264" y="2"/>
                    <a:pt x="256" y="7"/>
                  </a:cubicBezTo>
                  <a:cubicBezTo>
                    <a:pt x="226" y="7"/>
                    <a:pt x="226" y="7"/>
                    <a:pt x="226" y="7"/>
                  </a:cubicBezTo>
                  <a:cubicBezTo>
                    <a:pt x="223" y="7"/>
                    <a:pt x="199" y="9"/>
                    <a:pt x="177" y="20"/>
                  </a:cubicBezTo>
                  <a:cubicBezTo>
                    <a:pt x="175" y="20"/>
                    <a:pt x="172" y="19"/>
                    <a:pt x="168" y="19"/>
                  </a:cubicBezTo>
                  <a:cubicBezTo>
                    <a:pt x="155" y="19"/>
                    <a:pt x="137" y="24"/>
                    <a:pt x="122" y="46"/>
                  </a:cubicBezTo>
                  <a:cubicBezTo>
                    <a:pt x="117" y="47"/>
                    <a:pt x="107" y="50"/>
                    <a:pt x="96" y="65"/>
                  </a:cubicBezTo>
                  <a:cubicBezTo>
                    <a:pt x="85" y="71"/>
                    <a:pt x="54" y="90"/>
                    <a:pt x="49" y="107"/>
                  </a:cubicBezTo>
                  <a:cubicBezTo>
                    <a:pt x="44" y="112"/>
                    <a:pt x="31" y="126"/>
                    <a:pt x="30" y="158"/>
                  </a:cubicBezTo>
                  <a:cubicBezTo>
                    <a:pt x="21" y="165"/>
                    <a:pt x="0" y="186"/>
                    <a:pt x="8" y="234"/>
                  </a:cubicBezTo>
                  <a:cubicBezTo>
                    <a:pt x="6" y="239"/>
                    <a:pt x="2" y="252"/>
                    <a:pt x="6" y="263"/>
                  </a:cubicBezTo>
                  <a:cubicBezTo>
                    <a:pt x="9" y="269"/>
                    <a:pt x="13" y="274"/>
                    <a:pt x="20" y="277"/>
                  </a:cubicBezTo>
                  <a:cubicBezTo>
                    <a:pt x="23" y="281"/>
                    <a:pt x="32" y="291"/>
                    <a:pt x="48" y="291"/>
                  </a:cubicBezTo>
                  <a:cubicBezTo>
                    <a:pt x="49" y="291"/>
                    <a:pt x="50" y="291"/>
                    <a:pt x="51" y="291"/>
                  </a:cubicBezTo>
                  <a:cubicBezTo>
                    <a:pt x="43" y="298"/>
                    <a:pt x="34" y="311"/>
                    <a:pt x="33" y="323"/>
                  </a:cubicBezTo>
                  <a:cubicBezTo>
                    <a:pt x="33" y="328"/>
                    <a:pt x="36" y="333"/>
                    <a:pt x="40" y="337"/>
                  </a:cubicBezTo>
                  <a:cubicBezTo>
                    <a:pt x="43" y="339"/>
                    <a:pt x="46" y="341"/>
                    <a:pt x="50" y="344"/>
                  </a:cubicBezTo>
                  <a:cubicBezTo>
                    <a:pt x="61" y="351"/>
                    <a:pt x="73" y="360"/>
                    <a:pt x="77" y="372"/>
                  </a:cubicBezTo>
                  <a:cubicBezTo>
                    <a:pt x="83" y="392"/>
                    <a:pt x="122" y="401"/>
                    <a:pt x="136" y="401"/>
                  </a:cubicBezTo>
                  <a:cubicBezTo>
                    <a:pt x="137" y="401"/>
                    <a:pt x="138" y="401"/>
                    <a:pt x="139" y="401"/>
                  </a:cubicBezTo>
                  <a:cubicBezTo>
                    <a:pt x="145" y="404"/>
                    <a:pt x="164" y="415"/>
                    <a:pt x="180" y="415"/>
                  </a:cubicBezTo>
                  <a:cubicBezTo>
                    <a:pt x="183" y="415"/>
                    <a:pt x="186" y="415"/>
                    <a:pt x="188" y="414"/>
                  </a:cubicBezTo>
                  <a:cubicBezTo>
                    <a:pt x="188" y="416"/>
                    <a:pt x="187" y="417"/>
                    <a:pt x="187" y="419"/>
                  </a:cubicBezTo>
                  <a:cubicBezTo>
                    <a:pt x="186" y="420"/>
                    <a:pt x="148" y="489"/>
                    <a:pt x="147" y="545"/>
                  </a:cubicBezTo>
                  <a:cubicBezTo>
                    <a:pt x="146" y="548"/>
                    <a:pt x="149" y="551"/>
                    <a:pt x="153" y="551"/>
                  </a:cubicBezTo>
                  <a:cubicBezTo>
                    <a:pt x="153" y="551"/>
                    <a:pt x="153" y="551"/>
                    <a:pt x="153" y="551"/>
                  </a:cubicBezTo>
                  <a:cubicBezTo>
                    <a:pt x="156" y="551"/>
                    <a:pt x="159" y="549"/>
                    <a:pt x="159" y="546"/>
                  </a:cubicBezTo>
                  <a:cubicBezTo>
                    <a:pt x="160" y="545"/>
                    <a:pt x="167" y="478"/>
                    <a:pt x="229" y="437"/>
                  </a:cubicBezTo>
                  <a:cubicBezTo>
                    <a:pt x="230" y="437"/>
                    <a:pt x="231" y="436"/>
                    <a:pt x="231" y="435"/>
                  </a:cubicBezTo>
                  <a:cubicBezTo>
                    <a:pt x="238" y="425"/>
                    <a:pt x="250" y="408"/>
                    <a:pt x="254" y="404"/>
                  </a:cubicBezTo>
                  <a:cubicBezTo>
                    <a:pt x="261" y="399"/>
                    <a:pt x="266" y="390"/>
                    <a:pt x="266" y="382"/>
                  </a:cubicBezTo>
                  <a:cubicBezTo>
                    <a:pt x="267" y="382"/>
                    <a:pt x="267" y="382"/>
                    <a:pt x="267" y="382"/>
                  </a:cubicBezTo>
                  <a:cubicBezTo>
                    <a:pt x="276" y="380"/>
                    <a:pt x="296" y="374"/>
                    <a:pt x="303" y="349"/>
                  </a:cubicBezTo>
                  <a:cubicBezTo>
                    <a:pt x="309" y="350"/>
                    <a:pt x="317" y="352"/>
                    <a:pt x="326" y="352"/>
                  </a:cubicBezTo>
                  <a:cubicBezTo>
                    <a:pt x="333" y="352"/>
                    <a:pt x="340" y="350"/>
                    <a:pt x="345" y="348"/>
                  </a:cubicBezTo>
                  <a:cubicBezTo>
                    <a:pt x="357" y="343"/>
                    <a:pt x="365" y="334"/>
                    <a:pt x="372" y="327"/>
                  </a:cubicBezTo>
                  <a:close/>
                  <a:moveTo>
                    <a:pt x="340" y="336"/>
                  </a:moveTo>
                  <a:cubicBezTo>
                    <a:pt x="336" y="338"/>
                    <a:pt x="332" y="339"/>
                    <a:pt x="326" y="339"/>
                  </a:cubicBezTo>
                  <a:cubicBezTo>
                    <a:pt x="313" y="339"/>
                    <a:pt x="300" y="335"/>
                    <a:pt x="300" y="335"/>
                  </a:cubicBezTo>
                  <a:cubicBezTo>
                    <a:pt x="298" y="334"/>
                    <a:pt x="296" y="334"/>
                    <a:pt x="295" y="335"/>
                  </a:cubicBezTo>
                  <a:cubicBezTo>
                    <a:pt x="293" y="336"/>
                    <a:pt x="292" y="338"/>
                    <a:pt x="292" y="340"/>
                  </a:cubicBezTo>
                  <a:cubicBezTo>
                    <a:pt x="288" y="363"/>
                    <a:pt x="273" y="367"/>
                    <a:pt x="263" y="370"/>
                  </a:cubicBezTo>
                  <a:cubicBezTo>
                    <a:pt x="259" y="371"/>
                    <a:pt x="256" y="372"/>
                    <a:pt x="254" y="375"/>
                  </a:cubicBezTo>
                  <a:cubicBezTo>
                    <a:pt x="253" y="377"/>
                    <a:pt x="253" y="379"/>
                    <a:pt x="253" y="381"/>
                  </a:cubicBezTo>
                  <a:cubicBezTo>
                    <a:pt x="254" y="383"/>
                    <a:pt x="251" y="390"/>
                    <a:pt x="246" y="394"/>
                  </a:cubicBezTo>
                  <a:cubicBezTo>
                    <a:pt x="239" y="400"/>
                    <a:pt x="225" y="421"/>
                    <a:pt x="221" y="427"/>
                  </a:cubicBezTo>
                  <a:cubicBezTo>
                    <a:pt x="203" y="439"/>
                    <a:pt x="189" y="454"/>
                    <a:pt x="178" y="468"/>
                  </a:cubicBezTo>
                  <a:cubicBezTo>
                    <a:pt x="188" y="443"/>
                    <a:pt x="198" y="425"/>
                    <a:pt x="198" y="425"/>
                  </a:cubicBezTo>
                  <a:cubicBezTo>
                    <a:pt x="205" y="412"/>
                    <a:pt x="201" y="401"/>
                    <a:pt x="200" y="400"/>
                  </a:cubicBezTo>
                  <a:cubicBezTo>
                    <a:pt x="200" y="398"/>
                    <a:pt x="198" y="397"/>
                    <a:pt x="195" y="396"/>
                  </a:cubicBezTo>
                  <a:cubicBezTo>
                    <a:pt x="195" y="396"/>
                    <a:pt x="195" y="396"/>
                    <a:pt x="194" y="396"/>
                  </a:cubicBezTo>
                  <a:cubicBezTo>
                    <a:pt x="192" y="396"/>
                    <a:pt x="191" y="397"/>
                    <a:pt x="189" y="399"/>
                  </a:cubicBezTo>
                  <a:cubicBezTo>
                    <a:pt x="189" y="400"/>
                    <a:pt x="186" y="402"/>
                    <a:pt x="180" y="402"/>
                  </a:cubicBezTo>
                  <a:cubicBezTo>
                    <a:pt x="168" y="402"/>
                    <a:pt x="150" y="392"/>
                    <a:pt x="144" y="388"/>
                  </a:cubicBezTo>
                  <a:cubicBezTo>
                    <a:pt x="143" y="388"/>
                    <a:pt x="141" y="387"/>
                    <a:pt x="139" y="388"/>
                  </a:cubicBezTo>
                  <a:cubicBezTo>
                    <a:pt x="139" y="388"/>
                    <a:pt x="138" y="388"/>
                    <a:pt x="136" y="388"/>
                  </a:cubicBezTo>
                  <a:cubicBezTo>
                    <a:pt x="122" y="388"/>
                    <a:pt x="93" y="379"/>
                    <a:pt x="89" y="368"/>
                  </a:cubicBezTo>
                  <a:cubicBezTo>
                    <a:pt x="84" y="352"/>
                    <a:pt x="69" y="341"/>
                    <a:pt x="57" y="333"/>
                  </a:cubicBezTo>
                  <a:cubicBezTo>
                    <a:pt x="54" y="331"/>
                    <a:pt x="51" y="329"/>
                    <a:pt x="48" y="327"/>
                  </a:cubicBezTo>
                  <a:cubicBezTo>
                    <a:pt x="47" y="326"/>
                    <a:pt x="46" y="324"/>
                    <a:pt x="46" y="323"/>
                  </a:cubicBezTo>
                  <a:cubicBezTo>
                    <a:pt x="46" y="316"/>
                    <a:pt x="55" y="304"/>
                    <a:pt x="62" y="298"/>
                  </a:cubicBezTo>
                  <a:cubicBezTo>
                    <a:pt x="68" y="294"/>
                    <a:pt x="71" y="289"/>
                    <a:pt x="71" y="284"/>
                  </a:cubicBezTo>
                  <a:cubicBezTo>
                    <a:pt x="71" y="280"/>
                    <a:pt x="69" y="277"/>
                    <a:pt x="67" y="276"/>
                  </a:cubicBezTo>
                  <a:cubicBezTo>
                    <a:pt x="65" y="274"/>
                    <a:pt x="63" y="274"/>
                    <a:pt x="60" y="275"/>
                  </a:cubicBezTo>
                  <a:cubicBezTo>
                    <a:pt x="56" y="277"/>
                    <a:pt x="52" y="278"/>
                    <a:pt x="48" y="278"/>
                  </a:cubicBezTo>
                  <a:cubicBezTo>
                    <a:pt x="36" y="278"/>
                    <a:pt x="30" y="269"/>
                    <a:pt x="29" y="268"/>
                  </a:cubicBezTo>
                  <a:cubicBezTo>
                    <a:pt x="29" y="267"/>
                    <a:pt x="27" y="266"/>
                    <a:pt x="26" y="266"/>
                  </a:cubicBezTo>
                  <a:cubicBezTo>
                    <a:pt x="22" y="264"/>
                    <a:pt x="20" y="262"/>
                    <a:pt x="18" y="258"/>
                  </a:cubicBezTo>
                  <a:cubicBezTo>
                    <a:pt x="17" y="255"/>
                    <a:pt x="17" y="251"/>
                    <a:pt x="18" y="247"/>
                  </a:cubicBezTo>
                  <a:cubicBezTo>
                    <a:pt x="20" y="249"/>
                    <a:pt x="24" y="252"/>
                    <a:pt x="30" y="253"/>
                  </a:cubicBezTo>
                  <a:cubicBezTo>
                    <a:pt x="31" y="253"/>
                    <a:pt x="31" y="253"/>
                    <a:pt x="31" y="253"/>
                  </a:cubicBezTo>
                  <a:cubicBezTo>
                    <a:pt x="33" y="253"/>
                    <a:pt x="35" y="252"/>
                    <a:pt x="36" y="250"/>
                  </a:cubicBezTo>
                  <a:cubicBezTo>
                    <a:pt x="36" y="247"/>
                    <a:pt x="34" y="245"/>
                    <a:pt x="32" y="245"/>
                  </a:cubicBezTo>
                  <a:cubicBezTo>
                    <a:pt x="22" y="243"/>
                    <a:pt x="21" y="237"/>
                    <a:pt x="21" y="236"/>
                  </a:cubicBezTo>
                  <a:cubicBezTo>
                    <a:pt x="21" y="235"/>
                    <a:pt x="21" y="235"/>
                    <a:pt x="21" y="234"/>
                  </a:cubicBezTo>
                  <a:cubicBezTo>
                    <a:pt x="21" y="234"/>
                    <a:pt x="21" y="234"/>
                    <a:pt x="21" y="234"/>
                  </a:cubicBezTo>
                  <a:cubicBezTo>
                    <a:pt x="12" y="183"/>
                    <a:pt x="38" y="168"/>
                    <a:pt x="39" y="167"/>
                  </a:cubicBezTo>
                  <a:cubicBezTo>
                    <a:pt x="39" y="167"/>
                    <a:pt x="40" y="167"/>
                    <a:pt x="40" y="167"/>
                  </a:cubicBezTo>
                  <a:cubicBezTo>
                    <a:pt x="55" y="176"/>
                    <a:pt x="59" y="185"/>
                    <a:pt x="53" y="200"/>
                  </a:cubicBezTo>
                  <a:cubicBezTo>
                    <a:pt x="52" y="202"/>
                    <a:pt x="53" y="205"/>
                    <a:pt x="55" y="206"/>
                  </a:cubicBezTo>
                  <a:cubicBezTo>
                    <a:pt x="56" y="206"/>
                    <a:pt x="56" y="206"/>
                    <a:pt x="57" y="206"/>
                  </a:cubicBezTo>
                  <a:cubicBezTo>
                    <a:pt x="59" y="206"/>
                    <a:pt x="60" y="205"/>
                    <a:pt x="61" y="203"/>
                  </a:cubicBezTo>
                  <a:cubicBezTo>
                    <a:pt x="63" y="198"/>
                    <a:pt x="64" y="194"/>
                    <a:pt x="64" y="189"/>
                  </a:cubicBezTo>
                  <a:cubicBezTo>
                    <a:pt x="67" y="191"/>
                    <a:pt x="69" y="191"/>
                    <a:pt x="72" y="191"/>
                  </a:cubicBezTo>
                  <a:cubicBezTo>
                    <a:pt x="73" y="191"/>
                    <a:pt x="74" y="191"/>
                    <a:pt x="74" y="191"/>
                  </a:cubicBezTo>
                  <a:cubicBezTo>
                    <a:pt x="77" y="190"/>
                    <a:pt x="78" y="188"/>
                    <a:pt x="77" y="186"/>
                  </a:cubicBezTo>
                  <a:cubicBezTo>
                    <a:pt x="76" y="184"/>
                    <a:pt x="74" y="182"/>
                    <a:pt x="72" y="183"/>
                  </a:cubicBezTo>
                  <a:cubicBezTo>
                    <a:pt x="70" y="183"/>
                    <a:pt x="66" y="181"/>
                    <a:pt x="62" y="177"/>
                  </a:cubicBezTo>
                  <a:cubicBezTo>
                    <a:pt x="59" y="170"/>
                    <a:pt x="52" y="164"/>
                    <a:pt x="43" y="159"/>
                  </a:cubicBezTo>
                  <a:cubicBezTo>
                    <a:pt x="44" y="134"/>
                    <a:pt x="52" y="122"/>
                    <a:pt x="56" y="118"/>
                  </a:cubicBezTo>
                  <a:cubicBezTo>
                    <a:pt x="75" y="124"/>
                    <a:pt x="85" y="144"/>
                    <a:pt x="96" y="166"/>
                  </a:cubicBezTo>
                  <a:cubicBezTo>
                    <a:pt x="109" y="194"/>
                    <a:pt x="125" y="225"/>
                    <a:pt x="162" y="225"/>
                  </a:cubicBezTo>
                  <a:cubicBezTo>
                    <a:pt x="163" y="225"/>
                    <a:pt x="164" y="225"/>
                    <a:pt x="164" y="225"/>
                  </a:cubicBezTo>
                  <a:cubicBezTo>
                    <a:pt x="167" y="225"/>
                    <a:pt x="168" y="223"/>
                    <a:pt x="168" y="221"/>
                  </a:cubicBezTo>
                  <a:cubicBezTo>
                    <a:pt x="168" y="218"/>
                    <a:pt x="166" y="216"/>
                    <a:pt x="164" y="217"/>
                  </a:cubicBezTo>
                  <a:cubicBezTo>
                    <a:pt x="131" y="218"/>
                    <a:pt x="118" y="191"/>
                    <a:pt x="104" y="162"/>
                  </a:cubicBezTo>
                  <a:cubicBezTo>
                    <a:pt x="93" y="141"/>
                    <a:pt x="82" y="118"/>
                    <a:pt x="62" y="111"/>
                  </a:cubicBezTo>
                  <a:cubicBezTo>
                    <a:pt x="62" y="103"/>
                    <a:pt x="84" y="86"/>
                    <a:pt x="104" y="75"/>
                  </a:cubicBezTo>
                  <a:cubicBezTo>
                    <a:pt x="105" y="75"/>
                    <a:pt x="105" y="74"/>
                    <a:pt x="106" y="73"/>
                  </a:cubicBezTo>
                  <a:cubicBezTo>
                    <a:pt x="116" y="59"/>
                    <a:pt x="124" y="59"/>
                    <a:pt x="125" y="59"/>
                  </a:cubicBezTo>
                  <a:cubicBezTo>
                    <a:pt x="125" y="59"/>
                    <a:pt x="125" y="59"/>
                    <a:pt x="125" y="59"/>
                  </a:cubicBezTo>
                  <a:cubicBezTo>
                    <a:pt x="127" y="64"/>
                    <a:pt x="130" y="68"/>
                    <a:pt x="133" y="72"/>
                  </a:cubicBezTo>
                  <a:cubicBezTo>
                    <a:pt x="138" y="77"/>
                    <a:pt x="141" y="81"/>
                    <a:pt x="139" y="87"/>
                  </a:cubicBezTo>
                  <a:cubicBezTo>
                    <a:pt x="138" y="93"/>
                    <a:pt x="137" y="105"/>
                    <a:pt x="143" y="112"/>
                  </a:cubicBezTo>
                  <a:cubicBezTo>
                    <a:pt x="146" y="115"/>
                    <a:pt x="150" y="117"/>
                    <a:pt x="155" y="117"/>
                  </a:cubicBezTo>
                  <a:cubicBezTo>
                    <a:pt x="157" y="117"/>
                    <a:pt x="158" y="117"/>
                    <a:pt x="160" y="117"/>
                  </a:cubicBezTo>
                  <a:cubicBezTo>
                    <a:pt x="162" y="116"/>
                    <a:pt x="164" y="114"/>
                    <a:pt x="163" y="112"/>
                  </a:cubicBezTo>
                  <a:cubicBezTo>
                    <a:pt x="163" y="109"/>
                    <a:pt x="161" y="108"/>
                    <a:pt x="158" y="108"/>
                  </a:cubicBezTo>
                  <a:cubicBezTo>
                    <a:pt x="154" y="109"/>
                    <a:pt x="151" y="108"/>
                    <a:pt x="149" y="106"/>
                  </a:cubicBezTo>
                  <a:cubicBezTo>
                    <a:pt x="147" y="103"/>
                    <a:pt x="146" y="97"/>
                    <a:pt x="148" y="89"/>
                  </a:cubicBezTo>
                  <a:cubicBezTo>
                    <a:pt x="150" y="78"/>
                    <a:pt x="145" y="72"/>
                    <a:pt x="140" y="66"/>
                  </a:cubicBezTo>
                  <a:cubicBezTo>
                    <a:pt x="137" y="62"/>
                    <a:pt x="134" y="59"/>
                    <a:pt x="133" y="54"/>
                  </a:cubicBezTo>
                  <a:cubicBezTo>
                    <a:pt x="142" y="40"/>
                    <a:pt x="154" y="32"/>
                    <a:pt x="168" y="32"/>
                  </a:cubicBezTo>
                  <a:cubicBezTo>
                    <a:pt x="169" y="32"/>
                    <a:pt x="170" y="32"/>
                    <a:pt x="171" y="32"/>
                  </a:cubicBezTo>
                  <a:cubicBezTo>
                    <a:pt x="167" y="40"/>
                    <a:pt x="163" y="51"/>
                    <a:pt x="166" y="60"/>
                  </a:cubicBezTo>
                  <a:cubicBezTo>
                    <a:pt x="166" y="61"/>
                    <a:pt x="178" y="80"/>
                    <a:pt x="186" y="89"/>
                  </a:cubicBezTo>
                  <a:cubicBezTo>
                    <a:pt x="184" y="90"/>
                    <a:pt x="181" y="94"/>
                    <a:pt x="179" y="98"/>
                  </a:cubicBezTo>
                  <a:cubicBezTo>
                    <a:pt x="177" y="103"/>
                    <a:pt x="175" y="113"/>
                    <a:pt x="177" y="119"/>
                  </a:cubicBezTo>
                  <a:cubicBezTo>
                    <a:pt x="179" y="121"/>
                    <a:pt x="180" y="122"/>
                    <a:pt x="182" y="123"/>
                  </a:cubicBezTo>
                  <a:cubicBezTo>
                    <a:pt x="182" y="123"/>
                    <a:pt x="183" y="123"/>
                    <a:pt x="183" y="123"/>
                  </a:cubicBezTo>
                  <a:cubicBezTo>
                    <a:pt x="185" y="123"/>
                    <a:pt x="187" y="122"/>
                    <a:pt x="187" y="120"/>
                  </a:cubicBezTo>
                  <a:cubicBezTo>
                    <a:pt x="188" y="118"/>
                    <a:pt x="187" y="116"/>
                    <a:pt x="185" y="115"/>
                  </a:cubicBezTo>
                  <a:cubicBezTo>
                    <a:pt x="184" y="113"/>
                    <a:pt x="185" y="106"/>
                    <a:pt x="187" y="102"/>
                  </a:cubicBezTo>
                  <a:cubicBezTo>
                    <a:pt x="189" y="98"/>
                    <a:pt x="191" y="95"/>
                    <a:pt x="192" y="94"/>
                  </a:cubicBezTo>
                  <a:cubicBezTo>
                    <a:pt x="206" y="100"/>
                    <a:pt x="217" y="101"/>
                    <a:pt x="231" y="103"/>
                  </a:cubicBezTo>
                  <a:cubicBezTo>
                    <a:pt x="236" y="103"/>
                    <a:pt x="241" y="106"/>
                    <a:pt x="247" y="108"/>
                  </a:cubicBezTo>
                  <a:cubicBezTo>
                    <a:pt x="253" y="111"/>
                    <a:pt x="260" y="114"/>
                    <a:pt x="267" y="114"/>
                  </a:cubicBezTo>
                  <a:cubicBezTo>
                    <a:pt x="268" y="114"/>
                    <a:pt x="269" y="114"/>
                    <a:pt x="270" y="114"/>
                  </a:cubicBezTo>
                  <a:cubicBezTo>
                    <a:pt x="281" y="113"/>
                    <a:pt x="288" y="109"/>
                    <a:pt x="296" y="105"/>
                  </a:cubicBezTo>
                  <a:cubicBezTo>
                    <a:pt x="299" y="103"/>
                    <a:pt x="302" y="102"/>
                    <a:pt x="305" y="100"/>
                  </a:cubicBezTo>
                  <a:cubicBezTo>
                    <a:pt x="316" y="96"/>
                    <a:pt x="333" y="98"/>
                    <a:pt x="345" y="101"/>
                  </a:cubicBezTo>
                  <a:cubicBezTo>
                    <a:pt x="348" y="101"/>
                    <a:pt x="348" y="101"/>
                    <a:pt x="348" y="101"/>
                  </a:cubicBezTo>
                  <a:cubicBezTo>
                    <a:pt x="350" y="101"/>
                    <a:pt x="351" y="102"/>
                    <a:pt x="353" y="102"/>
                  </a:cubicBezTo>
                  <a:cubicBezTo>
                    <a:pt x="354" y="102"/>
                    <a:pt x="355" y="103"/>
                    <a:pt x="356" y="103"/>
                  </a:cubicBezTo>
                  <a:cubicBezTo>
                    <a:pt x="366" y="112"/>
                    <a:pt x="377" y="118"/>
                    <a:pt x="387" y="124"/>
                  </a:cubicBezTo>
                  <a:cubicBezTo>
                    <a:pt x="400" y="131"/>
                    <a:pt x="412" y="138"/>
                    <a:pt x="422" y="151"/>
                  </a:cubicBezTo>
                  <a:cubicBezTo>
                    <a:pt x="429" y="162"/>
                    <a:pt x="432" y="187"/>
                    <a:pt x="426" y="201"/>
                  </a:cubicBezTo>
                  <a:cubicBezTo>
                    <a:pt x="423" y="208"/>
                    <a:pt x="419" y="211"/>
                    <a:pt x="413" y="212"/>
                  </a:cubicBezTo>
                  <a:cubicBezTo>
                    <a:pt x="410" y="212"/>
                    <a:pt x="409" y="214"/>
                    <a:pt x="409" y="217"/>
                  </a:cubicBezTo>
                  <a:cubicBezTo>
                    <a:pt x="409" y="219"/>
                    <a:pt x="411" y="220"/>
                    <a:pt x="413" y="220"/>
                  </a:cubicBezTo>
                  <a:cubicBezTo>
                    <a:pt x="413" y="220"/>
                    <a:pt x="413" y="220"/>
                    <a:pt x="414" y="220"/>
                  </a:cubicBezTo>
                  <a:cubicBezTo>
                    <a:pt x="423" y="219"/>
                    <a:pt x="430" y="214"/>
                    <a:pt x="434" y="205"/>
                  </a:cubicBezTo>
                  <a:cubicBezTo>
                    <a:pt x="439" y="194"/>
                    <a:pt x="439" y="178"/>
                    <a:pt x="436" y="165"/>
                  </a:cubicBezTo>
                  <a:cubicBezTo>
                    <a:pt x="437" y="165"/>
                    <a:pt x="438" y="165"/>
                    <a:pt x="439" y="165"/>
                  </a:cubicBezTo>
                  <a:cubicBezTo>
                    <a:pt x="443" y="165"/>
                    <a:pt x="447" y="164"/>
                    <a:pt x="450" y="160"/>
                  </a:cubicBezTo>
                  <a:cubicBezTo>
                    <a:pt x="451" y="158"/>
                    <a:pt x="451" y="156"/>
                    <a:pt x="449" y="154"/>
                  </a:cubicBezTo>
                  <a:cubicBezTo>
                    <a:pt x="447" y="153"/>
                    <a:pt x="444" y="153"/>
                    <a:pt x="443" y="155"/>
                  </a:cubicBezTo>
                  <a:cubicBezTo>
                    <a:pt x="442" y="157"/>
                    <a:pt x="437" y="156"/>
                    <a:pt x="433" y="155"/>
                  </a:cubicBezTo>
                  <a:cubicBezTo>
                    <a:pt x="432" y="152"/>
                    <a:pt x="430" y="149"/>
                    <a:pt x="429" y="147"/>
                  </a:cubicBezTo>
                  <a:cubicBezTo>
                    <a:pt x="418" y="131"/>
                    <a:pt x="405" y="124"/>
                    <a:pt x="391" y="116"/>
                  </a:cubicBezTo>
                  <a:cubicBezTo>
                    <a:pt x="383" y="112"/>
                    <a:pt x="376" y="108"/>
                    <a:pt x="368" y="102"/>
                  </a:cubicBezTo>
                  <a:cubicBezTo>
                    <a:pt x="371" y="101"/>
                    <a:pt x="373" y="99"/>
                    <a:pt x="376" y="96"/>
                  </a:cubicBezTo>
                  <a:cubicBezTo>
                    <a:pt x="390" y="84"/>
                    <a:pt x="384" y="74"/>
                    <a:pt x="379" y="66"/>
                  </a:cubicBezTo>
                  <a:cubicBezTo>
                    <a:pt x="376" y="61"/>
                    <a:pt x="374" y="56"/>
                    <a:pt x="374" y="50"/>
                  </a:cubicBezTo>
                  <a:cubicBezTo>
                    <a:pt x="374" y="47"/>
                    <a:pt x="372" y="45"/>
                    <a:pt x="370" y="45"/>
                  </a:cubicBezTo>
                  <a:cubicBezTo>
                    <a:pt x="367" y="45"/>
                    <a:pt x="365" y="47"/>
                    <a:pt x="365" y="49"/>
                  </a:cubicBezTo>
                  <a:cubicBezTo>
                    <a:pt x="365" y="58"/>
                    <a:pt x="369" y="65"/>
                    <a:pt x="372" y="70"/>
                  </a:cubicBezTo>
                  <a:cubicBezTo>
                    <a:pt x="377" y="78"/>
                    <a:pt x="379" y="82"/>
                    <a:pt x="370" y="90"/>
                  </a:cubicBezTo>
                  <a:cubicBezTo>
                    <a:pt x="364" y="96"/>
                    <a:pt x="362" y="95"/>
                    <a:pt x="355" y="94"/>
                  </a:cubicBezTo>
                  <a:cubicBezTo>
                    <a:pt x="353" y="93"/>
                    <a:pt x="351" y="93"/>
                    <a:pt x="349" y="93"/>
                  </a:cubicBezTo>
                  <a:cubicBezTo>
                    <a:pt x="346" y="92"/>
                    <a:pt x="346" y="92"/>
                    <a:pt x="346" y="92"/>
                  </a:cubicBezTo>
                  <a:cubicBezTo>
                    <a:pt x="333" y="90"/>
                    <a:pt x="315" y="87"/>
                    <a:pt x="302" y="92"/>
                  </a:cubicBezTo>
                  <a:cubicBezTo>
                    <a:pt x="298" y="94"/>
                    <a:pt x="295" y="96"/>
                    <a:pt x="292" y="97"/>
                  </a:cubicBezTo>
                  <a:cubicBezTo>
                    <a:pt x="285" y="101"/>
                    <a:pt x="278" y="104"/>
                    <a:pt x="269" y="105"/>
                  </a:cubicBezTo>
                  <a:cubicBezTo>
                    <a:pt x="263" y="106"/>
                    <a:pt x="257" y="103"/>
                    <a:pt x="250" y="100"/>
                  </a:cubicBezTo>
                  <a:cubicBezTo>
                    <a:pt x="244" y="98"/>
                    <a:pt x="238" y="95"/>
                    <a:pt x="232" y="94"/>
                  </a:cubicBezTo>
                  <a:cubicBezTo>
                    <a:pt x="218" y="93"/>
                    <a:pt x="207" y="92"/>
                    <a:pt x="194" y="86"/>
                  </a:cubicBezTo>
                  <a:cubicBezTo>
                    <a:pt x="191" y="82"/>
                    <a:pt x="175" y="60"/>
                    <a:pt x="174" y="57"/>
                  </a:cubicBezTo>
                  <a:cubicBezTo>
                    <a:pt x="172" y="51"/>
                    <a:pt x="177" y="40"/>
                    <a:pt x="180" y="33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81" y="33"/>
                    <a:pt x="181" y="33"/>
                    <a:pt x="181" y="33"/>
                  </a:cubicBezTo>
                  <a:cubicBezTo>
                    <a:pt x="181" y="32"/>
                    <a:pt x="181" y="32"/>
                    <a:pt x="181" y="32"/>
                  </a:cubicBezTo>
                  <a:cubicBezTo>
                    <a:pt x="202" y="22"/>
                    <a:pt x="226" y="20"/>
                    <a:pt x="226" y="20"/>
                  </a:cubicBezTo>
                  <a:cubicBezTo>
                    <a:pt x="257" y="20"/>
                    <a:pt x="257" y="20"/>
                    <a:pt x="257" y="20"/>
                  </a:cubicBezTo>
                  <a:cubicBezTo>
                    <a:pt x="258" y="20"/>
                    <a:pt x="258" y="20"/>
                    <a:pt x="258" y="20"/>
                  </a:cubicBezTo>
                  <a:cubicBezTo>
                    <a:pt x="258" y="24"/>
                    <a:pt x="259" y="30"/>
                    <a:pt x="260" y="36"/>
                  </a:cubicBezTo>
                  <a:cubicBezTo>
                    <a:pt x="260" y="38"/>
                    <a:pt x="261" y="40"/>
                    <a:pt x="261" y="42"/>
                  </a:cubicBezTo>
                  <a:cubicBezTo>
                    <a:pt x="259" y="42"/>
                    <a:pt x="257" y="41"/>
                    <a:pt x="254" y="41"/>
                  </a:cubicBezTo>
                  <a:cubicBezTo>
                    <a:pt x="246" y="41"/>
                    <a:pt x="238" y="40"/>
                    <a:pt x="230" y="44"/>
                  </a:cubicBezTo>
                  <a:cubicBezTo>
                    <a:pt x="226" y="45"/>
                    <a:pt x="223" y="51"/>
                    <a:pt x="220" y="58"/>
                  </a:cubicBezTo>
                  <a:cubicBezTo>
                    <a:pt x="219" y="61"/>
                    <a:pt x="217" y="66"/>
                    <a:pt x="215" y="68"/>
                  </a:cubicBezTo>
                  <a:cubicBezTo>
                    <a:pt x="214" y="67"/>
                    <a:pt x="212" y="67"/>
                    <a:pt x="210" y="69"/>
                  </a:cubicBezTo>
                  <a:cubicBezTo>
                    <a:pt x="209" y="70"/>
                    <a:pt x="209" y="73"/>
                    <a:pt x="210" y="75"/>
                  </a:cubicBezTo>
                  <a:cubicBezTo>
                    <a:pt x="212" y="77"/>
                    <a:pt x="214" y="77"/>
                    <a:pt x="215" y="77"/>
                  </a:cubicBezTo>
                  <a:cubicBezTo>
                    <a:pt x="216" y="77"/>
                    <a:pt x="216" y="77"/>
                    <a:pt x="216" y="77"/>
                  </a:cubicBezTo>
                  <a:cubicBezTo>
                    <a:pt x="222" y="76"/>
                    <a:pt x="224" y="70"/>
                    <a:pt x="228" y="62"/>
                  </a:cubicBezTo>
                  <a:cubicBezTo>
                    <a:pt x="230" y="58"/>
                    <a:pt x="232" y="52"/>
                    <a:pt x="234" y="51"/>
                  </a:cubicBezTo>
                  <a:cubicBezTo>
                    <a:pt x="240" y="49"/>
                    <a:pt x="247" y="49"/>
                    <a:pt x="254" y="50"/>
                  </a:cubicBezTo>
                  <a:cubicBezTo>
                    <a:pt x="256" y="50"/>
                    <a:pt x="259" y="50"/>
                    <a:pt x="262" y="50"/>
                  </a:cubicBezTo>
                  <a:cubicBezTo>
                    <a:pt x="264" y="63"/>
                    <a:pt x="264" y="74"/>
                    <a:pt x="256" y="76"/>
                  </a:cubicBezTo>
                  <a:cubicBezTo>
                    <a:pt x="254" y="76"/>
                    <a:pt x="252" y="79"/>
                    <a:pt x="253" y="81"/>
                  </a:cubicBezTo>
                  <a:cubicBezTo>
                    <a:pt x="253" y="83"/>
                    <a:pt x="255" y="84"/>
                    <a:pt x="257" y="84"/>
                  </a:cubicBezTo>
                  <a:cubicBezTo>
                    <a:pt x="258" y="84"/>
                    <a:pt x="258" y="84"/>
                    <a:pt x="258" y="84"/>
                  </a:cubicBezTo>
                  <a:cubicBezTo>
                    <a:pt x="277" y="80"/>
                    <a:pt x="272" y="54"/>
                    <a:pt x="268" y="35"/>
                  </a:cubicBezTo>
                  <a:cubicBezTo>
                    <a:pt x="267" y="27"/>
                    <a:pt x="266" y="20"/>
                    <a:pt x="266" y="17"/>
                  </a:cubicBezTo>
                  <a:cubicBezTo>
                    <a:pt x="266" y="16"/>
                    <a:pt x="266" y="16"/>
                    <a:pt x="266" y="16"/>
                  </a:cubicBezTo>
                  <a:cubicBezTo>
                    <a:pt x="272" y="14"/>
                    <a:pt x="278" y="13"/>
                    <a:pt x="285" y="13"/>
                  </a:cubicBezTo>
                  <a:cubicBezTo>
                    <a:pt x="295" y="13"/>
                    <a:pt x="305" y="15"/>
                    <a:pt x="310" y="17"/>
                  </a:cubicBezTo>
                  <a:cubicBezTo>
                    <a:pt x="310" y="27"/>
                    <a:pt x="319" y="44"/>
                    <a:pt x="319" y="45"/>
                  </a:cubicBezTo>
                  <a:cubicBezTo>
                    <a:pt x="320" y="48"/>
                    <a:pt x="321" y="51"/>
                    <a:pt x="319" y="54"/>
                  </a:cubicBezTo>
                  <a:cubicBezTo>
                    <a:pt x="318" y="59"/>
                    <a:pt x="312" y="63"/>
                    <a:pt x="307" y="65"/>
                  </a:cubicBezTo>
                  <a:cubicBezTo>
                    <a:pt x="305" y="66"/>
                    <a:pt x="304" y="69"/>
                    <a:pt x="305" y="71"/>
                  </a:cubicBezTo>
                  <a:cubicBezTo>
                    <a:pt x="305" y="73"/>
                    <a:pt x="307" y="74"/>
                    <a:pt x="309" y="74"/>
                  </a:cubicBezTo>
                  <a:cubicBezTo>
                    <a:pt x="309" y="74"/>
                    <a:pt x="310" y="74"/>
                    <a:pt x="310" y="74"/>
                  </a:cubicBezTo>
                  <a:cubicBezTo>
                    <a:pt x="318" y="71"/>
                    <a:pt x="325" y="64"/>
                    <a:pt x="327" y="57"/>
                  </a:cubicBezTo>
                  <a:cubicBezTo>
                    <a:pt x="328" y="56"/>
                    <a:pt x="328" y="56"/>
                    <a:pt x="328" y="56"/>
                  </a:cubicBezTo>
                  <a:cubicBezTo>
                    <a:pt x="330" y="57"/>
                    <a:pt x="332" y="57"/>
                    <a:pt x="335" y="57"/>
                  </a:cubicBezTo>
                  <a:cubicBezTo>
                    <a:pt x="336" y="57"/>
                    <a:pt x="338" y="57"/>
                    <a:pt x="339" y="57"/>
                  </a:cubicBezTo>
                  <a:cubicBezTo>
                    <a:pt x="343" y="56"/>
                    <a:pt x="346" y="54"/>
                    <a:pt x="348" y="50"/>
                  </a:cubicBezTo>
                  <a:cubicBezTo>
                    <a:pt x="349" y="48"/>
                    <a:pt x="348" y="45"/>
                    <a:pt x="346" y="44"/>
                  </a:cubicBezTo>
                  <a:cubicBezTo>
                    <a:pt x="344" y="43"/>
                    <a:pt x="342" y="43"/>
                    <a:pt x="340" y="45"/>
                  </a:cubicBezTo>
                  <a:cubicBezTo>
                    <a:pt x="339" y="47"/>
                    <a:pt x="338" y="48"/>
                    <a:pt x="337" y="49"/>
                  </a:cubicBezTo>
                  <a:cubicBezTo>
                    <a:pt x="334" y="49"/>
                    <a:pt x="330" y="47"/>
                    <a:pt x="329" y="47"/>
                  </a:cubicBezTo>
                  <a:cubicBezTo>
                    <a:pt x="329" y="47"/>
                    <a:pt x="329" y="47"/>
                    <a:pt x="328" y="47"/>
                  </a:cubicBezTo>
                  <a:cubicBezTo>
                    <a:pt x="328" y="45"/>
                    <a:pt x="328" y="43"/>
                    <a:pt x="327" y="41"/>
                  </a:cubicBezTo>
                  <a:cubicBezTo>
                    <a:pt x="324" y="35"/>
                    <a:pt x="319" y="23"/>
                    <a:pt x="318" y="17"/>
                  </a:cubicBezTo>
                  <a:cubicBezTo>
                    <a:pt x="321" y="17"/>
                    <a:pt x="323" y="16"/>
                    <a:pt x="326" y="16"/>
                  </a:cubicBezTo>
                  <a:cubicBezTo>
                    <a:pt x="335" y="16"/>
                    <a:pt x="344" y="21"/>
                    <a:pt x="344" y="21"/>
                  </a:cubicBezTo>
                  <a:cubicBezTo>
                    <a:pt x="345" y="22"/>
                    <a:pt x="347" y="22"/>
                    <a:pt x="348" y="22"/>
                  </a:cubicBezTo>
                  <a:cubicBezTo>
                    <a:pt x="354" y="21"/>
                    <a:pt x="359" y="21"/>
                    <a:pt x="363" y="21"/>
                  </a:cubicBezTo>
                  <a:cubicBezTo>
                    <a:pt x="382" y="21"/>
                    <a:pt x="389" y="27"/>
                    <a:pt x="391" y="30"/>
                  </a:cubicBezTo>
                  <a:cubicBezTo>
                    <a:pt x="390" y="30"/>
                    <a:pt x="390" y="30"/>
                    <a:pt x="390" y="30"/>
                  </a:cubicBezTo>
                  <a:cubicBezTo>
                    <a:pt x="386" y="41"/>
                    <a:pt x="389" y="50"/>
                    <a:pt x="391" y="57"/>
                  </a:cubicBezTo>
                  <a:cubicBezTo>
                    <a:pt x="392" y="62"/>
                    <a:pt x="394" y="67"/>
                    <a:pt x="393" y="73"/>
                  </a:cubicBezTo>
                  <a:cubicBezTo>
                    <a:pt x="393" y="75"/>
                    <a:pt x="394" y="77"/>
                    <a:pt x="397" y="78"/>
                  </a:cubicBezTo>
                  <a:cubicBezTo>
                    <a:pt x="397" y="78"/>
                    <a:pt x="397" y="78"/>
                    <a:pt x="397" y="78"/>
                  </a:cubicBezTo>
                  <a:cubicBezTo>
                    <a:pt x="399" y="78"/>
                    <a:pt x="401" y="76"/>
                    <a:pt x="402" y="74"/>
                  </a:cubicBezTo>
                  <a:cubicBezTo>
                    <a:pt x="402" y="67"/>
                    <a:pt x="401" y="61"/>
                    <a:pt x="399" y="55"/>
                  </a:cubicBezTo>
                  <a:cubicBezTo>
                    <a:pt x="397" y="48"/>
                    <a:pt x="396" y="43"/>
                    <a:pt x="397" y="36"/>
                  </a:cubicBezTo>
                  <a:cubicBezTo>
                    <a:pt x="398" y="36"/>
                    <a:pt x="398" y="36"/>
                    <a:pt x="398" y="36"/>
                  </a:cubicBezTo>
                  <a:cubicBezTo>
                    <a:pt x="419" y="35"/>
                    <a:pt x="429" y="49"/>
                    <a:pt x="430" y="50"/>
                  </a:cubicBezTo>
                  <a:cubicBezTo>
                    <a:pt x="430" y="50"/>
                    <a:pt x="430" y="50"/>
                    <a:pt x="430" y="50"/>
                  </a:cubicBezTo>
                  <a:cubicBezTo>
                    <a:pt x="430" y="57"/>
                    <a:pt x="426" y="63"/>
                    <a:pt x="421" y="68"/>
                  </a:cubicBezTo>
                  <a:cubicBezTo>
                    <a:pt x="417" y="75"/>
                    <a:pt x="411" y="83"/>
                    <a:pt x="413" y="93"/>
                  </a:cubicBezTo>
                  <a:cubicBezTo>
                    <a:pt x="416" y="103"/>
                    <a:pt x="425" y="108"/>
                    <a:pt x="435" y="112"/>
                  </a:cubicBezTo>
                  <a:cubicBezTo>
                    <a:pt x="442" y="116"/>
                    <a:pt x="449" y="119"/>
                    <a:pt x="452" y="124"/>
                  </a:cubicBezTo>
                  <a:cubicBezTo>
                    <a:pt x="452" y="126"/>
                    <a:pt x="454" y="126"/>
                    <a:pt x="455" y="126"/>
                  </a:cubicBezTo>
                  <a:cubicBezTo>
                    <a:pt x="456" y="126"/>
                    <a:pt x="457" y="126"/>
                    <a:pt x="457" y="126"/>
                  </a:cubicBezTo>
                  <a:cubicBezTo>
                    <a:pt x="459" y="125"/>
                    <a:pt x="460" y="122"/>
                    <a:pt x="459" y="120"/>
                  </a:cubicBezTo>
                  <a:cubicBezTo>
                    <a:pt x="455" y="113"/>
                    <a:pt x="447" y="108"/>
                    <a:pt x="439" y="104"/>
                  </a:cubicBezTo>
                  <a:cubicBezTo>
                    <a:pt x="431" y="101"/>
                    <a:pt x="423" y="97"/>
                    <a:pt x="422" y="91"/>
                  </a:cubicBezTo>
                  <a:cubicBezTo>
                    <a:pt x="420" y="85"/>
                    <a:pt x="423" y="80"/>
                    <a:pt x="428" y="74"/>
                  </a:cubicBezTo>
                  <a:cubicBezTo>
                    <a:pt x="433" y="68"/>
                    <a:pt x="438" y="61"/>
                    <a:pt x="438" y="52"/>
                  </a:cubicBezTo>
                  <a:cubicBezTo>
                    <a:pt x="450" y="52"/>
                    <a:pt x="455" y="57"/>
                    <a:pt x="462" y="65"/>
                  </a:cubicBezTo>
                  <a:cubicBezTo>
                    <a:pt x="467" y="71"/>
                    <a:pt x="473" y="78"/>
                    <a:pt x="482" y="83"/>
                  </a:cubicBezTo>
                  <a:cubicBezTo>
                    <a:pt x="501" y="93"/>
                    <a:pt x="500" y="108"/>
                    <a:pt x="500" y="109"/>
                  </a:cubicBezTo>
                  <a:cubicBezTo>
                    <a:pt x="500" y="109"/>
                    <a:pt x="500" y="109"/>
                    <a:pt x="500" y="110"/>
                  </a:cubicBezTo>
                  <a:cubicBezTo>
                    <a:pt x="497" y="115"/>
                    <a:pt x="493" y="119"/>
                    <a:pt x="489" y="123"/>
                  </a:cubicBezTo>
                  <a:cubicBezTo>
                    <a:pt x="485" y="127"/>
                    <a:pt x="481" y="131"/>
                    <a:pt x="478" y="137"/>
                  </a:cubicBezTo>
                  <a:cubicBezTo>
                    <a:pt x="473" y="145"/>
                    <a:pt x="474" y="154"/>
                    <a:pt x="476" y="162"/>
                  </a:cubicBezTo>
                  <a:cubicBezTo>
                    <a:pt x="478" y="169"/>
                    <a:pt x="479" y="174"/>
                    <a:pt x="475" y="179"/>
                  </a:cubicBezTo>
                  <a:cubicBezTo>
                    <a:pt x="474" y="181"/>
                    <a:pt x="474" y="184"/>
                    <a:pt x="476" y="185"/>
                  </a:cubicBezTo>
                  <a:cubicBezTo>
                    <a:pt x="477" y="186"/>
                    <a:pt x="478" y="186"/>
                    <a:pt x="479" y="186"/>
                  </a:cubicBezTo>
                  <a:cubicBezTo>
                    <a:pt x="480" y="186"/>
                    <a:pt x="481" y="186"/>
                    <a:pt x="482" y="184"/>
                  </a:cubicBezTo>
                  <a:cubicBezTo>
                    <a:pt x="488" y="176"/>
                    <a:pt x="486" y="167"/>
                    <a:pt x="485" y="160"/>
                  </a:cubicBezTo>
                  <a:cubicBezTo>
                    <a:pt x="483" y="153"/>
                    <a:pt x="482" y="147"/>
                    <a:pt x="485" y="141"/>
                  </a:cubicBezTo>
                  <a:cubicBezTo>
                    <a:pt x="488" y="137"/>
                    <a:pt x="491" y="133"/>
                    <a:pt x="495" y="129"/>
                  </a:cubicBezTo>
                  <a:cubicBezTo>
                    <a:pt x="499" y="125"/>
                    <a:pt x="502" y="121"/>
                    <a:pt x="505" y="117"/>
                  </a:cubicBezTo>
                  <a:cubicBezTo>
                    <a:pt x="521" y="127"/>
                    <a:pt x="520" y="144"/>
                    <a:pt x="519" y="160"/>
                  </a:cubicBezTo>
                  <a:cubicBezTo>
                    <a:pt x="518" y="168"/>
                    <a:pt x="518" y="175"/>
                    <a:pt x="520" y="180"/>
                  </a:cubicBezTo>
                  <a:cubicBezTo>
                    <a:pt x="523" y="189"/>
                    <a:pt x="518" y="203"/>
                    <a:pt x="514" y="212"/>
                  </a:cubicBezTo>
                  <a:cubicBezTo>
                    <a:pt x="509" y="206"/>
                    <a:pt x="503" y="203"/>
                    <a:pt x="496" y="202"/>
                  </a:cubicBezTo>
                  <a:cubicBezTo>
                    <a:pt x="479" y="201"/>
                    <a:pt x="461" y="215"/>
                    <a:pt x="443" y="229"/>
                  </a:cubicBezTo>
                  <a:cubicBezTo>
                    <a:pt x="425" y="244"/>
                    <a:pt x="407" y="259"/>
                    <a:pt x="392" y="253"/>
                  </a:cubicBezTo>
                  <a:cubicBezTo>
                    <a:pt x="390" y="252"/>
                    <a:pt x="387" y="254"/>
                    <a:pt x="386" y="256"/>
                  </a:cubicBezTo>
                  <a:cubicBezTo>
                    <a:pt x="386" y="258"/>
                    <a:pt x="387" y="261"/>
                    <a:pt x="389" y="261"/>
                  </a:cubicBezTo>
                  <a:cubicBezTo>
                    <a:pt x="392" y="262"/>
                    <a:pt x="396" y="263"/>
                    <a:pt x="399" y="263"/>
                  </a:cubicBezTo>
                  <a:cubicBezTo>
                    <a:pt x="415" y="263"/>
                    <a:pt x="432" y="249"/>
                    <a:pt x="449" y="236"/>
                  </a:cubicBezTo>
                  <a:cubicBezTo>
                    <a:pt x="451" y="234"/>
                    <a:pt x="452" y="233"/>
                    <a:pt x="454" y="231"/>
                  </a:cubicBezTo>
                  <a:cubicBezTo>
                    <a:pt x="453" y="238"/>
                    <a:pt x="454" y="244"/>
                    <a:pt x="460" y="248"/>
                  </a:cubicBezTo>
                  <a:cubicBezTo>
                    <a:pt x="467" y="252"/>
                    <a:pt x="466" y="257"/>
                    <a:pt x="466" y="258"/>
                  </a:cubicBezTo>
                  <a:cubicBezTo>
                    <a:pt x="466" y="260"/>
                    <a:pt x="467" y="262"/>
                    <a:pt x="470" y="263"/>
                  </a:cubicBezTo>
                  <a:cubicBezTo>
                    <a:pt x="470" y="263"/>
                    <a:pt x="470" y="263"/>
                    <a:pt x="470" y="263"/>
                  </a:cubicBezTo>
                  <a:cubicBezTo>
                    <a:pt x="472" y="263"/>
                    <a:pt x="474" y="262"/>
                    <a:pt x="475" y="259"/>
                  </a:cubicBezTo>
                  <a:cubicBezTo>
                    <a:pt x="475" y="259"/>
                    <a:pt x="477" y="248"/>
                    <a:pt x="465" y="241"/>
                  </a:cubicBezTo>
                  <a:cubicBezTo>
                    <a:pt x="460" y="238"/>
                    <a:pt x="465" y="226"/>
                    <a:pt x="466" y="223"/>
                  </a:cubicBezTo>
                  <a:cubicBezTo>
                    <a:pt x="466" y="223"/>
                    <a:pt x="466" y="222"/>
                    <a:pt x="466" y="222"/>
                  </a:cubicBezTo>
                  <a:cubicBezTo>
                    <a:pt x="477" y="215"/>
                    <a:pt x="486" y="210"/>
                    <a:pt x="495" y="211"/>
                  </a:cubicBezTo>
                  <a:cubicBezTo>
                    <a:pt x="501" y="212"/>
                    <a:pt x="506" y="215"/>
                    <a:pt x="512" y="221"/>
                  </a:cubicBezTo>
                  <a:cubicBezTo>
                    <a:pt x="509" y="235"/>
                    <a:pt x="488" y="258"/>
                    <a:pt x="473" y="269"/>
                  </a:cubicBezTo>
                  <a:cubicBezTo>
                    <a:pt x="466" y="274"/>
                    <a:pt x="423" y="279"/>
                    <a:pt x="385" y="281"/>
                  </a:cubicBezTo>
                  <a:cubicBezTo>
                    <a:pt x="382" y="281"/>
                    <a:pt x="380" y="283"/>
                    <a:pt x="379" y="285"/>
                  </a:cubicBezTo>
                  <a:cubicBezTo>
                    <a:pt x="378" y="288"/>
                    <a:pt x="379" y="291"/>
                    <a:pt x="381" y="292"/>
                  </a:cubicBezTo>
                  <a:cubicBezTo>
                    <a:pt x="381" y="293"/>
                    <a:pt x="381" y="295"/>
                    <a:pt x="381" y="296"/>
                  </a:cubicBezTo>
                  <a:cubicBezTo>
                    <a:pt x="381" y="300"/>
                    <a:pt x="377" y="306"/>
                    <a:pt x="374" y="308"/>
                  </a:cubicBezTo>
                  <a:cubicBezTo>
                    <a:pt x="370" y="310"/>
                    <a:pt x="367" y="314"/>
                    <a:pt x="362" y="318"/>
                  </a:cubicBezTo>
                  <a:cubicBezTo>
                    <a:pt x="356" y="324"/>
                    <a:pt x="349" y="332"/>
                    <a:pt x="340" y="336"/>
                  </a:cubicBez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 dirty="0">
                <a:latin typeface="Source Sans Pro" charset="0"/>
              </a:endParaRPr>
            </a:p>
          </p:txBody>
        </p:sp>
      </p:grpSp>
      <p:grpSp>
        <p:nvGrpSpPr>
          <p:cNvPr id="12" name="Group 7"/>
          <p:cNvGrpSpPr/>
          <p:nvPr/>
        </p:nvGrpSpPr>
        <p:grpSpPr>
          <a:xfrm>
            <a:off x="3606968" y="3388503"/>
            <a:ext cx="1501696" cy="1501614"/>
            <a:chOff x="3762262" y="2135688"/>
            <a:chExt cx="1501696" cy="1501696"/>
          </a:xfrm>
        </p:grpSpPr>
        <p:sp>
          <p:nvSpPr>
            <p:cNvPr id="13" name="Oval 8"/>
            <p:cNvSpPr/>
            <p:nvPr/>
          </p:nvSpPr>
          <p:spPr>
            <a:xfrm>
              <a:off x="4088450" y="2456414"/>
              <a:ext cx="860246" cy="860246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86699" rtlCol="0" anchor="ctr"/>
            <a:lstStyle/>
            <a:p>
              <a:pPr algn="ctr"/>
              <a:r>
                <a:rPr lang="en-US" sz="1991" dirty="0">
                  <a:latin typeface="Nexa Rust Slab Black 03" charset="0"/>
                  <a:ea typeface="Nexa Rust Slab Black 03" charset="0"/>
                  <a:cs typeface="Nexa Rust Slab Black 03" charset="0"/>
                </a:rPr>
                <a:t>01</a:t>
              </a:r>
            </a:p>
            <a:p>
              <a:pPr algn="ctr"/>
              <a:r>
                <a:rPr lang="zh-CN" altLang="en-US" sz="1138" dirty="0">
                  <a:latin typeface="Nexa Rust Slab Black 03" charset="0"/>
                  <a:ea typeface="Nexa Rust Slab Black 03" charset="0"/>
                  <a:cs typeface="Nexa Rust Slab Black 03" charset="0"/>
                </a:rPr>
                <a:t>阶段</a:t>
              </a:r>
              <a:endParaRPr lang="en-US" sz="1138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  <p:sp>
          <p:nvSpPr>
            <p:cNvPr id="14" name="Oval 9"/>
            <p:cNvSpPr/>
            <p:nvPr/>
          </p:nvSpPr>
          <p:spPr>
            <a:xfrm>
              <a:off x="3977184" y="2345148"/>
              <a:ext cx="1082776" cy="1082776"/>
            </a:xfrm>
            <a:prstGeom prst="ellipse">
              <a:avLst/>
            </a:prstGeom>
            <a:noFill/>
            <a:ln w="50800">
              <a:solidFill>
                <a:schemeClr val="accent1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22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  <p:sp>
          <p:nvSpPr>
            <p:cNvPr id="15" name="Oval 10"/>
            <p:cNvSpPr/>
            <p:nvPr/>
          </p:nvSpPr>
          <p:spPr>
            <a:xfrm>
              <a:off x="3847352" y="2220778"/>
              <a:ext cx="1331517" cy="1331517"/>
            </a:xfrm>
            <a:prstGeom prst="ellipse">
              <a:avLst/>
            </a:prstGeom>
            <a:noFill/>
            <a:ln>
              <a:solidFill>
                <a:schemeClr val="accent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22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  <p:sp>
          <p:nvSpPr>
            <p:cNvPr id="16" name="Oval 11"/>
            <p:cNvSpPr/>
            <p:nvPr/>
          </p:nvSpPr>
          <p:spPr>
            <a:xfrm>
              <a:off x="3762262" y="2135688"/>
              <a:ext cx="1501696" cy="1501696"/>
            </a:xfrm>
            <a:prstGeom prst="ellipse">
              <a:avLst/>
            </a:prstGeom>
            <a:noFill/>
            <a:ln>
              <a:solidFill>
                <a:schemeClr val="accent1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22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>
            <a:off x="4405768" y="1666237"/>
            <a:ext cx="1501696" cy="1501614"/>
            <a:chOff x="3762262" y="2135688"/>
            <a:chExt cx="1501696" cy="1501696"/>
          </a:xfrm>
        </p:grpSpPr>
        <p:sp>
          <p:nvSpPr>
            <p:cNvPr id="18" name="Oval 13"/>
            <p:cNvSpPr/>
            <p:nvPr/>
          </p:nvSpPr>
          <p:spPr>
            <a:xfrm>
              <a:off x="4088450" y="2456414"/>
              <a:ext cx="860246" cy="86024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86699" rtlCol="0" anchor="ctr"/>
            <a:lstStyle/>
            <a:p>
              <a:pPr algn="ctr"/>
              <a:r>
                <a:rPr lang="en-US" sz="1991" dirty="0">
                  <a:latin typeface="Nexa Rust Slab Black 03" charset="0"/>
                  <a:ea typeface="Nexa Rust Slab Black 03" charset="0"/>
                  <a:cs typeface="Nexa Rust Slab Black 03" charset="0"/>
                </a:rPr>
                <a:t>02</a:t>
              </a:r>
            </a:p>
            <a:p>
              <a:pPr algn="ctr"/>
              <a:r>
                <a:rPr lang="zh-CN" altLang="en-US" sz="1138" dirty="0">
                  <a:latin typeface="Nexa Rust Slab Black 03" charset="0"/>
                  <a:ea typeface="Nexa Rust Slab Black 03" charset="0"/>
                  <a:cs typeface="Nexa Rust Slab Black 03" charset="0"/>
                </a:rPr>
                <a:t>阶段</a:t>
              </a:r>
              <a:endParaRPr lang="en-US" sz="1138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  <p:sp>
          <p:nvSpPr>
            <p:cNvPr id="19" name="Oval 14"/>
            <p:cNvSpPr/>
            <p:nvPr/>
          </p:nvSpPr>
          <p:spPr>
            <a:xfrm>
              <a:off x="3977184" y="2345148"/>
              <a:ext cx="1082776" cy="1082776"/>
            </a:xfrm>
            <a:prstGeom prst="ellipse">
              <a:avLst/>
            </a:prstGeom>
            <a:noFill/>
            <a:ln w="50800">
              <a:solidFill>
                <a:schemeClr val="accent2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22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  <p:sp>
          <p:nvSpPr>
            <p:cNvPr id="20" name="Oval 15"/>
            <p:cNvSpPr/>
            <p:nvPr/>
          </p:nvSpPr>
          <p:spPr>
            <a:xfrm>
              <a:off x="3847352" y="2220778"/>
              <a:ext cx="1331517" cy="1331517"/>
            </a:xfrm>
            <a:prstGeom prst="ellipse">
              <a:avLst/>
            </a:prstGeom>
            <a:noFill/>
            <a:ln>
              <a:solidFill>
                <a:schemeClr val="accent2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22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  <p:sp>
          <p:nvSpPr>
            <p:cNvPr id="21" name="Oval 16"/>
            <p:cNvSpPr/>
            <p:nvPr/>
          </p:nvSpPr>
          <p:spPr>
            <a:xfrm>
              <a:off x="3762262" y="2135688"/>
              <a:ext cx="1501696" cy="1501696"/>
            </a:xfrm>
            <a:prstGeom prst="ellipse">
              <a:avLst/>
            </a:prstGeom>
            <a:noFill/>
            <a:ln>
              <a:solidFill>
                <a:schemeClr val="accent2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22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</p:grpSp>
      <p:grpSp>
        <p:nvGrpSpPr>
          <p:cNvPr id="22" name="Group 17"/>
          <p:cNvGrpSpPr/>
          <p:nvPr/>
        </p:nvGrpSpPr>
        <p:grpSpPr>
          <a:xfrm>
            <a:off x="6569360" y="2207596"/>
            <a:ext cx="1501696" cy="1501614"/>
            <a:chOff x="3762262" y="2135688"/>
            <a:chExt cx="1501696" cy="1501696"/>
          </a:xfrm>
        </p:grpSpPr>
        <p:sp>
          <p:nvSpPr>
            <p:cNvPr id="23" name="Oval 18"/>
            <p:cNvSpPr/>
            <p:nvPr/>
          </p:nvSpPr>
          <p:spPr>
            <a:xfrm>
              <a:off x="4088450" y="2456414"/>
              <a:ext cx="860246" cy="86024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86699" rtlCol="0" anchor="ctr"/>
            <a:lstStyle/>
            <a:p>
              <a:pPr algn="ctr"/>
              <a:r>
                <a:rPr lang="en-US" sz="1991" dirty="0">
                  <a:latin typeface="Nexa Rust Slab Black 03" charset="0"/>
                  <a:ea typeface="Nexa Rust Slab Black 03" charset="0"/>
                  <a:cs typeface="Nexa Rust Slab Black 03" charset="0"/>
                </a:rPr>
                <a:t>03</a:t>
              </a:r>
            </a:p>
            <a:p>
              <a:pPr algn="ctr"/>
              <a:r>
                <a:rPr lang="zh-CN" altLang="en-US" sz="1138" dirty="0">
                  <a:latin typeface="Nexa Rust Slab Black 03" charset="0"/>
                  <a:ea typeface="Nexa Rust Slab Black 03" charset="0"/>
                  <a:cs typeface="Nexa Rust Slab Black 03" charset="0"/>
                </a:rPr>
                <a:t>阶段</a:t>
              </a:r>
              <a:endParaRPr lang="en-US" sz="1138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  <p:sp>
          <p:nvSpPr>
            <p:cNvPr id="24" name="Oval 19"/>
            <p:cNvSpPr/>
            <p:nvPr/>
          </p:nvSpPr>
          <p:spPr>
            <a:xfrm>
              <a:off x="3977184" y="2345148"/>
              <a:ext cx="1082776" cy="1082776"/>
            </a:xfrm>
            <a:prstGeom prst="ellipse">
              <a:avLst/>
            </a:prstGeom>
            <a:noFill/>
            <a:ln w="50800">
              <a:solidFill>
                <a:schemeClr val="accent3">
                  <a:alpha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22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  <p:sp>
          <p:nvSpPr>
            <p:cNvPr id="25" name="Oval 20"/>
            <p:cNvSpPr/>
            <p:nvPr/>
          </p:nvSpPr>
          <p:spPr>
            <a:xfrm>
              <a:off x="3847352" y="2220778"/>
              <a:ext cx="1331517" cy="1331517"/>
            </a:xfrm>
            <a:prstGeom prst="ellipse">
              <a:avLst/>
            </a:prstGeom>
            <a:noFill/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22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  <p:sp>
          <p:nvSpPr>
            <p:cNvPr id="26" name="Oval 21"/>
            <p:cNvSpPr/>
            <p:nvPr/>
          </p:nvSpPr>
          <p:spPr>
            <a:xfrm>
              <a:off x="3762262" y="2135688"/>
              <a:ext cx="1501696" cy="1501696"/>
            </a:xfrm>
            <a:prstGeom prst="ellipse">
              <a:avLst/>
            </a:prstGeom>
            <a:noFill/>
            <a:ln>
              <a:solidFill>
                <a:schemeClr val="accent3">
                  <a:alpha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22" dirty="0">
                <a:latin typeface="Nexa Rust Slab Black 03" charset="0"/>
                <a:ea typeface="Nexa Rust Slab Black 03" charset="0"/>
                <a:cs typeface="Nexa Rust Slab Black 03" charset="0"/>
              </a:endParaRPr>
            </a:p>
          </p:txBody>
        </p:sp>
      </p:grpSp>
      <p:sp>
        <p:nvSpPr>
          <p:cNvPr id="27" name="Right Arrow 22"/>
          <p:cNvSpPr/>
          <p:nvPr/>
        </p:nvSpPr>
        <p:spPr>
          <a:xfrm>
            <a:off x="5782402" y="1424693"/>
            <a:ext cx="876143" cy="508916"/>
          </a:xfrm>
          <a:prstGeom prst="rightArrow">
            <a:avLst/>
          </a:prstGeom>
          <a:gradFill>
            <a:gsLst>
              <a:gs pos="0">
                <a:schemeClr val="bg1"/>
              </a:gs>
              <a:gs pos="100000">
                <a:schemeClr val="accent1">
                  <a:alpha val="51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707" dirty="0">
              <a:latin typeface="Source Sans Pro" charset="0"/>
            </a:endParaRPr>
          </a:p>
        </p:txBody>
      </p:sp>
      <p:sp>
        <p:nvSpPr>
          <p:cNvPr id="28" name="Rectangle 23"/>
          <p:cNvSpPr/>
          <p:nvPr/>
        </p:nvSpPr>
        <p:spPr>
          <a:xfrm>
            <a:off x="6676789" y="1013308"/>
            <a:ext cx="3428354" cy="1203014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600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Rectangle 24"/>
          <p:cNvSpPr/>
          <p:nvPr/>
        </p:nvSpPr>
        <p:spPr>
          <a:xfrm>
            <a:off x="9058484" y="2373525"/>
            <a:ext cx="2495360" cy="1572345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添加您的标题</a:t>
            </a:r>
            <a:endParaRPr lang="en-US" altLang="zh-CN" b="1" dirty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您的内容打在这里，或者通过复制您的文本后，在此框中选择粘贴。</a:t>
            </a:r>
            <a:endParaRPr lang="en-US" altLang="zh-CN" sz="1600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TextBox 54">
            <a:extLst>
              <a:ext uri="{FF2B5EF4-FFF2-40B4-BE49-F238E27FC236}">
                <a16:creationId xmlns:a16="http://schemas.microsoft.com/office/drawing/2014/main" xmlns="" id="{969A8FAE-9174-4B2E-9898-256BB48A0879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问题改善措施</a:t>
            </a:r>
          </a:p>
        </p:txBody>
      </p:sp>
    </p:spTree>
    <p:extLst>
      <p:ext uri="{BB962C8B-B14F-4D97-AF65-F5344CB8AC3E}">
        <p14:creationId xmlns:p14="http://schemas.microsoft.com/office/powerpoint/2010/main" val="2602952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0">
        <p14:reveal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 p14:presetBounceEnd="58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 p14:presetBounceEnd="58000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2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2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 p14:presetBounceEnd="58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3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/>
          <p:bldP spid="8" grpId="0" animBg="1"/>
          <p:bldP spid="27" grpId="0" animBg="1"/>
          <p:bldP spid="28" grpId="0"/>
          <p:bldP spid="29" grpId="0"/>
          <p:bldP spid="3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50" dur="1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/>
          <p:bldP spid="8" grpId="0" animBg="1"/>
          <p:bldP spid="27" grpId="0" animBg="1"/>
          <p:bldP spid="28" grpId="0"/>
          <p:bldP spid="29" grpId="0"/>
          <p:bldP spid="31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ChangeArrowheads="1"/>
          </p:cNvSpPr>
          <p:nvPr/>
        </p:nvSpPr>
        <p:spPr bwMode="auto">
          <a:xfrm>
            <a:off x="0" y="2161800"/>
            <a:ext cx="2112545" cy="2534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4" name="Oval 9"/>
          <p:cNvSpPr>
            <a:spLocks noChangeArrowheads="1"/>
          </p:cNvSpPr>
          <p:nvPr/>
        </p:nvSpPr>
        <p:spPr bwMode="auto">
          <a:xfrm>
            <a:off x="638251" y="2950135"/>
            <a:ext cx="1130237" cy="1110836"/>
          </a:xfrm>
          <a:prstGeom prst="ellipse">
            <a:avLst/>
          </a:prstGeom>
          <a:solidFill>
            <a:srgbClr val="FFFFFF"/>
          </a:solidFill>
          <a:ln w="9" cap="flat">
            <a:solidFill>
              <a:srgbClr val="FFFFF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6" name="Rectangle 24"/>
          <p:cNvSpPr>
            <a:spLocks noChangeArrowheads="1"/>
          </p:cNvSpPr>
          <p:nvPr/>
        </p:nvSpPr>
        <p:spPr bwMode="auto">
          <a:xfrm>
            <a:off x="2896935" y="3100328"/>
            <a:ext cx="566093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6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未来工作规划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  <a:latin typeface="Arial" pitchFamily="34" charset="0"/>
              <a:cs typeface="宋体" pitchFamily="2" charset="-122"/>
            </a:endParaRPr>
          </a:p>
        </p:txBody>
      </p:sp>
      <p:sp>
        <p:nvSpPr>
          <p:cNvPr id="7" name="TextBox 15"/>
          <p:cNvSpPr txBox="1"/>
          <p:nvPr/>
        </p:nvSpPr>
        <p:spPr>
          <a:xfrm>
            <a:off x="2450372" y="2303804"/>
            <a:ext cx="203132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3600" b="1" dirty="0">
                <a:solidFill>
                  <a:srgbClr val="00B0F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</a:p>
        </p:txBody>
      </p:sp>
      <p:sp>
        <p:nvSpPr>
          <p:cNvPr id="8" name="Freeform 22"/>
          <p:cNvSpPr>
            <a:spLocks noEditPoints="1"/>
          </p:cNvSpPr>
          <p:nvPr/>
        </p:nvSpPr>
        <p:spPr bwMode="auto">
          <a:xfrm>
            <a:off x="898571" y="3147617"/>
            <a:ext cx="609596" cy="715872"/>
          </a:xfrm>
          <a:custGeom>
            <a:avLst/>
            <a:gdLst>
              <a:gd name="T0" fmla="*/ 90 w 641"/>
              <a:gd name="T1" fmla="*/ 424 h 748"/>
              <a:gd name="T2" fmla="*/ 158 w 641"/>
              <a:gd name="T3" fmla="*/ 424 h 748"/>
              <a:gd name="T4" fmla="*/ 205 w 641"/>
              <a:gd name="T5" fmla="*/ 408 h 748"/>
              <a:gd name="T6" fmla="*/ 291 w 641"/>
              <a:gd name="T7" fmla="*/ 588 h 748"/>
              <a:gd name="T8" fmla="*/ 312 w 641"/>
              <a:gd name="T9" fmla="*/ 475 h 748"/>
              <a:gd name="T10" fmla="*/ 297 w 641"/>
              <a:gd name="T11" fmla="*/ 468 h 748"/>
              <a:gd name="T12" fmla="*/ 298 w 641"/>
              <a:gd name="T13" fmla="*/ 452 h 748"/>
              <a:gd name="T14" fmla="*/ 360 w 641"/>
              <a:gd name="T15" fmla="*/ 452 h 748"/>
              <a:gd name="T16" fmla="*/ 360 w 641"/>
              <a:gd name="T17" fmla="*/ 468 h 748"/>
              <a:gd name="T18" fmla="*/ 346 w 641"/>
              <a:gd name="T19" fmla="*/ 475 h 748"/>
              <a:gd name="T20" fmla="*/ 365 w 641"/>
              <a:gd name="T21" fmla="*/ 583 h 748"/>
              <a:gd name="T22" fmla="*/ 439 w 641"/>
              <a:gd name="T23" fmla="*/ 415 h 748"/>
              <a:gd name="T24" fmla="*/ 482 w 641"/>
              <a:gd name="T25" fmla="*/ 420 h 748"/>
              <a:gd name="T26" fmla="*/ 545 w 641"/>
              <a:gd name="T27" fmla="*/ 420 h 748"/>
              <a:gd name="T28" fmla="*/ 632 w 641"/>
              <a:gd name="T29" fmla="*/ 691 h 748"/>
              <a:gd name="T30" fmla="*/ 544 w 641"/>
              <a:gd name="T31" fmla="*/ 722 h 748"/>
              <a:gd name="T32" fmla="*/ 532 w 641"/>
              <a:gd name="T33" fmla="*/ 681 h 748"/>
              <a:gd name="T34" fmla="*/ 504 w 641"/>
              <a:gd name="T35" fmla="*/ 729 h 748"/>
              <a:gd name="T36" fmla="*/ 123 w 641"/>
              <a:gd name="T37" fmla="*/ 731 h 748"/>
              <a:gd name="T38" fmla="*/ 94 w 641"/>
              <a:gd name="T39" fmla="*/ 681 h 748"/>
              <a:gd name="T40" fmla="*/ 81 w 641"/>
              <a:gd name="T41" fmla="*/ 724 h 748"/>
              <a:gd name="T42" fmla="*/ 0 w 641"/>
              <a:gd name="T43" fmla="*/ 691 h 748"/>
              <a:gd name="T44" fmla="*/ 90 w 641"/>
              <a:gd name="T45" fmla="*/ 424 h 748"/>
              <a:gd name="T46" fmla="*/ 185 w 641"/>
              <a:gd name="T47" fmla="*/ 289 h 748"/>
              <a:gd name="T48" fmla="*/ 185 w 641"/>
              <a:gd name="T49" fmla="*/ 289 h 748"/>
              <a:gd name="T50" fmla="*/ 163 w 641"/>
              <a:gd name="T51" fmla="*/ 264 h 748"/>
              <a:gd name="T52" fmla="*/ 155 w 641"/>
              <a:gd name="T53" fmla="*/ 214 h 748"/>
              <a:gd name="T54" fmla="*/ 155 w 641"/>
              <a:gd name="T55" fmla="*/ 207 h 748"/>
              <a:gd name="T56" fmla="*/ 160 w 641"/>
              <a:gd name="T57" fmla="*/ 204 h 748"/>
              <a:gd name="T58" fmla="*/ 164 w 641"/>
              <a:gd name="T59" fmla="*/ 202 h 748"/>
              <a:gd name="T60" fmla="*/ 199 w 641"/>
              <a:gd name="T61" fmla="*/ 47 h 748"/>
              <a:gd name="T62" fmla="*/ 423 w 641"/>
              <a:gd name="T63" fmla="*/ 43 h 748"/>
              <a:gd name="T64" fmla="*/ 466 w 641"/>
              <a:gd name="T65" fmla="*/ 200 h 748"/>
              <a:gd name="T66" fmla="*/ 472 w 641"/>
              <a:gd name="T67" fmla="*/ 204 h 748"/>
              <a:gd name="T68" fmla="*/ 478 w 641"/>
              <a:gd name="T69" fmla="*/ 207 h 748"/>
              <a:gd name="T70" fmla="*/ 478 w 641"/>
              <a:gd name="T71" fmla="*/ 214 h 748"/>
              <a:gd name="T72" fmla="*/ 471 w 641"/>
              <a:gd name="T73" fmla="*/ 263 h 748"/>
              <a:gd name="T74" fmla="*/ 449 w 641"/>
              <a:gd name="T75" fmla="*/ 288 h 748"/>
              <a:gd name="T76" fmla="*/ 328 w 641"/>
              <a:gd name="T77" fmla="*/ 397 h 748"/>
              <a:gd name="T78" fmla="*/ 299 w 641"/>
              <a:gd name="T79" fmla="*/ 395 h 748"/>
              <a:gd name="T80" fmla="*/ 185 w 641"/>
              <a:gd name="T81" fmla="*/ 289 h 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641" h="748">
                <a:moveTo>
                  <a:pt x="90" y="424"/>
                </a:moveTo>
                <a:cubicBezTo>
                  <a:pt x="114" y="424"/>
                  <a:pt x="137" y="424"/>
                  <a:pt x="158" y="424"/>
                </a:cubicBezTo>
                <a:cubicBezTo>
                  <a:pt x="178" y="425"/>
                  <a:pt x="194" y="421"/>
                  <a:pt x="205" y="408"/>
                </a:cubicBezTo>
                <a:lnTo>
                  <a:pt x="291" y="588"/>
                </a:lnTo>
                <a:lnTo>
                  <a:pt x="312" y="475"/>
                </a:lnTo>
                <a:lnTo>
                  <a:pt x="297" y="468"/>
                </a:lnTo>
                <a:lnTo>
                  <a:pt x="298" y="452"/>
                </a:lnTo>
                <a:lnTo>
                  <a:pt x="360" y="452"/>
                </a:lnTo>
                <a:lnTo>
                  <a:pt x="360" y="468"/>
                </a:lnTo>
                <a:lnTo>
                  <a:pt x="346" y="475"/>
                </a:lnTo>
                <a:lnTo>
                  <a:pt x="365" y="583"/>
                </a:lnTo>
                <a:lnTo>
                  <a:pt x="439" y="415"/>
                </a:lnTo>
                <a:cubicBezTo>
                  <a:pt x="450" y="420"/>
                  <a:pt x="464" y="422"/>
                  <a:pt x="482" y="420"/>
                </a:cubicBezTo>
                <a:cubicBezTo>
                  <a:pt x="502" y="420"/>
                  <a:pt x="523" y="420"/>
                  <a:pt x="545" y="420"/>
                </a:cubicBezTo>
                <a:cubicBezTo>
                  <a:pt x="604" y="475"/>
                  <a:pt x="641" y="606"/>
                  <a:pt x="632" y="691"/>
                </a:cubicBezTo>
                <a:cubicBezTo>
                  <a:pt x="614" y="704"/>
                  <a:pt x="583" y="714"/>
                  <a:pt x="544" y="722"/>
                </a:cubicBezTo>
                <a:lnTo>
                  <a:pt x="532" y="681"/>
                </a:lnTo>
                <a:lnTo>
                  <a:pt x="504" y="729"/>
                </a:lnTo>
                <a:cubicBezTo>
                  <a:pt x="390" y="746"/>
                  <a:pt x="233" y="748"/>
                  <a:pt x="123" y="731"/>
                </a:cubicBezTo>
                <a:lnTo>
                  <a:pt x="94" y="681"/>
                </a:lnTo>
                <a:lnTo>
                  <a:pt x="81" y="724"/>
                </a:lnTo>
                <a:cubicBezTo>
                  <a:pt x="43" y="716"/>
                  <a:pt x="14" y="705"/>
                  <a:pt x="0" y="691"/>
                </a:cubicBezTo>
                <a:cubicBezTo>
                  <a:pt x="1" y="616"/>
                  <a:pt x="15" y="489"/>
                  <a:pt x="90" y="424"/>
                </a:cubicBezTo>
                <a:close/>
                <a:moveTo>
                  <a:pt x="185" y="289"/>
                </a:moveTo>
                <a:lnTo>
                  <a:pt x="185" y="289"/>
                </a:lnTo>
                <a:cubicBezTo>
                  <a:pt x="175" y="284"/>
                  <a:pt x="168" y="275"/>
                  <a:pt x="163" y="264"/>
                </a:cubicBezTo>
                <a:cubicBezTo>
                  <a:pt x="157" y="251"/>
                  <a:pt x="155" y="234"/>
                  <a:pt x="155" y="214"/>
                </a:cubicBezTo>
                <a:lnTo>
                  <a:pt x="155" y="207"/>
                </a:lnTo>
                <a:lnTo>
                  <a:pt x="160" y="204"/>
                </a:lnTo>
                <a:cubicBezTo>
                  <a:pt x="162" y="203"/>
                  <a:pt x="163" y="202"/>
                  <a:pt x="164" y="202"/>
                </a:cubicBezTo>
                <a:cubicBezTo>
                  <a:pt x="152" y="117"/>
                  <a:pt x="162" y="78"/>
                  <a:pt x="199" y="47"/>
                </a:cubicBezTo>
                <a:cubicBezTo>
                  <a:pt x="256" y="0"/>
                  <a:pt x="365" y="0"/>
                  <a:pt x="423" y="43"/>
                </a:cubicBezTo>
                <a:cubicBezTo>
                  <a:pt x="463" y="72"/>
                  <a:pt x="477" y="123"/>
                  <a:pt x="466" y="200"/>
                </a:cubicBezTo>
                <a:cubicBezTo>
                  <a:pt x="468" y="201"/>
                  <a:pt x="470" y="202"/>
                  <a:pt x="472" y="204"/>
                </a:cubicBezTo>
                <a:lnTo>
                  <a:pt x="478" y="207"/>
                </a:lnTo>
                <a:lnTo>
                  <a:pt x="478" y="214"/>
                </a:lnTo>
                <a:cubicBezTo>
                  <a:pt x="478" y="233"/>
                  <a:pt x="476" y="250"/>
                  <a:pt x="471" y="263"/>
                </a:cubicBezTo>
                <a:cubicBezTo>
                  <a:pt x="466" y="275"/>
                  <a:pt x="459" y="283"/>
                  <a:pt x="449" y="288"/>
                </a:cubicBezTo>
                <a:cubicBezTo>
                  <a:pt x="434" y="338"/>
                  <a:pt x="381" y="392"/>
                  <a:pt x="328" y="397"/>
                </a:cubicBezTo>
                <a:cubicBezTo>
                  <a:pt x="319" y="398"/>
                  <a:pt x="308" y="398"/>
                  <a:pt x="299" y="395"/>
                </a:cubicBezTo>
                <a:cubicBezTo>
                  <a:pt x="241" y="374"/>
                  <a:pt x="203" y="350"/>
                  <a:pt x="185" y="289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Arial" pitchFamily="34" charset="0"/>
            </a:endParaRP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7108DF78-94E3-4D33-9B58-63B32D58ACC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8050" y="1277406"/>
            <a:ext cx="2223655" cy="4028472"/>
          </a:xfrm>
          <a:prstGeom prst="rect">
            <a:avLst/>
          </a:prstGeom>
        </p:spPr>
      </p:pic>
      <p:sp>
        <p:nvSpPr>
          <p:cNvPr id="19" name="TextBox 25">
            <a:extLst>
              <a:ext uri="{FF2B5EF4-FFF2-40B4-BE49-F238E27FC236}">
                <a16:creationId xmlns:a16="http://schemas.microsoft.com/office/drawing/2014/main" xmlns="" id="{24BD436E-7073-4EB2-98BE-FA7EA8FC0C49}"/>
              </a:ext>
            </a:extLst>
          </p:cNvPr>
          <p:cNvSpPr txBox="1"/>
          <p:nvPr/>
        </p:nvSpPr>
        <p:spPr>
          <a:xfrm>
            <a:off x="2642729" y="4173851"/>
            <a:ext cx="1708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总体指导思想</a:t>
            </a:r>
          </a:p>
        </p:txBody>
      </p:sp>
      <p:sp>
        <p:nvSpPr>
          <p:cNvPr id="20" name="Freeform 21">
            <a:extLst>
              <a:ext uri="{FF2B5EF4-FFF2-40B4-BE49-F238E27FC236}">
                <a16:creationId xmlns:a16="http://schemas.microsoft.com/office/drawing/2014/main" xmlns="" id="{2203E5F0-EFEC-412B-A3EF-3C5DE817C0FB}"/>
              </a:ext>
            </a:extLst>
          </p:cNvPr>
          <p:cNvSpPr>
            <a:spLocks noEditPoints="1"/>
          </p:cNvSpPr>
          <p:nvPr/>
        </p:nvSpPr>
        <p:spPr bwMode="auto">
          <a:xfrm>
            <a:off x="2479295" y="4239162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99CC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1" name="TextBox 27">
            <a:extLst>
              <a:ext uri="{FF2B5EF4-FFF2-40B4-BE49-F238E27FC236}">
                <a16:creationId xmlns:a16="http://schemas.microsoft.com/office/drawing/2014/main" xmlns="" id="{C1A34177-DC8E-46B6-AB10-44A7003A8F17}"/>
              </a:ext>
            </a:extLst>
          </p:cNvPr>
          <p:cNvSpPr txBox="1"/>
          <p:nvPr/>
        </p:nvSpPr>
        <p:spPr>
          <a:xfrm>
            <a:off x="4616934" y="4173851"/>
            <a:ext cx="17979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专业建设</a:t>
            </a:r>
          </a:p>
        </p:txBody>
      </p:sp>
      <p:sp>
        <p:nvSpPr>
          <p:cNvPr id="22" name="Freeform 21">
            <a:extLst>
              <a:ext uri="{FF2B5EF4-FFF2-40B4-BE49-F238E27FC236}">
                <a16:creationId xmlns:a16="http://schemas.microsoft.com/office/drawing/2014/main" xmlns="" id="{EDCE767B-CF44-464E-86DB-7A6226C15983}"/>
              </a:ext>
            </a:extLst>
          </p:cNvPr>
          <p:cNvSpPr>
            <a:spLocks noEditPoints="1"/>
          </p:cNvSpPr>
          <p:nvPr/>
        </p:nvSpPr>
        <p:spPr bwMode="auto">
          <a:xfrm>
            <a:off x="4453501" y="4239162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99CC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3" name="TextBox 30">
            <a:extLst>
              <a:ext uri="{FF2B5EF4-FFF2-40B4-BE49-F238E27FC236}">
                <a16:creationId xmlns:a16="http://schemas.microsoft.com/office/drawing/2014/main" xmlns="" id="{0911BBA8-CD41-430B-B583-4B2FF6D858AC}"/>
              </a:ext>
            </a:extLst>
          </p:cNvPr>
          <p:cNvSpPr txBox="1"/>
          <p:nvPr/>
        </p:nvSpPr>
        <p:spPr>
          <a:xfrm>
            <a:off x="6370319" y="4173851"/>
            <a:ext cx="1708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团队建设</a:t>
            </a:r>
          </a:p>
        </p:txBody>
      </p:sp>
      <p:sp>
        <p:nvSpPr>
          <p:cNvPr id="24" name="Freeform 21">
            <a:extLst>
              <a:ext uri="{FF2B5EF4-FFF2-40B4-BE49-F238E27FC236}">
                <a16:creationId xmlns:a16="http://schemas.microsoft.com/office/drawing/2014/main" xmlns="" id="{22AC292C-83CB-4540-ABCA-B81448255BE6}"/>
              </a:ext>
            </a:extLst>
          </p:cNvPr>
          <p:cNvSpPr>
            <a:spLocks noEditPoints="1"/>
          </p:cNvSpPr>
          <p:nvPr/>
        </p:nvSpPr>
        <p:spPr bwMode="auto">
          <a:xfrm>
            <a:off x="6194291" y="4239162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99CC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5" name="TextBox 18">
            <a:extLst>
              <a:ext uri="{FF2B5EF4-FFF2-40B4-BE49-F238E27FC236}">
                <a16:creationId xmlns:a16="http://schemas.microsoft.com/office/drawing/2014/main" xmlns="" id="{F5408286-B76F-43DD-ACB6-DDEC8BD69F05}"/>
              </a:ext>
            </a:extLst>
          </p:cNvPr>
          <p:cNvSpPr txBox="1"/>
          <p:nvPr/>
        </p:nvSpPr>
        <p:spPr>
          <a:xfrm>
            <a:off x="2699935" y="4573961"/>
            <a:ext cx="1708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业务拓展</a:t>
            </a:r>
          </a:p>
        </p:txBody>
      </p:sp>
      <p:sp>
        <p:nvSpPr>
          <p:cNvPr id="35" name="Freeform 21">
            <a:extLst>
              <a:ext uri="{FF2B5EF4-FFF2-40B4-BE49-F238E27FC236}">
                <a16:creationId xmlns:a16="http://schemas.microsoft.com/office/drawing/2014/main" xmlns="" id="{8F062EC2-CFE5-4EFF-89D4-B3BE50859A6F}"/>
              </a:ext>
            </a:extLst>
          </p:cNvPr>
          <p:cNvSpPr>
            <a:spLocks noEditPoints="1"/>
          </p:cNvSpPr>
          <p:nvPr/>
        </p:nvSpPr>
        <p:spPr bwMode="auto">
          <a:xfrm>
            <a:off x="2478571" y="4639272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99CC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6" name="TextBox 23">
            <a:extLst>
              <a:ext uri="{FF2B5EF4-FFF2-40B4-BE49-F238E27FC236}">
                <a16:creationId xmlns:a16="http://schemas.microsoft.com/office/drawing/2014/main" xmlns="" id="{9D2CB42D-4D2F-4026-9401-CBC9CB48F111}"/>
              </a:ext>
            </a:extLst>
          </p:cNvPr>
          <p:cNvSpPr txBox="1"/>
          <p:nvPr/>
        </p:nvSpPr>
        <p:spPr>
          <a:xfrm>
            <a:off x="4635590" y="4573961"/>
            <a:ext cx="1708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/>
                <a:ea typeface="微软雅黑"/>
                <a:sym typeface="Arial" pitchFamily="34" charset="0"/>
              </a:rPr>
              <a:t>管理举措</a:t>
            </a:r>
          </a:p>
        </p:txBody>
      </p:sp>
      <p:sp>
        <p:nvSpPr>
          <p:cNvPr id="37" name="Freeform 21">
            <a:extLst>
              <a:ext uri="{FF2B5EF4-FFF2-40B4-BE49-F238E27FC236}">
                <a16:creationId xmlns:a16="http://schemas.microsoft.com/office/drawing/2014/main" xmlns="" id="{6DD6AC7C-5EE0-4C1F-BAF8-839D0B73B51C}"/>
              </a:ext>
            </a:extLst>
          </p:cNvPr>
          <p:cNvSpPr>
            <a:spLocks noEditPoints="1"/>
          </p:cNvSpPr>
          <p:nvPr/>
        </p:nvSpPr>
        <p:spPr bwMode="auto">
          <a:xfrm>
            <a:off x="4454843" y="4639272"/>
            <a:ext cx="237298" cy="238711"/>
          </a:xfrm>
          <a:custGeom>
            <a:avLst/>
            <a:gdLst>
              <a:gd name="T0" fmla="*/ 117 w 234"/>
              <a:gd name="T1" fmla="*/ 0 h 234"/>
              <a:gd name="T2" fmla="*/ 234 w 234"/>
              <a:gd name="T3" fmla="*/ 117 h 234"/>
              <a:gd name="T4" fmla="*/ 117 w 234"/>
              <a:gd name="T5" fmla="*/ 234 h 234"/>
              <a:gd name="T6" fmla="*/ 0 w 234"/>
              <a:gd name="T7" fmla="*/ 117 h 234"/>
              <a:gd name="T8" fmla="*/ 117 w 234"/>
              <a:gd name="T9" fmla="*/ 0 h 234"/>
              <a:gd name="T10" fmla="*/ 99 w 234"/>
              <a:gd name="T11" fmla="*/ 199 h 234"/>
              <a:gd name="T12" fmla="*/ 135 w 234"/>
              <a:gd name="T13" fmla="*/ 199 h 234"/>
              <a:gd name="T14" fmla="*/ 135 w 234"/>
              <a:gd name="T15" fmla="*/ 136 h 234"/>
              <a:gd name="T16" fmla="*/ 199 w 234"/>
              <a:gd name="T17" fmla="*/ 136 h 234"/>
              <a:gd name="T18" fmla="*/ 199 w 234"/>
              <a:gd name="T19" fmla="*/ 99 h 234"/>
              <a:gd name="T20" fmla="*/ 135 w 234"/>
              <a:gd name="T21" fmla="*/ 99 h 234"/>
              <a:gd name="T22" fmla="*/ 135 w 234"/>
              <a:gd name="T23" fmla="*/ 35 h 234"/>
              <a:gd name="T24" fmla="*/ 99 w 234"/>
              <a:gd name="T25" fmla="*/ 35 h 234"/>
              <a:gd name="T26" fmla="*/ 99 w 234"/>
              <a:gd name="T27" fmla="*/ 99 h 234"/>
              <a:gd name="T28" fmla="*/ 35 w 234"/>
              <a:gd name="T29" fmla="*/ 99 h 234"/>
              <a:gd name="T30" fmla="*/ 35 w 234"/>
              <a:gd name="T31" fmla="*/ 136 h 234"/>
              <a:gd name="T32" fmla="*/ 99 w 234"/>
              <a:gd name="T33" fmla="*/ 136 h 234"/>
              <a:gd name="T34" fmla="*/ 99 w 234"/>
              <a:gd name="T35" fmla="*/ 199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4" h="234">
                <a:moveTo>
                  <a:pt x="117" y="0"/>
                </a:moveTo>
                <a:cubicBezTo>
                  <a:pt x="182" y="0"/>
                  <a:pt x="234" y="52"/>
                  <a:pt x="234" y="117"/>
                </a:cubicBezTo>
                <a:cubicBezTo>
                  <a:pt x="234" y="182"/>
                  <a:pt x="182" y="234"/>
                  <a:pt x="117" y="234"/>
                </a:cubicBezTo>
                <a:cubicBezTo>
                  <a:pt x="52" y="234"/>
                  <a:pt x="0" y="182"/>
                  <a:pt x="0" y="117"/>
                </a:cubicBezTo>
                <a:cubicBezTo>
                  <a:pt x="0" y="52"/>
                  <a:pt x="52" y="0"/>
                  <a:pt x="117" y="0"/>
                </a:cubicBezTo>
                <a:close/>
                <a:moveTo>
                  <a:pt x="99" y="199"/>
                </a:moveTo>
                <a:lnTo>
                  <a:pt x="135" y="199"/>
                </a:lnTo>
                <a:lnTo>
                  <a:pt x="135" y="136"/>
                </a:lnTo>
                <a:lnTo>
                  <a:pt x="199" y="136"/>
                </a:lnTo>
                <a:lnTo>
                  <a:pt x="199" y="99"/>
                </a:lnTo>
                <a:lnTo>
                  <a:pt x="135" y="99"/>
                </a:lnTo>
                <a:lnTo>
                  <a:pt x="135" y="35"/>
                </a:lnTo>
                <a:lnTo>
                  <a:pt x="99" y="35"/>
                </a:lnTo>
                <a:lnTo>
                  <a:pt x="99" y="99"/>
                </a:lnTo>
                <a:lnTo>
                  <a:pt x="35" y="99"/>
                </a:lnTo>
                <a:lnTo>
                  <a:pt x="35" y="136"/>
                </a:lnTo>
                <a:lnTo>
                  <a:pt x="99" y="136"/>
                </a:lnTo>
                <a:lnTo>
                  <a:pt x="99" y="199"/>
                </a:lnTo>
                <a:close/>
              </a:path>
            </a:pathLst>
          </a:custGeom>
          <a:solidFill>
            <a:srgbClr val="99CC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400" b="0" i="0" u="none" strike="noStrike" kern="0" cap="none" spc="0" normalizeH="0" baseline="0" noProof="0">
              <a:ln>
                <a:noFill/>
              </a:ln>
              <a:solidFill>
                <a:srgbClr val="484849"/>
              </a:solidFill>
              <a:effectLst/>
              <a:uLnTx/>
              <a:uFillTx/>
              <a:latin typeface="Arial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921182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Click="0" advTm="0">
        <p15:prstTrans prst="airplane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900"/>
                            </p:stCondLst>
                            <p:childTnLst>
                              <p:par>
                                <p:cTn id="3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650"/>
                            </p:stCondLst>
                            <p:childTnLst>
                              <p:par>
                                <p:cTn id="38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15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/>
      <p:bldP spid="7" grpId="0"/>
      <p:bldP spid="8" grpId="0" animBg="1"/>
      <p:bldP spid="8" grpId="1" animBg="1"/>
      <p:bldP spid="19" grpId="0"/>
      <p:bldP spid="20" grpId="0" animBg="1"/>
      <p:bldP spid="21" grpId="0"/>
      <p:bldP spid="22" grpId="0" animBg="1"/>
      <p:bldP spid="23" grpId="0"/>
      <p:bldP spid="24" grpId="0" animBg="1"/>
      <p:bldP spid="25" grpId="0"/>
      <p:bldP spid="35" grpId="0" animBg="1"/>
      <p:bldP spid="36" grpId="0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4"/>
          <p:cNvGrpSpPr/>
          <p:nvPr/>
        </p:nvGrpSpPr>
        <p:grpSpPr>
          <a:xfrm>
            <a:off x="1960170" y="1968782"/>
            <a:ext cx="4063695" cy="3862821"/>
            <a:chOff x="849314" y="-1554163"/>
            <a:chExt cx="10480682" cy="9963155"/>
          </a:xfrm>
        </p:grpSpPr>
        <p:sp>
          <p:nvSpPr>
            <p:cNvPr id="22" name="Freeform 40"/>
            <p:cNvSpPr>
              <a:spLocks/>
            </p:cNvSpPr>
            <p:nvPr/>
          </p:nvSpPr>
          <p:spPr bwMode="auto">
            <a:xfrm>
              <a:off x="1930402" y="3246439"/>
              <a:ext cx="7050093" cy="5162553"/>
            </a:xfrm>
            <a:custGeom>
              <a:avLst/>
              <a:gdLst>
                <a:gd name="T0" fmla="*/ 1195 w 1878"/>
                <a:gd name="T1" fmla="*/ 1375 h 1375"/>
                <a:gd name="T2" fmla="*/ 30 w 1878"/>
                <a:gd name="T3" fmla="*/ 1375 h 1375"/>
                <a:gd name="T4" fmla="*/ 0 w 1878"/>
                <a:gd name="T5" fmla="*/ 1345 h 1375"/>
                <a:gd name="T6" fmla="*/ 0 w 1878"/>
                <a:gd name="T7" fmla="*/ 956 h 1375"/>
                <a:gd name="T8" fmla="*/ 30 w 1878"/>
                <a:gd name="T9" fmla="*/ 926 h 1375"/>
                <a:gd name="T10" fmla="*/ 401 w 1878"/>
                <a:gd name="T11" fmla="*/ 926 h 1375"/>
                <a:gd name="T12" fmla="*/ 401 w 1878"/>
                <a:gd name="T13" fmla="*/ 530 h 1375"/>
                <a:gd name="T14" fmla="*/ 431 w 1878"/>
                <a:gd name="T15" fmla="*/ 500 h 1375"/>
                <a:gd name="T16" fmla="*/ 461 w 1878"/>
                <a:gd name="T17" fmla="*/ 530 h 1375"/>
                <a:gd name="T18" fmla="*/ 461 w 1878"/>
                <a:gd name="T19" fmla="*/ 956 h 1375"/>
                <a:gd name="T20" fmla="*/ 431 w 1878"/>
                <a:gd name="T21" fmla="*/ 986 h 1375"/>
                <a:gd name="T22" fmla="*/ 60 w 1878"/>
                <a:gd name="T23" fmla="*/ 986 h 1375"/>
                <a:gd name="T24" fmla="*/ 60 w 1878"/>
                <a:gd name="T25" fmla="*/ 1315 h 1375"/>
                <a:gd name="T26" fmla="*/ 1165 w 1878"/>
                <a:gd name="T27" fmla="*/ 1315 h 1375"/>
                <a:gd name="T28" fmla="*/ 1165 w 1878"/>
                <a:gd name="T29" fmla="*/ 860 h 1375"/>
                <a:gd name="T30" fmla="*/ 1195 w 1878"/>
                <a:gd name="T31" fmla="*/ 830 h 1375"/>
                <a:gd name="T32" fmla="*/ 1539 w 1878"/>
                <a:gd name="T33" fmla="*/ 830 h 1375"/>
                <a:gd name="T34" fmla="*/ 1569 w 1878"/>
                <a:gd name="T35" fmla="*/ 860 h 1375"/>
                <a:gd name="T36" fmla="*/ 1569 w 1878"/>
                <a:gd name="T37" fmla="*/ 1281 h 1375"/>
                <a:gd name="T38" fmla="*/ 1818 w 1878"/>
                <a:gd name="T39" fmla="*/ 1281 h 1375"/>
                <a:gd name="T40" fmla="*/ 1815 w 1878"/>
                <a:gd name="T41" fmla="*/ 30 h 1375"/>
                <a:gd name="T42" fmla="*/ 1845 w 1878"/>
                <a:gd name="T43" fmla="*/ 0 h 1375"/>
                <a:gd name="T44" fmla="*/ 1845 w 1878"/>
                <a:gd name="T45" fmla="*/ 0 h 1375"/>
                <a:gd name="T46" fmla="*/ 1875 w 1878"/>
                <a:gd name="T47" fmla="*/ 30 h 1375"/>
                <a:gd name="T48" fmla="*/ 1878 w 1878"/>
                <a:gd name="T49" fmla="*/ 1311 h 1375"/>
                <a:gd name="T50" fmla="*/ 1869 w 1878"/>
                <a:gd name="T51" fmla="*/ 1332 h 1375"/>
                <a:gd name="T52" fmla="*/ 1848 w 1878"/>
                <a:gd name="T53" fmla="*/ 1341 h 1375"/>
                <a:gd name="T54" fmla="*/ 1539 w 1878"/>
                <a:gd name="T55" fmla="*/ 1341 h 1375"/>
                <a:gd name="T56" fmla="*/ 1509 w 1878"/>
                <a:gd name="T57" fmla="*/ 1311 h 1375"/>
                <a:gd name="T58" fmla="*/ 1509 w 1878"/>
                <a:gd name="T59" fmla="*/ 890 h 1375"/>
                <a:gd name="T60" fmla="*/ 1225 w 1878"/>
                <a:gd name="T61" fmla="*/ 890 h 1375"/>
                <a:gd name="T62" fmla="*/ 1225 w 1878"/>
                <a:gd name="T63" fmla="*/ 1345 h 1375"/>
                <a:gd name="T64" fmla="*/ 1195 w 1878"/>
                <a:gd name="T65" fmla="*/ 1375 h 1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78" h="1375">
                  <a:moveTo>
                    <a:pt x="1195" y="1375"/>
                  </a:moveTo>
                  <a:cubicBezTo>
                    <a:pt x="30" y="1375"/>
                    <a:pt x="30" y="1375"/>
                    <a:pt x="30" y="1375"/>
                  </a:cubicBezTo>
                  <a:cubicBezTo>
                    <a:pt x="13" y="1375"/>
                    <a:pt x="0" y="1362"/>
                    <a:pt x="0" y="1345"/>
                  </a:cubicBezTo>
                  <a:cubicBezTo>
                    <a:pt x="0" y="956"/>
                    <a:pt x="0" y="956"/>
                    <a:pt x="0" y="956"/>
                  </a:cubicBezTo>
                  <a:cubicBezTo>
                    <a:pt x="0" y="939"/>
                    <a:pt x="13" y="926"/>
                    <a:pt x="30" y="926"/>
                  </a:cubicBezTo>
                  <a:cubicBezTo>
                    <a:pt x="401" y="926"/>
                    <a:pt x="401" y="926"/>
                    <a:pt x="401" y="926"/>
                  </a:cubicBezTo>
                  <a:cubicBezTo>
                    <a:pt x="401" y="530"/>
                    <a:pt x="401" y="530"/>
                    <a:pt x="401" y="530"/>
                  </a:cubicBezTo>
                  <a:cubicBezTo>
                    <a:pt x="401" y="514"/>
                    <a:pt x="414" y="500"/>
                    <a:pt x="431" y="500"/>
                  </a:cubicBezTo>
                  <a:cubicBezTo>
                    <a:pt x="447" y="500"/>
                    <a:pt x="461" y="514"/>
                    <a:pt x="461" y="530"/>
                  </a:cubicBezTo>
                  <a:cubicBezTo>
                    <a:pt x="461" y="956"/>
                    <a:pt x="461" y="956"/>
                    <a:pt x="461" y="956"/>
                  </a:cubicBezTo>
                  <a:cubicBezTo>
                    <a:pt x="461" y="972"/>
                    <a:pt x="447" y="986"/>
                    <a:pt x="431" y="986"/>
                  </a:cubicBezTo>
                  <a:cubicBezTo>
                    <a:pt x="60" y="986"/>
                    <a:pt x="60" y="986"/>
                    <a:pt x="60" y="986"/>
                  </a:cubicBezTo>
                  <a:cubicBezTo>
                    <a:pt x="60" y="1315"/>
                    <a:pt x="60" y="1315"/>
                    <a:pt x="60" y="1315"/>
                  </a:cubicBezTo>
                  <a:cubicBezTo>
                    <a:pt x="1165" y="1315"/>
                    <a:pt x="1165" y="1315"/>
                    <a:pt x="1165" y="1315"/>
                  </a:cubicBezTo>
                  <a:cubicBezTo>
                    <a:pt x="1165" y="860"/>
                    <a:pt x="1165" y="860"/>
                    <a:pt x="1165" y="860"/>
                  </a:cubicBezTo>
                  <a:cubicBezTo>
                    <a:pt x="1165" y="843"/>
                    <a:pt x="1178" y="830"/>
                    <a:pt x="1195" y="830"/>
                  </a:cubicBezTo>
                  <a:cubicBezTo>
                    <a:pt x="1539" y="830"/>
                    <a:pt x="1539" y="830"/>
                    <a:pt x="1539" y="830"/>
                  </a:cubicBezTo>
                  <a:cubicBezTo>
                    <a:pt x="1556" y="830"/>
                    <a:pt x="1569" y="843"/>
                    <a:pt x="1569" y="860"/>
                  </a:cubicBezTo>
                  <a:cubicBezTo>
                    <a:pt x="1569" y="1281"/>
                    <a:pt x="1569" y="1281"/>
                    <a:pt x="1569" y="1281"/>
                  </a:cubicBezTo>
                  <a:cubicBezTo>
                    <a:pt x="1818" y="1281"/>
                    <a:pt x="1818" y="1281"/>
                    <a:pt x="1818" y="1281"/>
                  </a:cubicBezTo>
                  <a:cubicBezTo>
                    <a:pt x="1815" y="30"/>
                    <a:pt x="1815" y="30"/>
                    <a:pt x="1815" y="30"/>
                  </a:cubicBezTo>
                  <a:cubicBezTo>
                    <a:pt x="1815" y="14"/>
                    <a:pt x="1828" y="0"/>
                    <a:pt x="1845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62" y="0"/>
                    <a:pt x="1875" y="14"/>
                    <a:pt x="1875" y="30"/>
                  </a:cubicBezTo>
                  <a:cubicBezTo>
                    <a:pt x="1878" y="1311"/>
                    <a:pt x="1878" y="1311"/>
                    <a:pt x="1878" y="1311"/>
                  </a:cubicBezTo>
                  <a:cubicBezTo>
                    <a:pt x="1878" y="1319"/>
                    <a:pt x="1875" y="1326"/>
                    <a:pt x="1869" y="1332"/>
                  </a:cubicBezTo>
                  <a:cubicBezTo>
                    <a:pt x="1864" y="1338"/>
                    <a:pt x="1856" y="1341"/>
                    <a:pt x="1848" y="1341"/>
                  </a:cubicBezTo>
                  <a:cubicBezTo>
                    <a:pt x="1539" y="1341"/>
                    <a:pt x="1539" y="1341"/>
                    <a:pt x="1539" y="1341"/>
                  </a:cubicBezTo>
                  <a:cubicBezTo>
                    <a:pt x="1523" y="1341"/>
                    <a:pt x="1509" y="1327"/>
                    <a:pt x="1509" y="1311"/>
                  </a:cubicBezTo>
                  <a:cubicBezTo>
                    <a:pt x="1509" y="890"/>
                    <a:pt x="1509" y="890"/>
                    <a:pt x="1509" y="890"/>
                  </a:cubicBezTo>
                  <a:cubicBezTo>
                    <a:pt x="1225" y="890"/>
                    <a:pt x="1225" y="890"/>
                    <a:pt x="1225" y="890"/>
                  </a:cubicBezTo>
                  <a:cubicBezTo>
                    <a:pt x="1225" y="1345"/>
                    <a:pt x="1225" y="1345"/>
                    <a:pt x="1225" y="1345"/>
                  </a:cubicBezTo>
                  <a:cubicBezTo>
                    <a:pt x="1225" y="1362"/>
                    <a:pt x="1212" y="1375"/>
                    <a:pt x="1195" y="137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3" name="Freeform 41"/>
            <p:cNvSpPr>
              <a:spLocks noEditPoints="1"/>
            </p:cNvSpPr>
            <p:nvPr/>
          </p:nvSpPr>
          <p:spPr bwMode="auto">
            <a:xfrm>
              <a:off x="8113719" y="698501"/>
              <a:ext cx="1460501" cy="1328738"/>
            </a:xfrm>
            <a:custGeom>
              <a:avLst/>
              <a:gdLst>
                <a:gd name="T0" fmla="*/ 366 w 389"/>
                <a:gd name="T1" fmla="*/ 13 h 354"/>
                <a:gd name="T2" fmla="*/ 295 w 389"/>
                <a:gd name="T3" fmla="*/ 31 h 354"/>
                <a:gd name="T4" fmla="*/ 269 w 389"/>
                <a:gd name="T5" fmla="*/ 82 h 354"/>
                <a:gd name="T6" fmla="*/ 232 w 389"/>
                <a:gd name="T7" fmla="*/ 77 h 354"/>
                <a:gd name="T8" fmla="*/ 251 w 389"/>
                <a:gd name="T9" fmla="*/ 42 h 354"/>
                <a:gd name="T10" fmla="*/ 194 w 389"/>
                <a:gd name="T11" fmla="*/ 0 h 354"/>
                <a:gd name="T12" fmla="*/ 138 w 389"/>
                <a:gd name="T13" fmla="*/ 42 h 354"/>
                <a:gd name="T14" fmla="*/ 157 w 389"/>
                <a:gd name="T15" fmla="*/ 77 h 354"/>
                <a:gd name="T16" fmla="*/ 120 w 389"/>
                <a:gd name="T17" fmla="*/ 82 h 354"/>
                <a:gd name="T18" fmla="*/ 94 w 389"/>
                <a:gd name="T19" fmla="*/ 31 h 354"/>
                <a:gd name="T20" fmla="*/ 23 w 389"/>
                <a:gd name="T21" fmla="*/ 13 h 354"/>
                <a:gd name="T22" fmla="*/ 4 w 389"/>
                <a:gd name="T23" fmla="*/ 53 h 354"/>
                <a:gd name="T24" fmla="*/ 39 w 389"/>
                <a:gd name="T25" fmla="*/ 96 h 354"/>
                <a:gd name="T26" fmla="*/ 98 w 389"/>
                <a:gd name="T27" fmla="*/ 111 h 354"/>
                <a:gd name="T28" fmla="*/ 126 w 389"/>
                <a:gd name="T29" fmla="*/ 339 h 354"/>
                <a:gd name="T30" fmla="*/ 141 w 389"/>
                <a:gd name="T31" fmla="*/ 353 h 354"/>
                <a:gd name="T32" fmla="*/ 155 w 389"/>
                <a:gd name="T33" fmla="*/ 338 h 354"/>
                <a:gd name="T34" fmla="*/ 128 w 389"/>
                <a:gd name="T35" fmla="*/ 111 h 354"/>
                <a:gd name="T36" fmla="*/ 182 w 389"/>
                <a:gd name="T37" fmla="*/ 100 h 354"/>
                <a:gd name="T38" fmla="*/ 194 w 389"/>
                <a:gd name="T39" fmla="*/ 96 h 354"/>
                <a:gd name="T40" fmla="*/ 207 w 389"/>
                <a:gd name="T41" fmla="*/ 100 h 354"/>
                <a:gd name="T42" fmla="*/ 260 w 389"/>
                <a:gd name="T43" fmla="*/ 111 h 354"/>
                <a:gd name="T44" fmla="*/ 234 w 389"/>
                <a:gd name="T45" fmla="*/ 338 h 354"/>
                <a:gd name="T46" fmla="*/ 248 w 389"/>
                <a:gd name="T47" fmla="*/ 353 h 354"/>
                <a:gd name="T48" fmla="*/ 263 w 389"/>
                <a:gd name="T49" fmla="*/ 339 h 354"/>
                <a:gd name="T50" fmla="*/ 290 w 389"/>
                <a:gd name="T51" fmla="*/ 111 h 354"/>
                <a:gd name="T52" fmla="*/ 350 w 389"/>
                <a:gd name="T53" fmla="*/ 96 h 354"/>
                <a:gd name="T54" fmla="*/ 385 w 389"/>
                <a:gd name="T55" fmla="*/ 53 h 354"/>
                <a:gd name="T56" fmla="*/ 366 w 389"/>
                <a:gd name="T57" fmla="*/ 13 h 354"/>
                <a:gd name="T58" fmla="*/ 53 w 389"/>
                <a:gd name="T59" fmla="*/ 71 h 354"/>
                <a:gd name="T60" fmla="*/ 32 w 389"/>
                <a:gd name="T61" fmla="*/ 46 h 354"/>
                <a:gd name="T62" fmla="*/ 37 w 389"/>
                <a:gd name="T63" fmla="*/ 39 h 354"/>
                <a:gd name="T64" fmla="*/ 72 w 389"/>
                <a:gd name="T65" fmla="*/ 51 h 354"/>
                <a:gd name="T66" fmla="*/ 89 w 389"/>
                <a:gd name="T67" fmla="*/ 81 h 354"/>
                <a:gd name="T68" fmla="*/ 53 w 389"/>
                <a:gd name="T69" fmla="*/ 71 h 354"/>
                <a:gd name="T70" fmla="*/ 194 w 389"/>
                <a:gd name="T71" fmla="*/ 63 h 354"/>
                <a:gd name="T72" fmla="*/ 167 w 389"/>
                <a:gd name="T73" fmla="*/ 44 h 354"/>
                <a:gd name="T74" fmla="*/ 194 w 389"/>
                <a:gd name="T75" fmla="*/ 29 h 354"/>
                <a:gd name="T76" fmla="*/ 222 w 389"/>
                <a:gd name="T77" fmla="*/ 44 h 354"/>
                <a:gd name="T78" fmla="*/ 194 w 389"/>
                <a:gd name="T79" fmla="*/ 63 h 354"/>
                <a:gd name="T80" fmla="*/ 336 w 389"/>
                <a:gd name="T81" fmla="*/ 71 h 354"/>
                <a:gd name="T82" fmla="*/ 299 w 389"/>
                <a:gd name="T83" fmla="*/ 81 h 354"/>
                <a:gd name="T84" fmla="*/ 316 w 389"/>
                <a:gd name="T85" fmla="*/ 51 h 354"/>
                <a:gd name="T86" fmla="*/ 352 w 389"/>
                <a:gd name="T87" fmla="*/ 39 h 354"/>
                <a:gd name="T88" fmla="*/ 357 w 389"/>
                <a:gd name="T89" fmla="*/ 46 h 354"/>
                <a:gd name="T90" fmla="*/ 336 w 389"/>
                <a:gd name="T91" fmla="*/ 71 h 3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89" h="354">
                  <a:moveTo>
                    <a:pt x="366" y="13"/>
                  </a:moveTo>
                  <a:cubicBezTo>
                    <a:pt x="349" y="4"/>
                    <a:pt x="321" y="3"/>
                    <a:pt x="295" y="31"/>
                  </a:cubicBezTo>
                  <a:cubicBezTo>
                    <a:pt x="285" y="43"/>
                    <a:pt x="276" y="60"/>
                    <a:pt x="269" y="82"/>
                  </a:cubicBezTo>
                  <a:cubicBezTo>
                    <a:pt x="256" y="81"/>
                    <a:pt x="243" y="80"/>
                    <a:pt x="232" y="77"/>
                  </a:cubicBezTo>
                  <a:cubicBezTo>
                    <a:pt x="250" y="64"/>
                    <a:pt x="251" y="49"/>
                    <a:pt x="251" y="42"/>
                  </a:cubicBezTo>
                  <a:cubicBezTo>
                    <a:pt x="250" y="22"/>
                    <a:pt x="223" y="0"/>
                    <a:pt x="194" y="0"/>
                  </a:cubicBezTo>
                  <a:cubicBezTo>
                    <a:pt x="165" y="0"/>
                    <a:pt x="139" y="22"/>
                    <a:pt x="138" y="42"/>
                  </a:cubicBezTo>
                  <a:cubicBezTo>
                    <a:pt x="137" y="49"/>
                    <a:pt x="139" y="64"/>
                    <a:pt x="157" y="77"/>
                  </a:cubicBezTo>
                  <a:cubicBezTo>
                    <a:pt x="145" y="80"/>
                    <a:pt x="133" y="81"/>
                    <a:pt x="120" y="82"/>
                  </a:cubicBezTo>
                  <a:cubicBezTo>
                    <a:pt x="113" y="60"/>
                    <a:pt x="104" y="43"/>
                    <a:pt x="94" y="31"/>
                  </a:cubicBezTo>
                  <a:cubicBezTo>
                    <a:pt x="68" y="3"/>
                    <a:pt x="39" y="4"/>
                    <a:pt x="23" y="13"/>
                  </a:cubicBezTo>
                  <a:cubicBezTo>
                    <a:pt x="7" y="22"/>
                    <a:pt x="0" y="38"/>
                    <a:pt x="4" y="53"/>
                  </a:cubicBezTo>
                  <a:cubicBezTo>
                    <a:pt x="9" y="72"/>
                    <a:pt x="21" y="86"/>
                    <a:pt x="39" y="96"/>
                  </a:cubicBezTo>
                  <a:cubicBezTo>
                    <a:pt x="56" y="105"/>
                    <a:pt x="77" y="110"/>
                    <a:pt x="98" y="111"/>
                  </a:cubicBezTo>
                  <a:cubicBezTo>
                    <a:pt x="117" y="183"/>
                    <a:pt x="124" y="291"/>
                    <a:pt x="126" y="339"/>
                  </a:cubicBezTo>
                  <a:cubicBezTo>
                    <a:pt x="126" y="347"/>
                    <a:pt x="133" y="354"/>
                    <a:pt x="141" y="353"/>
                  </a:cubicBezTo>
                  <a:cubicBezTo>
                    <a:pt x="149" y="353"/>
                    <a:pt x="155" y="346"/>
                    <a:pt x="155" y="338"/>
                  </a:cubicBezTo>
                  <a:cubicBezTo>
                    <a:pt x="154" y="320"/>
                    <a:pt x="150" y="199"/>
                    <a:pt x="128" y="111"/>
                  </a:cubicBezTo>
                  <a:cubicBezTo>
                    <a:pt x="147" y="109"/>
                    <a:pt x="166" y="105"/>
                    <a:pt x="182" y="100"/>
                  </a:cubicBezTo>
                  <a:cubicBezTo>
                    <a:pt x="186" y="99"/>
                    <a:pt x="190" y="98"/>
                    <a:pt x="194" y="96"/>
                  </a:cubicBezTo>
                  <a:cubicBezTo>
                    <a:pt x="198" y="98"/>
                    <a:pt x="202" y="99"/>
                    <a:pt x="207" y="100"/>
                  </a:cubicBezTo>
                  <a:cubicBezTo>
                    <a:pt x="223" y="105"/>
                    <a:pt x="241" y="109"/>
                    <a:pt x="260" y="111"/>
                  </a:cubicBezTo>
                  <a:cubicBezTo>
                    <a:pt x="238" y="199"/>
                    <a:pt x="234" y="320"/>
                    <a:pt x="234" y="338"/>
                  </a:cubicBezTo>
                  <a:cubicBezTo>
                    <a:pt x="234" y="346"/>
                    <a:pt x="240" y="353"/>
                    <a:pt x="248" y="353"/>
                  </a:cubicBezTo>
                  <a:cubicBezTo>
                    <a:pt x="256" y="354"/>
                    <a:pt x="263" y="347"/>
                    <a:pt x="263" y="339"/>
                  </a:cubicBezTo>
                  <a:cubicBezTo>
                    <a:pt x="264" y="291"/>
                    <a:pt x="272" y="183"/>
                    <a:pt x="290" y="111"/>
                  </a:cubicBezTo>
                  <a:cubicBezTo>
                    <a:pt x="312" y="110"/>
                    <a:pt x="333" y="105"/>
                    <a:pt x="350" y="96"/>
                  </a:cubicBezTo>
                  <a:cubicBezTo>
                    <a:pt x="368" y="86"/>
                    <a:pt x="380" y="72"/>
                    <a:pt x="385" y="53"/>
                  </a:cubicBezTo>
                  <a:cubicBezTo>
                    <a:pt x="389" y="38"/>
                    <a:pt x="381" y="22"/>
                    <a:pt x="366" y="13"/>
                  </a:cubicBezTo>
                  <a:close/>
                  <a:moveTo>
                    <a:pt x="53" y="71"/>
                  </a:moveTo>
                  <a:cubicBezTo>
                    <a:pt x="42" y="65"/>
                    <a:pt x="35" y="56"/>
                    <a:pt x="32" y="46"/>
                  </a:cubicBezTo>
                  <a:cubicBezTo>
                    <a:pt x="31" y="44"/>
                    <a:pt x="33" y="41"/>
                    <a:pt x="37" y="39"/>
                  </a:cubicBezTo>
                  <a:cubicBezTo>
                    <a:pt x="44" y="35"/>
                    <a:pt x="58" y="35"/>
                    <a:pt x="72" y="51"/>
                  </a:cubicBezTo>
                  <a:cubicBezTo>
                    <a:pt x="79" y="58"/>
                    <a:pt x="84" y="68"/>
                    <a:pt x="89" y="81"/>
                  </a:cubicBezTo>
                  <a:cubicBezTo>
                    <a:pt x="76" y="80"/>
                    <a:pt x="63" y="76"/>
                    <a:pt x="53" y="71"/>
                  </a:cubicBezTo>
                  <a:close/>
                  <a:moveTo>
                    <a:pt x="194" y="63"/>
                  </a:moveTo>
                  <a:cubicBezTo>
                    <a:pt x="174" y="56"/>
                    <a:pt x="166" y="48"/>
                    <a:pt x="167" y="44"/>
                  </a:cubicBezTo>
                  <a:cubicBezTo>
                    <a:pt x="167" y="39"/>
                    <a:pt x="182" y="29"/>
                    <a:pt x="194" y="29"/>
                  </a:cubicBezTo>
                  <a:cubicBezTo>
                    <a:pt x="206" y="29"/>
                    <a:pt x="222" y="39"/>
                    <a:pt x="222" y="44"/>
                  </a:cubicBezTo>
                  <a:cubicBezTo>
                    <a:pt x="222" y="48"/>
                    <a:pt x="215" y="56"/>
                    <a:pt x="194" y="63"/>
                  </a:cubicBezTo>
                  <a:close/>
                  <a:moveTo>
                    <a:pt x="336" y="71"/>
                  </a:moveTo>
                  <a:cubicBezTo>
                    <a:pt x="325" y="76"/>
                    <a:pt x="313" y="80"/>
                    <a:pt x="299" y="81"/>
                  </a:cubicBezTo>
                  <a:cubicBezTo>
                    <a:pt x="304" y="68"/>
                    <a:pt x="310" y="58"/>
                    <a:pt x="316" y="51"/>
                  </a:cubicBezTo>
                  <a:cubicBezTo>
                    <a:pt x="331" y="35"/>
                    <a:pt x="344" y="35"/>
                    <a:pt x="352" y="39"/>
                  </a:cubicBezTo>
                  <a:cubicBezTo>
                    <a:pt x="355" y="41"/>
                    <a:pt x="357" y="44"/>
                    <a:pt x="357" y="46"/>
                  </a:cubicBezTo>
                  <a:cubicBezTo>
                    <a:pt x="354" y="56"/>
                    <a:pt x="347" y="65"/>
                    <a:pt x="336" y="7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4" name="Freeform 42"/>
            <p:cNvSpPr>
              <a:spLocks/>
            </p:cNvSpPr>
            <p:nvPr/>
          </p:nvSpPr>
          <p:spPr bwMode="auto">
            <a:xfrm>
              <a:off x="7324731" y="-615950"/>
              <a:ext cx="3033715" cy="2662239"/>
            </a:xfrm>
            <a:custGeom>
              <a:avLst/>
              <a:gdLst>
                <a:gd name="T0" fmla="*/ 153 w 808"/>
                <a:gd name="T1" fmla="*/ 709 h 709"/>
                <a:gd name="T2" fmla="*/ 130 w 808"/>
                <a:gd name="T3" fmla="*/ 699 h 709"/>
                <a:gd name="T4" fmla="*/ 0 w 808"/>
                <a:gd name="T5" fmla="*/ 403 h 709"/>
                <a:gd name="T6" fmla="*/ 404 w 808"/>
                <a:gd name="T7" fmla="*/ 0 h 709"/>
                <a:gd name="T8" fmla="*/ 808 w 808"/>
                <a:gd name="T9" fmla="*/ 403 h 709"/>
                <a:gd name="T10" fmla="*/ 682 w 808"/>
                <a:gd name="T11" fmla="*/ 696 h 709"/>
                <a:gd name="T12" fmla="*/ 634 w 808"/>
                <a:gd name="T13" fmla="*/ 695 h 709"/>
                <a:gd name="T14" fmla="*/ 635 w 808"/>
                <a:gd name="T15" fmla="*/ 646 h 709"/>
                <a:gd name="T16" fmla="*/ 739 w 808"/>
                <a:gd name="T17" fmla="*/ 403 h 709"/>
                <a:gd name="T18" fmla="*/ 404 w 808"/>
                <a:gd name="T19" fmla="*/ 68 h 709"/>
                <a:gd name="T20" fmla="*/ 69 w 808"/>
                <a:gd name="T21" fmla="*/ 403 h 709"/>
                <a:gd name="T22" fmla="*/ 176 w 808"/>
                <a:gd name="T23" fmla="*/ 649 h 709"/>
                <a:gd name="T24" fmla="*/ 178 w 808"/>
                <a:gd name="T25" fmla="*/ 698 h 709"/>
                <a:gd name="T26" fmla="*/ 153 w 808"/>
                <a:gd name="T27" fmla="*/ 70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08" h="709">
                  <a:moveTo>
                    <a:pt x="153" y="709"/>
                  </a:moveTo>
                  <a:cubicBezTo>
                    <a:pt x="145" y="709"/>
                    <a:pt x="136" y="705"/>
                    <a:pt x="130" y="699"/>
                  </a:cubicBezTo>
                  <a:cubicBezTo>
                    <a:pt x="48" y="623"/>
                    <a:pt x="0" y="515"/>
                    <a:pt x="0" y="403"/>
                  </a:cubicBezTo>
                  <a:cubicBezTo>
                    <a:pt x="0" y="181"/>
                    <a:pt x="182" y="0"/>
                    <a:pt x="404" y="0"/>
                  </a:cubicBezTo>
                  <a:cubicBezTo>
                    <a:pt x="627" y="0"/>
                    <a:pt x="808" y="181"/>
                    <a:pt x="808" y="403"/>
                  </a:cubicBezTo>
                  <a:cubicBezTo>
                    <a:pt x="808" y="515"/>
                    <a:pt x="763" y="619"/>
                    <a:pt x="682" y="696"/>
                  </a:cubicBezTo>
                  <a:cubicBezTo>
                    <a:pt x="668" y="709"/>
                    <a:pt x="647" y="709"/>
                    <a:pt x="634" y="695"/>
                  </a:cubicBezTo>
                  <a:cubicBezTo>
                    <a:pt x="621" y="681"/>
                    <a:pt x="621" y="660"/>
                    <a:pt x="635" y="646"/>
                  </a:cubicBezTo>
                  <a:cubicBezTo>
                    <a:pt x="702" y="583"/>
                    <a:pt x="739" y="496"/>
                    <a:pt x="739" y="403"/>
                  </a:cubicBezTo>
                  <a:cubicBezTo>
                    <a:pt x="739" y="219"/>
                    <a:pt x="589" y="68"/>
                    <a:pt x="404" y="68"/>
                  </a:cubicBezTo>
                  <a:cubicBezTo>
                    <a:pt x="220" y="68"/>
                    <a:pt x="69" y="219"/>
                    <a:pt x="69" y="403"/>
                  </a:cubicBezTo>
                  <a:cubicBezTo>
                    <a:pt x="69" y="496"/>
                    <a:pt x="108" y="586"/>
                    <a:pt x="176" y="649"/>
                  </a:cubicBezTo>
                  <a:cubicBezTo>
                    <a:pt x="190" y="662"/>
                    <a:pt x="191" y="684"/>
                    <a:pt x="178" y="698"/>
                  </a:cubicBezTo>
                  <a:cubicBezTo>
                    <a:pt x="171" y="705"/>
                    <a:pt x="162" y="709"/>
                    <a:pt x="153" y="70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5" name="Freeform 43"/>
            <p:cNvSpPr>
              <a:spLocks/>
            </p:cNvSpPr>
            <p:nvPr/>
          </p:nvSpPr>
          <p:spPr bwMode="auto">
            <a:xfrm>
              <a:off x="8105781" y="2082801"/>
              <a:ext cx="1474788" cy="255588"/>
            </a:xfrm>
            <a:custGeom>
              <a:avLst/>
              <a:gdLst>
                <a:gd name="T0" fmla="*/ 393 w 393"/>
                <a:gd name="T1" fmla="*/ 34 h 68"/>
                <a:gd name="T2" fmla="*/ 359 w 393"/>
                <a:gd name="T3" fmla="*/ 68 h 68"/>
                <a:gd name="T4" fmla="*/ 34 w 393"/>
                <a:gd name="T5" fmla="*/ 68 h 68"/>
                <a:gd name="T6" fmla="*/ 0 w 393"/>
                <a:gd name="T7" fmla="*/ 34 h 68"/>
                <a:gd name="T8" fmla="*/ 34 w 393"/>
                <a:gd name="T9" fmla="*/ 0 h 68"/>
                <a:gd name="T10" fmla="*/ 359 w 393"/>
                <a:gd name="T11" fmla="*/ 0 h 68"/>
                <a:gd name="T12" fmla="*/ 393 w 393"/>
                <a:gd name="T13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68">
                  <a:moveTo>
                    <a:pt x="393" y="34"/>
                  </a:moveTo>
                  <a:cubicBezTo>
                    <a:pt x="393" y="52"/>
                    <a:pt x="378" y="68"/>
                    <a:pt x="359" y="68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15" y="68"/>
                    <a:pt x="0" y="52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78" y="0"/>
                    <a:pt x="393" y="15"/>
                    <a:pt x="393" y="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6" name="Freeform 44"/>
            <p:cNvSpPr>
              <a:spLocks/>
            </p:cNvSpPr>
            <p:nvPr/>
          </p:nvSpPr>
          <p:spPr bwMode="auto">
            <a:xfrm>
              <a:off x="8105781" y="2409826"/>
              <a:ext cx="1474788" cy="255588"/>
            </a:xfrm>
            <a:custGeom>
              <a:avLst/>
              <a:gdLst>
                <a:gd name="T0" fmla="*/ 393 w 393"/>
                <a:gd name="T1" fmla="*/ 34 h 68"/>
                <a:gd name="T2" fmla="*/ 359 w 393"/>
                <a:gd name="T3" fmla="*/ 68 h 68"/>
                <a:gd name="T4" fmla="*/ 34 w 393"/>
                <a:gd name="T5" fmla="*/ 68 h 68"/>
                <a:gd name="T6" fmla="*/ 0 w 393"/>
                <a:gd name="T7" fmla="*/ 34 h 68"/>
                <a:gd name="T8" fmla="*/ 34 w 393"/>
                <a:gd name="T9" fmla="*/ 0 h 68"/>
                <a:gd name="T10" fmla="*/ 359 w 393"/>
                <a:gd name="T11" fmla="*/ 0 h 68"/>
                <a:gd name="T12" fmla="*/ 393 w 393"/>
                <a:gd name="T13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68">
                  <a:moveTo>
                    <a:pt x="393" y="34"/>
                  </a:moveTo>
                  <a:cubicBezTo>
                    <a:pt x="393" y="53"/>
                    <a:pt x="378" y="68"/>
                    <a:pt x="359" y="68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78" y="0"/>
                    <a:pt x="393" y="15"/>
                    <a:pt x="393" y="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7" name="Freeform 45"/>
            <p:cNvSpPr>
              <a:spLocks/>
            </p:cNvSpPr>
            <p:nvPr/>
          </p:nvSpPr>
          <p:spPr bwMode="auto">
            <a:xfrm>
              <a:off x="8105781" y="2736852"/>
              <a:ext cx="1474788" cy="254000"/>
            </a:xfrm>
            <a:custGeom>
              <a:avLst/>
              <a:gdLst>
                <a:gd name="T0" fmla="*/ 393 w 393"/>
                <a:gd name="T1" fmla="*/ 34 h 68"/>
                <a:gd name="T2" fmla="*/ 359 w 393"/>
                <a:gd name="T3" fmla="*/ 68 h 68"/>
                <a:gd name="T4" fmla="*/ 34 w 393"/>
                <a:gd name="T5" fmla="*/ 68 h 68"/>
                <a:gd name="T6" fmla="*/ 0 w 393"/>
                <a:gd name="T7" fmla="*/ 34 h 68"/>
                <a:gd name="T8" fmla="*/ 34 w 393"/>
                <a:gd name="T9" fmla="*/ 0 h 68"/>
                <a:gd name="T10" fmla="*/ 359 w 393"/>
                <a:gd name="T11" fmla="*/ 0 h 68"/>
                <a:gd name="T12" fmla="*/ 393 w 393"/>
                <a:gd name="T13" fmla="*/ 3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3" h="68">
                  <a:moveTo>
                    <a:pt x="393" y="34"/>
                  </a:moveTo>
                  <a:cubicBezTo>
                    <a:pt x="393" y="53"/>
                    <a:pt x="378" y="68"/>
                    <a:pt x="359" y="68"/>
                  </a:cubicBezTo>
                  <a:cubicBezTo>
                    <a:pt x="34" y="68"/>
                    <a:pt x="34" y="68"/>
                    <a:pt x="34" y="68"/>
                  </a:cubicBezTo>
                  <a:cubicBezTo>
                    <a:pt x="15" y="68"/>
                    <a:pt x="0" y="53"/>
                    <a:pt x="0" y="34"/>
                  </a:cubicBezTo>
                  <a:cubicBezTo>
                    <a:pt x="0" y="15"/>
                    <a:pt x="15" y="0"/>
                    <a:pt x="34" y="0"/>
                  </a:cubicBezTo>
                  <a:cubicBezTo>
                    <a:pt x="359" y="0"/>
                    <a:pt x="359" y="0"/>
                    <a:pt x="359" y="0"/>
                  </a:cubicBezTo>
                  <a:cubicBezTo>
                    <a:pt x="378" y="0"/>
                    <a:pt x="393" y="15"/>
                    <a:pt x="393" y="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8" name="Freeform 46"/>
            <p:cNvSpPr>
              <a:spLocks/>
            </p:cNvSpPr>
            <p:nvPr/>
          </p:nvSpPr>
          <p:spPr bwMode="auto">
            <a:xfrm>
              <a:off x="8380419" y="3067052"/>
              <a:ext cx="922338" cy="401638"/>
            </a:xfrm>
            <a:custGeom>
              <a:avLst/>
              <a:gdLst>
                <a:gd name="T0" fmla="*/ 0 w 246"/>
                <a:gd name="T1" fmla="*/ 0 h 107"/>
                <a:gd name="T2" fmla="*/ 0 w 246"/>
                <a:gd name="T3" fmla="*/ 20 h 107"/>
                <a:gd name="T4" fmla="*/ 88 w 246"/>
                <a:gd name="T5" fmla="*/ 107 h 107"/>
                <a:gd name="T6" fmla="*/ 159 w 246"/>
                <a:gd name="T7" fmla="*/ 107 h 107"/>
                <a:gd name="T8" fmla="*/ 246 w 246"/>
                <a:gd name="T9" fmla="*/ 20 h 107"/>
                <a:gd name="T10" fmla="*/ 246 w 246"/>
                <a:gd name="T11" fmla="*/ 0 h 107"/>
                <a:gd name="T12" fmla="*/ 0 w 246"/>
                <a:gd name="T13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6" h="107">
                  <a:moveTo>
                    <a:pt x="0" y="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68"/>
                    <a:pt x="39" y="107"/>
                    <a:pt x="88" y="107"/>
                  </a:cubicBezTo>
                  <a:cubicBezTo>
                    <a:pt x="159" y="107"/>
                    <a:pt x="159" y="107"/>
                    <a:pt x="159" y="107"/>
                  </a:cubicBezTo>
                  <a:cubicBezTo>
                    <a:pt x="207" y="107"/>
                    <a:pt x="246" y="68"/>
                    <a:pt x="246" y="20"/>
                  </a:cubicBezTo>
                  <a:cubicBezTo>
                    <a:pt x="246" y="0"/>
                    <a:pt x="246" y="0"/>
                    <a:pt x="246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29" name="Freeform 47"/>
            <p:cNvSpPr>
              <a:spLocks/>
            </p:cNvSpPr>
            <p:nvPr/>
          </p:nvSpPr>
          <p:spPr bwMode="auto">
            <a:xfrm>
              <a:off x="10594983" y="946151"/>
              <a:ext cx="735013" cy="225425"/>
            </a:xfrm>
            <a:custGeom>
              <a:avLst/>
              <a:gdLst>
                <a:gd name="T0" fmla="*/ 166 w 196"/>
                <a:gd name="T1" fmla="*/ 60 h 60"/>
                <a:gd name="T2" fmla="*/ 166 w 196"/>
                <a:gd name="T3" fmla="*/ 60 h 60"/>
                <a:gd name="T4" fmla="*/ 30 w 196"/>
                <a:gd name="T5" fmla="*/ 60 h 60"/>
                <a:gd name="T6" fmla="*/ 0 w 196"/>
                <a:gd name="T7" fmla="*/ 30 h 60"/>
                <a:gd name="T8" fmla="*/ 30 w 196"/>
                <a:gd name="T9" fmla="*/ 0 h 60"/>
                <a:gd name="T10" fmla="*/ 30 w 196"/>
                <a:gd name="T11" fmla="*/ 0 h 60"/>
                <a:gd name="T12" fmla="*/ 166 w 196"/>
                <a:gd name="T13" fmla="*/ 0 h 60"/>
                <a:gd name="T14" fmla="*/ 196 w 196"/>
                <a:gd name="T15" fmla="*/ 30 h 60"/>
                <a:gd name="T16" fmla="*/ 166 w 196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6" h="60">
                  <a:moveTo>
                    <a:pt x="166" y="60"/>
                  </a:moveTo>
                  <a:cubicBezTo>
                    <a:pt x="166" y="60"/>
                    <a:pt x="166" y="60"/>
                    <a:pt x="166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66" y="0"/>
                    <a:pt x="166" y="0"/>
                    <a:pt x="166" y="0"/>
                  </a:cubicBezTo>
                  <a:cubicBezTo>
                    <a:pt x="183" y="0"/>
                    <a:pt x="196" y="13"/>
                    <a:pt x="196" y="30"/>
                  </a:cubicBezTo>
                  <a:cubicBezTo>
                    <a:pt x="196" y="46"/>
                    <a:pt x="183" y="60"/>
                    <a:pt x="166" y="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0" name="Freeform 48"/>
            <p:cNvSpPr>
              <a:spLocks/>
            </p:cNvSpPr>
            <p:nvPr/>
          </p:nvSpPr>
          <p:spPr bwMode="auto">
            <a:xfrm>
              <a:off x="6330955" y="946151"/>
              <a:ext cx="750888" cy="225425"/>
            </a:xfrm>
            <a:custGeom>
              <a:avLst/>
              <a:gdLst>
                <a:gd name="T0" fmla="*/ 170 w 200"/>
                <a:gd name="T1" fmla="*/ 60 h 60"/>
                <a:gd name="T2" fmla="*/ 170 w 200"/>
                <a:gd name="T3" fmla="*/ 60 h 60"/>
                <a:gd name="T4" fmla="*/ 30 w 200"/>
                <a:gd name="T5" fmla="*/ 60 h 60"/>
                <a:gd name="T6" fmla="*/ 0 w 200"/>
                <a:gd name="T7" fmla="*/ 30 h 60"/>
                <a:gd name="T8" fmla="*/ 30 w 200"/>
                <a:gd name="T9" fmla="*/ 0 h 60"/>
                <a:gd name="T10" fmla="*/ 30 w 200"/>
                <a:gd name="T11" fmla="*/ 0 h 60"/>
                <a:gd name="T12" fmla="*/ 170 w 200"/>
                <a:gd name="T13" fmla="*/ 0 h 60"/>
                <a:gd name="T14" fmla="*/ 200 w 200"/>
                <a:gd name="T15" fmla="*/ 30 h 60"/>
                <a:gd name="T16" fmla="*/ 170 w 200"/>
                <a:gd name="T17" fmla="*/ 6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0" h="60">
                  <a:moveTo>
                    <a:pt x="170" y="60"/>
                  </a:moveTo>
                  <a:cubicBezTo>
                    <a:pt x="170" y="60"/>
                    <a:pt x="170" y="60"/>
                    <a:pt x="170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14" y="60"/>
                    <a:pt x="0" y="46"/>
                    <a:pt x="0" y="30"/>
                  </a:cubicBezTo>
                  <a:cubicBezTo>
                    <a:pt x="0" y="13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170" y="0"/>
                    <a:pt x="170" y="0"/>
                    <a:pt x="170" y="0"/>
                  </a:cubicBezTo>
                  <a:cubicBezTo>
                    <a:pt x="187" y="0"/>
                    <a:pt x="200" y="13"/>
                    <a:pt x="200" y="30"/>
                  </a:cubicBezTo>
                  <a:cubicBezTo>
                    <a:pt x="200" y="47"/>
                    <a:pt x="186" y="60"/>
                    <a:pt x="170" y="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1" name="Freeform 49"/>
            <p:cNvSpPr>
              <a:spLocks/>
            </p:cNvSpPr>
            <p:nvPr/>
          </p:nvSpPr>
          <p:spPr bwMode="auto">
            <a:xfrm>
              <a:off x="8729669" y="-1554163"/>
              <a:ext cx="225425" cy="709613"/>
            </a:xfrm>
            <a:custGeom>
              <a:avLst/>
              <a:gdLst>
                <a:gd name="T0" fmla="*/ 30 w 60"/>
                <a:gd name="T1" fmla="*/ 189 h 189"/>
                <a:gd name="T2" fmla="*/ 30 w 60"/>
                <a:gd name="T3" fmla="*/ 189 h 189"/>
                <a:gd name="T4" fmla="*/ 0 w 60"/>
                <a:gd name="T5" fmla="*/ 159 h 189"/>
                <a:gd name="T6" fmla="*/ 0 w 60"/>
                <a:gd name="T7" fmla="*/ 30 h 189"/>
                <a:gd name="T8" fmla="*/ 30 w 60"/>
                <a:gd name="T9" fmla="*/ 0 h 189"/>
                <a:gd name="T10" fmla="*/ 30 w 60"/>
                <a:gd name="T11" fmla="*/ 0 h 189"/>
                <a:gd name="T12" fmla="*/ 60 w 60"/>
                <a:gd name="T13" fmla="*/ 30 h 189"/>
                <a:gd name="T14" fmla="*/ 60 w 60"/>
                <a:gd name="T15" fmla="*/ 159 h 189"/>
                <a:gd name="T16" fmla="*/ 30 w 60"/>
                <a:gd name="T17" fmla="*/ 18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0" h="189">
                  <a:moveTo>
                    <a:pt x="30" y="189"/>
                  </a:moveTo>
                  <a:cubicBezTo>
                    <a:pt x="30" y="189"/>
                    <a:pt x="30" y="189"/>
                    <a:pt x="30" y="189"/>
                  </a:cubicBezTo>
                  <a:cubicBezTo>
                    <a:pt x="14" y="189"/>
                    <a:pt x="0" y="175"/>
                    <a:pt x="0" y="159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4"/>
                    <a:pt x="14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47" y="0"/>
                    <a:pt x="60" y="14"/>
                    <a:pt x="60" y="30"/>
                  </a:cubicBezTo>
                  <a:cubicBezTo>
                    <a:pt x="60" y="159"/>
                    <a:pt x="60" y="159"/>
                    <a:pt x="60" y="159"/>
                  </a:cubicBezTo>
                  <a:cubicBezTo>
                    <a:pt x="60" y="175"/>
                    <a:pt x="47" y="189"/>
                    <a:pt x="30" y="18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2" name="Freeform 50"/>
            <p:cNvSpPr>
              <a:spLocks/>
            </p:cNvSpPr>
            <p:nvPr/>
          </p:nvSpPr>
          <p:spPr bwMode="auto">
            <a:xfrm>
              <a:off x="10106033" y="-808038"/>
              <a:ext cx="563563" cy="552450"/>
            </a:xfrm>
            <a:custGeom>
              <a:avLst/>
              <a:gdLst>
                <a:gd name="T0" fmla="*/ 33 w 150"/>
                <a:gd name="T1" fmla="*/ 147 h 147"/>
                <a:gd name="T2" fmla="*/ 11 w 150"/>
                <a:gd name="T3" fmla="*/ 139 h 147"/>
                <a:gd name="T4" fmla="*/ 11 w 150"/>
                <a:gd name="T5" fmla="*/ 96 h 147"/>
                <a:gd name="T6" fmla="*/ 96 w 150"/>
                <a:gd name="T7" fmla="*/ 11 h 147"/>
                <a:gd name="T8" fmla="*/ 139 w 150"/>
                <a:gd name="T9" fmla="*/ 11 h 147"/>
                <a:gd name="T10" fmla="*/ 139 w 150"/>
                <a:gd name="T11" fmla="*/ 54 h 147"/>
                <a:gd name="T12" fmla="*/ 54 w 150"/>
                <a:gd name="T13" fmla="*/ 139 h 147"/>
                <a:gd name="T14" fmla="*/ 33 w 150"/>
                <a:gd name="T15" fmla="*/ 147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0" h="147">
                  <a:moveTo>
                    <a:pt x="33" y="147"/>
                  </a:moveTo>
                  <a:cubicBezTo>
                    <a:pt x="25" y="147"/>
                    <a:pt x="17" y="145"/>
                    <a:pt x="11" y="139"/>
                  </a:cubicBezTo>
                  <a:cubicBezTo>
                    <a:pt x="0" y="127"/>
                    <a:pt x="0" y="108"/>
                    <a:pt x="11" y="96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108" y="0"/>
                    <a:pt x="127" y="0"/>
                    <a:pt x="139" y="11"/>
                  </a:cubicBezTo>
                  <a:cubicBezTo>
                    <a:pt x="150" y="23"/>
                    <a:pt x="150" y="42"/>
                    <a:pt x="139" y="54"/>
                  </a:cubicBezTo>
                  <a:cubicBezTo>
                    <a:pt x="54" y="139"/>
                    <a:pt x="54" y="139"/>
                    <a:pt x="54" y="139"/>
                  </a:cubicBezTo>
                  <a:cubicBezTo>
                    <a:pt x="48" y="145"/>
                    <a:pt x="40" y="147"/>
                    <a:pt x="33" y="14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3" name="Freeform 51"/>
            <p:cNvSpPr>
              <a:spLocks/>
            </p:cNvSpPr>
            <p:nvPr/>
          </p:nvSpPr>
          <p:spPr bwMode="auto">
            <a:xfrm>
              <a:off x="6980243" y="-665163"/>
              <a:ext cx="566738" cy="555625"/>
            </a:xfrm>
            <a:custGeom>
              <a:avLst/>
              <a:gdLst>
                <a:gd name="T0" fmla="*/ 118 w 151"/>
                <a:gd name="T1" fmla="*/ 148 h 148"/>
                <a:gd name="T2" fmla="*/ 97 w 151"/>
                <a:gd name="T3" fmla="*/ 139 h 148"/>
                <a:gd name="T4" fmla="*/ 12 w 151"/>
                <a:gd name="T5" fmla="*/ 54 h 148"/>
                <a:gd name="T6" fmla="*/ 12 w 151"/>
                <a:gd name="T7" fmla="*/ 12 h 148"/>
                <a:gd name="T8" fmla="*/ 54 w 151"/>
                <a:gd name="T9" fmla="*/ 12 h 148"/>
                <a:gd name="T10" fmla="*/ 139 w 151"/>
                <a:gd name="T11" fmla="*/ 97 h 148"/>
                <a:gd name="T12" fmla="*/ 139 w 151"/>
                <a:gd name="T13" fmla="*/ 139 h 148"/>
                <a:gd name="T14" fmla="*/ 118 w 151"/>
                <a:gd name="T15" fmla="*/ 148 h 1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1" h="148">
                  <a:moveTo>
                    <a:pt x="118" y="148"/>
                  </a:moveTo>
                  <a:cubicBezTo>
                    <a:pt x="110" y="148"/>
                    <a:pt x="102" y="145"/>
                    <a:pt x="97" y="139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0" y="43"/>
                    <a:pt x="0" y="24"/>
                    <a:pt x="12" y="12"/>
                  </a:cubicBezTo>
                  <a:cubicBezTo>
                    <a:pt x="24" y="0"/>
                    <a:pt x="43" y="0"/>
                    <a:pt x="54" y="12"/>
                  </a:cubicBezTo>
                  <a:cubicBezTo>
                    <a:pt x="139" y="97"/>
                    <a:pt x="139" y="97"/>
                    <a:pt x="139" y="97"/>
                  </a:cubicBezTo>
                  <a:cubicBezTo>
                    <a:pt x="151" y="108"/>
                    <a:pt x="151" y="127"/>
                    <a:pt x="139" y="139"/>
                  </a:cubicBezTo>
                  <a:cubicBezTo>
                    <a:pt x="133" y="145"/>
                    <a:pt x="126" y="148"/>
                    <a:pt x="118" y="14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4" name="Freeform 52"/>
            <p:cNvSpPr>
              <a:spLocks noEditPoints="1"/>
            </p:cNvSpPr>
            <p:nvPr/>
          </p:nvSpPr>
          <p:spPr bwMode="auto">
            <a:xfrm>
              <a:off x="1525589" y="2236789"/>
              <a:ext cx="4781553" cy="3944939"/>
            </a:xfrm>
            <a:custGeom>
              <a:avLst/>
              <a:gdLst>
                <a:gd name="T0" fmla="*/ 720 w 1274"/>
                <a:gd name="T1" fmla="*/ 1045 h 1051"/>
                <a:gd name="T2" fmla="*/ 537 w 1274"/>
                <a:gd name="T3" fmla="*/ 802 h 1051"/>
                <a:gd name="T4" fmla="*/ 273 w 1274"/>
                <a:gd name="T5" fmla="*/ 701 h 1051"/>
                <a:gd name="T6" fmla="*/ 45 w 1274"/>
                <a:gd name="T7" fmla="*/ 596 h 1051"/>
                <a:gd name="T8" fmla="*/ 176 w 1274"/>
                <a:gd name="T9" fmla="*/ 247 h 1051"/>
                <a:gd name="T10" fmla="*/ 407 w 1274"/>
                <a:gd name="T11" fmla="*/ 36 h 1051"/>
                <a:gd name="T12" fmla="*/ 474 w 1274"/>
                <a:gd name="T13" fmla="*/ 46 h 1051"/>
                <a:gd name="T14" fmla="*/ 663 w 1274"/>
                <a:gd name="T15" fmla="*/ 5 h 1051"/>
                <a:gd name="T16" fmla="*/ 919 w 1274"/>
                <a:gd name="T17" fmla="*/ 61 h 1051"/>
                <a:gd name="T18" fmla="*/ 1248 w 1274"/>
                <a:gd name="T19" fmla="*/ 543 h 1051"/>
                <a:gd name="T20" fmla="*/ 1225 w 1274"/>
                <a:gd name="T21" fmla="*/ 811 h 1051"/>
                <a:gd name="T22" fmla="*/ 997 w 1274"/>
                <a:gd name="T23" fmla="*/ 994 h 1051"/>
                <a:gd name="T24" fmla="*/ 932 w 1274"/>
                <a:gd name="T25" fmla="*/ 984 h 1051"/>
                <a:gd name="T26" fmla="*/ 578 w 1274"/>
                <a:gd name="T27" fmla="*/ 721 h 1051"/>
                <a:gd name="T28" fmla="*/ 607 w 1274"/>
                <a:gd name="T29" fmla="*/ 761 h 1051"/>
                <a:gd name="T30" fmla="*/ 624 w 1274"/>
                <a:gd name="T31" fmla="*/ 911 h 1051"/>
                <a:gd name="T32" fmla="*/ 770 w 1274"/>
                <a:gd name="T33" fmla="*/ 991 h 1051"/>
                <a:gd name="T34" fmla="*/ 934 w 1274"/>
                <a:gd name="T35" fmla="*/ 922 h 1051"/>
                <a:gd name="T36" fmla="*/ 997 w 1274"/>
                <a:gd name="T37" fmla="*/ 934 h 1051"/>
                <a:gd name="T38" fmla="*/ 1136 w 1274"/>
                <a:gd name="T39" fmla="*/ 658 h 1051"/>
                <a:gd name="T40" fmla="*/ 1190 w 1274"/>
                <a:gd name="T41" fmla="*/ 530 h 1051"/>
                <a:gd name="T42" fmla="*/ 1041 w 1274"/>
                <a:gd name="T43" fmla="*/ 295 h 1051"/>
                <a:gd name="T44" fmla="*/ 788 w 1274"/>
                <a:gd name="T45" fmla="*/ 136 h 1051"/>
                <a:gd name="T46" fmla="*/ 651 w 1274"/>
                <a:gd name="T47" fmla="*/ 64 h 1051"/>
                <a:gd name="T48" fmla="*/ 500 w 1274"/>
                <a:gd name="T49" fmla="*/ 102 h 1051"/>
                <a:gd name="T50" fmla="*/ 444 w 1274"/>
                <a:gd name="T51" fmla="*/ 100 h 1051"/>
                <a:gd name="T52" fmla="*/ 239 w 1274"/>
                <a:gd name="T53" fmla="*/ 231 h 1051"/>
                <a:gd name="T54" fmla="*/ 210 w 1274"/>
                <a:gd name="T55" fmla="*/ 300 h 1051"/>
                <a:gd name="T56" fmla="*/ 95 w 1274"/>
                <a:gd name="T57" fmla="*/ 563 h 1051"/>
                <a:gd name="T58" fmla="*/ 281 w 1274"/>
                <a:gd name="T59" fmla="*/ 638 h 1051"/>
                <a:gd name="T60" fmla="*/ 434 w 1274"/>
                <a:gd name="T61" fmla="*/ 748 h 1051"/>
                <a:gd name="T62" fmla="*/ 562 w 1274"/>
                <a:gd name="T63" fmla="*/ 726 h 10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274" h="1051">
                  <a:moveTo>
                    <a:pt x="770" y="1051"/>
                  </a:moveTo>
                  <a:cubicBezTo>
                    <a:pt x="753" y="1051"/>
                    <a:pt x="736" y="1049"/>
                    <a:pt x="720" y="1045"/>
                  </a:cubicBezTo>
                  <a:cubicBezTo>
                    <a:pt x="659" y="1032"/>
                    <a:pt x="607" y="995"/>
                    <a:pt x="574" y="943"/>
                  </a:cubicBezTo>
                  <a:cubicBezTo>
                    <a:pt x="547" y="901"/>
                    <a:pt x="534" y="852"/>
                    <a:pt x="537" y="802"/>
                  </a:cubicBezTo>
                  <a:cubicBezTo>
                    <a:pt x="500" y="814"/>
                    <a:pt x="460" y="815"/>
                    <a:pt x="421" y="807"/>
                  </a:cubicBezTo>
                  <a:cubicBezTo>
                    <a:pt x="359" y="793"/>
                    <a:pt x="306" y="755"/>
                    <a:pt x="273" y="701"/>
                  </a:cubicBezTo>
                  <a:cubicBezTo>
                    <a:pt x="246" y="705"/>
                    <a:pt x="218" y="703"/>
                    <a:pt x="191" y="698"/>
                  </a:cubicBezTo>
                  <a:cubicBezTo>
                    <a:pt x="130" y="684"/>
                    <a:pt x="78" y="648"/>
                    <a:pt x="45" y="596"/>
                  </a:cubicBezTo>
                  <a:cubicBezTo>
                    <a:pt x="11" y="543"/>
                    <a:pt x="0" y="481"/>
                    <a:pt x="14" y="420"/>
                  </a:cubicBezTo>
                  <a:cubicBezTo>
                    <a:pt x="32" y="336"/>
                    <a:pt x="94" y="270"/>
                    <a:pt x="176" y="247"/>
                  </a:cubicBezTo>
                  <a:cubicBezTo>
                    <a:pt x="176" y="237"/>
                    <a:pt x="178" y="228"/>
                    <a:pt x="180" y="219"/>
                  </a:cubicBezTo>
                  <a:cubicBezTo>
                    <a:pt x="203" y="113"/>
                    <a:pt x="299" y="36"/>
                    <a:pt x="407" y="36"/>
                  </a:cubicBezTo>
                  <a:cubicBezTo>
                    <a:pt x="424" y="36"/>
                    <a:pt x="441" y="38"/>
                    <a:pt x="457" y="41"/>
                  </a:cubicBezTo>
                  <a:cubicBezTo>
                    <a:pt x="463" y="43"/>
                    <a:pt x="469" y="44"/>
                    <a:pt x="474" y="46"/>
                  </a:cubicBezTo>
                  <a:cubicBezTo>
                    <a:pt x="514" y="16"/>
                    <a:pt x="563" y="0"/>
                    <a:pt x="613" y="0"/>
                  </a:cubicBezTo>
                  <a:cubicBezTo>
                    <a:pt x="630" y="0"/>
                    <a:pt x="647" y="2"/>
                    <a:pt x="663" y="5"/>
                  </a:cubicBezTo>
                  <a:cubicBezTo>
                    <a:pt x="709" y="15"/>
                    <a:pt x="751" y="39"/>
                    <a:pt x="782" y="73"/>
                  </a:cubicBezTo>
                  <a:cubicBezTo>
                    <a:pt x="825" y="55"/>
                    <a:pt x="873" y="51"/>
                    <a:pt x="919" y="61"/>
                  </a:cubicBezTo>
                  <a:cubicBezTo>
                    <a:pt x="1021" y="84"/>
                    <a:pt x="1095" y="172"/>
                    <a:pt x="1101" y="274"/>
                  </a:cubicBezTo>
                  <a:cubicBezTo>
                    <a:pt x="1210" y="314"/>
                    <a:pt x="1274" y="427"/>
                    <a:pt x="1248" y="543"/>
                  </a:cubicBezTo>
                  <a:cubicBezTo>
                    <a:pt x="1240" y="580"/>
                    <a:pt x="1223" y="615"/>
                    <a:pt x="1198" y="644"/>
                  </a:cubicBezTo>
                  <a:cubicBezTo>
                    <a:pt x="1228" y="694"/>
                    <a:pt x="1237" y="754"/>
                    <a:pt x="1225" y="811"/>
                  </a:cubicBezTo>
                  <a:cubicBezTo>
                    <a:pt x="1201" y="917"/>
                    <a:pt x="1106" y="994"/>
                    <a:pt x="997" y="994"/>
                  </a:cubicBezTo>
                  <a:cubicBezTo>
                    <a:pt x="997" y="994"/>
                    <a:pt x="997" y="994"/>
                    <a:pt x="997" y="994"/>
                  </a:cubicBezTo>
                  <a:cubicBezTo>
                    <a:pt x="981" y="994"/>
                    <a:pt x="964" y="992"/>
                    <a:pt x="947" y="988"/>
                  </a:cubicBezTo>
                  <a:cubicBezTo>
                    <a:pt x="942" y="987"/>
                    <a:pt x="937" y="986"/>
                    <a:pt x="932" y="984"/>
                  </a:cubicBezTo>
                  <a:cubicBezTo>
                    <a:pt x="889" y="1027"/>
                    <a:pt x="831" y="1051"/>
                    <a:pt x="770" y="1051"/>
                  </a:cubicBezTo>
                  <a:moveTo>
                    <a:pt x="578" y="721"/>
                  </a:moveTo>
                  <a:cubicBezTo>
                    <a:pt x="585" y="721"/>
                    <a:pt x="591" y="724"/>
                    <a:pt x="597" y="728"/>
                  </a:cubicBezTo>
                  <a:cubicBezTo>
                    <a:pt x="607" y="736"/>
                    <a:pt x="611" y="749"/>
                    <a:pt x="607" y="761"/>
                  </a:cubicBezTo>
                  <a:cubicBezTo>
                    <a:pt x="604" y="768"/>
                    <a:pt x="602" y="774"/>
                    <a:pt x="601" y="781"/>
                  </a:cubicBezTo>
                  <a:cubicBezTo>
                    <a:pt x="591" y="826"/>
                    <a:pt x="599" y="872"/>
                    <a:pt x="624" y="911"/>
                  </a:cubicBezTo>
                  <a:cubicBezTo>
                    <a:pt x="649" y="950"/>
                    <a:pt x="688" y="976"/>
                    <a:pt x="733" y="986"/>
                  </a:cubicBezTo>
                  <a:cubicBezTo>
                    <a:pt x="745" y="989"/>
                    <a:pt x="757" y="991"/>
                    <a:pt x="770" y="991"/>
                  </a:cubicBezTo>
                  <a:cubicBezTo>
                    <a:pt x="820" y="991"/>
                    <a:pt x="868" y="969"/>
                    <a:pt x="901" y="930"/>
                  </a:cubicBezTo>
                  <a:cubicBezTo>
                    <a:pt x="909" y="921"/>
                    <a:pt x="923" y="917"/>
                    <a:pt x="934" y="922"/>
                  </a:cubicBezTo>
                  <a:cubicBezTo>
                    <a:pt x="943" y="925"/>
                    <a:pt x="951" y="928"/>
                    <a:pt x="960" y="930"/>
                  </a:cubicBezTo>
                  <a:cubicBezTo>
                    <a:pt x="972" y="932"/>
                    <a:pt x="985" y="934"/>
                    <a:pt x="997" y="934"/>
                  </a:cubicBezTo>
                  <a:cubicBezTo>
                    <a:pt x="1078" y="934"/>
                    <a:pt x="1149" y="877"/>
                    <a:pt x="1166" y="798"/>
                  </a:cubicBezTo>
                  <a:cubicBezTo>
                    <a:pt x="1177" y="749"/>
                    <a:pt x="1166" y="698"/>
                    <a:pt x="1136" y="658"/>
                  </a:cubicBezTo>
                  <a:cubicBezTo>
                    <a:pt x="1127" y="646"/>
                    <a:pt x="1128" y="629"/>
                    <a:pt x="1140" y="618"/>
                  </a:cubicBezTo>
                  <a:cubicBezTo>
                    <a:pt x="1165" y="595"/>
                    <a:pt x="1182" y="564"/>
                    <a:pt x="1190" y="530"/>
                  </a:cubicBezTo>
                  <a:cubicBezTo>
                    <a:pt x="1210" y="439"/>
                    <a:pt x="1155" y="349"/>
                    <a:pt x="1064" y="326"/>
                  </a:cubicBezTo>
                  <a:cubicBezTo>
                    <a:pt x="1050" y="322"/>
                    <a:pt x="1041" y="309"/>
                    <a:pt x="1041" y="295"/>
                  </a:cubicBezTo>
                  <a:cubicBezTo>
                    <a:pt x="1045" y="212"/>
                    <a:pt x="988" y="138"/>
                    <a:pt x="906" y="120"/>
                  </a:cubicBezTo>
                  <a:cubicBezTo>
                    <a:pt x="866" y="111"/>
                    <a:pt x="824" y="117"/>
                    <a:pt x="788" y="136"/>
                  </a:cubicBezTo>
                  <a:cubicBezTo>
                    <a:pt x="775" y="143"/>
                    <a:pt x="759" y="139"/>
                    <a:pt x="750" y="128"/>
                  </a:cubicBezTo>
                  <a:cubicBezTo>
                    <a:pt x="726" y="95"/>
                    <a:pt x="690" y="73"/>
                    <a:pt x="651" y="64"/>
                  </a:cubicBezTo>
                  <a:cubicBezTo>
                    <a:pt x="638" y="61"/>
                    <a:pt x="626" y="60"/>
                    <a:pt x="613" y="60"/>
                  </a:cubicBezTo>
                  <a:cubicBezTo>
                    <a:pt x="572" y="60"/>
                    <a:pt x="531" y="75"/>
                    <a:pt x="500" y="102"/>
                  </a:cubicBezTo>
                  <a:cubicBezTo>
                    <a:pt x="492" y="109"/>
                    <a:pt x="480" y="111"/>
                    <a:pt x="470" y="107"/>
                  </a:cubicBezTo>
                  <a:cubicBezTo>
                    <a:pt x="461" y="104"/>
                    <a:pt x="453" y="102"/>
                    <a:pt x="444" y="100"/>
                  </a:cubicBezTo>
                  <a:cubicBezTo>
                    <a:pt x="432" y="97"/>
                    <a:pt x="420" y="96"/>
                    <a:pt x="407" y="96"/>
                  </a:cubicBezTo>
                  <a:cubicBezTo>
                    <a:pt x="327" y="96"/>
                    <a:pt x="256" y="153"/>
                    <a:pt x="239" y="231"/>
                  </a:cubicBezTo>
                  <a:cubicBezTo>
                    <a:pt x="236" y="244"/>
                    <a:pt x="234" y="257"/>
                    <a:pt x="235" y="270"/>
                  </a:cubicBezTo>
                  <a:cubicBezTo>
                    <a:pt x="235" y="285"/>
                    <a:pt x="224" y="298"/>
                    <a:pt x="210" y="300"/>
                  </a:cubicBezTo>
                  <a:cubicBezTo>
                    <a:pt x="141" y="313"/>
                    <a:pt x="87" y="365"/>
                    <a:pt x="72" y="433"/>
                  </a:cubicBezTo>
                  <a:cubicBezTo>
                    <a:pt x="62" y="478"/>
                    <a:pt x="70" y="524"/>
                    <a:pt x="95" y="563"/>
                  </a:cubicBezTo>
                  <a:cubicBezTo>
                    <a:pt x="120" y="602"/>
                    <a:pt x="159" y="629"/>
                    <a:pt x="204" y="639"/>
                  </a:cubicBezTo>
                  <a:cubicBezTo>
                    <a:pt x="229" y="645"/>
                    <a:pt x="256" y="644"/>
                    <a:pt x="281" y="638"/>
                  </a:cubicBezTo>
                  <a:cubicBezTo>
                    <a:pt x="295" y="635"/>
                    <a:pt x="309" y="642"/>
                    <a:pt x="316" y="654"/>
                  </a:cubicBezTo>
                  <a:cubicBezTo>
                    <a:pt x="339" y="702"/>
                    <a:pt x="382" y="737"/>
                    <a:pt x="434" y="748"/>
                  </a:cubicBezTo>
                  <a:cubicBezTo>
                    <a:pt x="446" y="751"/>
                    <a:pt x="459" y="752"/>
                    <a:pt x="471" y="752"/>
                  </a:cubicBezTo>
                  <a:cubicBezTo>
                    <a:pt x="503" y="752"/>
                    <a:pt x="535" y="743"/>
                    <a:pt x="562" y="726"/>
                  </a:cubicBezTo>
                  <a:cubicBezTo>
                    <a:pt x="567" y="723"/>
                    <a:pt x="573" y="721"/>
                    <a:pt x="578" y="72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5" name="Freeform 53"/>
            <p:cNvSpPr>
              <a:spLocks/>
            </p:cNvSpPr>
            <p:nvPr/>
          </p:nvSpPr>
          <p:spPr bwMode="auto">
            <a:xfrm>
              <a:off x="2317752" y="1389063"/>
              <a:ext cx="596900" cy="795338"/>
            </a:xfrm>
            <a:custGeom>
              <a:avLst/>
              <a:gdLst>
                <a:gd name="T0" fmla="*/ 125 w 159"/>
                <a:gd name="T1" fmla="*/ 212 h 212"/>
                <a:gd name="T2" fmla="*/ 99 w 159"/>
                <a:gd name="T3" fmla="*/ 198 h 212"/>
                <a:gd name="T4" fmla="*/ 9 w 159"/>
                <a:gd name="T5" fmla="*/ 50 h 212"/>
                <a:gd name="T6" fmla="*/ 19 w 159"/>
                <a:gd name="T7" fmla="*/ 8 h 212"/>
                <a:gd name="T8" fmla="*/ 60 w 159"/>
                <a:gd name="T9" fmla="*/ 18 h 212"/>
                <a:gd name="T10" fmla="*/ 151 w 159"/>
                <a:gd name="T11" fmla="*/ 166 h 212"/>
                <a:gd name="T12" fmla="*/ 141 w 159"/>
                <a:gd name="T13" fmla="*/ 208 h 212"/>
                <a:gd name="T14" fmla="*/ 125 w 159"/>
                <a:gd name="T15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59" h="212">
                  <a:moveTo>
                    <a:pt x="125" y="212"/>
                  </a:moveTo>
                  <a:cubicBezTo>
                    <a:pt x="115" y="212"/>
                    <a:pt x="105" y="207"/>
                    <a:pt x="99" y="198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0" y="35"/>
                    <a:pt x="5" y="17"/>
                    <a:pt x="19" y="8"/>
                  </a:cubicBezTo>
                  <a:cubicBezTo>
                    <a:pt x="33" y="0"/>
                    <a:pt x="52" y="4"/>
                    <a:pt x="60" y="18"/>
                  </a:cubicBezTo>
                  <a:cubicBezTo>
                    <a:pt x="151" y="166"/>
                    <a:pt x="151" y="166"/>
                    <a:pt x="151" y="166"/>
                  </a:cubicBezTo>
                  <a:cubicBezTo>
                    <a:pt x="159" y="181"/>
                    <a:pt x="155" y="199"/>
                    <a:pt x="141" y="208"/>
                  </a:cubicBezTo>
                  <a:cubicBezTo>
                    <a:pt x="136" y="211"/>
                    <a:pt x="130" y="212"/>
                    <a:pt x="125" y="2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36" name="Freeform 54"/>
            <p:cNvSpPr>
              <a:spLocks/>
            </p:cNvSpPr>
            <p:nvPr/>
          </p:nvSpPr>
          <p:spPr bwMode="auto">
            <a:xfrm>
              <a:off x="4303716" y="1204913"/>
              <a:ext cx="355600" cy="877888"/>
            </a:xfrm>
            <a:custGeom>
              <a:avLst/>
              <a:gdLst>
                <a:gd name="T0" fmla="*/ 32 w 95"/>
                <a:gd name="T1" fmla="*/ 234 h 234"/>
                <a:gd name="T2" fmla="*/ 27 w 95"/>
                <a:gd name="T3" fmla="*/ 234 h 234"/>
                <a:gd name="T4" fmla="*/ 2 w 95"/>
                <a:gd name="T5" fmla="*/ 199 h 234"/>
                <a:gd name="T6" fmla="*/ 33 w 95"/>
                <a:gd name="T7" fmla="*/ 27 h 234"/>
                <a:gd name="T8" fmla="*/ 67 w 95"/>
                <a:gd name="T9" fmla="*/ 2 h 234"/>
                <a:gd name="T10" fmla="*/ 92 w 95"/>
                <a:gd name="T11" fmla="*/ 37 h 234"/>
                <a:gd name="T12" fmla="*/ 62 w 95"/>
                <a:gd name="T13" fmla="*/ 209 h 234"/>
                <a:gd name="T14" fmla="*/ 32 w 95"/>
                <a:gd name="T15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5" h="234">
                  <a:moveTo>
                    <a:pt x="32" y="234"/>
                  </a:moveTo>
                  <a:cubicBezTo>
                    <a:pt x="30" y="234"/>
                    <a:pt x="29" y="234"/>
                    <a:pt x="27" y="234"/>
                  </a:cubicBezTo>
                  <a:cubicBezTo>
                    <a:pt x="11" y="231"/>
                    <a:pt x="0" y="215"/>
                    <a:pt x="2" y="199"/>
                  </a:cubicBezTo>
                  <a:cubicBezTo>
                    <a:pt x="33" y="27"/>
                    <a:pt x="33" y="27"/>
                    <a:pt x="33" y="27"/>
                  </a:cubicBezTo>
                  <a:cubicBezTo>
                    <a:pt x="36" y="10"/>
                    <a:pt x="51" y="0"/>
                    <a:pt x="67" y="2"/>
                  </a:cubicBezTo>
                  <a:cubicBezTo>
                    <a:pt x="84" y="5"/>
                    <a:pt x="95" y="21"/>
                    <a:pt x="92" y="37"/>
                  </a:cubicBezTo>
                  <a:cubicBezTo>
                    <a:pt x="62" y="209"/>
                    <a:pt x="62" y="209"/>
                    <a:pt x="62" y="209"/>
                  </a:cubicBezTo>
                  <a:cubicBezTo>
                    <a:pt x="59" y="224"/>
                    <a:pt x="46" y="234"/>
                    <a:pt x="32" y="23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5" name="Freeform 55"/>
            <p:cNvSpPr>
              <a:spLocks/>
            </p:cNvSpPr>
            <p:nvPr/>
          </p:nvSpPr>
          <p:spPr bwMode="auto">
            <a:xfrm>
              <a:off x="5500692" y="1857376"/>
              <a:ext cx="701675" cy="717550"/>
            </a:xfrm>
            <a:custGeom>
              <a:avLst/>
              <a:gdLst>
                <a:gd name="T0" fmla="*/ 97 w 187"/>
                <a:gd name="T1" fmla="*/ 138 h 191"/>
                <a:gd name="T2" fmla="*/ 55 w 187"/>
                <a:gd name="T3" fmla="*/ 182 h 191"/>
                <a:gd name="T4" fmla="*/ 33 w 187"/>
                <a:gd name="T5" fmla="*/ 191 h 191"/>
                <a:gd name="T6" fmla="*/ 13 w 187"/>
                <a:gd name="T7" fmla="*/ 183 h 191"/>
                <a:gd name="T8" fmla="*/ 11 w 187"/>
                <a:gd name="T9" fmla="*/ 141 h 191"/>
                <a:gd name="T10" fmla="*/ 132 w 187"/>
                <a:gd name="T11" fmla="*/ 13 h 191"/>
                <a:gd name="T12" fmla="*/ 174 w 187"/>
                <a:gd name="T13" fmla="*/ 11 h 191"/>
                <a:gd name="T14" fmla="*/ 175 w 187"/>
                <a:gd name="T15" fmla="*/ 54 h 191"/>
                <a:gd name="T16" fmla="*/ 97 w 187"/>
                <a:gd name="T17" fmla="*/ 138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87" h="191">
                  <a:moveTo>
                    <a:pt x="97" y="138"/>
                  </a:moveTo>
                  <a:cubicBezTo>
                    <a:pt x="55" y="182"/>
                    <a:pt x="55" y="182"/>
                    <a:pt x="55" y="182"/>
                  </a:cubicBezTo>
                  <a:cubicBezTo>
                    <a:pt x="49" y="188"/>
                    <a:pt x="41" y="191"/>
                    <a:pt x="33" y="191"/>
                  </a:cubicBezTo>
                  <a:cubicBezTo>
                    <a:pt x="26" y="191"/>
                    <a:pt x="18" y="189"/>
                    <a:pt x="13" y="183"/>
                  </a:cubicBezTo>
                  <a:cubicBezTo>
                    <a:pt x="0" y="172"/>
                    <a:pt x="0" y="153"/>
                    <a:pt x="11" y="141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143" y="1"/>
                    <a:pt x="162" y="0"/>
                    <a:pt x="174" y="11"/>
                  </a:cubicBezTo>
                  <a:cubicBezTo>
                    <a:pt x="186" y="23"/>
                    <a:pt x="187" y="42"/>
                    <a:pt x="175" y="54"/>
                  </a:cubicBezTo>
                  <a:cubicBezTo>
                    <a:pt x="97" y="138"/>
                    <a:pt x="97" y="138"/>
                    <a:pt x="97" y="138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6" name="Freeform 56"/>
            <p:cNvSpPr>
              <a:spLocks/>
            </p:cNvSpPr>
            <p:nvPr/>
          </p:nvSpPr>
          <p:spPr bwMode="auto">
            <a:xfrm>
              <a:off x="6281743" y="3427415"/>
              <a:ext cx="874713" cy="292100"/>
            </a:xfrm>
            <a:custGeom>
              <a:avLst/>
              <a:gdLst>
                <a:gd name="T0" fmla="*/ 31 w 233"/>
                <a:gd name="T1" fmla="*/ 78 h 78"/>
                <a:gd name="T2" fmla="*/ 1 w 233"/>
                <a:gd name="T3" fmla="*/ 51 h 78"/>
                <a:gd name="T4" fmla="*/ 28 w 233"/>
                <a:gd name="T5" fmla="*/ 19 h 78"/>
                <a:gd name="T6" fmla="*/ 199 w 233"/>
                <a:gd name="T7" fmla="*/ 2 h 78"/>
                <a:gd name="T8" fmla="*/ 232 w 233"/>
                <a:gd name="T9" fmla="*/ 29 h 78"/>
                <a:gd name="T10" fmla="*/ 205 w 233"/>
                <a:gd name="T11" fmla="*/ 62 h 78"/>
                <a:gd name="T12" fmla="*/ 34 w 233"/>
                <a:gd name="T13" fmla="*/ 78 h 78"/>
                <a:gd name="T14" fmla="*/ 31 w 233"/>
                <a:gd name="T15" fmla="*/ 7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3" h="78">
                  <a:moveTo>
                    <a:pt x="31" y="78"/>
                  </a:moveTo>
                  <a:cubicBezTo>
                    <a:pt x="16" y="78"/>
                    <a:pt x="3" y="67"/>
                    <a:pt x="1" y="51"/>
                  </a:cubicBezTo>
                  <a:cubicBezTo>
                    <a:pt x="0" y="35"/>
                    <a:pt x="12" y="20"/>
                    <a:pt x="28" y="19"/>
                  </a:cubicBezTo>
                  <a:cubicBezTo>
                    <a:pt x="199" y="2"/>
                    <a:pt x="199" y="2"/>
                    <a:pt x="199" y="2"/>
                  </a:cubicBezTo>
                  <a:cubicBezTo>
                    <a:pt x="215" y="0"/>
                    <a:pt x="230" y="12"/>
                    <a:pt x="232" y="29"/>
                  </a:cubicBezTo>
                  <a:cubicBezTo>
                    <a:pt x="233" y="45"/>
                    <a:pt x="221" y="60"/>
                    <a:pt x="205" y="62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8"/>
                    <a:pt x="32" y="78"/>
                    <a:pt x="31" y="7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7" name="Freeform 57"/>
            <p:cNvSpPr>
              <a:spLocks/>
            </p:cNvSpPr>
            <p:nvPr/>
          </p:nvSpPr>
          <p:spPr bwMode="auto">
            <a:xfrm>
              <a:off x="849314" y="2751139"/>
              <a:ext cx="766763" cy="492125"/>
            </a:xfrm>
            <a:custGeom>
              <a:avLst/>
              <a:gdLst>
                <a:gd name="T0" fmla="*/ 170 w 204"/>
                <a:gd name="T1" fmla="*/ 131 h 131"/>
                <a:gd name="T2" fmla="*/ 157 w 204"/>
                <a:gd name="T3" fmla="*/ 128 h 131"/>
                <a:gd name="T4" fmla="*/ 21 w 204"/>
                <a:gd name="T5" fmla="*/ 61 h 131"/>
                <a:gd name="T6" fmla="*/ 7 w 204"/>
                <a:gd name="T7" fmla="*/ 21 h 131"/>
                <a:gd name="T8" fmla="*/ 47 w 204"/>
                <a:gd name="T9" fmla="*/ 7 h 131"/>
                <a:gd name="T10" fmla="*/ 183 w 204"/>
                <a:gd name="T11" fmla="*/ 74 h 131"/>
                <a:gd name="T12" fmla="*/ 197 w 204"/>
                <a:gd name="T13" fmla="*/ 114 h 131"/>
                <a:gd name="T14" fmla="*/ 170 w 204"/>
                <a:gd name="T15" fmla="*/ 131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4" h="131">
                  <a:moveTo>
                    <a:pt x="170" y="131"/>
                  </a:moveTo>
                  <a:cubicBezTo>
                    <a:pt x="166" y="131"/>
                    <a:pt x="161" y="130"/>
                    <a:pt x="157" y="128"/>
                  </a:cubicBezTo>
                  <a:cubicBezTo>
                    <a:pt x="21" y="61"/>
                    <a:pt x="21" y="61"/>
                    <a:pt x="21" y="61"/>
                  </a:cubicBezTo>
                  <a:cubicBezTo>
                    <a:pt x="6" y="54"/>
                    <a:pt x="0" y="36"/>
                    <a:pt x="7" y="21"/>
                  </a:cubicBezTo>
                  <a:cubicBezTo>
                    <a:pt x="14" y="6"/>
                    <a:pt x="32" y="0"/>
                    <a:pt x="47" y="7"/>
                  </a:cubicBezTo>
                  <a:cubicBezTo>
                    <a:pt x="183" y="74"/>
                    <a:pt x="183" y="74"/>
                    <a:pt x="183" y="74"/>
                  </a:cubicBezTo>
                  <a:cubicBezTo>
                    <a:pt x="198" y="81"/>
                    <a:pt x="204" y="99"/>
                    <a:pt x="197" y="114"/>
                  </a:cubicBezTo>
                  <a:cubicBezTo>
                    <a:pt x="192" y="125"/>
                    <a:pt x="181" y="131"/>
                    <a:pt x="170" y="13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8" name="Freeform 58"/>
            <p:cNvSpPr>
              <a:spLocks/>
            </p:cNvSpPr>
            <p:nvPr/>
          </p:nvSpPr>
          <p:spPr bwMode="auto">
            <a:xfrm>
              <a:off x="914402" y="4827590"/>
              <a:ext cx="779463" cy="465138"/>
            </a:xfrm>
            <a:custGeom>
              <a:avLst/>
              <a:gdLst>
                <a:gd name="T0" fmla="*/ 34 w 208"/>
                <a:gd name="T1" fmla="*/ 124 h 124"/>
                <a:gd name="T2" fmla="*/ 7 w 208"/>
                <a:gd name="T3" fmla="*/ 105 h 124"/>
                <a:gd name="T4" fmla="*/ 22 w 208"/>
                <a:gd name="T5" fmla="*/ 66 h 124"/>
                <a:gd name="T6" fmla="*/ 162 w 208"/>
                <a:gd name="T7" fmla="*/ 6 h 124"/>
                <a:gd name="T8" fmla="*/ 201 w 208"/>
                <a:gd name="T9" fmla="*/ 22 h 124"/>
                <a:gd name="T10" fmla="*/ 185 w 208"/>
                <a:gd name="T11" fmla="*/ 61 h 124"/>
                <a:gd name="T12" fmla="*/ 46 w 208"/>
                <a:gd name="T13" fmla="*/ 121 h 124"/>
                <a:gd name="T14" fmla="*/ 34 w 208"/>
                <a:gd name="T15" fmla="*/ 124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08" h="124">
                  <a:moveTo>
                    <a:pt x="34" y="124"/>
                  </a:moveTo>
                  <a:cubicBezTo>
                    <a:pt x="23" y="124"/>
                    <a:pt x="12" y="117"/>
                    <a:pt x="7" y="105"/>
                  </a:cubicBezTo>
                  <a:cubicBezTo>
                    <a:pt x="0" y="90"/>
                    <a:pt x="7" y="73"/>
                    <a:pt x="22" y="66"/>
                  </a:cubicBezTo>
                  <a:cubicBezTo>
                    <a:pt x="162" y="6"/>
                    <a:pt x="162" y="6"/>
                    <a:pt x="162" y="6"/>
                  </a:cubicBezTo>
                  <a:cubicBezTo>
                    <a:pt x="177" y="0"/>
                    <a:pt x="195" y="7"/>
                    <a:pt x="201" y="22"/>
                  </a:cubicBezTo>
                  <a:cubicBezTo>
                    <a:pt x="208" y="37"/>
                    <a:pt x="201" y="55"/>
                    <a:pt x="185" y="61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2" y="123"/>
                    <a:pt x="38" y="124"/>
                    <a:pt x="34" y="12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59" name="Freeform 60"/>
            <p:cNvSpPr>
              <a:spLocks noEditPoints="1"/>
            </p:cNvSpPr>
            <p:nvPr/>
          </p:nvSpPr>
          <p:spPr bwMode="auto">
            <a:xfrm>
              <a:off x="4678367" y="2825752"/>
              <a:ext cx="530225" cy="530225"/>
            </a:xfrm>
            <a:custGeom>
              <a:avLst/>
              <a:gdLst>
                <a:gd name="T0" fmla="*/ 71 w 141"/>
                <a:gd name="T1" fmla="*/ 116 h 141"/>
                <a:gd name="T2" fmla="*/ 26 w 141"/>
                <a:gd name="T3" fmla="*/ 71 h 141"/>
                <a:gd name="T4" fmla="*/ 71 w 141"/>
                <a:gd name="T5" fmla="*/ 26 h 141"/>
                <a:gd name="T6" fmla="*/ 116 w 141"/>
                <a:gd name="T7" fmla="*/ 71 h 141"/>
                <a:gd name="T8" fmla="*/ 71 w 141"/>
                <a:gd name="T9" fmla="*/ 116 h 141"/>
                <a:gd name="T10" fmla="*/ 82 w 141"/>
                <a:gd name="T11" fmla="*/ 0 h 141"/>
                <a:gd name="T12" fmla="*/ 71 w 141"/>
                <a:gd name="T13" fmla="*/ 0 h 141"/>
                <a:gd name="T14" fmla="*/ 60 w 141"/>
                <a:gd name="T15" fmla="*/ 0 h 141"/>
                <a:gd name="T16" fmla="*/ 60 w 141"/>
                <a:gd name="T17" fmla="*/ 11 h 141"/>
                <a:gd name="T18" fmla="*/ 36 w 141"/>
                <a:gd name="T19" fmla="*/ 21 h 141"/>
                <a:gd name="T20" fmla="*/ 29 w 141"/>
                <a:gd name="T21" fmla="*/ 13 h 141"/>
                <a:gd name="T22" fmla="*/ 13 w 141"/>
                <a:gd name="T23" fmla="*/ 29 h 141"/>
                <a:gd name="T24" fmla="*/ 21 w 141"/>
                <a:gd name="T25" fmla="*/ 36 h 141"/>
                <a:gd name="T26" fmla="*/ 11 w 141"/>
                <a:gd name="T27" fmla="*/ 60 h 141"/>
                <a:gd name="T28" fmla="*/ 0 w 141"/>
                <a:gd name="T29" fmla="*/ 60 h 141"/>
                <a:gd name="T30" fmla="*/ 0 w 141"/>
                <a:gd name="T31" fmla="*/ 82 h 141"/>
                <a:gd name="T32" fmla="*/ 11 w 141"/>
                <a:gd name="T33" fmla="*/ 82 h 141"/>
                <a:gd name="T34" fmla="*/ 21 w 141"/>
                <a:gd name="T35" fmla="*/ 105 h 141"/>
                <a:gd name="T36" fmla="*/ 13 w 141"/>
                <a:gd name="T37" fmla="*/ 113 h 141"/>
                <a:gd name="T38" fmla="*/ 29 w 141"/>
                <a:gd name="T39" fmla="*/ 128 h 141"/>
                <a:gd name="T40" fmla="*/ 36 w 141"/>
                <a:gd name="T41" fmla="*/ 121 h 141"/>
                <a:gd name="T42" fmla="*/ 60 w 141"/>
                <a:gd name="T43" fmla="*/ 131 h 141"/>
                <a:gd name="T44" fmla="*/ 60 w 141"/>
                <a:gd name="T45" fmla="*/ 141 h 141"/>
                <a:gd name="T46" fmla="*/ 71 w 141"/>
                <a:gd name="T47" fmla="*/ 141 h 141"/>
                <a:gd name="T48" fmla="*/ 82 w 141"/>
                <a:gd name="T49" fmla="*/ 141 h 141"/>
                <a:gd name="T50" fmla="*/ 82 w 141"/>
                <a:gd name="T51" fmla="*/ 131 h 141"/>
                <a:gd name="T52" fmla="*/ 105 w 141"/>
                <a:gd name="T53" fmla="*/ 121 h 141"/>
                <a:gd name="T54" fmla="*/ 113 w 141"/>
                <a:gd name="T55" fmla="*/ 128 h 141"/>
                <a:gd name="T56" fmla="*/ 128 w 141"/>
                <a:gd name="T57" fmla="*/ 113 h 141"/>
                <a:gd name="T58" fmla="*/ 121 w 141"/>
                <a:gd name="T59" fmla="*/ 105 h 141"/>
                <a:gd name="T60" fmla="*/ 131 w 141"/>
                <a:gd name="T61" fmla="*/ 82 h 141"/>
                <a:gd name="T62" fmla="*/ 141 w 141"/>
                <a:gd name="T63" fmla="*/ 82 h 141"/>
                <a:gd name="T64" fmla="*/ 141 w 141"/>
                <a:gd name="T65" fmla="*/ 60 h 141"/>
                <a:gd name="T66" fmla="*/ 131 w 141"/>
                <a:gd name="T67" fmla="*/ 60 h 141"/>
                <a:gd name="T68" fmla="*/ 121 w 141"/>
                <a:gd name="T69" fmla="*/ 36 h 141"/>
                <a:gd name="T70" fmla="*/ 128 w 141"/>
                <a:gd name="T71" fmla="*/ 29 h 141"/>
                <a:gd name="T72" fmla="*/ 113 w 141"/>
                <a:gd name="T73" fmla="*/ 13 h 141"/>
                <a:gd name="T74" fmla="*/ 105 w 141"/>
                <a:gd name="T75" fmla="*/ 21 h 141"/>
                <a:gd name="T76" fmla="*/ 82 w 141"/>
                <a:gd name="T77" fmla="*/ 11 h 141"/>
                <a:gd name="T78" fmla="*/ 82 w 141"/>
                <a:gd name="T79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41" h="141">
                  <a:moveTo>
                    <a:pt x="71" y="116"/>
                  </a:moveTo>
                  <a:cubicBezTo>
                    <a:pt x="46" y="116"/>
                    <a:pt x="26" y="96"/>
                    <a:pt x="26" y="71"/>
                  </a:cubicBezTo>
                  <a:cubicBezTo>
                    <a:pt x="26" y="46"/>
                    <a:pt x="46" y="26"/>
                    <a:pt x="71" y="26"/>
                  </a:cubicBezTo>
                  <a:cubicBezTo>
                    <a:pt x="96" y="26"/>
                    <a:pt x="116" y="46"/>
                    <a:pt x="116" y="71"/>
                  </a:cubicBezTo>
                  <a:cubicBezTo>
                    <a:pt x="116" y="96"/>
                    <a:pt x="96" y="116"/>
                    <a:pt x="71" y="116"/>
                  </a:cubicBezTo>
                  <a:moveTo>
                    <a:pt x="82" y="0"/>
                  </a:moveTo>
                  <a:cubicBezTo>
                    <a:pt x="71" y="0"/>
                    <a:pt x="71" y="0"/>
                    <a:pt x="71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11"/>
                    <a:pt x="60" y="11"/>
                    <a:pt x="60" y="11"/>
                  </a:cubicBezTo>
                  <a:cubicBezTo>
                    <a:pt x="51" y="13"/>
                    <a:pt x="43" y="16"/>
                    <a:pt x="36" y="21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13" y="29"/>
                    <a:pt x="13" y="29"/>
                    <a:pt x="13" y="29"/>
                  </a:cubicBezTo>
                  <a:cubicBezTo>
                    <a:pt x="21" y="36"/>
                    <a:pt x="21" y="36"/>
                    <a:pt x="21" y="36"/>
                  </a:cubicBezTo>
                  <a:cubicBezTo>
                    <a:pt x="16" y="43"/>
                    <a:pt x="12" y="51"/>
                    <a:pt x="11" y="60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11" y="82"/>
                    <a:pt x="11" y="82"/>
                    <a:pt x="11" y="82"/>
                  </a:cubicBezTo>
                  <a:cubicBezTo>
                    <a:pt x="12" y="90"/>
                    <a:pt x="16" y="98"/>
                    <a:pt x="21" y="105"/>
                  </a:cubicBezTo>
                  <a:cubicBezTo>
                    <a:pt x="13" y="113"/>
                    <a:pt x="13" y="113"/>
                    <a:pt x="13" y="113"/>
                  </a:cubicBezTo>
                  <a:cubicBezTo>
                    <a:pt x="29" y="128"/>
                    <a:pt x="29" y="128"/>
                    <a:pt x="29" y="128"/>
                  </a:cubicBezTo>
                  <a:cubicBezTo>
                    <a:pt x="36" y="121"/>
                    <a:pt x="36" y="121"/>
                    <a:pt x="36" y="121"/>
                  </a:cubicBezTo>
                  <a:cubicBezTo>
                    <a:pt x="43" y="126"/>
                    <a:pt x="51" y="129"/>
                    <a:pt x="60" y="131"/>
                  </a:cubicBezTo>
                  <a:cubicBezTo>
                    <a:pt x="60" y="141"/>
                    <a:pt x="60" y="141"/>
                    <a:pt x="60" y="141"/>
                  </a:cubicBezTo>
                  <a:cubicBezTo>
                    <a:pt x="71" y="141"/>
                    <a:pt x="71" y="141"/>
                    <a:pt x="71" y="141"/>
                  </a:cubicBezTo>
                  <a:cubicBezTo>
                    <a:pt x="82" y="141"/>
                    <a:pt x="82" y="141"/>
                    <a:pt x="82" y="141"/>
                  </a:cubicBezTo>
                  <a:cubicBezTo>
                    <a:pt x="82" y="131"/>
                    <a:pt x="82" y="131"/>
                    <a:pt x="82" y="131"/>
                  </a:cubicBezTo>
                  <a:cubicBezTo>
                    <a:pt x="90" y="129"/>
                    <a:pt x="98" y="126"/>
                    <a:pt x="105" y="121"/>
                  </a:cubicBezTo>
                  <a:cubicBezTo>
                    <a:pt x="113" y="128"/>
                    <a:pt x="113" y="128"/>
                    <a:pt x="113" y="128"/>
                  </a:cubicBezTo>
                  <a:cubicBezTo>
                    <a:pt x="128" y="113"/>
                    <a:pt x="128" y="113"/>
                    <a:pt x="128" y="113"/>
                  </a:cubicBezTo>
                  <a:cubicBezTo>
                    <a:pt x="121" y="105"/>
                    <a:pt x="121" y="105"/>
                    <a:pt x="121" y="105"/>
                  </a:cubicBezTo>
                  <a:cubicBezTo>
                    <a:pt x="126" y="98"/>
                    <a:pt x="129" y="90"/>
                    <a:pt x="131" y="82"/>
                  </a:cubicBezTo>
                  <a:cubicBezTo>
                    <a:pt x="141" y="82"/>
                    <a:pt x="141" y="82"/>
                    <a:pt x="141" y="82"/>
                  </a:cubicBezTo>
                  <a:cubicBezTo>
                    <a:pt x="141" y="60"/>
                    <a:pt x="141" y="60"/>
                    <a:pt x="141" y="60"/>
                  </a:cubicBezTo>
                  <a:cubicBezTo>
                    <a:pt x="131" y="60"/>
                    <a:pt x="131" y="60"/>
                    <a:pt x="131" y="60"/>
                  </a:cubicBezTo>
                  <a:cubicBezTo>
                    <a:pt x="129" y="51"/>
                    <a:pt x="126" y="43"/>
                    <a:pt x="121" y="36"/>
                  </a:cubicBezTo>
                  <a:cubicBezTo>
                    <a:pt x="128" y="29"/>
                    <a:pt x="128" y="29"/>
                    <a:pt x="128" y="29"/>
                  </a:cubicBezTo>
                  <a:cubicBezTo>
                    <a:pt x="113" y="13"/>
                    <a:pt x="113" y="13"/>
                    <a:pt x="113" y="13"/>
                  </a:cubicBezTo>
                  <a:cubicBezTo>
                    <a:pt x="105" y="21"/>
                    <a:pt x="105" y="21"/>
                    <a:pt x="105" y="21"/>
                  </a:cubicBezTo>
                  <a:cubicBezTo>
                    <a:pt x="98" y="16"/>
                    <a:pt x="90" y="13"/>
                    <a:pt x="82" y="11"/>
                  </a:cubicBezTo>
                  <a:cubicBezTo>
                    <a:pt x="82" y="0"/>
                    <a:pt x="82" y="0"/>
                    <a:pt x="82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0" name="Freeform 61"/>
            <p:cNvSpPr>
              <a:spLocks noEditPoints="1"/>
            </p:cNvSpPr>
            <p:nvPr/>
          </p:nvSpPr>
          <p:spPr bwMode="auto">
            <a:xfrm>
              <a:off x="2663828" y="4102102"/>
              <a:ext cx="520700" cy="522288"/>
            </a:xfrm>
            <a:custGeom>
              <a:avLst/>
              <a:gdLst>
                <a:gd name="T0" fmla="*/ 69 w 139"/>
                <a:gd name="T1" fmla="*/ 114 h 139"/>
                <a:gd name="T2" fmla="*/ 54 w 139"/>
                <a:gd name="T3" fmla="*/ 112 h 139"/>
                <a:gd name="T4" fmla="*/ 27 w 139"/>
                <a:gd name="T5" fmla="*/ 55 h 139"/>
                <a:gd name="T6" fmla="*/ 69 w 139"/>
                <a:gd name="T7" fmla="*/ 25 h 139"/>
                <a:gd name="T8" fmla="*/ 84 w 139"/>
                <a:gd name="T9" fmla="*/ 28 h 139"/>
                <a:gd name="T10" fmla="*/ 111 w 139"/>
                <a:gd name="T11" fmla="*/ 85 h 139"/>
                <a:gd name="T12" fmla="*/ 69 w 139"/>
                <a:gd name="T13" fmla="*/ 114 h 139"/>
                <a:gd name="T14" fmla="*/ 83 w 139"/>
                <a:gd name="T15" fmla="*/ 0 h 139"/>
                <a:gd name="T16" fmla="*/ 79 w 139"/>
                <a:gd name="T17" fmla="*/ 10 h 139"/>
                <a:gd name="T18" fmla="*/ 69 w 139"/>
                <a:gd name="T19" fmla="*/ 9 h 139"/>
                <a:gd name="T20" fmla="*/ 54 w 139"/>
                <a:gd name="T21" fmla="*/ 11 h 139"/>
                <a:gd name="T22" fmla="*/ 50 w 139"/>
                <a:gd name="T23" fmla="*/ 2 h 139"/>
                <a:gd name="T24" fmla="*/ 30 w 139"/>
                <a:gd name="T25" fmla="*/ 11 h 139"/>
                <a:gd name="T26" fmla="*/ 34 w 139"/>
                <a:gd name="T27" fmla="*/ 21 h 139"/>
                <a:gd name="T28" fmla="*/ 17 w 139"/>
                <a:gd name="T29" fmla="*/ 39 h 139"/>
                <a:gd name="T30" fmla="*/ 7 w 139"/>
                <a:gd name="T31" fmla="*/ 36 h 139"/>
                <a:gd name="T32" fmla="*/ 0 w 139"/>
                <a:gd name="T33" fmla="*/ 56 h 139"/>
                <a:gd name="T34" fmla="*/ 10 w 139"/>
                <a:gd name="T35" fmla="*/ 60 h 139"/>
                <a:gd name="T36" fmla="*/ 11 w 139"/>
                <a:gd name="T37" fmla="*/ 85 h 139"/>
                <a:gd name="T38" fmla="*/ 1 w 139"/>
                <a:gd name="T39" fmla="*/ 89 h 139"/>
                <a:gd name="T40" fmla="*/ 11 w 139"/>
                <a:gd name="T41" fmla="*/ 109 h 139"/>
                <a:gd name="T42" fmla="*/ 20 w 139"/>
                <a:gd name="T43" fmla="*/ 105 h 139"/>
                <a:gd name="T44" fmla="*/ 39 w 139"/>
                <a:gd name="T45" fmla="*/ 122 h 139"/>
                <a:gd name="T46" fmla="*/ 35 w 139"/>
                <a:gd name="T47" fmla="*/ 132 h 139"/>
                <a:gd name="T48" fmla="*/ 45 w 139"/>
                <a:gd name="T49" fmla="*/ 135 h 139"/>
                <a:gd name="T50" fmla="*/ 56 w 139"/>
                <a:gd name="T51" fmla="*/ 139 h 139"/>
                <a:gd name="T52" fmla="*/ 59 w 139"/>
                <a:gd name="T53" fmla="*/ 129 h 139"/>
                <a:gd name="T54" fmla="*/ 69 w 139"/>
                <a:gd name="T55" fmla="*/ 130 h 139"/>
                <a:gd name="T56" fmla="*/ 84 w 139"/>
                <a:gd name="T57" fmla="*/ 128 h 139"/>
                <a:gd name="T58" fmla="*/ 89 w 139"/>
                <a:gd name="T59" fmla="*/ 138 h 139"/>
                <a:gd name="T60" fmla="*/ 109 w 139"/>
                <a:gd name="T61" fmla="*/ 128 h 139"/>
                <a:gd name="T62" fmla="*/ 104 w 139"/>
                <a:gd name="T63" fmla="*/ 119 h 139"/>
                <a:gd name="T64" fmla="*/ 121 w 139"/>
                <a:gd name="T65" fmla="*/ 100 h 139"/>
                <a:gd name="T66" fmla="*/ 131 w 139"/>
                <a:gd name="T67" fmla="*/ 104 h 139"/>
                <a:gd name="T68" fmla="*/ 139 w 139"/>
                <a:gd name="T69" fmla="*/ 83 h 139"/>
                <a:gd name="T70" fmla="*/ 129 w 139"/>
                <a:gd name="T71" fmla="*/ 80 h 139"/>
                <a:gd name="T72" fmla="*/ 128 w 139"/>
                <a:gd name="T73" fmla="*/ 55 h 139"/>
                <a:gd name="T74" fmla="*/ 137 w 139"/>
                <a:gd name="T75" fmla="*/ 50 h 139"/>
                <a:gd name="T76" fmla="*/ 128 w 139"/>
                <a:gd name="T77" fmla="*/ 30 h 139"/>
                <a:gd name="T78" fmla="*/ 118 w 139"/>
                <a:gd name="T79" fmla="*/ 35 h 139"/>
                <a:gd name="T80" fmla="*/ 100 w 139"/>
                <a:gd name="T81" fmla="*/ 18 h 139"/>
                <a:gd name="T82" fmla="*/ 103 w 139"/>
                <a:gd name="T83" fmla="*/ 8 h 139"/>
                <a:gd name="T84" fmla="*/ 93 w 139"/>
                <a:gd name="T85" fmla="*/ 4 h 139"/>
                <a:gd name="T86" fmla="*/ 83 w 139"/>
                <a:gd name="T8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9" h="139">
                  <a:moveTo>
                    <a:pt x="69" y="114"/>
                  </a:moveTo>
                  <a:cubicBezTo>
                    <a:pt x="64" y="114"/>
                    <a:pt x="59" y="114"/>
                    <a:pt x="54" y="112"/>
                  </a:cubicBezTo>
                  <a:cubicBezTo>
                    <a:pt x="31" y="103"/>
                    <a:pt x="19" y="78"/>
                    <a:pt x="27" y="55"/>
                  </a:cubicBezTo>
                  <a:cubicBezTo>
                    <a:pt x="34" y="36"/>
                    <a:pt x="51" y="25"/>
                    <a:pt x="69" y="25"/>
                  </a:cubicBezTo>
                  <a:cubicBezTo>
                    <a:pt x="74" y="25"/>
                    <a:pt x="79" y="26"/>
                    <a:pt x="84" y="28"/>
                  </a:cubicBezTo>
                  <a:cubicBezTo>
                    <a:pt x="108" y="36"/>
                    <a:pt x="120" y="62"/>
                    <a:pt x="111" y="85"/>
                  </a:cubicBezTo>
                  <a:cubicBezTo>
                    <a:pt x="105" y="103"/>
                    <a:pt x="87" y="114"/>
                    <a:pt x="69" y="114"/>
                  </a:cubicBezTo>
                  <a:moveTo>
                    <a:pt x="83" y="0"/>
                  </a:moveTo>
                  <a:cubicBezTo>
                    <a:pt x="79" y="10"/>
                    <a:pt x="79" y="10"/>
                    <a:pt x="79" y="10"/>
                  </a:cubicBezTo>
                  <a:cubicBezTo>
                    <a:pt x="76" y="10"/>
                    <a:pt x="72" y="9"/>
                    <a:pt x="69" y="9"/>
                  </a:cubicBezTo>
                  <a:cubicBezTo>
                    <a:pt x="64" y="9"/>
                    <a:pt x="59" y="10"/>
                    <a:pt x="54" y="11"/>
                  </a:cubicBezTo>
                  <a:cubicBezTo>
                    <a:pt x="50" y="2"/>
                    <a:pt x="50" y="2"/>
                    <a:pt x="50" y="2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34" y="21"/>
                    <a:pt x="34" y="21"/>
                    <a:pt x="34" y="21"/>
                  </a:cubicBezTo>
                  <a:cubicBezTo>
                    <a:pt x="27" y="25"/>
                    <a:pt x="22" y="32"/>
                    <a:pt x="17" y="39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10" y="60"/>
                    <a:pt x="10" y="60"/>
                    <a:pt x="10" y="60"/>
                  </a:cubicBezTo>
                  <a:cubicBezTo>
                    <a:pt x="8" y="68"/>
                    <a:pt x="9" y="77"/>
                    <a:pt x="11" y="85"/>
                  </a:cubicBezTo>
                  <a:cubicBezTo>
                    <a:pt x="1" y="89"/>
                    <a:pt x="1" y="89"/>
                    <a:pt x="1" y="89"/>
                  </a:cubicBezTo>
                  <a:cubicBezTo>
                    <a:pt x="11" y="109"/>
                    <a:pt x="11" y="109"/>
                    <a:pt x="11" y="109"/>
                  </a:cubicBezTo>
                  <a:cubicBezTo>
                    <a:pt x="20" y="105"/>
                    <a:pt x="20" y="105"/>
                    <a:pt x="20" y="105"/>
                  </a:cubicBezTo>
                  <a:cubicBezTo>
                    <a:pt x="25" y="112"/>
                    <a:pt x="31" y="117"/>
                    <a:pt x="39" y="122"/>
                  </a:cubicBezTo>
                  <a:cubicBezTo>
                    <a:pt x="35" y="132"/>
                    <a:pt x="35" y="132"/>
                    <a:pt x="35" y="132"/>
                  </a:cubicBezTo>
                  <a:cubicBezTo>
                    <a:pt x="45" y="135"/>
                    <a:pt x="45" y="135"/>
                    <a:pt x="45" y="135"/>
                  </a:cubicBezTo>
                  <a:cubicBezTo>
                    <a:pt x="56" y="139"/>
                    <a:pt x="56" y="139"/>
                    <a:pt x="56" y="139"/>
                  </a:cubicBezTo>
                  <a:cubicBezTo>
                    <a:pt x="59" y="129"/>
                    <a:pt x="59" y="129"/>
                    <a:pt x="59" y="129"/>
                  </a:cubicBezTo>
                  <a:cubicBezTo>
                    <a:pt x="63" y="130"/>
                    <a:pt x="66" y="130"/>
                    <a:pt x="69" y="130"/>
                  </a:cubicBezTo>
                  <a:cubicBezTo>
                    <a:pt x="74" y="130"/>
                    <a:pt x="79" y="130"/>
                    <a:pt x="84" y="128"/>
                  </a:cubicBezTo>
                  <a:cubicBezTo>
                    <a:pt x="89" y="138"/>
                    <a:pt x="89" y="138"/>
                    <a:pt x="89" y="138"/>
                  </a:cubicBezTo>
                  <a:cubicBezTo>
                    <a:pt x="109" y="128"/>
                    <a:pt x="109" y="128"/>
                    <a:pt x="109" y="128"/>
                  </a:cubicBezTo>
                  <a:cubicBezTo>
                    <a:pt x="104" y="119"/>
                    <a:pt x="104" y="119"/>
                    <a:pt x="104" y="119"/>
                  </a:cubicBezTo>
                  <a:cubicBezTo>
                    <a:pt x="111" y="114"/>
                    <a:pt x="117" y="108"/>
                    <a:pt x="121" y="100"/>
                  </a:cubicBezTo>
                  <a:cubicBezTo>
                    <a:pt x="131" y="104"/>
                    <a:pt x="131" y="104"/>
                    <a:pt x="131" y="104"/>
                  </a:cubicBezTo>
                  <a:cubicBezTo>
                    <a:pt x="139" y="83"/>
                    <a:pt x="139" y="83"/>
                    <a:pt x="139" y="83"/>
                  </a:cubicBezTo>
                  <a:cubicBezTo>
                    <a:pt x="129" y="80"/>
                    <a:pt x="129" y="80"/>
                    <a:pt x="129" y="80"/>
                  </a:cubicBezTo>
                  <a:cubicBezTo>
                    <a:pt x="130" y="71"/>
                    <a:pt x="130" y="63"/>
                    <a:pt x="128" y="55"/>
                  </a:cubicBezTo>
                  <a:cubicBezTo>
                    <a:pt x="137" y="50"/>
                    <a:pt x="137" y="50"/>
                    <a:pt x="137" y="50"/>
                  </a:cubicBezTo>
                  <a:cubicBezTo>
                    <a:pt x="128" y="30"/>
                    <a:pt x="128" y="30"/>
                    <a:pt x="128" y="30"/>
                  </a:cubicBezTo>
                  <a:cubicBezTo>
                    <a:pt x="118" y="35"/>
                    <a:pt x="118" y="35"/>
                    <a:pt x="118" y="35"/>
                  </a:cubicBezTo>
                  <a:cubicBezTo>
                    <a:pt x="114" y="28"/>
                    <a:pt x="107" y="22"/>
                    <a:pt x="100" y="18"/>
                  </a:cubicBezTo>
                  <a:cubicBezTo>
                    <a:pt x="103" y="8"/>
                    <a:pt x="103" y="8"/>
                    <a:pt x="103" y="8"/>
                  </a:cubicBezTo>
                  <a:cubicBezTo>
                    <a:pt x="93" y="4"/>
                    <a:pt x="93" y="4"/>
                    <a:pt x="93" y="4"/>
                  </a:cubicBezTo>
                  <a:cubicBezTo>
                    <a:pt x="83" y="0"/>
                    <a:pt x="83" y="0"/>
                    <a:pt x="83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1" name="Freeform 62"/>
            <p:cNvSpPr>
              <a:spLocks noEditPoints="1"/>
            </p:cNvSpPr>
            <p:nvPr/>
          </p:nvSpPr>
          <p:spPr bwMode="auto">
            <a:xfrm>
              <a:off x="3255966" y="3843340"/>
              <a:ext cx="1050926" cy="1039813"/>
            </a:xfrm>
            <a:custGeom>
              <a:avLst/>
              <a:gdLst>
                <a:gd name="T0" fmla="*/ 140 w 280"/>
                <a:gd name="T1" fmla="*/ 195 h 277"/>
                <a:gd name="T2" fmla="*/ 84 w 280"/>
                <a:gd name="T3" fmla="*/ 147 h 277"/>
                <a:gd name="T4" fmla="*/ 114 w 280"/>
                <a:gd name="T5" fmla="*/ 88 h 277"/>
                <a:gd name="T6" fmla="*/ 132 w 280"/>
                <a:gd name="T7" fmla="*/ 83 h 277"/>
                <a:gd name="T8" fmla="*/ 140 w 280"/>
                <a:gd name="T9" fmla="*/ 82 h 277"/>
                <a:gd name="T10" fmla="*/ 196 w 280"/>
                <a:gd name="T11" fmla="*/ 130 h 277"/>
                <a:gd name="T12" fmla="*/ 165 w 280"/>
                <a:gd name="T13" fmla="*/ 189 h 277"/>
                <a:gd name="T14" fmla="*/ 148 w 280"/>
                <a:gd name="T15" fmla="*/ 195 h 277"/>
                <a:gd name="T16" fmla="*/ 140 w 280"/>
                <a:gd name="T17" fmla="*/ 195 h 277"/>
                <a:gd name="T18" fmla="*/ 140 w 280"/>
                <a:gd name="T19" fmla="*/ 0 h 277"/>
                <a:gd name="T20" fmla="*/ 119 w 280"/>
                <a:gd name="T21" fmla="*/ 2 h 277"/>
                <a:gd name="T22" fmla="*/ 123 w 280"/>
                <a:gd name="T23" fmla="*/ 24 h 277"/>
                <a:gd name="T24" fmla="*/ 87 w 280"/>
                <a:gd name="T25" fmla="*/ 35 h 277"/>
                <a:gd name="T26" fmla="*/ 80 w 280"/>
                <a:gd name="T27" fmla="*/ 39 h 277"/>
                <a:gd name="T28" fmla="*/ 69 w 280"/>
                <a:gd name="T29" fmla="*/ 20 h 277"/>
                <a:gd name="T30" fmla="*/ 29 w 280"/>
                <a:gd name="T31" fmla="*/ 56 h 277"/>
                <a:gd name="T32" fmla="*/ 46 w 280"/>
                <a:gd name="T33" fmla="*/ 69 h 277"/>
                <a:gd name="T34" fmla="*/ 27 w 280"/>
                <a:gd name="T35" fmla="*/ 111 h 277"/>
                <a:gd name="T36" fmla="*/ 5 w 280"/>
                <a:gd name="T37" fmla="*/ 105 h 277"/>
                <a:gd name="T38" fmla="*/ 3 w 280"/>
                <a:gd name="T39" fmla="*/ 159 h 277"/>
                <a:gd name="T40" fmla="*/ 25 w 280"/>
                <a:gd name="T41" fmla="*/ 156 h 277"/>
                <a:gd name="T42" fmla="*/ 40 w 280"/>
                <a:gd name="T43" fmla="*/ 199 h 277"/>
                <a:gd name="T44" fmla="*/ 21 w 280"/>
                <a:gd name="T45" fmla="*/ 210 h 277"/>
                <a:gd name="T46" fmla="*/ 57 w 280"/>
                <a:gd name="T47" fmla="*/ 250 h 277"/>
                <a:gd name="T48" fmla="*/ 70 w 280"/>
                <a:gd name="T49" fmla="*/ 232 h 277"/>
                <a:gd name="T50" fmla="*/ 112 w 280"/>
                <a:gd name="T51" fmla="*/ 252 h 277"/>
                <a:gd name="T52" fmla="*/ 106 w 280"/>
                <a:gd name="T53" fmla="*/ 273 h 277"/>
                <a:gd name="T54" fmla="*/ 140 w 280"/>
                <a:gd name="T55" fmla="*/ 277 h 277"/>
                <a:gd name="T56" fmla="*/ 160 w 280"/>
                <a:gd name="T57" fmla="*/ 276 h 277"/>
                <a:gd name="T58" fmla="*/ 157 w 280"/>
                <a:gd name="T59" fmla="*/ 254 h 277"/>
                <a:gd name="T60" fmla="*/ 193 w 280"/>
                <a:gd name="T61" fmla="*/ 243 h 277"/>
                <a:gd name="T62" fmla="*/ 200 w 280"/>
                <a:gd name="T63" fmla="*/ 239 h 277"/>
                <a:gd name="T64" fmla="*/ 211 w 280"/>
                <a:gd name="T65" fmla="*/ 258 h 277"/>
                <a:gd name="T66" fmla="*/ 251 w 280"/>
                <a:gd name="T67" fmla="*/ 221 h 277"/>
                <a:gd name="T68" fmla="*/ 234 w 280"/>
                <a:gd name="T69" fmla="*/ 208 h 277"/>
                <a:gd name="T70" fmla="*/ 253 w 280"/>
                <a:gd name="T71" fmla="*/ 167 h 277"/>
                <a:gd name="T72" fmla="*/ 274 w 280"/>
                <a:gd name="T73" fmla="*/ 172 h 277"/>
                <a:gd name="T74" fmla="*/ 277 w 280"/>
                <a:gd name="T75" fmla="*/ 118 h 277"/>
                <a:gd name="T76" fmla="*/ 255 w 280"/>
                <a:gd name="T77" fmla="*/ 122 h 277"/>
                <a:gd name="T78" fmla="*/ 240 w 280"/>
                <a:gd name="T79" fmla="*/ 79 h 277"/>
                <a:gd name="T80" fmla="*/ 259 w 280"/>
                <a:gd name="T81" fmla="*/ 67 h 277"/>
                <a:gd name="T82" fmla="*/ 222 w 280"/>
                <a:gd name="T83" fmla="*/ 27 h 277"/>
                <a:gd name="T84" fmla="*/ 209 w 280"/>
                <a:gd name="T85" fmla="*/ 45 h 277"/>
                <a:gd name="T86" fmla="*/ 168 w 280"/>
                <a:gd name="T87" fmla="*/ 26 h 277"/>
                <a:gd name="T88" fmla="*/ 173 w 280"/>
                <a:gd name="T89" fmla="*/ 4 h 277"/>
                <a:gd name="T90" fmla="*/ 140 w 280"/>
                <a:gd name="T91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80" h="277">
                  <a:moveTo>
                    <a:pt x="140" y="195"/>
                  </a:moveTo>
                  <a:cubicBezTo>
                    <a:pt x="112" y="195"/>
                    <a:pt x="88" y="175"/>
                    <a:pt x="84" y="147"/>
                  </a:cubicBezTo>
                  <a:cubicBezTo>
                    <a:pt x="80" y="122"/>
                    <a:pt x="93" y="99"/>
                    <a:pt x="114" y="88"/>
                  </a:cubicBezTo>
                  <a:cubicBezTo>
                    <a:pt x="120" y="86"/>
                    <a:pt x="125" y="84"/>
                    <a:pt x="132" y="83"/>
                  </a:cubicBezTo>
                  <a:cubicBezTo>
                    <a:pt x="134" y="83"/>
                    <a:pt x="137" y="82"/>
                    <a:pt x="140" y="82"/>
                  </a:cubicBezTo>
                  <a:cubicBezTo>
                    <a:pt x="167" y="82"/>
                    <a:pt x="191" y="102"/>
                    <a:pt x="196" y="130"/>
                  </a:cubicBezTo>
                  <a:cubicBezTo>
                    <a:pt x="199" y="155"/>
                    <a:pt x="186" y="178"/>
                    <a:pt x="165" y="189"/>
                  </a:cubicBezTo>
                  <a:cubicBezTo>
                    <a:pt x="160" y="192"/>
                    <a:pt x="154" y="194"/>
                    <a:pt x="148" y="195"/>
                  </a:cubicBezTo>
                  <a:cubicBezTo>
                    <a:pt x="145" y="195"/>
                    <a:pt x="143" y="195"/>
                    <a:pt x="140" y="195"/>
                  </a:cubicBezTo>
                  <a:moveTo>
                    <a:pt x="140" y="0"/>
                  </a:moveTo>
                  <a:cubicBezTo>
                    <a:pt x="133" y="0"/>
                    <a:pt x="126" y="1"/>
                    <a:pt x="119" y="2"/>
                  </a:cubicBezTo>
                  <a:cubicBezTo>
                    <a:pt x="123" y="24"/>
                    <a:pt x="123" y="24"/>
                    <a:pt x="123" y="24"/>
                  </a:cubicBezTo>
                  <a:cubicBezTo>
                    <a:pt x="110" y="25"/>
                    <a:pt x="98" y="29"/>
                    <a:pt x="87" y="35"/>
                  </a:cubicBezTo>
                  <a:cubicBezTo>
                    <a:pt x="85" y="36"/>
                    <a:pt x="82" y="37"/>
                    <a:pt x="80" y="39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53" y="29"/>
                    <a:pt x="39" y="42"/>
                    <a:pt x="29" y="56"/>
                  </a:cubicBezTo>
                  <a:cubicBezTo>
                    <a:pt x="46" y="69"/>
                    <a:pt x="46" y="69"/>
                    <a:pt x="46" y="69"/>
                  </a:cubicBezTo>
                  <a:cubicBezTo>
                    <a:pt x="37" y="82"/>
                    <a:pt x="31" y="96"/>
                    <a:pt x="27" y="111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1" y="122"/>
                    <a:pt x="0" y="141"/>
                    <a:pt x="3" y="159"/>
                  </a:cubicBezTo>
                  <a:cubicBezTo>
                    <a:pt x="25" y="156"/>
                    <a:pt x="25" y="156"/>
                    <a:pt x="25" y="156"/>
                  </a:cubicBezTo>
                  <a:cubicBezTo>
                    <a:pt x="27" y="172"/>
                    <a:pt x="32" y="186"/>
                    <a:pt x="40" y="199"/>
                  </a:cubicBezTo>
                  <a:cubicBezTo>
                    <a:pt x="21" y="210"/>
                    <a:pt x="21" y="210"/>
                    <a:pt x="21" y="210"/>
                  </a:cubicBezTo>
                  <a:cubicBezTo>
                    <a:pt x="30" y="226"/>
                    <a:pt x="43" y="239"/>
                    <a:pt x="57" y="250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83" y="241"/>
                    <a:pt x="97" y="248"/>
                    <a:pt x="112" y="252"/>
                  </a:cubicBezTo>
                  <a:cubicBezTo>
                    <a:pt x="106" y="273"/>
                    <a:pt x="106" y="273"/>
                    <a:pt x="106" y="273"/>
                  </a:cubicBezTo>
                  <a:cubicBezTo>
                    <a:pt x="117" y="276"/>
                    <a:pt x="128" y="277"/>
                    <a:pt x="140" y="277"/>
                  </a:cubicBezTo>
                  <a:cubicBezTo>
                    <a:pt x="147" y="277"/>
                    <a:pt x="153" y="277"/>
                    <a:pt x="160" y="276"/>
                  </a:cubicBezTo>
                  <a:cubicBezTo>
                    <a:pt x="157" y="254"/>
                    <a:pt x="157" y="254"/>
                    <a:pt x="157" y="254"/>
                  </a:cubicBezTo>
                  <a:cubicBezTo>
                    <a:pt x="170" y="252"/>
                    <a:pt x="182" y="248"/>
                    <a:pt x="193" y="243"/>
                  </a:cubicBezTo>
                  <a:cubicBezTo>
                    <a:pt x="195" y="241"/>
                    <a:pt x="198" y="240"/>
                    <a:pt x="200" y="239"/>
                  </a:cubicBezTo>
                  <a:cubicBezTo>
                    <a:pt x="211" y="258"/>
                    <a:pt x="211" y="258"/>
                    <a:pt x="211" y="258"/>
                  </a:cubicBezTo>
                  <a:cubicBezTo>
                    <a:pt x="227" y="248"/>
                    <a:pt x="240" y="236"/>
                    <a:pt x="251" y="221"/>
                  </a:cubicBezTo>
                  <a:cubicBezTo>
                    <a:pt x="234" y="208"/>
                    <a:pt x="234" y="208"/>
                    <a:pt x="234" y="208"/>
                  </a:cubicBezTo>
                  <a:cubicBezTo>
                    <a:pt x="243" y="196"/>
                    <a:pt x="249" y="182"/>
                    <a:pt x="253" y="167"/>
                  </a:cubicBezTo>
                  <a:cubicBezTo>
                    <a:pt x="274" y="172"/>
                    <a:pt x="274" y="172"/>
                    <a:pt x="274" y="172"/>
                  </a:cubicBezTo>
                  <a:cubicBezTo>
                    <a:pt x="279" y="155"/>
                    <a:pt x="280" y="137"/>
                    <a:pt x="277" y="118"/>
                  </a:cubicBezTo>
                  <a:cubicBezTo>
                    <a:pt x="255" y="122"/>
                    <a:pt x="255" y="122"/>
                    <a:pt x="255" y="122"/>
                  </a:cubicBezTo>
                  <a:cubicBezTo>
                    <a:pt x="253" y="106"/>
                    <a:pt x="247" y="92"/>
                    <a:pt x="240" y="79"/>
                  </a:cubicBezTo>
                  <a:cubicBezTo>
                    <a:pt x="259" y="67"/>
                    <a:pt x="259" y="67"/>
                    <a:pt x="259" y="67"/>
                  </a:cubicBezTo>
                  <a:cubicBezTo>
                    <a:pt x="249" y="52"/>
                    <a:pt x="237" y="38"/>
                    <a:pt x="222" y="27"/>
                  </a:cubicBezTo>
                  <a:cubicBezTo>
                    <a:pt x="209" y="45"/>
                    <a:pt x="209" y="45"/>
                    <a:pt x="209" y="45"/>
                  </a:cubicBezTo>
                  <a:cubicBezTo>
                    <a:pt x="197" y="36"/>
                    <a:pt x="183" y="29"/>
                    <a:pt x="168" y="26"/>
                  </a:cubicBezTo>
                  <a:cubicBezTo>
                    <a:pt x="173" y="4"/>
                    <a:pt x="173" y="4"/>
                    <a:pt x="173" y="4"/>
                  </a:cubicBezTo>
                  <a:cubicBezTo>
                    <a:pt x="163" y="2"/>
                    <a:pt x="151" y="0"/>
                    <a:pt x="140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2" name="Freeform 63"/>
            <p:cNvSpPr>
              <a:spLocks noEditPoints="1"/>
            </p:cNvSpPr>
            <p:nvPr/>
          </p:nvSpPr>
          <p:spPr bwMode="auto">
            <a:xfrm>
              <a:off x="3913191" y="4714878"/>
              <a:ext cx="1084263" cy="1084263"/>
            </a:xfrm>
            <a:custGeom>
              <a:avLst/>
              <a:gdLst>
                <a:gd name="T0" fmla="*/ 145 w 289"/>
                <a:gd name="T1" fmla="*/ 204 h 289"/>
                <a:gd name="T2" fmla="*/ 126 w 289"/>
                <a:gd name="T3" fmla="*/ 201 h 289"/>
                <a:gd name="T4" fmla="*/ 89 w 289"/>
                <a:gd name="T5" fmla="*/ 126 h 289"/>
                <a:gd name="T6" fmla="*/ 145 w 289"/>
                <a:gd name="T7" fmla="*/ 85 h 289"/>
                <a:gd name="T8" fmla="*/ 163 w 289"/>
                <a:gd name="T9" fmla="*/ 89 h 289"/>
                <a:gd name="T10" fmla="*/ 201 w 289"/>
                <a:gd name="T11" fmla="*/ 163 h 289"/>
                <a:gd name="T12" fmla="*/ 145 w 289"/>
                <a:gd name="T13" fmla="*/ 204 h 289"/>
                <a:gd name="T14" fmla="*/ 134 w 289"/>
                <a:gd name="T15" fmla="*/ 0 h 289"/>
                <a:gd name="T16" fmla="*/ 80 w 289"/>
                <a:gd name="T17" fmla="*/ 15 h 289"/>
                <a:gd name="T18" fmla="*/ 90 w 289"/>
                <a:gd name="T19" fmla="*/ 35 h 289"/>
                <a:gd name="T20" fmla="*/ 52 w 289"/>
                <a:gd name="T21" fmla="*/ 65 h 289"/>
                <a:gd name="T22" fmla="*/ 35 w 289"/>
                <a:gd name="T23" fmla="*/ 49 h 289"/>
                <a:gd name="T24" fmla="*/ 7 w 289"/>
                <a:gd name="T25" fmla="*/ 99 h 289"/>
                <a:gd name="T26" fmla="*/ 29 w 289"/>
                <a:gd name="T27" fmla="*/ 106 h 289"/>
                <a:gd name="T28" fmla="*/ 23 w 289"/>
                <a:gd name="T29" fmla="*/ 153 h 289"/>
                <a:gd name="T30" fmla="*/ 0 w 289"/>
                <a:gd name="T31" fmla="*/ 155 h 289"/>
                <a:gd name="T32" fmla="*/ 15 w 289"/>
                <a:gd name="T33" fmla="*/ 209 h 289"/>
                <a:gd name="T34" fmla="*/ 35 w 289"/>
                <a:gd name="T35" fmla="*/ 199 h 289"/>
                <a:gd name="T36" fmla="*/ 65 w 289"/>
                <a:gd name="T37" fmla="*/ 237 h 289"/>
                <a:gd name="T38" fmla="*/ 49 w 289"/>
                <a:gd name="T39" fmla="*/ 254 h 289"/>
                <a:gd name="T40" fmla="*/ 99 w 289"/>
                <a:gd name="T41" fmla="*/ 282 h 289"/>
                <a:gd name="T42" fmla="*/ 106 w 289"/>
                <a:gd name="T43" fmla="*/ 260 h 289"/>
                <a:gd name="T44" fmla="*/ 145 w 289"/>
                <a:gd name="T45" fmla="*/ 267 h 289"/>
                <a:gd name="T46" fmla="*/ 153 w 289"/>
                <a:gd name="T47" fmla="*/ 266 h 289"/>
                <a:gd name="T48" fmla="*/ 155 w 289"/>
                <a:gd name="T49" fmla="*/ 289 h 289"/>
                <a:gd name="T50" fmla="*/ 209 w 289"/>
                <a:gd name="T51" fmla="*/ 274 h 289"/>
                <a:gd name="T52" fmla="*/ 199 w 289"/>
                <a:gd name="T53" fmla="*/ 254 h 289"/>
                <a:gd name="T54" fmla="*/ 237 w 289"/>
                <a:gd name="T55" fmla="*/ 225 h 289"/>
                <a:gd name="T56" fmla="*/ 254 w 289"/>
                <a:gd name="T57" fmla="*/ 240 h 289"/>
                <a:gd name="T58" fmla="*/ 282 w 289"/>
                <a:gd name="T59" fmla="*/ 191 h 289"/>
                <a:gd name="T60" fmla="*/ 260 w 289"/>
                <a:gd name="T61" fmla="*/ 183 h 289"/>
                <a:gd name="T62" fmla="*/ 266 w 289"/>
                <a:gd name="T63" fmla="*/ 136 h 289"/>
                <a:gd name="T64" fmla="*/ 289 w 289"/>
                <a:gd name="T65" fmla="*/ 134 h 289"/>
                <a:gd name="T66" fmla="*/ 274 w 289"/>
                <a:gd name="T67" fmla="*/ 80 h 289"/>
                <a:gd name="T68" fmla="*/ 254 w 289"/>
                <a:gd name="T69" fmla="*/ 90 h 289"/>
                <a:gd name="T70" fmla="*/ 225 w 289"/>
                <a:gd name="T71" fmla="*/ 52 h 289"/>
                <a:gd name="T72" fmla="*/ 240 w 289"/>
                <a:gd name="T73" fmla="*/ 35 h 289"/>
                <a:gd name="T74" fmla="*/ 192 w 289"/>
                <a:gd name="T75" fmla="*/ 7 h 289"/>
                <a:gd name="T76" fmla="*/ 190 w 289"/>
                <a:gd name="T77" fmla="*/ 10 h 289"/>
                <a:gd name="T78" fmla="*/ 183 w 289"/>
                <a:gd name="T79" fmla="*/ 29 h 289"/>
                <a:gd name="T80" fmla="*/ 145 w 289"/>
                <a:gd name="T81" fmla="*/ 22 h 289"/>
                <a:gd name="T82" fmla="*/ 136 w 289"/>
                <a:gd name="T83" fmla="*/ 23 h 289"/>
                <a:gd name="T84" fmla="*/ 134 w 289"/>
                <a:gd name="T85" fmla="*/ 0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89" h="289">
                  <a:moveTo>
                    <a:pt x="145" y="204"/>
                  </a:moveTo>
                  <a:cubicBezTo>
                    <a:pt x="138" y="204"/>
                    <a:pt x="132" y="203"/>
                    <a:pt x="126" y="201"/>
                  </a:cubicBezTo>
                  <a:cubicBezTo>
                    <a:pt x="95" y="190"/>
                    <a:pt x="78" y="157"/>
                    <a:pt x="89" y="126"/>
                  </a:cubicBezTo>
                  <a:cubicBezTo>
                    <a:pt x="97" y="101"/>
                    <a:pt x="120" y="85"/>
                    <a:pt x="145" y="85"/>
                  </a:cubicBezTo>
                  <a:cubicBezTo>
                    <a:pt x="151" y="85"/>
                    <a:pt x="157" y="86"/>
                    <a:pt x="163" y="89"/>
                  </a:cubicBezTo>
                  <a:cubicBezTo>
                    <a:pt x="194" y="99"/>
                    <a:pt x="211" y="132"/>
                    <a:pt x="201" y="163"/>
                  </a:cubicBezTo>
                  <a:cubicBezTo>
                    <a:pt x="192" y="188"/>
                    <a:pt x="169" y="204"/>
                    <a:pt x="145" y="204"/>
                  </a:cubicBezTo>
                  <a:moveTo>
                    <a:pt x="134" y="0"/>
                  </a:moveTo>
                  <a:cubicBezTo>
                    <a:pt x="115" y="1"/>
                    <a:pt x="97" y="6"/>
                    <a:pt x="80" y="15"/>
                  </a:cubicBezTo>
                  <a:cubicBezTo>
                    <a:pt x="90" y="35"/>
                    <a:pt x="90" y="35"/>
                    <a:pt x="90" y="35"/>
                  </a:cubicBezTo>
                  <a:cubicBezTo>
                    <a:pt x="76" y="42"/>
                    <a:pt x="63" y="52"/>
                    <a:pt x="52" y="65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23" y="63"/>
                    <a:pt x="13" y="80"/>
                    <a:pt x="7" y="99"/>
                  </a:cubicBezTo>
                  <a:cubicBezTo>
                    <a:pt x="29" y="106"/>
                    <a:pt x="29" y="106"/>
                    <a:pt x="29" y="106"/>
                  </a:cubicBezTo>
                  <a:cubicBezTo>
                    <a:pt x="24" y="122"/>
                    <a:pt x="22" y="138"/>
                    <a:pt x="23" y="153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1" y="174"/>
                    <a:pt x="6" y="193"/>
                    <a:pt x="15" y="209"/>
                  </a:cubicBezTo>
                  <a:cubicBezTo>
                    <a:pt x="35" y="199"/>
                    <a:pt x="35" y="199"/>
                    <a:pt x="35" y="199"/>
                  </a:cubicBezTo>
                  <a:cubicBezTo>
                    <a:pt x="42" y="213"/>
                    <a:pt x="52" y="226"/>
                    <a:pt x="65" y="237"/>
                  </a:cubicBezTo>
                  <a:cubicBezTo>
                    <a:pt x="49" y="254"/>
                    <a:pt x="49" y="254"/>
                    <a:pt x="49" y="254"/>
                  </a:cubicBezTo>
                  <a:cubicBezTo>
                    <a:pt x="63" y="266"/>
                    <a:pt x="80" y="276"/>
                    <a:pt x="99" y="282"/>
                  </a:cubicBezTo>
                  <a:cubicBezTo>
                    <a:pt x="106" y="260"/>
                    <a:pt x="106" y="260"/>
                    <a:pt x="106" y="260"/>
                  </a:cubicBezTo>
                  <a:cubicBezTo>
                    <a:pt x="119" y="265"/>
                    <a:pt x="132" y="267"/>
                    <a:pt x="145" y="267"/>
                  </a:cubicBezTo>
                  <a:cubicBezTo>
                    <a:pt x="147" y="267"/>
                    <a:pt x="150" y="267"/>
                    <a:pt x="153" y="266"/>
                  </a:cubicBezTo>
                  <a:cubicBezTo>
                    <a:pt x="155" y="289"/>
                    <a:pt x="155" y="289"/>
                    <a:pt x="155" y="289"/>
                  </a:cubicBezTo>
                  <a:cubicBezTo>
                    <a:pt x="174" y="288"/>
                    <a:pt x="193" y="283"/>
                    <a:pt x="209" y="274"/>
                  </a:cubicBezTo>
                  <a:cubicBezTo>
                    <a:pt x="199" y="254"/>
                    <a:pt x="199" y="254"/>
                    <a:pt x="199" y="254"/>
                  </a:cubicBezTo>
                  <a:cubicBezTo>
                    <a:pt x="213" y="247"/>
                    <a:pt x="226" y="237"/>
                    <a:pt x="237" y="225"/>
                  </a:cubicBezTo>
                  <a:cubicBezTo>
                    <a:pt x="254" y="240"/>
                    <a:pt x="254" y="240"/>
                    <a:pt x="254" y="240"/>
                  </a:cubicBezTo>
                  <a:cubicBezTo>
                    <a:pt x="266" y="226"/>
                    <a:pt x="276" y="209"/>
                    <a:pt x="282" y="191"/>
                  </a:cubicBezTo>
                  <a:cubicBezTo>
                    <a:pt x="260" y="183"/>
                    <a:pt x="260" y="183"/>
                    <a:pt x="260" y="183"/>
                  </a:cubicBezTo>
                  <a:cubicBezTo>
                    <a:pt x="266" y="168"/>
                    <a:pt x="268" y="152"/>
                    <a:pt x="266" y="136"/>
                  </a:cubicBezTo>
                  <a:cubicBezTo>
                    <a:pt x="289" y="134"/>
                    <a:pt x="289" y="134"/>
                    <a:pt x="289" y="134"/>
                  </a:cubicBezTo>
                  <a:cubicBezTo>
                    <a:pt x="288" y="115"/>
                    <a:pt x="283" y="97"/>
                    <a:pt x="274" y="80"/>
                  </a:cubicBezTo>
                  <a:cubicBezTo>
                    <a:pt x="254" y="90"/>
                    <a:pt x="254" y="90"/>
                    <a:pt x="254" y="90"/>
                  </a:cubicBezTo>
                  <a:cubicBezTo>
                    <a:pt x="247" y="76"/>
                    <a:pt x="237" y="63"/>
                    <a:pt x="225" y="52"/>
                  </a:cubicBezTo>
                  <a:cubicBezTo>
                    <a:pt x="240" y="35"/>
                    <a:pt x="240" y="35"/>
                    <a:pt x="240" y="35"/>
                  </a:cubicBezTo>
                  <a:cubicBezTo>
                    <a:pt x="226" y="23"/>
                    <a:pt x="210" y="14"/>
                    <a:pt x="192" y="7"/>
                  </a:cubicBezTo>
                  <a:cubicBezTo>
                    <a:pt x="190" y="10"/>
                    <a:pt x="190" y="10"/>
                    <a:pt x="190" y="10"/>
                  </a:cubicBezTo>
                  <a:cubicBezTo>
                    <a:pt x="183" y="29"/>
                    <a:pt x="183" y="29"/>
                    <a:pt x="183" y="29"/>
                  </a:cubicBezTo>
                  <a:cubicBezTo>
                    <a:pt x="170" y="24"/>
                    <a:pt x="157" y="22"/>
                    <a:pt x="145" y="22"/>
                  </a:cubicBezTo>
                  <a:cubicBezTo>
                    <a:pt x="142" y="22"/>
                    <a:pt x="139" y="23"/>
                    <a:pt x="136" y="23"/>
                  </a:cubicBezTo>
                  <a:cubicBezTo>
                    <a:pt x="134" y="0"/>
                    <a:pt x="134" y="0"/>
                    <a:pt x="13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3" name="Freeform 64"/>
            <p:cNvSpPr>
              <a:spLocks/>
            </p:cNvSpPr>
            <p:nvPr/>
          </p:nvSpPr>
          <p:spPr bwMode="auto">
            <a:xfrm>
              <a:off x="4625979" y="4740278"/>
              <a:ext cx="7938" cy="11113"/>
            </a:xfrm>
            <a:custGeom>
              <a:avLst/>
              <a:gdLst>
                <a:gd name="T0" fmla="*/ 1 w 2"/>
                <a:gd name="T1" fmla="*/ 0 h 3"/>
                <a:gd name="T2" fmla="*/ 0 w 2"/>
                <a:gd name="T3" fmla="*/ 3 h 3"/>
                <a:gd name="T4" fmla="*/ 2 w 2"/>
                <a:gd name="T5" fmla="*/ 0 h 3"/>
                <a:gd name="T6" fmla="*/ 1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cubicBezTo>
                    <a:pt x="0" y="3"/>
                    <a:pt x="0" y="3"/>
                    <a:pt x="0" y="3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</a:path>
              </a:pathLst>
            </a:custGeom>
            <a:solidFill>
              <a:srgbClr val="66330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4" name="Freeform 65"/>
            <p:cNvSpPr>
              <a:spLocks noEditPoints="1"/>
            </p:cNvSpPr>
            <p:nvPr/>
          </p:nvSpPr>
          <p:spPr bwMode="auto">
            <a:xfrm>
              <a:off x="5038729" y="4811715"/>
              <a:ext cx="762001" cy="758825"/>
            </a:xfrm>
            <a:custGeom>
              <a:avLst/>
              <a:gdLst>
                <a:gd name="T0" fmla="*/ 102 w 203"/>
                <a:gd name="T1" fmla="*/ 143 h 202"/>
                <a:gd name="T2" fmla="*/ 94 w 203"/>
                <a:gd name="T3" fmla="*/ 142 h 202"/>
                <a:gd name="T4" fmla="*/ 60 w 203"/>
                <a:gd name="T5" fmla="*/ 93 h 202"/>
                <a:gd name="T6" fmla="*/ 96 w 203"/>
                <a:gd name="T7" fmla="*/ 59 h 202"/>
                <a:gd name="T8" fmla="*/ 102 w 203"/>
                <a:gd name="T9" fmla="*/ 59 h 202"/>
                <a:gd name="T10" fmla="*/ 110 w 203"/>
                <a:gd name="T11" fmla="*/ 60 h 202"/>
                <a:gd name="T12" fmla="*/ 143 w 203"/>
                <a:gd name="T13" fmla="*/ 109 h 202"/>
                <a:gd name="T14" fmla="*/ 107 w 203"/>
                <a:gd name="T15" fmla="*/ 143 h 202"/>
                <a:gd name="T16" fmla="*/ 102 w 203"/>
                <a:gd name="T17" fmla="*/ 143 h 202"/>
                <a:gd name="T18" fmla="*/ 121 w 203"/>
                <a:gd name="T19" fmla="*/ 0 h 202"/>
                <a:gd name="T20" fmla="*/ 118 w 203"/>
                <a:gd name="T21" fmla="*/ 16 h 202"/>
                <a:gd name="T22" fmla="*/ 102 w 203"/>
                <a:gd name="T23" fmla="*/ 14 h 202"/>
                <a:gd name="T24" fmla="*/ 90 w 203"/>
                <a:gd name="T25" fmla="*/ 15 h 202"/>
                <a:gd name="T26" fmla="*/ 84 w 203"/>
                <a:gd name="T27" fmla="*/ 16 h 202"/>
                <a:gd name="T28" fmla="*/ 81 w 203"/>
                <a:gd name="T29" fmla="*/ 0 h 202"/>
                <a:gd name="T30" fmla="*/ 44 w 203"/>
                <a:gd name="T31" fmla="*/ 15 h 202"/>
                <a:gd name="T32" fmla="*/ 53 w 203"/>
                <a:gd name="T33" fmla="*/ 29 h 202"/>
                <a:gd name="T34" fmla="*/ 29 w 203"/>
                <a:gd name="T35" fmla="*/ 53 h 202"/>
                <a:gd name="T36" fmla="*/ 15 w 203"/>
                <a:gd name="T37" fmla="*/ 44 h 202"/>
                <a:gd name="T38" fmla="*/ 0 w 203"/>
                <a:gd name="T39" fmla="*/ 81 h 202"/>
                <a:gd name="T40" fmla="*/ 16 w 203"/>
                <a:gd name="T41" fmla="*/ 85 h 202"/>
                <a:gd name="T42" fmla="*/ 16 w 203"/>
                <a:gd name="T43" fmla="*/ 118 h 202"/>
                <a:gd name="T44" fmla="*/ 0 w 203"/>
                <a:gd name="T45" fmla="*/ 122 h 202"/>
                <a:gd name="T46" fmla="*/ 16 w 203"/>
                <a:gd name="T47" fmla="*/ 159 h 202"/>
                <a:gd name="T48" fmla="*/ 30 w 203"/>
                <a:gd name="T49" fmla="*/ 150 h 202"/>
                <a:gd name="T50" fmla="*/ 54 w 203"/>
                <a:gd name="T51" fmla="*/ 174 h 202"/>
                <a:gd name="T52" fmla="*/ 45 w 203"/>
                <a:gd name="T53" fmla="*/ 187 h 202"/>
                <a:gd name="T54" fmla="*/ 82 w 203"/>
                <a:gd name="T55" fmla="*/ 202 h 202"/>
                <a:gd name="T56" fmla="*/ 85 w 203"/>
                <a:gd name="T57" fmla="*/ 186 h 202"/>
                <a:gd name="T58" fmla="*/ 102 w 203"/>
                <a:gd name="T59" fmla="*/ 188 h 202"/>
                <a:gd name="T60" fmla="*/ 113 w 203"/>
                <a:gd name="T61" fmla="*/ 187 h 202"/>
                <a:gd name="T62" fmla="*/ 119 w 203"/>
                <a:gd name="T63" fmla="*/ 186 h 202"/>
                <a:gd name="T64" fmla="*/ 122 w 203"/>
                <a:gd name="T65" fmla="*/ 202 h 202"/>
                <a:gd name="T66" fmla="*/ 159 w 203"/>
                <a:gd name="T67" fmla="*/ 187 h 202"/>
                <a:gd name="T68" fmla="*/ 150 w 203"/>
                <a:gd name="T69" fmla="*/ 173 h 202"/>
                <a:gd name="T70" fmla="*/ 174 w 203"/>
                <a:gd name="T71" fmla="*/ 149 h 202"/>
                <a:gd name="T72" fmla="*/ 188 w 203"/>
                <a:gd name="T73" fmla="*/ 158 h 202"/>
                <a:gd name="T74" fmla="*/ 203 w 203"/>
                <a:gd name="T75" fmla="*/ 121 h 202"/>
                <a:gd name="T76" fmla="*/ 187 w 203"/>
                <a:gd name="T77" fmla="*/ 117 h 202"/>
                <a:gd name="T78" fmla="*/ 187 w 203"/>
                <a:gd name="T79" fmla="*/ 84 h 202"/>
                <a:gd name="T80" fmla="*/ 203 w 203"/>
                <a:gd name="T81" fmla="*/ 80 h 202"/>
                <a:gd name="T82" fmla="*/ 187 w 203"/>
                <a:gd name="T83" fmla="*/ 43 h 202"/>
                <a:gd name="T84" fmla="*/ 174 w 203"/>
                <a:gd name="T85" fmla="*/ 52 h 202"/>
                <a:gd name="T86" fmla="*/ 149 w 203"/>
                <a:gd name="T87" fmla="*/ 28 h 202"/>
                <a:gd name="T88" fmla="*/ 159 w 203"/>
                <a:gd name="T89" fmla="*/ 15 h 202"/>
                <a:gd name="T90" fmla="*/ 121 w 203"/>
                <a:gd name="T9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03" h="202">
                  <a:moveTo>
                    <a:pt x="102" y="143"/>
                  </a:moveTo>
                  <a:cubicBezTo>
                    <a:pt x="99" y="143"/>
                    <a:pt x="96" y="143"/>
                    <a:pt x="94" y="142"/>
                  </a:cubicBezTo>
                  <a:cubicBezTo>
                    <a:pt x="71" y="138"/>
                    <a:pt x="56" y="116"/>
                    <a:pt x="60" y="93"/>
                  </a:cubicBezTo>
                  <a:cubicBezTo>
                    <a:pt x="64" y="75"/>
                    <a:pt x="79" y="62"/>
                    <a:pt x="96" y="59"/>
                  </a:cubicBezTo>
                  <a:cubicBezTo>
                    <a:pt x="98" y="59"/>
                    <a:pt x="100" y="59"/>
                    <a:pt x="102" y="59"/>
                  </a:cubicBezTo>
                  <a:cubicBezTo>
                    <a:pt x="104" y="59"/>
                    <a:pt x="107" y="59"/>
                    <a:pt x="110" y="60"/>
                  </a:cubicBezTo>
                  <a:cubicBezTo>
                    <a:pt x="132" y="64"/>
                    <a:pt x="147" y="86"/>
                    <a:pt x="143" y="109"/>
                  </a:cubicBezTo>
                  <a:cubicBezTo>
                    <a:pt x="139" y="127"/>
                    <a:pt x="125" y="140"/>
                    <a:pt x="107" y="143"/>
                  </a:cubicBezTo>
                  <a:cubicBezTo>
                    <a:pt x="105" y="143"/>
                    <a:pt x="103" y="143"/>
                    <a:pt x="102" y="143"/>
                  </a:cubicBezTo>
                  <a:moveTo>
                    <a:pt x="121" y="0"/>
                  </a:moveTo>
                  <a:cubicBezTo>
                    <a:pt x="118" y="16"/>
                    <a:pt x="118" y="16"/>
                    <a:pt x="118" y="16"/>
                  </a:cubicBezTo>
                  <a:cubicBezTo>
                    <a:pt x="113" y="15"/>
                    <a:pt x="107" y="14"/>
                    <a:pt x="102" y="14"/>
                  </a:cubicBezTo>
                  <a:cubicBezTo>
                    <a:pt x="98" y="14"/>
                    <a:pt x="94" y="14"/>
                    <a:pt x="90" y="15"/>
                  </a:cubicBezTo>
                  <a:cubicBezTo>
                    <a:pt x="88" y="15"/>
                    <a:pt x="86" y="15"/>
                    <a:pt x="84" y="16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67" y="3"/>
                    <a:pt x="55" y="8"/>
                    <a:pt x="44" y="15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44" y="35"/>
                    <a:pt x="35" y="44"/>
                    <a:pt x="29" y="53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8" y="55"/>
                    <a:pt x="3" y="68"/>
                    <a:pt x="0" y="81"/>
                  </a:cubicBezTo>
                  <a:cubicBezTo>
                    <a:pt x="16" y="85"/>
                    <a:pt x="16" y="85"/>
                    <a:pt x="16" y="85"/>
                  </a:cubicBezTo>
                  <a:cubicBezTo>
                    <a:pt x="14" y="96"/>
                    <a:pt x="14" y="108"/>
                    <a:pt x="16" y="118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3" y="135"/>
                    <a:pt x="8" y="148"/>
                    <a:pt x="16" y="159"/>
                  </a:cubicBezTo>
                  <a:cubicBezTo>
                    <a:pt x="30" y="150"/>
                    <a:pt x="30" y="150"/>
                    <a:pt x="30" y="150"/>
                  </a:cubicBezTo>
                  <a:cubicBezTo>
                    <a:pt x="36" y="159"/>
                    <a:pt x="44" y="167"/>
                    <a:pt x="54" y="174"/>
                  </a:cubicBezTo>
                  <a:cubicBezTo>
                    <a:pt x="45" y="187"/>
                    <a:pt x="45" y="187"/>
                    <a:pt x="45" y="187"/>
                  </a:cubicBezTo>
                  <a:cubicBezTo>
                    <a:pt x="56" y="194"/>
                    <a:pt x="68" y="200"/>
                    <a:pt x="82" y="202"/>
                  </a:cubicBezTo>
                  <a:cubicBezTo>
                    <a:pt x="85" y="186"/>
                    <a:pt x="85" y="186"/>
                    <a:pt x="85" y="186"/>
                  </a:cubicBezTo>
                  <a:cubicBezTo>
                    <a:pt x="91" y="187"/>
                    <a:pt x="96" y="188"/>
                    <a:pt x="102" y="188"/>
                  </a:cubicBezTo>
                  <a:cubicBezTo>
                    <a:pt x="105" y="188"/>
                    <a:pt x="109" y="188"/>
                    <a:pt x="113" y="187"/>
                  </a:cubicBezTo>
                  <a:cubicBezTo>
                    <a:pt x="115" y="187"/>
                    <a:pt x="117" y="187"/>
                    <a:pt x="119" y="186"/>
                  </a:cubicBezTo>
                  <a:cubicBezTo>
                    <a:pt x="122" y="202"/>
                    <a:pt x="122" y="202"/>
                    <a:pt x="122" y="202"/>
                  </a:cubicBezTo>
                  <a:cubicBezTo>
                    <a:pt x="136" y="199"/>
                    <a:pt x="148" y="194"/>
                    <a:pt x="159" y="187"/>
                  </a:cubicBezTo>
                  <a:cubicBezTo>
                    <a:pt x="150" y="173"/>
                    <a:pt x="150" y="173"/>
                    <a:pt x="150" y="173"/>
                  </a:cubicBezTo>
                  <a:cubicBezTo>
                    <a:pt x="160" y="167"/>
                    <a:pt x="168" y="158"/>
                    <a:pt x="174" y="149"/>
                  </a:cubicBezTo>
                  <a:cubicBezTo>
                    <a:pt x="188" y="158"/>
                    <a:pt x="188" y="158"/>
                    <a:pt x="188" y="158"/>
                  </a:cubicBezTo>
                  <a:cubicBezTo>
                    <a:pt x="195" y="147"/>
                    <a:pt x="200" y="134"/>
                    <a:pt x="203" y="121"/>
                  </a:cubicBezTo>
                  <a:cubicBezTo>
                    <a:pt x="187" y="117"/>
                    <a:pt x="187" y="117"/>
                    <a:pt x="187" y="117"/>
                  </a:cubicBezTo>
                  <a:cubicBezTo>
                    <a:pt x="189" y="106"/>
                    <a:pt x="189" y="94"/>
                    <a:pt x="187" y="84"/>
                  </a:cubicBezTo>
                  <a:cubicBezTo>
                    <a:pt x="203" y="80"/>
                    <a:pt x="203" y="80"/>
                    <a:pt x="203" y="80"/>
                  </a:cubicBezTo>
                  <a:cubicBezTo>
                    <a:pt x="200" y="67"/>
                    <a:pt x="195" y="54"/>
                    <a:pt x="187" y="43"/>
                  </a:cubicBezTo>
                  <a:cubicBezTo>
                    <a:pt x="174" y="52"/>
                    <a:pt x="174" y="52"/>
                    <a:pt x="174" y="52"/>
                  </a:cubicBezTo>
                  <a:cubicBezTo>
                    <a:pt x="167" y="43"/>
                    <a:pt x="159" y="35"/>
                    <a:pt x="149" y="28"/>
                  </a:cubicBezTo>
                  <a:cubicBezTo>
                    <a:pt x="159" y="15"/>
                    <a:pt x="159" y="15"/>
                    <a:pt x="159" y="15"/>
                  </a:cubicBezTo>
                  <a:cubicBezTo>
                    <a:pt x="148" y="7"/>
                    <a:pt x="135" y="2"/>
                    <a:pt x="12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5" name="Freeform 66"/>
            <p:cNvSpPr>
              <a:spLocks noEditPoints="1"/>
            </p:cNvSpPr>
            <p:nvPr/>
          </p:nvSpPr>
          <p:spPr bwMode="auto">
            <a:xfrm>
              <a:off x="1900240" y="3576640"/>
              <a:ext cx="788988" cy="788988"/>
            </a:xfrm>
            <a:custGeom>
              <a:avLst/>
              <a:gdLst>
                <a:gd name="T0" fmla="*/ 105 w 210"/>
                <a:gd name="T1" fmla="*/ 143 h 210"/>
                <a:gd name="T2" fmla="*/ 93 w 210"/>
                <a:gd name="T3" fmla="*/ 141 h 210"/>
                <a:gd name="T4" fmla="*/ 68 w 210"/>
                <a:gd name="T5" fmla="*/ 93 h 210"/>
                <a:gd name="T6" fmla="*/ 105 w 210"/>
                <a:gd name="T7" fmla="*/ 67 h 210"/>
                <a:gd name="T8" fmla="*/ 117 w 210"/>
                <a:gd name="T9" fmla="*/ 68 h 210"/>
                <a:gd name="T10" fmla="*/ 141 w 210"/>
                <a:gd name="T11" fmla="*/ 117 h 210"/>
                <a:gd name="T12" fmla="*/ 105 w 210"/>
                <a:gd name="T13" fmla="*/ 143 h 210"/>
                <a:gd name="T14" fmla="*/ 97 w 210"/>
                <a:gd name="T15" fmla="*/ 0 h 210"/>
                <a:gd name="T16" fmla="*/ 58 w 210"/>
                <a:gd name="T17" fmla="*/ 11 h 210"/>
                <a:gd name="T18" fmla="*/ 65 w 210"/>
                <a:gd name="T19" fmla="*/ 26 h 210"/>
                <a:gd name="T20" fmla="*/ 38 w 210"/>
                <a:gd name="T21" fmla="*/ 47 h 210"/>
                <a:gd name="T22" fmla="*/ 25 w 210"/>
                <a:gd name="T23" fmla="*/ 36 h 210"/>
                <a:gd name="T24" fmla="*/ 5 w 210"/>
                <a:gd name="T25" fmla="*/ 72 h 210"/>
                <a:gd name="T26" fmla="*/ 21 w 210"/>
                <a:gd name="T27" fmla="*/ 77 h 210"/>
                <a:gd name="T28" fmla="*/ 17 w 210"/>
                <a:gd name="T29" fmla="*/ 111 h 210"/>
                <a:gd name="T30" fmla="*/ 0 w 210"/>
                <a:gd name="T31" fmla="*/ 112 h 210"/>
                <a:gd name="T32" fmla="*/ 11 w 210"/>
                <a:gd name="T33" fmla="*/ 152 h 210"/>
                <a:gd name="T34" fmla="*/ 26 w 210"/>
                <a:gd name="T35" fmla="*/ 144 h 210"/>
                <a:gd name="T36" fmla="*/ 47 w 210"/>
                <a:gd name="T37" fmla="*/ 172 h 210"/>
                <a:gd name="T38" fmla="*/ 36 w 210"/>
                <a:gd name="T39" fmla="*/ 184 h 210"/>
                <a:gd name="T40" fmla="*/ 71 w 210"/>
                <a:gd name="T41" fmla="*/ 205 h 210"/>
                <a:gd name="T42" fmla="*/ 77 w 210"/>
                <a:gd name="T43" fmla="*/ 189 h 210"/>
                <a:gd name="T44" fmla="*/ 105 w 210"/>
                <a:gd name="T45" fmla="*/ 193 h 210"/>
                <a:gd name="T46" fmla="*/ 111 w 210"/>
                <a:gd name="T47" fmla="*/ 193 h 210"/>
                <a:gd name="T48" fmla="*/ 112 w 210"/>
                <a:gd name="T49" fmla="*/ 210 h 210"/>
                <a:gd name="T50" fmla="*/ 152 w 210"/>
                <a:gd name="T51" fmla="*/ 199 h 210"/>
                <a:gd name="T52" fmla="*/ 144 w 210"/>
                <a:gd name="T53" fmla="*/ 184 h 210"/>
                <a:gd name="T54" fmla="*/ 171 w 210"/>
                <a:gd name="T55" fmla="*/ 163 h 210"/>
                <a:gd name="T56" fmla="*/ 184 w 210"/>
                <a:gd name="T57" fmla="*/ 174 h 210"/>
                <a:gd name="T58" fmla="*/ 204 w 210"/>
                <a:gd name="T59" fmla="*/ 138 h 210"/>
                <a:gd name="T60" fmla="*/ 189 w 210"/>
                <a:gd name="T61" fmla="*/ 133 h 210"/>
                <a:gd name="T62" fmla="*/ 193 w 210"/>
                <a:gd name="T63" fmla="*/ 99 h 210"/>
                <a:gd name="T64" fmla="*/ 210 w 210"/>
                <a:gd name="T65" fmla="*/ 98 h 210"/>
                <a:gd name="T66" fmla="*/ 199 w 210"/>
                <a:gd name="T67" fmla="*/ 58 h 210"/>
                <a:gd name="T68" fmla="*/ 184 w 210"/>
                <a:gd name="T69" fmla="*/ 65 h 210"/>
                <a:gd name="T70" fmla="*/ 163 w 210"/>
                <a:gd name="T71" fmla="*/ 38 h 210"/>
                <a:gd name="T72" fmla="*/ 174 w 210"/>
                <a:gd name="T73" fmla="*/ 26 h 210"/>
                <a:gd name="T74" fmla="*/ 138 w 210"/>
                <a:gd name="T75" fmla="*/ 5 h 210"/>
                <a:gd name="T76" fmla="*/ 133 w 210"/>
                <a:gd name="T77" fmla="*/ 21 h 210"/>
                <a:gd name="T78" fmla="*/ 105 w 210"/>
                <a:gd name="T79" fmla="*/ 17 h 210"/>
                <a:gd name="T80" fmla="*/ 98 w 210"/>
                <a:gd name="T81" fmla="*/ 17 h 210"/>
                <a:gd name="T82" fmla="*/ 97 w 210"/>
                <a:gd name="T83" fmla="*/ 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10" h="210">
                  <a:moveTo>
                    <a:pt x="105" y="143"/>
                  </a:moveTo>
                  <a:cubicBezTo>
                    <a:pt x="101" y="143"/>
                    <a:pt x="97" y="143"/>
                    <a:pt x="93" y="141"/>
                  </a:cubicBezTo>
                  <a:cubicBezTo>
                    <a:pt x="72" y="135"/>
                    <a:pt x="62" y="113"/>
                    <a:pt x="68" y="93"/>
                  </a:cubicBezTo>
                  <a:cubicBezTo>
                    <a:pt x="74" y="77"/>
                    <a:pt x="89" y="67"/>
                    <a:pt x="105" y="67"/>
                  </a:cubicBezTo>
                  <a:cubicBezTo>
                    <a:pt x="109" y="67"/>
                    <a:pt x="113" y="67"/>
                    <a:pt x="117" y="68"/>
                  </a:cubicBezTo>
                  <a:cubicBezTo>
                    <a:pt x="137" y="75"/>
                    <a:pt x="148" y="97"/>
                    <a:pt x="141" y="117"/>
                  </a:cubicBezTo>
                  <a:cubicBezTo>
                    <a:pt x="136" y="133"/>
                    <a:pt x="121" y="143"/>
                    <a:pt x="105" y="143"/>
                  </a:cubicBezTo>
                  <a:moveTo>
                    <a:pt x="97" y="0"/>
                  </a:moveTo>
                  <a:cubicBezTo>
                    <a:pt x="83" y="1"/>
                    <a:pt x="70" y="5"/>
                    <a:pt x="58" y="11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55" y="31"/>
                    <a:pt x="46" y="38"/>
                    <a:pt x="38" y="47"/>
                  </a:cubicBezTo>
                  <a:cubicBezTo>
                    <a:pt x="25" y="36"/>
                    <a:pt x="25" y="36"/>
                    <a:pt x="25" y="36"/>
                  </a:cubicBezTo>
                  <a:cubicBezTo>
                    <a:pt x="17" y="46"/>
                    <a:pt x="10" y="58"/>
                    <a:pt x="5" y="72"/>
                  </a:cubicBezTo>
                  <a:cubicBezTo>
                    <a:pt x="21" y="77"/>
                    <a:pt x="21" y="77"/>
                    <a:pt x="21" y="77"/>
                  </a:cubicBezTo>
                  <a:cubicBezTo>
                    <a:pt x="17" y="88"/>
                    <a:pt x="16" y="100"/>
                    <a:pt x="17" y="111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1" y="126"/>
                    <a:pt x="5" y="140"/>
                    <a:pt x="11" y="152"/>
                  </a:cubicBezTo>
                  <a:cubicBezTo>
                    <a:pt x="26" y="144"/>
                    <a:pt x="26" y="144"/>
                    <a:pt x="26" y="144"/>
                  </a:cubicBezTo>
                  <a:cubicBezTo>
                    <a:pt x="31" y="155"/>
                    <a:pt x="38" y="164"/>
                    <a:pt x="47" y="172"/>
                  </a:cubicBezTo>
                  <a:cubicBezTo>
                    <a:pt x="36" y="184"/>
                    <a:pt x="36" y="184"/>
                    <a:pt x="36" y="184"/>
                  </a:cubicBezTo>
                  <a:cubicBezTo>
                    <a:pt x="46" y="193"/>
                    <a:pt x="58" y="200"/>
                    <a:pt x="71" y="205"/>
                  </a:cubicBezTo>
                  <a:cubicBezTo>
                    <a:pt x="77" y="189"/>
                    <a:pt x="77" y="189"/>
                    <a:pt x="77" y="189"/>
                  </a:cubicBezTo>
                  <a:cubicBezTo>
                    <a:pt x="86" y="192"/>
                    <a:pt x="95" y="193"/>
                    <a:pt x="105" y="193"/>
                  </a:cubicBezTo>
                  <a:cubicBezTo>
                    <a:pt x="107" y="193"/>
                    <a:pt x="109" y="193"/>
                    <a:pt x="111" y="193"/>
                  </a:cubicBezTo>
                  <a:cubicBezTo>
                    <a:pt x="112" y="210"/>
                    <a:pt x="112" y="210"/>
                    <a:pt x="112" y="210"/>
                  </a:cubicBezTo>
                  <a:cubicBezTo>
                    <a:pt x="126" y="209"/>
                    <a:pt x="139" y="205"/>
                    <a:pt x="152" y="199"/>
                  </a:cubicBezTo>
                  <a:cubicBezTo>
                    <a:pt x="144" y="184"/>
                    <a:pt x="144" y="184"/>
                    <a:pt x="144" y="184"/>
                  </a:cubicBezTo>
                  <a:cubicBezTo>
                    <a:pt x="154" y="179"/>
                    <a:pt x="164" y="172"/>
                    <a:pt x="171" y="163"/>
                  </a:cubicBezTo>
                  <a:cubicBezTo>
                    <a:pt x="184" y="174"/>
                    <a:pt x="184" y="174"/>
                    <a:pt x="184" y="174"/>
                  </a:cubicBezTo>
                  <a:cubicBezTo>
                    <a:pt x="193" y="164"/>
                    <a:pt x="200" y="152"/>
                    <a:pt x="204" y="138"/>
                  </a:cubicBezTo>
                  <a:cubicBezTo>
                    <a:pt x="189" y="133"/>
                    <a:pt x="189" y="133"/>
                    <a:pt x="189" y="133"/>
                  </a:cubicBezTo>
                  <a:cubicBezTo>
                    <a:pt x="192" y="122"/>
                    <a:pt x="194" y="110"/>
                    <a:pt x="193" y="99"/>
                  </a:cubicBezTo>
                  <a:cubicBezTo>
                    <a:pt x="210" y="98"/>
                    <a:pt x="210" y="98"/>
                    <a:pt x="210" y="98"/>
                  </a:cubicBezTo>
                  <a:cubicBezTo>
                    <a:pt x="209" y="84"/>
                    <a:pt x="205" y="70"/>
                    <a:pt x="199" y="58"/>
                  </a:cubicBezTo>
                  <a:cubicBezTo>
                    <a:pt x="184" y="65"/>
                    <a:pt x="184" y="65"/>
                    <a:pt x="184" y="65"/>
                  </a:cubicBezTo>
                  <a:cubicBezTo>
                    <a:pt x="179" y="55"/>
                    <a:pt x="171" y="46"/>
                    <a:pt x="163" y="38"/>
                  </a:cubicBezTo>
                  <a:cubicBezTo>
                    <a:pt x="174" y="26"/>
                    <a:pt x="174" y="26"/>
                    <a:pt x="174" y="26"/>
                  </a:cubicBezTo>
                  <a:cubicBezTo>
                    <a:pt x="163" y="17"/>
                    <a:pt x="152" y="10"/>
                    <a:pt x="138" y="5"/>
                  </a:cubicBezTo>
                  <a:cubicBezTo>
                    <a:pt x="133" y="21"/>
                    <a:pt x="133" y="21"/>
                    <a:pt x="133" y="21"/>
                  </a:cubicBezTo>
                  <a:cubicBezTo>
                    <a:pt x="123" y="18"/>
                    <a:pt x="114" y="17"/>
                    <a:pt x="105" y="17"/>
                  </a:cubicBezTo>
                  <a:cubicBezTo>
                    <a:pt x="103" y="17"/>
                    <a:pt x="101" y="17"/>
                    <a:pt x="98" y="17"/>
                  </a:cubicBezTo>
                  <a:cubicBezTo>
                    <a:pt x="97" y="0"/>
                    <a:pt x="97" y="0"/>
                    <a:pt x="9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6" name="Freeform 67"/>
            <p:cNvSpPr>
              <a:spLocks noEditPoints="1"/>
            </p:cNvSpPr>
            <p:nvPr/>
          </p:nvSpPr>
          <p:spPr bwMode="auto">
            <a:xfrm>
              <a:off x="3740153" y="2795589"/>
              <a:ext cx="904876" cy="904875"/>
            </a:xfrm>
            <a:custGeom>
              <a:avLst/>
              <a:gdLst>
                <a:gd name="T0" fmla="*/ 121 w 241"/>
                <a:gd name="T1" fmla="*/ 170 h 241"/>
                <a:gd name="T2" fmla="*/ 109 w 241"/>
                <a:gd name="T3" fmla="*/ 168 h 241"/>
                <a:gd name="T4" fmla="*/ 73 w 241"/>
                <a:gd name="T5" fmla="*/ 108 h 241"/>
                <a:gd name="T6" fmla="*/ 117 w 241"/>
                <a:gd name="T7" fmla="*/ 71 h 241"/>
                <a:gd name="T8" fmla="*/ 121 w 241"/>
                <a:gd name="T9" fmla="*/ 71 h 241"/>
                <a:gd name="T10" fmla="*/ 132 w 241"/>
                <a:gd name="T11" fmla="*/ 72 h 241"/>
                <a:gd name="T12" fmla="*/ 169 w 241"/>
                <a:gd name="T13" fmla="*/ 132 h 241"/>
                <a:gd name="T14" fmla="*/ 125 w 241"/>
                <a:gd name="T15" fmla="*/ 170 h 241"/>
                <a:gd name="T16" fmla="*/ 121 w 241"/>
                <a:gd name="T17" fmla="*/ 170 h 241"/>
                <a:gd name="T18" fmla="*/ 102 w 241"/>
                <a:gd name="T19" fmla="*/ 0 h 241"/>
                <a:gd name="T20" fmla="*/ 57 w 241"/>
                <a:gd name="T21" fmla="*/ 16 h 241"/>
                <a:gd name="T22" fmla="*/ 67 w 241"/>
                <a:gd name="T23" fmla="*/ 33 h 241"/>
                <a:gd name="T24" fmla="*/ 38 w 241"/>
                <a:gd name="T25" fmla="*/ 60 h 241"/>
                <a:gd name="T26" fmla="*/ 22 w 241"/>
                <a:gd name="T27" fmla="*/ 48 h 241"/>
                <a:gd name="T28" fmla="*/ 2 w 241"/>
                <a:gd name="T29" fmla="*/ 91 h 241"/>
                <a:gd name="T30" fmla="*/ 21 w 241"/>
                <a:gd name="T31" fmla="*/ 96 h 241"/>
                <a:gd name="T32" fmla="*/ 19 w 241"/>
                <a:gd name="T33" fmla="*/ 136 h 241"/>
                <a:gd name="T34" fmla="*/ 0 w 241"/>
                <a:gd name="T35" fmla="*/ 139 h 241"/>
                <a:gd name="T36" fmla="*/ 17 w 241"/>
                <a:gd name="T37" fmla="*/ 184 h 241"/>
                <a:gd name="T38" fmla="*/ 33 w 241"/>
                <a:gd name="T39" fmla="*/ 173 h 241"/>
                <a:gd name="T40" fmla="*/ 60 w 241"/>
                <a:gd name="T41" fmla="*/ 203 h 241"/>
                <a:gd name="T42" fmla="*/ 49 w 241"/>
                <a:gd name="T43" fmla="*/ 219 h 241"/>
                <a:gd name="T44" fmla="*/ 92 w 241"/>
                <a:gd name="T45" fmla="*/ 239 h 241"/>
                <a:gd name="T46" fmla="*/ 96 w 241"/>
                <a:gd name="T47" fmla="*/ 220 h 241"/>
                <a:gd name="T48" fmla="*/ 121 w 241"/>
                <a:gd name="T49" fmla="*/ 223 h 241"/>
                <a:gd name="T50" fmla="*/ 129 w 241"/>
                <a:gd name="T51" fmla="*/ 222 h 241"/>
                <a:gd name="T52" fmla="*/ 136 w 241"/>
                <a:gd name="T53" fmla="*/ 222 h 241"/>
                <a:gd name="T54" fmla="*/ 139 w 241"/>
                <a:gd name="T55" fmla="*/ 241 h 241"/>
                <a:gd name="T56" fmla="*/ 184 w 241"/>
                <a:gd name="T57" fmla="*/ 224 h 241"/>
                <a:gd name="T58" fmla="*/ 174 w 241"/>
                <a:gd name="T59" fmla="*/ 208 h 241"/>
                <a:gd name="T60" fmla="*/ 203 w 241"/>
                <a:gd name="T61" fmla="*/ 181 h 241"/>
                <a:gd name="T62" fmla="*/ 219 w 241"/>
                <a:gd name="T63" fmla="*/ 192 h 241"/>
                <a:gd name="T64" fmla="*/ 239 w 241"/>
                <a:gd name="T65" fmla="*/ 149 h 241"/>
                <a:gd name="T66" fmla="*/ 220 w 241"/>
                <a:gd name="T67" fmla="*/ 144 h 241"/>
                <a:gd name="T68" fmla="*/ 222 w 241"/>
                <a:gd name="T69" fmla="*/ 104 h 241"/>
                <a:gd name="T70" fmla="*/ 241 w 241"/>
                <a:gd name="T71" fmla="*/ 102 h 241"/>
                <a:gd name="T72" fmla="*/ 225 w 241"/>
                <a:gd name="T73" fmla="*/ 57 h 241"/>
                <a:gd name="T74" fmla="*/ 208 w 241"/>
                <a:gd name="T75" fmla="*/ 67 h 241"/>
                <a:gd name="T76" fmla="*/ 181 w 241"/>
                <a:gd name="T77" fmla="*/ 37 h 241"/>
                <a:gd name="T78" fmla="*/ 193 w 241"/>
                <a:gd name="T79" fmla="*/ 22 h 241"/>
                <a:gd name="T80" fmla="*/ 150 w 241"/>
                <a:gd name="T81" fmla="*/ 2 h 241"/>
                <a:gd name="T82" fmla="*/ 145 w 241"/>
                <a:gd name="T83" fmla="*/ 21 h 241"/>
                <a:gd name="T84" fmla="*/ 121 w 241"/>
                <a:gd name="T85" fmla="*/ 18 h 241"/>
                <a:gd name="T86" fmla="*/ 112 w 241"/>
                <a:gd name="T87" fmla="*/ 18 h 241"/>
                <a:gd name="T88" fmla="*/ 105 w 241"/>
                <a:gd name="T89" fmla="*/ 19 h 241"/>
                <a:gd name="T90" fmla="*/ 102 w 241"/>
                <a:gd name="T91" fmla="*/ 0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41" h="241">
                  <a:moveTo>
                    <a:pt x="121" y="170"/>
                  </a:moveTo>
                  <a:cubicBezTo>
                    <a:pt x="117" y="170"/>
                    <a:pt x="113" y="169"/>
                    <a:pt x="109" y="168"/>
                  </a:cubicBezTo>
                  <a:cubicBezTo>
                    <a:pt x="82" y="162"/>
                    <a:pt x="66" y="135"/>
                    <a:pt x="73" y="108"/>
                  </a:cubicBezTo>
                  <a:cubicBezTo>
                    <a:pt x="78" y="87"/>
                    <a:pt x="96" y="73"/>
                    <a:pt x="117" y="71"/>
                  </a:cubicBezTo>
                  <a:cubicBezTo>
                    <a:pt x="118" y="71"/>
                    <a:pt x="119" y="71"/>
                    <a:pt x="121" y="71"/>
                  </a:cubicBezTo>
                  <a:cubicBezTo>
                    <a:pt x="125" y="71"/>
                    <a:pt x="129" y="71"/>
                    <a:pt x="132" y="72"/>
                  </a:cubicBezTo>
                  <a:cubicBezTo>
                    <a:pt x="159" y="79"/>
                    <a:pt x="175" y="105"/>
                    <a:pt x="169" y="132"/>
                  </a:cubicBezTo>
                  <a:cubicBezTo>
                    <a:pt x="164" y="153"/>
                    <a:pt x="146" y="168"/>
                    <a:pt x="125" y="170"/>
                  </a:cubicBezTo>
                  <a:cubicBezTo>
                    <a:pt x="123" y="170"/>
                    <a:pt x="122" y="170"/>
                    <a:pt x="121" y="170"/>
                  </a:cubicBezTo>
                  <a:moveTo>
                    <a:pt x="102" y="0"/>
                  </a:moveTo>
                  <a:cubicBezTo>
                    <a:pt x="86" y="2"/>
                    <a:pt x="71" y="8"/>
                    <a:pt x="57" y="16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56" y="40"/>
                    <a:pt x="46" y="49"/>
                    <a:pt x="38" y="60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13" y="61"/>
                    <a:pt x="6" y="75"/>
                    <a:pt x="2" y="91"/>
                  </a:cubicBezTo>
                  <a:cubicBezTo>
                    <a:pt x="21" y="96"/>
                    <a:pt x="21" y="96"/>
                    <a:pt x="21" y="96"/>
                  </a:cubicBezTo>
                  <a:cubicBezTo>
                    <a:pt x="18" y="110"/>
                    <a:pt x="17" y="123"/>
                    <a:pt x="19" y="136"/>
                  </a:cubicBezTo>
                  <a:cubicBezTo>
                    <a:pt x="0" y="139"/>
                    <a:pt x="0" y="139"/>
                    <a:pt x="0" y="139"/>
                  </a:cubicBezTo>
                  <a:cubicBezTo>
                    <a:pt x="3" y="155"/>
                    <a:pt x="8" y="170"/>
                    <a:pt x="17" y="184"/>
                  </a:cubicBezTo>
                  <a:cubicBezTo>
                    <a:pt x="33" y="173"/>
                    <a:pt x="33" y="173"/>
                    <a:pt x="33" y="173"/>
                  </a:cubicBezTo>
                  <a:cubicBezTo>
                    <a:pt x="40" y="185"/>
                    <a:pt x="49" y="195"/>
                    <a:pt x="60" y="203"/>
                  </a:cubicBezTo>
                  <a:cubicBezTo>
                    <a:pt x="49" y="219"/>
                    <a:pt x="49" y="219"/>
                    <a:pt x="49" y="219"/>
                  </a:cubicBezTo>
                  <a:cubicBezTo>
                    <a:pt x="61" y="228"/>
                    <a:pt x="76" y="235"/>
                    <a:pt x="92" y="239"/>
                  </a:cubicBezTo>
                  <a:cubicBezTo>
                    <a:pt x="96" y="220"/>
                    <a:pt x="96" y="220"/>
                    <a:pt x="96" y="220"/>
                  </a:cubicBezTo>
                  <a:cubicBezTo>
                    <a:pt x="105" y="222"/>
                    <a:pt x="113" y="223"/>
                    <a:pt x="121" y="223"/>
                  </a:cubicBezTo>
                  <a:cubicBezTo>
                    <a:pt x="124" y="223"/>
                    <a:pt x="126" y="223"/>
                    <a:pt x="129" y="222"/>
                  </a:cubicBezTo>
                  <a:cubicBezTo>
                    <a:pt x="132" y="222"/>
                    <a:pt x="134" y="222"/>
                    <a:pt x="136" y="222"/>
                  </a:cubicBezTo>
                  <a:cubicBezTo>
                    <a:pt x="139" y="241"/>
                    <a:pt x="139" y="241"/>
                    <a:pt x="139" y="241"/>
                  </a:cubicBezTo>
                  <a:cubicBezTo>
                    <a:pt x="155" y="238"/>
                    <a:pt x="170" y="233"/>
                    <a:pt x="184" y="224"/>
                  </a:cubicBezTo>
                  <a:cubicBezTo>
                    <a:pt x="174" y="208"/>
                    <a:pt x="174" y="208"/>
                    <a:pt x="174" y="208"/>
                  </a:cubicBezTo>
                  <a:cubicBezTo>
                    <a:pt x="185" y="201"/>
                    <a:pt x="195" y="192"/>
                    <a:pt x="203" y="181"/>
                  </a:cubicBezTo>
                  <a:cubicBezTo>
                    <a:pt x="219" y="192"/>
                    <a:pt x="219" y="192"/>
                    <a:pt x="219" y="192"/>
                  </a:cubicBezTo>
                  <a:cubicBezTo>
                    <a:pt x="228" y="180"/>
                    <a:pt x="235" y="165"/>
                    <a:pt x="239" y="149"/>
                  </a:cubicBezTo>
                  <a:cubicBezTo>
                    <a:pt x="220" y="144"/>
                    <a:pt x="220" y="144"/>
                    <a:pt x="220" y="144"/>
                  </a:cubicBezTo>
                  <a:cubicBezTo>
                    <a:pt x="224" y="131"/>
                    <a:pt x="224" y="117"/>
                    <a:pt x="222" y="104"/>
                  </a:cubicBezTo>
                  <a:cubicBezTo>
                    <a:pt x="241" y="102"/>
                    <a:pt x="241" y="102"/>
                    <a:pt x="241" y="102"/>
                  </a:cubicBezTo>
                  <a:cubicBezTo>
                    <a:pt x="239" y="86"/>
                    <a:pt x="233" y="70"/>
                    <a:pt x="225" y="57"/>
                  </a:cubicBezTo>
                  <a:cubicBezTo>
                    <a:pt x="208" y="67"/>
                    <a:pt x="208" y="67"/>
                    <a:pt x="208" y="67"/>
                  </a:cubicBezTo>
                  <a:cubicBezTo>
                    <a:pt x="201" y="56"/>
                    <a:pt x="192" y="46"/>
                    <a:pt x="181" y="37"/>
                  </a:cubicBezTo>
                  <a:cubicBezTo>
                    <a:pt x="193" y="22"/>
                    <a:pt x="193" y="22"/>
                    <a:pt x="193" y="22"/>
                  </a:cubicBezTo>
                  <a:cubicBezTo>
                    <a:pt x="180" y="13"/>
                    <a:pt x="166" y="6"/>
                    <a:pt x="150" y="2"/>
                  </a:cubicBezTo>
                  <a:cubicBezTo>
                    <a:pt x="145" y="21"/>
                    <a:pt x="145" y="21"/>
                    <a:pt x="145" y="21"/>
                  </a:cubicBezTo>
                  <a:cubicBezTo>
                    <a:pt x="137" y="19"/>
                    <a:pt x="129" y="18"/>
                    <a:pt x="121" y="18"/>
                  </a:cubicBezTo>
                  <a:cubicBezTo>
                    <a:pt x="118" y="18"/>
                    <a:pt x="115" y="18"/>
                    <a:pt x="112" y="18"/>
                  </a:cubicBezTo>
                  <a:cubicBezTo>
                    <a:pt x="110" y="18"/>
                    <a:pt x="107" y="19"/>
                    <a:pt x="105" y="19"/>
                  </a:cubicBezTo>
                  <a:cubicBezTo>
                    <a:pt x="102" y="0"/>
                    <a:pt x="102" y="0"/>
                    <a:pt x="102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7" name="Freeform 68"/>
            <p:cNvSpPr>
              <a:spLocks noEditPoints="1"/>
            </p:cNvSpPr>
            <p:nvPr/>
          </p:nvSpPr>
          <p:spPr bwMode="auto">
            <a:xfrm>
              <a:off x="3514728" y="2552702"/>
              <a:ext cx="379413" cy="379413"/>
            </a:xfrm>
            <a:custGeom>
              <a:avLst/>
              <a:gdLst>
                <a:gd name="T0" fmla="*/ 50 w 101"/>
                <a:gd name="T1" fmla="*/ 71 h 101"/>
                <a:gd name="T2" fmla="*/ 44 w 101"/>
                <a:gd name="T3" fmla="*/ 70 h 101"/>
                <a:gd name="T4" fmla="*/ 31 w 101"/>
                <a:gd name="T5" fmla="*/ 44 h 101"/>
                <a:gd name="T6" fmla="*/ 50 w 101"/>
                <a:gd name="T7" fmla="*/ 30 h 101"/>
                <a:gd name="T8" fmla="*/ 57 w 101"/>
                <a:gd name="T9" fmla="*/ 31 h 101"/>
                <a:gd name="T10" fmla="*/ 70 w 101"/>
                <a:gd name="T11" fmla="*/ 57 h 101"/>
                <a:gd name="T12" fmla="*/ 50 w 101"/>
                <a:gd name="T13" fmla="*/ 71 h 101"/>
                <a:gd name="T14" fmla="*/ 47 w 101"/>
                <a:gd name="T15" fmla="*/ 0 h 101"/>
                <a:gd name="T16" fmla="*/ 28 w 101"/>
                <a:gd name="T17" fmla="*/ 6 h 101"/>
                <a:gd name="T18" fmla="*/ 31 w 101"/>
                <a:gd name="T19" fmla="*/ 13 h 101"/>
                <a:gd name="T20" fmla="*/ 18 w 101"/>
                <a:gd name="T21" fmla="*/ 23 h 101"/>
                <a:gd name="T22" fmla="*/ 12 w 101"/>
                <a:gd name="T23" fmla="*/ 18 h 101"/>
                <a:gd name="T24" fmla="*/ 2 w 101"/>
                <a:gd name="T25" fmla="*/ 35 h 101"/>
                <a:gd name="T26" fmla="*/ 10 w 101"/>
                <a:gd name="T27" fmla="*/ 37 h 101"/>
                <a:gd name="T28" fmla="*/ 8 w 101"/>
                <a:gd name="T29" fmla="*/ 54 h 101"/>
                <a:gd name="T30" fmla="*/ 0 w 101"/>
                <a:gd name="T31" fmla="*/ 54 h 101"/>
                <a:gd name="T32" fmla="*/ 5 w 101"/>
                <a:gd name="T33" fmla="*/ 73 h 101"/>
                <a:gd name="T34" fmla="*/ 12 w 101"/>
                <a:gd name="T35" fmla="*/ 70 h 101"/>
                <a:gd name="T36" fmla="*/ 23 w 101"/>
                <a:gd name="T37" fmla="*/ 83 h 101"/>
                <a:gd name="T38" fmla="*/ 17 w 101"/>
                <a:gd name="T39" fmla="*/ 89 h 101"/>
                <a:gd name="T40" fmla="*/ 34 w 101"/>
                <a:gd name="T41" fmla="*/ 99 h 101"/>
                <a:gd name="T42" fmla="*/ 37 w 101"/>
                <a:gd name="T43" fmla="*/ 91 h 101"/>
                <a:gd name="T44" fmla="*/ 50 w 101"/>
                <a:gd name="T45" fmla="*/ 93 h 101"/>
                <a:gd name="T46" fmla="*/ 53 w 101"/>
                <a:gd name="T47" fmla="*/ 93 h 101"/>
                <a:gd name="T48" fmla="*/ 54 w 101"/>
                <a:gd name="T49" fmla="*/ 101 h 101"/>
                <a:gd name="T50" fmla="*/ 73 w 101"/>
                <a:gd name="T51" fmla="*/ 96 h 101"/>
                <a:gd name="T52" fmla="*/ 69 w 101"/>
                <a:gd name="T53" fmla="*/ 89 h 101"/>
                <a:gd name="T54" fmla="*/ 83 w 101"/>
                <a:gd name="T55" fmla="*/ 79 h 101"/>
                <a:gd name="T56" fmla="*/ 89 w 101"/>
                <a:gd name="T57" fmla="*/ 84 h 101"/>
                <a:gd name="T58" fmla="*/ 98 w 101"/>
                <a:gd name="T59" fmla="*/ 67 h 101"/>
                <a:gd name="T60" fmla="*/ 91 w 101"/>
                <a:gd name="T61" fmla="*/ 64 h 101"/>
                <a:gd name="T62" fmla="*/ 93 w 101"/>
                <a:gd name="T63" fmla="*/ 48 h 101"/>
                <a:gd name="T64" fmla="*/ 101 w 101"/>
                <a:gd name="T65" fmla="*/ 47 h 101"/>
                <a:gd name="T66" fmla="*/ 96 w 101"/>
                <a:gd name="T67" fmla="*/ 28 h 101"/>
                <a:gd name="T68" fmla="*/ 88 w 101"/>
                <a:gd name="T69" fmla="*/ 32 h 101"/>
                <a:gd name="T70" fmla="*/ 78 w 101"/>
                <a:gd name="T71" fmla="*/ 19 h 101"/>
                <a:gd name="T72" fmla="*/ 84 w 101"/>
                <a:gd name="T73" fmla="*/ 13 h 101"/>
                <a:gd name="T74" fmla="*/ 66 w 101"/>
                <a:gd name="T75" fmla="*/ 3 h 101"/>
                <a:gd name="T76" fmla="*/ 64 w 101"/>
                <a:gd name="T77" fmla="*/ 10 h 101"/>
                <a:gd name="T78" fmla="*/ 50 w 101"/>
                <a:gd name="T79" fmla="*/ 8 h 101"/>
                <a:gd name="T80" fmla="*/ 47 w 101"/>
                <a:gd name="T81" fmla="*/ 8 h 101"/>
                <a:gd name="T82" fmla="*/ 47 w 101"/>
                <a:gd name="T83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01" h="101">
                  <a:moveTo>
                    <a:pt x="50" y="71"/>
                  </a:moveTo>
                  <a:cubicBezTo>
                    <a:pt x="48" y="71"/>
                    <a:pt x="46" y="71"/>
                    <a:pt x="44" y="70"/>
                  </a:cubicBezTo>
                  <a:cubicBezTo>
                    <a:pt x="33" y="67"/>
                    <a:pt x="27" y="55"/>
                    <a:pt x="31" y="44"/>
                  </a:cubicBezTo>
                  <a:cubicBezTo>
                    <a:pt x="34" y="36"/>
                    <a:pt x="42" y="30"/>
                    <a:pt x="50" y="30"/>
                  </a:cubicBezTo>
                  <a:cubicBezTo>
                    <a:pt x="53" y="30"/>
                    <a:pt x="55" y="31"/>
                    <a:pt x="57" y="31"/>
                  </a:cubicBezTo>
                  <a:cubicBezTo>
                    <a:pt x="68" y="35"/>
                    <a:pt x="74" y="47"/>
                    <a:pt x="70" y="57"/>
                  </a:cubicBezTo>
                  <a:cubicBezTo>
                    <a:pt x="67" y="66"/>
                    <a:pt x="59" y="71"/>
                    <a:pt x="50" y="71"/>
                  </a:cubicBezTo>
                  <a:moveTo>
                    <a:pt x="47" y="0"/>
                  </a:moveTo>
                  <a:cubicBezTo>
                    <a:pt x="40" y="1"/>
                    <a:pt x="34" y="3"/>
                    <a:pt x="28" y="6"/>
                  </a:cubicBezTo>
                  <a:cubicBezTo>
                    <a:pt x="31" y="13"/>
                    <a:pt x="31" y="13"/>
                    <a:pt x="31" y="13"/>
                  </a:cubicBezTo>
                  <a:cubicBezTo>
                    <a:pt x="26" y="15"/>
                    <a:pt x="22" y="19"/>
                    <a:pt x="18" y="23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8" y="22"/>
                    <a:pt x="5" y="28"/>
                    <a:pt x="2" y="35"/>
                  </a:cubicBezTo>
                  <a:cubicBezTo>
                    <a:pt x="10" y="37"/>
                    <a:pt x="10" y="37"/>
                    <a:pt x="10" y="37"/>
                  </a:cubicBezTo>
                  <a:cubicBezTo>
                    <a:pt x="8" y="43"/>
                    <a:pt x="8" y="48"/>
                    <a:pt x="8" y="5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61"/>
                    <a:pt x="2" y="67"/>
                    <a:pt x="5" y="73"/>
                  </a:cubicBezTo>
                  <a:cubicBezTo>
                    <a:pt x="12" y="70"/>
                    <a:pt x="12" y="70"/>
                    <a:pt x="12" y="70"/>
                  </a:cubicBezTo>
                  <a:cubicBezTo>
                    <a:pt x="15" y="75"/>
                    <a:pt x="18" y="79"/>
                    <a:pt x="23" y="83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22" y="93"/>
                    <a:pt x="28" y="97"/>
                    <a:pt x="34" y="99"/>
                  </a:cubicBezTo>
                  <a:cubicBezTo>
                    <a:pt x="37" y="91"/>
                    <a:pt x="37" y="91"/>
                    <a:pt x="37" y="91"/>
                  </a:cubicBezTo>
                  <a:cubicBezTo>
                    <a:pt x="41" y="93"/>
                    <a:pt x="46" y="93"/>
                    <a:pt x="50" y="93"/>
                  </a:cubicBezTo>
                  <a:cubicBezTo>
                    <a:pt x="51" y="93"/>
                    <a:pt x="52" y="93"/>
                    <a:pt x="53" y="93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61" y="101"/>
                    <a:pt x="67" y="99"/>
                    <a:pt x="73" y="96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74" y="86"/>
                    <a:pt x="79" y="83"/>
                    <a:pt x="83" y="79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3" y="79"/>
                    <a:pt x="96" y="73"/>
                    <a:pt x="98" y="67"/>
                  </a:cubicBezTo>
                  <a:cubicBezTo>
                    <a:pt x="91" y="64"/>
                    <a:pt x="91" y="64"/>
                    <a:pt x="91" y="64"/>
                  </a:cubicBezTo>
                  <a:cubicBezTo>
                    <a:pt x="93" y="59"/>
                    <a:pt x="93" y="53"/>
                    <a:pt x="93" y="48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0" y="41"/>
                    <a:pt x="99" y="34"/>
                    <a:pt x="96" y="28"/>
                  </a:cubicBezTo>
                  <a:cubicBezTo>
                    <a:pt x="88" y="32"/>
                    <a:pt x="88" y="32"/>
                    <a:pt x="88" y="32"/>
                  </a:cubicBezTo>
                  <a:cubicBezTo>
                    <a:pt x="86" y="27"/>
                    <a:pt x="83" y="22"/>
                    <a:pt x="78" y="19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79" y="8"/>
                    <a:pt x="73" y="5"/>
                    <a:pt x="66" y="3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59" y="9"/>
                    <a:pt x="55" y="8"/>
                    <a:pt x="50" y="8"/>
                  </a:cubicBezTo>
                  <a:cubicBezTo>
                    <a:pt x="49" y="8"/>
                    <a:pt x="48" y="8"/>
                    <a:pt x="47" y="8"/>
                  </a:cubicBezTo>
                  <a:cubicBezTo>
                    <a:pt x="47" y="0"/>
                    <a:pt x="47" y="0"/>
                    <a:pt x="47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8" name="Freeform 69"/>
            <p:cNvSpPr>
              <a:spLocks noEditPoints="1"/>
            </p:cNvSpPr>
            <p:nvPr/>
          </p:nvSpPr>
          <p:spPr bwMode="auto">
            <a:xfrm>
              <a:off x="2505078" y="2784477"/>
              <a:ext cx="1185863" cy="1190626"/>
            </a:xfrm>
            <a:custGeom>
              <a:avLst/>
              <a:gdLst>
                <a:gd name="T0" fmla="*/ 158 w 316"/>
                <a:gd name="T1" fmla="*/ 259 h 317"/>
                <a:gd name="T2" fmla="*/ 57 w 316"/>
                <a:gd name="T3" fmla="*/ 160 h 317"/>
                <a:gd name="T4" fmla="*/ 156 w 316"/>
                <a:gd name="T5" fmla="*/ 58 h 317"/>
                <a:gd name="T6" fmla="*/ 156 w 316"/>
                <a:gd name="T7" fmla="*/ 58 h 317"/>
                <a:gd name="T8" fmla="*/ 158 w 316"/>
                <a:gd name="T9" fmla="*/ 58 h 317"/>
                <a:gd name="T10" fmla="*/ 258 w 316"/>
                <a:gd name="T11" fmla="*/ 157 h 317"/>
                <a:gd name="T12" fmla="*/ 159 w 316"/>
                <a:gd name="T13" fmla="*/ 259 h 317"/>
                <a:gd name="T14" fmla="*/ 159 w 316"/>
                <a:gd name="T15" fmla="*/ 259 h 317"/>
                <a:gd name="T16" fmla="*/ 158 w 316"/>
                <a:gd name="T17" fmla="*/ 259 h 317"/>
                <a:gd name="T18" fmla="*/ 181 w 316"/>
                <a:gd name="T19" fmla="*/ 0 h 317"/>
                <a:gd name="T20" fmla="*/ 156 w 316"/>
                <a:gd name="T21" fmla="*/ 1 h 317"/>
                <a:gd name="T22" fmla="*/ 131 w 316"/>
                <a:gd name="T23" fmla="*/ 1 h 317"/>
                <a:gd name="T24" fmla="*/ 131 w 316"/>
                <a:gd name="T25" fmla="*/ 25 h 317"/>
                <a:gd name="T26" fmla="*/ 79 w 316"/>
                <a:gd name="T27" fmla="*/ 47 h 317"/>
                <a:gd name="T28" fmla="*/ 62 w 316"/>
                <a:gd name="T29" fmla="*/ 31 h 317"/>
                <a:gd name="T30" fmla="*/ 27 w 316"/>
                <a:gd name="T31" fmla="*/ 66 h 317"/>
                <a:gd name="T32" fmla="*/ 44 w 316"/>
                <a:gd name="T33" fmla="*/ 83 h 317"/>
                <a:gd name="T34" fmla="*/ 23 w 316"/>
                <a:gd name="T35" fmla="*/ 135 h 317"/>
                <a:gd name="T36" fmla="*/ 0 w 316"/>
                <a:gd name="T37" fmla="*/ 136 h 317"/>
                <a:gd name="T38" fmla="*/ 0 w 316"/>
                <a:gd name="T39" fmla="*/ 186 h 317"/>
                <a:gd name="T40" fmla="*/ 24 w 316"/>
                <a:gd name="T41" fmla="*/ 185 h 317"/>
                <a:gd name="T42" fmla="*/ 46 w 316"/>
                <a:gd name="T43" fmla="*/ 237 h 317"/>
                <a:gd name="T44" fmla="*/ 30 w 316"/>
                <a:gd name="T45" fmla="*/ 254 h 317"/>
                <a:gd name="T46" fmla="*/ 65 w 316"/>
                <a:gd name="T47" fmla="*/ 289 h 317"/>
                <a:gd name="T48" fmla="*/ 82 w 316"/>
                <a:gd name="T49" fmla="*/ 272 h 317"/>
                <a:gd name="T50" fmla="*/ 135 w 316"/>
                <a:gd name="T51" fmla="*/ 293 h 317"/>
                <a:gd name="T52" fmla="*/ 135 w 316"/>
                <a:gd name="T53" fmla="*/ 317 h 317"/>
                <a:gd name="T54" fmla="*/ 160 w 316"/>
                <a:gd name="T55" fmla="*/ 316 h 317"/>
                <a:gd name="T56" fmla="*/ 185 w 316"/>
                <a:gd name="T57" fmla="*/ 316 h 317"/>
                <a:gd name="T58" fmla="*/ 184 w 316"/>
                <a:gd name="T59" fmla="*/ 292 h 317"/>
                <a:gd name="T60" fmla="*/ 236 w 316"/>
                <a:gd name="T61" fmla="*/ 270 h 317"/>
                <a:gd name="T62" fmla="*/ 253 w 316"/>
                <a:gd name="T63" fmla="*/ 287 h 317"/>
                <a:gd name="T64" fmla="*/ 288 w 316"/>
                <a:gd name="T65" fmla="*/ 251 h 317"/>
                <a:gd name="T66" fmla="*/ 271 w 316"/>
                <a:gd name="T67" fmla="*/ 234 h 317"/>
                <a:gd name="T68" fmla="*/ 292 w 316"/>
                <a:gd name="T69" fmla="*/ 182 h 317"/>
                <a:gd name="T70" fmla="*/ 316 w 316"/>
                <a:gd name="T71" fmla="*/ 181 h 317"/>
                <a:gd name="T72" fmla="*/ 315 w 316"/>
                <a:gd name="T73" fmla="*/ 132 h 317"/>
                <a:gd name="T74" fmla="*/ 292 w 316"/>
                <a:gd name="T75" fmla="*/ 132 h 317"/>
                <a:gd name="T76" fmla="*/ 269 w 316"/>
                <a:gd name="T77" fmla="*/ 80 h 317"/>
                <a:gd name="T78" fmla="*/ 286 w 316"/>
                <a:gd name="T79" fmla="*/ 63 h 317"/>
                <a:gd name="T80" fmla="*/ 250 w 316"/>
                <a:gd name="T81" fmla="*/ 28 h 317"/>
                <a:gd name="T82" fmla="*/ 234 w 316"/>
                <a:gd name="T83" fmla="*/ 45 h 317"/>
                <a:gd name="T84" fmla="*/ 181 w 316"/>
                <a:gd name="T85" fmla="*/ 24 h 317"/>
                <a:gd name="T86" fmla="*/ 181 w 316"/>
                <a:gd name="T87" fmla="*/ 0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16" h="317">
                  <a:moveTo>
                    <a:pt x="158" y="259"/>
                  </a:moveTo>
                  <a:cubicBezTo>
                    <a:pt x="103" y="259"/>
                    <a:pt x="58" y="215"/>
                    <a:pt x="57" y="160"/>
                  </a:cubicBezTo>
                  <a:cubicBezTo>
                    <a:pt x="56" y="104"/>
                    <a:pt x="101" y="59"/>
                    <a:pt x="156" y="58"/>
                  </a:cubicBezTo>
                  <a:cubicBezTo>
                    <a:pt x="156" y="58"/>
                    <a:pt x="156" y="58"/>
                    <a:pt x="156" y="58"/>
                  </a:cubicBezTo>
                  <a:cubicBezTo>
                    <a:pt x="157" y="58"/>
                    <a:pt x="157" y="58"/>
                    <a:pt x="158" y="58"/>
                  </a:cubicBezTo>
                  <a:cubicBezTo>
                    <a:pt x="213" y="58"/>
                    <a:pt x="258" y="102"/>
                    <a:pt x="258" y="157"/>
                  </a:cubicBezTo>
                  <a:cubicBezTo>
                    <a:pt x="259" y="213"/>
                    <a:pt x="215" y="259"/>
                    <a:pt x="159" y="259"/>
                  </a:cubicBezTo>
                  <a:cubicBezTo>
                    <a:pt x="159" y="259"/>
                    <a:pt x="159" y="259"/>
                    <a:pt x="159" y="259"/>
                  </a:cubicBezTo>
                  <a:cubicBezTo>
                    <a:pt x="159" y="259"/>
                    <a:pt x="158" y="259"/>
                    <a:pt x="158" y="259"/>
                  </a:cubicBezTo>
                  <a:moveTo>
                    <a:pt x="181" y="0"/>
                  </a:moveTo>
                  <a:cubicBezTo>
                    <a:pt x="156" y="1"/>
                    <a:pt x="156" y="1"/>
                    <a:pt x="156" y="1"/>
                  </a:cubicBezTo>
                  <a:cubicBezTo>
                    <a:pt x="131" y="1"/>
                    <a:pt x="131" y="1"/>
                    <a:pt x="131" y="1"/>
                  </a:cubicBezTo>
                  <a:cubicBezTo>
                    <a:pt x="131" y="25"/>
                    <a:pt x="131" y="25"/>
                    <a:pt x="131" y="25"/>
                  </a:cubicBezTo>
                  <a:cubicBezTo>
                    <a:pt x="112" y="29"/>
                    <a:pt x="94" y="36"/>
                    <a:pt x="79" y="47"/>
                  </a:cubicBezTo>
                  <a:cubicBezTo>
                    <a:pt x="62" y="31"/>
                    <a:pt x="62" y="31"/>
                    <a:pt x="62" y="31"/>
                  </a:cubicBezTo>
                  <a:cubicBezTo>
                    <a:pt x="27" y="66"/>
                    <a:pt x="27" y="66"/>
                    <a:pt x="27" y="66"/>
                  </a:cubicBezTo>
                  <a:cubicBezTo>
                    <a:pt x="44" y="83"/>
                    <a:pt x="44" y="83"/>
                    <a:pt x="44" y="83"/>
                  </a:cubicBezTo>
                  <a:cubicBezTo>
                    <a:pt x="34" y="98"/>
                    <a:pt x="27" y="116"/>
                    <a:pt x="23" y="13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0" y="186"/>
                    <a:pt x="0" y="186"/>
                    <a:pt x="0" y="186"/>
                  </a:cubicBezTo>
                  <a:cubicBezTo>
                    <a:pt x="24" y="185"/>
                    <a:pt x="24" y="185"/>
                    <a:pt x="24" y="185"/>
                  </a:cubicBezTo>
                  <a:cubicBezTo>
                    <a:pt x="28" y="204"/>
                    <a:pt x="35" y="222"/>
                    <a:pt x="46" y="237"/>
                  </a:cubicBezTo>
                  <a:cubicBezTo>
                    <a:pt x="30" y="254"/>
                    <a:pt x="30" y="254"/>
                    <a:pt x="30" y="254"/>
                  </a:cubicBezTo>
                  <a:cubicBezTo>
                    <a:pt x="65" y="289"/>
                    <a:pt x="65" y="289"/>
                    <a:pt x="65" y="289"/>
                  </a:cubicBezTo>
                  <a:cubicBezTo>
                    <a:pt x="82" y="272"/>
                    <a:pt x="82" y="272"/>
                    <a:pt x="82" y="272"/>
                  </a:cubicBezTo>
                  <a:cubicBezTo>
                    <a:pt x="98" y="283"/>
                    <a:pt x="115" y="290"/>
                    <a:pt x="135" y="293"/>
                  </a:cubicBezTo>
                  <a:cubicBezTo>
                    <a:pt x="135" y="317"/>
                    <a:pt x="135" y="317"/>
                    <a:pt x="135" y="317"/>
                  </a:cubicBezTo>
                  <a:cubicBezTo>
                    <a:pt x="160" y="316"/>
                    <a:pt x="160" y="316"/>
                    <a:pt x="160" y="316"/>
                  </a:cubicBezTo>
                  <a:cubicBezTo>
                    <a:pt x="185" y="316"/>
                    <a:pt x="185" y="316"/>
                    <a:pt x="185" y="316"/>
                  </a:cubicBezTo>
                  <a:cubicBezTo>
                    <a:pt x="184" y="292"/>
                    <a:pt x="184" y="292"/>
                    <a:pt x="184" y="292"/>
                  </a:cubicBezTo>
                  <a:cubicBezTo>
                    <a:pt x="203" y="289"/>
                    <a:pt x="221" y="281"/>
                    <a:pt x="236" y="270"/>
                  </a:cubicBezTo>
                  <a:cubicBezTo>
                    <a:pt x="253" y="287"/>
                    <a:pt x="253" y="287"/>
                    <a:pt x="253" y="287"/>
                  </a:cubicBezTo>
                  <a:cubicBezTo>
                    <a:pt x="288" y="251"/>
                    <a:pt x="288" y="251"/>
                    <a:pt x="288" y="251"/>
                  </a:cubicBezTo>
                  <a:cubicBezTo>
                    <a:pt x="271" y="234"/>
                    <a:pt x="271" y="234"/>
                    <a:pt x="271" y="234"/>
                  </a:cubicBezTo>
                  <a:cubicBezTo>
                    <a:pt x="282" y="219"/>
                    <a:pt x="289" y="201"/>
                    <a:pt x="292" y="182"/>
                  </a:cubicBezTo>
                  <a:cubicBezTo>
                    <a:pt x="316" y="181"/>
                    <a:pt x="316" y="181"/>
                    <a:pt x="316" y="181"/>
                  </a:cubicBezTo>
                  <a:cubicBezTo>
                    <a:pt x="315" y="132"/>
                    <a:pt x="315" y="132"/>
                    <a:pt x="315" y="132"/>
                  </a:cubicBezTo>
                  <a:cubicBezTo>
                    <a:pt x="292" y="132"/>
                    <a:pt x="292" y="132"/>
                    <a:pt x="292" y="132"/>
                  </a:cubicBezTo>
                  <a:cubicBezTo>
                    <a:pt x="288" y="113"/>
                    <a:pt x="280" y="95"/>
                    <a:pt x="269" y="80"/>
                  </a:cubicBezTo>
                  <a:cubicBezTo>
                    <a:pt x="286" y="63"/>
                    <a:pt x="286" y="63"/>
                    <a:pt x="286" y="63"/>
                  </a:cubicBezTo>
                  <a:cubicBezTo>
                    <a:pt x="250" y="28"/>
                    <a:pt x="250" y="28"/>
                    <a:pt x="250" y="28"/>
                  </a:cubicBezTo>
                  <a:cubicBezTo>
                    <a:pt x="234" y="45"/>
                    <a:pt x="234" y="45"/>
                    <a:pt x="234" y="45"/>
                  </a:cubicBezTo>
                  <a:cubicBezTo>
                    <a:pt x="218" y="35"/>
                    <a:pt x="200" y="27"/>
                    <a:pt x="181" y="24"/>
                  </a:cubicBezTo>
                  <a:cubicBezTo>
                    <a:pt x="181" y="0"/>
                    <a:pt x="181" y="0"/>
                    <a:pt x="18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69" name="Freeform 70"/>
            <p:cNvSpPr>
              <a:spLocks/>
            </p:cNvSpPr>
            <p:nvPr/>
          </p:nvSpPr>
          <p:spPr bwMode="auto">
            <a:xfrm>
              <a:off x="2843215" y="3127377"/>
              <a:ext cx="511175" cy="506413"/>
            </a:xfrm>
            <a:custGeom>
              <a:avLst/>
              <a:gdLst>
                <a:gd name="T0" fmla="*/ 68 w 136"/>
                <a:gd name="T1" fmla="*/ 0 h 135"/>
                <a:gd name="T2" fmla="*/ 67 w 136"/>
                <a:gd name="T3" fmla="*/ 0 h 135"/>
                <a:gd name="T4" fmla="*/ 67 w 136"/>
                <a:gd name="T5" fmla="*/ 0 h 135"/>
                <a:gd name="T6" fmla="*/ 0 w 136"/>
                <a:gd name="T7" fmla="*/ 68 h 135"/>
                <a:gd name="T8" fmla="*/ 68 w 136"/>
                <a:gd name="T9" fmla="*/ 135 h 135"/>
                <a:gd name="T10" fmla="*/ 69 w 136"/>
                <a:gd name="T11" fmla="*/ 135 h 135"/>
                <a:gd name="T12" fmla="*/ 69 w 136"/>
                <a:gd name="T13" fmla="*/ 135 h 135"/>
                <a:gd name="T14" fmla="*/ 135 w 136"/>
                <a:gd name="T15" fmla="*/ 67 h 135"/>
                <a:gd name="T16" fmla="*/ 68 w 136"/>
                <a:gd name="T17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6" h="135">
                  <a:moveTo>
                    <a:pt x="68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29" y="0"/>
                    <a:pt x="0" y="31"/>
                    <a:pt x="0" y="68"/>
                  </a:cubicBezTo>
                  <a:cubicBezTo>
                    <a:pt x="1" y="106"/>
                    <a:pt x="31" y="135"/>
                    <a:pt x="68" y="135"/>
                  </a:cubicBezTo>
                  <a:cubicBezTo>
                    <a:pt x="68" y="135"/>
                    <a:pt x="68" y="135"/>
                    <a:pt x="69" y="135"/>
                  </a:cubicBezTo>
                  <a:cubicBezTo>
                    <a:pt x="69" y="135"/>
                    <a:pt x="69" y="135"/>
                    <a:pt x="69" y="135"/>
                  </a:cubicBezTo>
                  <a:cubicBezTo>
                    <a:pt x="106" y="135"/>
                    <a:pt x="136" y="104"/>
                    <a:pt x="135" y="67"/>
                  </a:cubicBezTo>
                  <a:cubicBezTo>
                    <a:pt x="135" y="30"/>
                    <a:pt x="105" y="0"/>
                    <a:pt x="68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0" name="AutoShape 72"/>
            <p:cNvSpPr>
              <a:spLocks noChangeAspect="1" noChangeArrowheads="1" noTextEdit="1"/>
            </p:cNvSpPr>
            <p:nvPr/>
          </p:nvSpPr>
          <p:spPr bwMode="auto">
            <a:xfrm>
              <a:off x="4327527" y="3419758"/>
              <a:ext cx="1462088" cy="1473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  <p:sp>
          <p:nvSpPr>
            <p:cNvPr id="71" name="Freeform 36"/>
            <p:cNvSpPr>
              <a:spLocks noEditPoints="1"/>
            </p:cNvSpPr>
            <p:nvPr/>
          </p:nvSpPr>
          <p:spPr bwMode="auto">
            <a:xfrm>
              <a:off x="4324352" y="3422933"/>
              <a:ext cx="1465263" cy="1466850"/>
            </a:xfrm>
            <a:custGeom>
              <a:avLst/>
              <a:gdLst>
                <a:gd name="T0" fmla="*/ 194 w 388"/>
                <a:gd name="T1" fmla="*/ 304 h 388"/>
                <a:gd name="T2" fmla="*/ 84 w 388"/>
                <a:gd name="T3" fmla="*/ 194 h 388"/>
                <a:gd name="T4" fmla="*/ 194 w 388"/>
                <a:gd name="T5" fmla="*/ 85 h 388"/>
                <a:gd name="T6" fmla="*/ 194 w 388"/>
                <a:gd name="T7" fmla="*/ 85 h 388"/>
                <a:gd name="T8" fmla="*/ 303 w 388"/>
                <a:gd name="T9" fmla="*/ 194 h 388"/>
                <a:gd name="T10" fmla="*/ 194 w 388"/>
                <a:gd name="T11" fmla="*/ 304 h 388"/>
                <a:gd name="T12" fmla="*/ 194 w 388"/>
                <a:gd name="T13" fmla="*/ 304 h 388"/>
                <a:gd name="T14" fmla="*/ 224 w 388"/>
                <a:gd name="T15" fmla="*/ 0 h 388"/>
                <a:gd name="T16" fmla="*/ 194 w 388"/>
                <a:gd name="T17" fmla="*/ 0 h 388"/>
                <a:gd name="T18" fmla="*/ 163 w 388"/>
                <a:gd name="T19" fmla="*/ 0 h 388"/>
                <a:gd name="T20" fmla="*/ 163 w 388"/>
                <a:gd name="T21" fmla="*/ 29 h 388"/>
                <a:gd name="T22" fmla="*/ 99 w 388"/>
                <a:gd name="T23" fmla="*/ 56 h 388"/>
                <a:gd name="T24" fmla="*/ 78 w 388"/>
                <a:gd name="T25" fmla="*/ 35 h 388"/>
                <a:gd name="T26" fmla="*/ 35 w 388"/>
                <a:gd name="T27" fmla="*/ 79 h 388"/>
                <a:gd name="T28" fmla="*/ 55 w 388"/>
                <a:gd name="T29" fmla="*/ 99 h 388"/>
                <a:gd name="T30" fmla="*/ 29 w 388"/>
                <a:gd name="T31" fmla="*/ 164 h 388"/>
                <a:gd name="T32" fmla="*/ 0 w 388"/>
                <a:gd name="T33" fmla="*/ 164 h 388"/>
                <a:gd name="T34" fmla="*/ 0 w 388"/>
                <a:gd name="T35" fmla="*/ 225 h 388"/>
                <a:gd name="T36" fmla="*/ 29 w 388"/>
                <a:gd name="T37" fmla="*/ 225 h 388"/>
                <a:gd name="T38" fmla="*/ 55 w 388"/>
                <a:gd name="T39" fmla="*/ 289 h 388"/>
                <a:gd name="T40" fmla="*/ 35 w 388"/>
                <a:gd name="T41" fmla="*/ 310 h 388"/>
                <a:gd name="T42" fmla="*/ 78 w 388"/>
                <a:gd name="T43" fmla="*/ 353 h 388"/>
                <a:gd name="T44" fmla="*/ 99 w 388"/>
                <a:gd name="T45" fmla="*/ 333 h 388"/>
                <a:gd name="T46" fmla="*/ 163 w 388"/>
                <a:gd name="T47" fmla="*/ 359 h 388"/>
                <a:gd name="T48" fmla="*/ 163 w 388"/>
                <a:gd name="T49" fmla="*/ 388 h 388"/>
                <a:gd name="T50" fmla="*/ 194 w 388"/>
                <a:gd name="T51" fmla="*/ 388 h 388"/>
                <a:gd name="T52" fmla="*/ 224 w 388"/>
                <a:gd name="T53" fmla="*/ 388 h 388"/>
                <a:gd name="T54" fmla="*/ 224 w 388"/>
                <a:gd name="T55" fmla="*/ 359 h 388"/>
                <a:gd name="T56" fmla="*/ 289 w 388"/>
                <a:gd name="T57" fmla="*/ 333 h 388"/>
                <a:gd name="T58" fmla="*/ 309 w 388"/>
                <a:gd name="T59" fmla="*/ 353 h 388"/>
                <a:gd name="T60" fmla="*/ 353 w 388"/>
                <a:gd name="T61" fmla="*/ 310 h 388"/>
                <a:gd name="T62" fmla="*/ 332 w 388"/>
                <a:gd name="T63" fmla="*/ 289 h 388"/>
                <a:gd name="T64" fmla="*/ 359 w 388"/>
                <a:gd name="T65" fmla="*/ 225 h 388"/>
                <a:gd name="T66" fmla="*/ 388 w 388"/>
                <a:gd name="T67" fmla="*/ 225 h 388"/>
                <a:gd name="T68" fmla="*/ 388 w 388"/>
                <a:gd name="T69" fmla="*/ 164 h 388"/>
                <a:gd name="T70" fmla="*/ 359 w 388"/>
                <a:gd name="T71" fmla="*/ 164 h 388"/>
                <a:gd name="T72" fmla="*/ 332 w 388"/>
                <a:gd name="T73" fmla="*/ 99 h 388"/>
                <a:gd name="T74" fmla="*/ 353 w 388"/>
                <a:gd name="T75" fmla="*/ 79 h 388"/>
                <a:gd name="T76" fmla="*/ 309 w 388"/>
                <a:gd name="T77" fmla="*/ 35 h 388"/>
                <a:gd name="T78" fmla="*/ 289 w 388"/>
                <a:gd name="T79" fmla="*/ 56 h 388"/>
                <a:gd name="T80" fmla="*/ 224 w 388"/>
                <a:gd name="T81" fmla="*/ 29 h 388"/>
                <a:gd name="T82" fmla="*/ 224 w 388"/>
                <a:gd name="T83" fmla="*/ 0 h 3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388" h="388">
                  <a:moveTo>
                    <a:pt x="194" y="304"/>
                  </a:moveTo>
                  <a:cubicBezTo>
                    <a:pt x="133" y="304"/>
                    <a:pt x="84" y="255"/>
                    <a:pt x="84" y="194"/>
                  </a:cubicBezTo>
                  <a:cubicBezTo>
                    <a:pt x="84" y="134"/>
                    <a:pt x="133" y="85"/>
                    <a:pt x="194" y="85"/>
                  </a:cubicBezTo>
                  <a:cubicBezTo>
                    <a:pt x="194" y="85"/>
                    <a:pt x="194" y="85"/>
                    <a:pt x="194" y="85"/>
                  </a:cubicBezTo>
                  <a:cubicBezTo>
                    <a:pt x="254" y="85"/>
                    <a:pt x="303" y="134"/>
                    <a:pt x="303" y="194"/>
                  </a:cubicBezTo>
                  <a:cubicBezTo>
                    <a:pt x="303" y="255"/>
                    <a:pt x="254" y="304"/>
                    <a:pt x="194" y="304"/>
                  </a:cubicBezTo>
                  <a:cubicBezTo>
                    <a:pt x="194" y="304"/>
                    <a:pt x="194" y="304"/>
                    <a:pt x="194" y="304"/>
                  </a:cubicBezTo>
                  <a:moveTo>
                    <a:pt x="224" y="0"/>
                  </a:moveTo>
                  <a:cubicBezTo>
                    <a:pt x="194" y="0"/>
                    <a:pt x="194" y="0"/>
                    <a:pt x="194" y="0"/>
                  </a:cubicBezTo>
                  <a:cubicBezTo>
                    <a:pt x="163" y="0"/>
                    <a:pt x="163" y="0"/>
                    <a:pt x="163" y="0"/>
                  </a:cubicBezTo>
                  <a:cubicBezTo>
                    <a:pt x="163" y="29"/>
                    <a:pt x="163" y="29"/>
                    <a:pt x="163" y="29"/>
                  </a:cubicBezTo>
                  <a:cubicBezTo>
                    <a:pt x="139" y="34"/>
                    <a:pt x="118" y="43"/>
                    <a:pt x="99" y="56"/>
                  </a:cubicBezTo>
                  <a:cubicBezTo>
                    <a:pt x="78" y="35"/>
                    <a:pt x="78" y="35"/>
                    <a:pt x="78" y="35"/>
                  </a:cubicBezTo>
                  <a:cubicBezTo>
                    <a:pt x="35" y="79"/>
                    <a:pt x="35" y="79"/>
                    <a:pt x="35" y="79"/>
                  </a:cubicBezTo>
                  <a:cubicBezTo>
                    <a:pt x="55" y="99"/>
                    <a:pt x="55" y="99"/>
                    <a:pt x="55" y="99"/>
                  </a:cubicBezTo>
                  <a:cubicBezTo>
                    <a:pt x="42" y="118"/>
                    <a:pt x="33" y="140"/>
                    <a:pt x="29" y="164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29" y="225"/>
                    <a:pt x="29" y="225"/>
                    <a:pt x="29" y="225"/>
                  </a:cubicBezTo>
                  <a:cubicBezTo>
                    <a:pt x="33" y="249"/>
                    <a:pt x="42" y="270"/>
                    <a:pt x="55" y="289"/>
                  </a:cubicBezTo>
                  <a:cubicBezTo>
                    <a:pt x="35" y="310"/>
                    <a:pt x="35" y="310"/>
                    <a:pt x="35" y="310"/>
                  </a:cubicBezTo>
                  <a:cubicBezTo>
                    <a:pt x="78" y="353"/>
                    <a:pt x="78" y="353"/>
                    <a:pt x="78" y="353"/>
                  </a:cubicBezTo>
                  <a:cubicBezTo>
                    <a:pt x="99" y="333"/>
                    <a:pt x="99" y="333"/>
                    <a:pt x="99" y="333"/>
                  </a:cubicBezTo>
                  <a:cubicBezTo>
                    <a:pt x="118" y="346"/>
                    <a:pt x="139" y="355"/>
                    <a:pt x="163" y="359"/>
                  </a:cubicBezTo>
                  <a:cubicBezTo>
                    <a:pt x="163" y="388"/>
                    <a:pt x="163" y="388"/>
                    <a:pt x="163" y="388"/>
                  </a:cubicBezTo>
                  <a:cubicBezTo>
                    <a:pt x="194" y="388"/>
                    <a:pt x="194" y="388"/>
                    <a:pt x="194" y="388"/>
                  </a:cubicBezTo>
                  <a:cubicBezTo>
                    <a:pt x="224" y="388"/>
                    <a:pt x="224" y="388"/>
                    <a:pt x="224" y="388"/>
                  </a:cubicBezTo>
                  <a:cubicBezTo>
                    <a:pt x="224" y="359"/>
                    <a:pt x="224" y="359"/>
                    <a:pt x="224" y="359"/>
                  </a:cubicBezTo>
                  <a:cubicBezTo>
                    <a:pt x="248" y="355"/>
                    <a:pt x="270" y="346"/>
                    <a:pt x="289" y="333"/>
                  </a:cubicBezTo>
                  <a:cubicBezTo>
                    <a:pt x="309" y="353"/>
                    <a:pt x="309" y="353"/>
                    <a:pt x="309" y="353"/>
                  </a:cubicBezTo>
                  <a:cubicBezTo>
                    <a:pt x="353" y="310"/>
                    <a:pt x="353" y="310"/>
                    <a:pt x="353" y="310"/>
                  </a:cubicBezTo>
                  <a:cubicBezTo>
                    <a:pt x="332" y="289"/>
                    <a:pt x="332" y="289"/>
                    <a:pt x="332" y="289"/>
                  </a:cubicBezTo>
                  <a:cubicBezTo>
                    <a:pt x="345" y="270"/>
                    <a:pt x="354" y="249"/>
                    <a:pt x="359" y="225"/>
                  </a:cubicBezTo>
                  <a:cubicBezTo>
                    <a:pt x="388" y="225"/>
                    <a:pt x="388" y="225"/>
                    <a:pt x="388" y="225"/>
                  </a:cubicBezTo>
                  <a:cubicBezTo>
                    <a:pt x="388" y="164"/>
                    <a:pt x="388" y="164"/>
                    <a:pt x="388" y="164"/>
                  </a:cubicBezTo>
                  <a:cubicBezTo>
                    <a:pt x="359" y="164"/>
                    <a:pt x="359" y="164"/>
                    <a:pt x="359" y="164"/>
                  </a:cubicBezTo>
                  <a:cubicBezTo>
                    <a:pt x="354" y="140"/>
                    <a:pt x="345" y="118"/>
                    <a:pt x="332" y="99"/>
                  </a:cubicBezTo>
                  <a:cubicBezTo>
                    <a:pt x="353" y="79"/>
                    <a:pt x="353" y="79"/>
                    <a:pt x="353" y="79"/>
                  </a:cubicBezTo>
                  <a:cubicBezTo>
                    <a:pt x="309" y="35"/>
                    <a:pt x="309" y="35"/>
                    <a:pt x="309" y="35"/>
                  </a:cubicBezTo>
                  <a:cubicBezTo>
                    <a:pt x="289" y="56"/>
                    <a:pt x="289" y="56"/>
                    <a:pt x="289" y="56"/>
                  </a:cubicBezTo>
                  <a:cubicBezTo>
                    <a:pt x="270" y="43"/>
                    <a:pt x="248" y="34"/>
                    <a:pt x="224" y="29"/>
                  </a:cubicBezTo>
                  <a:cubicBezTo>
                    <a:pt x="224" y="0"/>
                    <a:pt x="224" y="0"/>
                    <a:pt x="224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endParaRPr lang="en-US" sz="1707"/>
            </a:p>
          </p:txBody>
        </p:sp>
      </p:grpSp>
      <p:sp>
        <p:nvSpPr>
          <p:cNvPr id="72" name="Rectangle 37"/>
          <p:cNvSpPr/>
          <p:nvPr/>
        </p:nvSpPr>
        <p:spPr>
          <a:xfrm>
            <a:off x="921381" y="1552290"/>
            <a:ext cx="2882595" cy="1177885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3" tIns="45716" rIns="91433" bIns="45716" rtlCol="0" anchor="ctr"/>
          <a:lstStyle/>
          <a:p>
            <a:pPr algn="ctr"/>
            <a:endParaRPr lang="en-US" sz="1707"/>
          </a:p>
        </p:txBody>
      </p:sp>
      <p:grpSp>
        <p:nvGrpSpPr>
          <p:cNvPr id="73" name="Group 38"/>
          <p:cNvGrpSpPr/>
          <p:nvPr/>
        </p:nvGrpSpPr>
        <p:grpSpPr>
          <a:xfrm>
            <a:off x="1996382" y="1692532"/>
            <a:ext cx="1882277" cy="1058195"/>
            <a:chOff x="2216719" y="2111100"/>
            <a:chExt cx="1882277" cy="1058254"/>
          </a:xfrm>
        </p:grpSpPr>
        <p:sp>
          <p:nvSpPr>
            <p:cNvPr id="74" name="TextBox 39"/>
            <p:cNvSpPr txBox="1"/>
            <p:nvPr/>
          </p:nvSpPr>
          <p:spPr>
            <a:xfrm>
              <a:off x="2216719" y="2111100"/>
              <a:ext cx="1348446" cy="32581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17" b="1" dirty="0">
                  <a:solidFill>
                    <a:srgbClr val="FF0000"/>
                  </a:solidFill>
                  <a:latin typeface="微软雅黑" pitchFamily="34" charset="-122"/>
                  <a:ea typeface="微软雅黑" pitchFamily="34" charset="-122"/>
                </a:rPr>
                <a:t>添加您的标题</a:t>
              </a:r>
              <a:endParaRPr lang="en-US" sz="1517" b="1" dirty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5" name="TextBox 40"/>
            <p:cNvSpPr txBox="1"/>
            <p:nvPr/>
          </p:nvSpPr>
          <p:spPr>
            <a:xfrm>
              <a:off x="2216720" y="2387365"/>
              <a:ext cx="1882276" cy="78198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094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99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996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76" name="Group 41"/>
          <p:cNvGrpSpPr/>
          <p:nvPr/>
        </p:nvGrpSpPr>
        <p:grpSpPr>
          <a:xfrm>
            <a:off x="1058958" y="1748179"/>
            <a:ext cx="1022893" cy="796427"/>
            <a:chOff x="1279294" y="2166750"/>
            <a:chExt cx="1022893" cy="796471"/>
          </a:xfrm>
        </p:grpSpPr>
        <p:sp>
          <p:nvSpPr>
            <p:cNvPr id="77" name="Oval 42"/>
            <p:cNvSpPr/>
            <p:nvPr/>
          </p:nvSpPr>
          <p:spPr>
            <a:xfrm>
              <a:off x="1279294" y="2166750"/>
              <a:ext cx="796471" cy="7964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707"/>
            </a:p>
          </p:txBody>
        </p:sp>
        <p:sp>
          <p:nvSpPr>
            <p:cNvPr id="78" name="TextBox 43"/>
            <p:cNvSpPr txBox="1"/>
            <p:nvPr/>
          </p:nvSpPr>
          <p:spPr>
            <a:xfrm>
              <a:off x="1291974" y="2270162"/>
              <a:ext cx="1010213" cy="58852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24">
                  <a:solidFill>
                    <a:schemeClr val="bg1"/>
                  </a:solidFill>
                  <a:latin typeface="+mj-lt"/>
                </a:rPr>
                <a:t>78%</a:t>
              </a:r>
            </a:p>
          </p:txBody>
        </p:sp>
      </p:grpSp>
      <p:grpSp>
        <p:nvGrpSpPr>
          <p:cNvPr id="79" name="Group 44"/>
          <p:cNvGrpSpPr/>
          <p:nvPr/>
        </p:nvGrpSpPr>
        <p:grpSpPr>
          <a:xfrm>
            <a:off x="7521293" y="1621992"/>
            <a:ext cx="3626117" cy="979293"/>
            <a:chOff x="7741630" y="2040553"/>
            <a:chExt cx="3626117" cy="979345"/>
          </a:xfrm>
        </p:grpSpPr>
        <p:sp>
          <p:nvSpPr>
            <p:cNvPr id="80" name="TextBox 45"/>
            <p:cNvSpPr txBox="1"/>
            <p:nvPr/>
          </p:nvSpPr>
          <p:spPr>
            <a:xfrm>
              <a:off x="7744836" y="2040553"/>
              <a:ext cx="1348446" cy="372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517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此处添加标题</a:t>
              </a:r>
              <a:endParaRPr lang="en-US" altLang="zh-CN" sz="151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TextBox 46"/>
            <p:cNvSpPr txBox="1"/>
            <p:nvPr/>
          </p:nvSpPr>
          <p:spPr>
            <a:xfrm>
              <a:off x="7741630" y="2314795"/>
              <a:ext cx="3626117" cy="705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094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32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2" name="Group 47"/>
          <p:cNvGrpSpPr/>
          <p:nvPr/>
        </p:nvGrpSpPr>
        <p:grpSpPr>
          <a:xfrm>
            <a:off x="7521293" y="2680159"/>
            <a:ext cx="3626117" cy="979293"/>
            <a:chOff x="7741630" y="3098778"/>
            <a:chExt cx="3626117" cy="979345"/>
          </a:xfrm>
        </p:grpSpPr>
        <p:sp>
          <p:nvSpPr>
            <p:cNvPr id="83" name="TextBox 48"/>
            <p:cNvSpPr txBox="1"/>
            <p:nvPr/>
          </p:nvSpPr>
          <p:spPr>
            <a:xfrm>
              <a:off x="7744836" y="3098778"/>
              <a:ext cx="1348446" cy="325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17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此处添加标题</a:t>
              </a:r>
              <a:endParaRPr lang="en-US" altLang="zh-CN" sz="1517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4" name="TextBox 49"/>
            <p:cNvSpPr txBox="1"/>
            <p:nvPr/>
          </p:nvSpPr>
          <p:spPr>
            <a:xfrm>
              <a:off x="7741630" y="3373020"/>
              <a:ext cx="3626117" cy="705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094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32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5" name="Group 50"/>
          <p:cNvGrpSpPr/>
          <p:nvPr/>
        </p:nvGrpSpPr>
        <p:grpSpPr>
          <a:xfrm>
            <a:off x="7521293" y="3735870"/>
            <a:ext cx="3626117" cy="979293"/>
            <a:chOff x="7741630" y="4154544"/>
            <a:chExt cx="3626117" cy="979345"/>
          </a:xfrm>
        </p:grpSpPr>
        <p:sp>
          <p:nvSpPr>
            <p:cNvPr id="86" name="TextBox 51"/>
            <p:cNvSpPr txBox="1"/>
            <p:nvPr/>
          </p:nvSpPr>
          <p:spPr>
            <a:xfrm>
              <a:off x="7744836" y="4154544"/>
              <a:ext cx="1348446" cy="37249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517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此处添加标题</a:t>
              </a:r>
              <a:endParaRPr lang="en-US" altLang="zh-CN" sz="1517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7" name="TextBox 52"/>
            <p:cNvSpPr txBox="1"/>
            <p:nvPr/>
          </p:nvSpPr>
          <p:spPr>
            <a:xfrm>
              <a:off x="7741630" y="4428786"/>
              <a:ext cx="3626117" cy="705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094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32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8" name="Group 53"/>
          <p:cNvGrpSpPr/>
          <p:nvPr/>
        </p:nvGrpSpPr>
        <p:grpSpPr>
          <a:xfrm>
            <a:off x="7521293" y="4794038"/>
            <a:ext cx="3626117" cy="979293"/>
            <a:chOff x="7741630" y="5212769"/>
            <a:chExt cx="3626117" cy="979345"/>
          </a:xfrm>
        </p:grpSpPr>
        <p:sp>
          <p:nvSpPr>
            <p:cNvPr id="89" name="TextBox 54"/>
            <p:cNvSpPr txBox="1"/>
            <p:nvPr/>
          </p:nvSpPr>
          <p:spPr>
            <a:xfrm>
              <a:off x="7744836" y="5212769"/>
              <a:ext cx="1348446" cy="325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517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此处添加标题</a:t>
              </a:r>
              <a:endParaRPr lang="en-US" altLang="zh-CN" sz="1517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0" name="TextBox 55"/>
            <p:cNvSpPr txBox="1"/>
            <p:nvPr/>
          </p:nvSpPr>
          <p:spPr>
            <a:xfrm>
              <a:off x="7741630" y="5487011"/>
              <a:ext cx="3626117" cy="70510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094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zh-CN" altLang="en-US" sz="132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您的内容打在这里，或者通过复制您的文本后，在此框中选择粘贴。</a:t>
              </a:r>
              <a:endParaRPr lang="en-US" altLang="zh-CN" sz="1327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1" name="Group 56"/>
          <p:cNvGrpSpPr/>
          <p:nvPr/>
        </p:nvGrpSpPr>
        <p:grpSpPr>
          <a:xfrm>
            <a:off x="6719035" y="4848552"/>
            <a:ext cx="670664" cy="670627"/>
            <a:chOff x="6939371" y="5267294"/>
            <a:chExt cx="670664" cy="670664"/>
          </a:xfrm>
        </p:grpSpPr>
        <p:sp>
          <p:nvSpPr>
            <p:cNvPr id="92" name="Rectangle 57"/>
            <p:cNvSpPr/>
            <p:nvPr/>
          </p:nvSpPr>
          <p:spPr>
            <a:xfrm>
              <a:off x="6939371" y="5267294"/>
              <a:ext cx="670664" cy="670664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4">
                <a:latin typeface="+mj-lt"/>
              </a:endParaRPr>
            </a:p>
          </p:txBody>
        </p:sp>
        <p:sp>
          <p:nvSpPr>
            <p:cNvPr id="93" name="AutoShape 82"/>
            <p:cNvSpPr>
              <a:spLocks noChangeAspect="1"/>
            </p:cNvSpPr>
            <p:nvPr/>
          </p:nvSpPr>
          <p:spPr bwMode="auto">
            <a:xfrm>
              <a:off x="7099847" y="5427725"/>
              <a:ext cx="349712" cy="34980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3767" y="5419"/>
                  </a:moveTo>
                  <a:cubicBezTo>
                    <a:pt x="4051" y="5419"/>
                    <a:pt x="4271" y="5505"/>
                    <a:pt x="4428" y="5687"/>
                  </a:cubicBezTo>
                  <a:cubicBezTo>
                    <a:pt x="4586" y="5865"/>
                    <a:pt x="4701" y="6078"/>
                    <a:pt x="4766" y="6326"/>
                  </a:cubicBezTo>
                  <a:cubicBezTo>
                    <a:pt x="4835" y="6574"/>
                    <a:pt x="4879" y="6836"/>
                    <a:pt x="4893" y="7106"/>
                  </a:cubicBezTo>
                  <a:cubicBezTo>
                    <a:pt x="4910" y="7377"/>
                    <a:pt x="4917" y="7596"/>
                    <a:pt x="4917" y="7760"/>
                  </a:cubicBezTo>
                  <a:lnTo>
                    <a:pt x="4917" y="9856"/>
                  </a:lnTo>
                  <a:cubicBezTo>
                    <a:pt x="4809" y="9928"/>
                    <a:pt x="4720" y="10015"/>
                    <a:pt x="4646" y="10110"/>
                  </a:cubicBezTo>
                  <a:cubicBezTo>
                    <a:pt x="4574" y="10208"/>
                    <a:pt x="4468" y="10257"/>
                    <a:pt x="4329" y="10257"/>
                  </a:cubicBezTo>
                  <a:lnTo>
                    <a:pt x="561" y="10257"/>
                  </a:lnTo>
                  <a:cubicBezTo>
                    <a:pt x="439" y="10257"/>
                    <a:pt x="338" y="10208"/>
                    <a:pt x="256" y="10110"/>
                  </a:cubicBezTo>
                  <a:cubicBezTo>
                    <a:pt x="177" y="10015"/>
                    <a:pt x="93" y="9928"/>
                    <a:pt x="0" y="9856"/>
                  </a:cubicBezTo>
                  <a:lnTo>
                    <a:pt x="0" y="7760"/>
                  </a:lnTo>
                  <a:cubicBezTo>
                    <a:pt x="0" y="7596"/>
                    <a:pt x="4" y="7377"/>
                    <a:pt x="12" y="7106"/>
                  </a:cubicBezTo>
                  <a:cubicBezTo>
                    <a:pt x="19" y="6836"/>
                    <a:pt x="57" y="6574"/>
                    <a:pt x="124" y="6326"/>
                  </a:cubicBezTo>
                  <a:cubicBezTo>
                    <a:pt x="196" y="6078"/>
                    <a:pt x="309" y="5865"/>
                    <a:pt x="465" y="5687"/>
                  </a:cubicBezTo>
                  <a:cubicBezTo>
                    <a:pt x="624" y="5508"/>
                    <a:pt x="842" y="5419"/>
                    <a:pt x="1123" y="5419"/>
                  </a:cubicBezTo>
                  <a:cubicBezTo>
                    <a:pt x="782" y="5151"/>
                    <a:pt x="508" y="4803"/>
                    <a:pt x="304" y="4377"/>
                  </a:cubicBezTo>
                  <a:cubicBezTo>
                    <a:pt x="103" y="3950"/>
                    <a:pt x="0" y="3469"/>
                    <a:pt x="0" y="2937"/>
                  </a:cubicBezTo>
                  <a:cubicBezTo>
                    <a:pt x="0" y="2539"/>
                    <a:pt x="64" y="2162"/>
                    <a:pt x="189" y="1805"/>
                  </a:cubicBezTo>
                  <a:cubicBezTo>
                    <a:pt x="316" y="1448"/>
                    <a:pt x="491" y="1134"/>
                    <a:pt x="717" y="861"/>
                  </a:cubicBezTo>
                  <a:cubicBezTo>
                    <a:pt x="943" y="590"/>
                    <a:pt x="1207" y="380"/>
                    <a:pt x="1504" y="227"/>
                  </a:cubicBezTo>
                  <a:cubicBezTo>
                    <a:pt x="1804" y="77"/>
                    <a:pt x="2119" y="0"/>
                    <a:pt x="2445" y="0"/>
                  </a:cubicBezTo>
                  <a:cubicBezTo>
                    <a:pt x="2793" y="0"/>
                    <a:pt x="3115" y="77"/>
                    <a:pt x="3412" y="227"/>
                  </a:cubicBezTo>
                  <a:cubicBezTo>
                    <a:pt x="3712" y="380"/>
                    <a:pt x="3969" y="590"/>
                    <a:pt x="4188" y="861"/>
                  </a:cubicBezTo>
                  <a:cubicBezTo>
                    <a:pt x="4406" y="1134"/>
                    <a:pt x="4584" y="1448"/>
                    <a:pt x="4716" y="1805"/>
                  </a:cubicBezTo>
                  <a:cubicBezTo>
                    <a:pt x="4850" y="2162"/>
                    <a:pt x="4917" y="2539"/>
                    <a:pt x="4917" y="2937"/>
                  </a:cubicBezTo>
                  <a:cubicBezTo>
                    <a:pt x="4917" y="3458"/>
                    <a:pt x="4814" y="3939"/>
                    <a:pt x="4603" y="4371"/>
                  </a:cubicBezTo>
                  <a:cubicBezTo>
                    <a:pt x="4392" y="4800"/>
                    <a:pt x="4115" y="5151"/>
                    <a:pt x="3767" y="5419"/>
                  </a:cubicBezTo>
                  <a:moveTo>
                    <a:pt x="18165" y="12062"/>
                  </a:moveTo>
                  <a:cubicBezTo>
                    <a:pt x="18672" y="12604"/>
                    <a:pt x="19070" y="13142"/>
                    <a:pt x="19356" y="13669"/>
                  </a:cubicBezTo>
                  <a:cubicBezTo>
                    <a:pt x="19641" y="14196"/>
                    <a:pt x="19788" y="14801"/>
                    <a:pt x="19788" y="15480"/>
                  </a:cubicBezTo>
                  <a:lnTo>
                    <a:pt x="19788" y="20816"/>
                  </a:lnTo>
                  <a:cubicBezTo>
                    <a:pt x="19694" y="20868"/>
                    <a:pt x="19620" y="20931"/>
                    <a:pt x="19557" y="20995"/>
                  </a:cubicBezTo>
                  <a:cubicBezTo>
                    <a:pt x="19497" y="21061"/>
                    <a:pt x="19425" y="21122"/>
                    <a:pt x="19344" y="21191"/>
                  </a:cubicBezTo>
                  <a:cubicBezTo>
                    <a:pt x="19262" y="21251"/>
                    <a:pt x="19173" y="21317"/>
                    <a:pt x="19075" y="21386"/>
                  </a:cubicBezTo>
                  <a:cubicBezTo>
                    <a:pt x="18976" y="21455"/>
                    <a:pt x="18835" y="21528"/>
                    <a:pt x="18662" y="21599"/>
                  </a:cubicBezTo>
                  <a:lnTo>
                    <a:pt x="2942" y="21599"/>
                  </a:lnTo>
                  <a:cubicBezTo>
                    <a:pt x="2675" y="21599"/>
                    <a:pt x="2467" y="21499"/>
                    <a:pt x="2318" y="21291"/>
                  </a:cubicBezTo>
                  <a:cubicBezTo>
                    <a:pt x="2167" y="21081"/>
                    <a:pt x="2003" y="20926"/>
                    <a:pt x="1819" y="20816"/>
                  </a:cubicBezTo>
                  <a:lnTo>
                    <a:pt x="1819" y="15480"/>
                  </a:lnTo>
                  <a:cubicBezTo>
                    <a:pt x="1819" y="14763"/>
                    <a:pt x="1989" y="14127"/>
                    <a:pt x="2335" y="13571"/>
                  </a:cubicBezTo>
                  <a:cubicBezTo>
                    <a:pt x="2678" y="13018"/>
                    <a:pt x="3052" y="12511"/>
                    <a:pt x="3460" y="12062"/>
                  </a:cubicBezTo>
                  <a:cubicBezTo>
                    <a:pt x="3535" y="11970"/>
                    <a:pt x="3633" y="11869"/>
                    <a:pt x="3753" y="11766"/>
                  </a:cubicBezTo>
                  <a:cubicBezTo>
                    <a:pt x="3873" y="11659"/>
                    <a:pt x="4000" y="11590"/>
                    <a:pt x="4137" y="11553"/>
                  </a:cubicBezTo>
                  <a:cubicBezTo>
                    <a:pt x="4276" y="11495"/>
                    <a:pt x="4432" y="11466"/>
                    <a:pt x="4610" y="11455"/>
                  </a:cubicBezTo>
                  <a:cubicBezTo>
                    <a:pt x="4785" y="11446"/>
                    <a:pt x="4956" y="11423"/>
                    <a:pt x="5126" y="11388"/>
                  </a:cubicBezTo>
                  <a:cubicBezTo>
                    <a:pt x="5594" y="11299"/>
                    <a:pt x="6091" y="11210"/>
                    <a:pt x="6621" y="11121"/>
                  </a:cubicBezTo>
                  <a:cubicBezTo>
                    <a:pt x="7149" y="11034"/>
                    <a:pt x="7665" y="10945"/>
                    <a:pt x="8172" y="10853"/>
                  </a:cubicBezTo>
                  <a:cubicBezTo>
                    <a:pt x="7483" y="10326"/>
                    <a:pt x="6928" y="9632"/>
                    <a:pt x="6513" y="8762"/>
                  </a:cubicBezTo>
                  <a:cubicBezTo>
                    <a:pt x="6093" y="7896"/>
                    <a:pt x="5884" y="6940"/>
                    <a:pt x="5884" y="5903"/>
                  </a:cubicBezTo>
                  <a:cubicBezTo>
                    <a:pt x="5884" y="5097"/>
                    <a:pt x="6016" y="4331"/>
                    <a:pt x="6275" y="3608"/>
                  </a:cubicBezTo>
                  <a:cubicBezTo>
                    <a:pt x="6535" y="2885"/>
                    <a:pt x="6887" y="2260"/>
                    <a:pt x="7331" y="1733"/>
                  </a:cubicBezTo>
                  <a:cubicBezTo>
                    <a:pt x="7778" y="1203"/>
                    <a:pt x="8299" y="786"/>
                    <a:pt x="8894" y="472"/>
                  </a:cubicBezTo>
                  <a:cubicBezTo>
                    <a:pt x="9494" y="158"/>
                    <a:pt x="10125" y="3"/>
                    <a:pt x="10802" y="3"/>
                  </a:cubicBezTo>
                  <a:cubicBezTo>
                    <a:pt x="11476" y="3"/>
                    <a:pt x="12112" y="158"/>
                    <a:pt x="12710" y="472"/>
                  </a:cubicBezTo>
                  <a:cubicBezTo>
                    <a:pt x="13307" y="786"/>
                    <a:pt x="13826" y="1203"/>
                    <a:pt x="14272" y="1733"/>
                  </a:cubicBezTo>
                  <a:cubicBezTo>
                    <a:pt x="14716" y="2260"/>
                    <a:pt x="15067" y="2885"/>
                    <a:pt x="15328" y="3608"/>
                  </a:cubicBezTo>
                  <a:cubicBezTo>
                    <a:pt x="15590" y="4331"/>
                    <a:pt x="15719" y="5097"/>
                    <a:pt x="15719" y="5903"/>
                  </a:cubicBezTo>
                  <a:cubicBezTo>
                    <a:pt x="15719" y="6939"/>
                    <a:pt x="15513" y="7890"/>
                    <a:pt x="15100" y="8757"/>
                  </a:cubicBezTo>
                  <a:cubicBezTo>
                    <a:pt x="14685" y="9620"/>
                    <a:pt x="14128" y="10320"/>
                    <a:pt x="13432" y="10853"/>
                  </a:cubicBezTo>
                  <a:cubicBezTo>
                    <a:pt x="13936" y="10945"/>
                    <a:pt x="14452" y="11031"/>
                    <a:pt x="14978" y="11115"/>
                  </a:cubicBezTo>
                  <a:cubicBezTo>
                    <a:pt x="15504" y="11198"/>
                    <a:pt x="16005" y="11288"/>
                    <a:pt x="16478" y="11388"/>
                  </a:cubicBezTo>
                  <a:cubicBezTo>
                    <a:pt x="16653" y="11426"/>
                    <a:pt x="16826" y="11449"/>
                    <a:pt x="16994" y="11455"/>
                  </a:cubicBezTo>
                  <a:cubicBezTo>
                    <a:pt x="17162" y="11466"/>
                    <a:pt x="17323" y="11495"/>
                    <a:pt x="17467" y="11553"/>
                  </a:cubicBezTo>
                  <a:cubicBezTo>
                    <a:pt x="17603" y="11590"/>
                    <a:pt x="17731" y="11659"/>
                    <a:pt x="17851" y="11766"/>
                  </a:cubicBezTo>
                  <a:cubicBezTo>
                    <a:pt x="17966" y="11869"/>
                    <a:pt x="18074" y="11970"/>
                    <a:pt x="18165" y="12062"/>
                  </a:cubicBezTo>
                  <a:moveTo>
                    <a:pt x="20474" y="5419"/>
                  </a:moveTo>
                  <a:cubicBezTo>
                    <a:pt x="20757" y="5419"/>
                    <a:pt x="20973" y="5505"/>
                    <a:pt x="21124" y="5687"/>
                  </a:cubicBezTo>
                  <a:cubicBezTo>
                    <a:pt x="21271" y="5865"/>
                    <a:pt x="21381" y="6078"/>
                    <a:pt x="21448" y="6326"/>
                  </a:cubicBezTo>
                  <a:cubicBezTo>
                    <a:pt x="21520" y="6574"/>
                    <a:pt x="21561" y="6836"/>
                    <a:pt x="21576" y="7106"/>
                  </a:cubicBezTo>
                  <a:cubicBezTo>
                    <a:pt x="21592" y="7377"/>
                    <a:pt x="21599" y="7596"/>
                    <a:pt x="21599" y="7760"/>
                  </a:cubicBezTo>
                  <a:lnTo>
                    <a:pt x="21599" y="9856"/>
                  </a:lnTo>
                  <a:cubicBezTo>
                    <a:pt x="21508" y="9928"/>
                    <a:pt x="21422" y="10015"/>
                    <a:pt x="21340" y="10110"/>
                  </a:cubicBezTo>
                  <a:cubicBezTo>
                    <a:pt x="21261" y="10208"/>
                    <a:pt x="21158" y="10257"/>
                    <a:pt x="21036" y="10257"/>
                  </a:cubicBezTo>
                  <a:lnTo>
                    <a:pt x="17268" y="10257"/>
                  </a:lnTo>
                  <a:cubicBezTo>
                    <a:pt x="17131" y="10257"/>
                    <a:pt x="17023" y="10208"/>
                    <a:pt x="16953" y="10110"/>
                  </a:cubicBezTo>
                  <a:cubicBezTo>
                    <a:pt x="16879" y="10015"/>
                    <a:pt x="16790" y="9928"/>
                    <a:pt x="16682" y="9856"/>
                  </a:cubicBezTo>
                  <a:lnTo>
                    <a:pt x="16682" y="7760"/>
                  </a:lnTo>
                  <a:cubicBezTo>
                    <a:pt x="16682" y="7596"/>
                    <a:pt x="16692" y="7377"/>
                    <a:pt x="16706" y="7106"/>
                  </a:cubicBezTo>
                  <a:cubicBezTo>
                    <a:pt x="16720" y="6836"/>
                    <a:pt x="16766" y="6574"/>
                    <a:pt x="16836" y="6326"/>
                  </a:cubicBezTo>
                  <a:cubicBezTo>
                    <a:pt x="16912" y="6078"/>
                    <a:pt x="17023" y="5865"/>
                    <a:pt x="17183" y="5687"/>
                  </a:cubicBezTo>
                  <a:cubicBezTo>
                    <a:pt x="17337" y="5508"/>
                    <a:pt x="17556" y="5419"/>
                    <a:pt x="17829" y="5419"/>
                  </a:cubicBezTo>
                  <a:cubicBezTo>
                    <a:pt x="17488" y="5151"/>
                    <a:pt x="17210" y="4803"/>
                    <a:pt x="16999" y="4377"/>
                  </a:cubicBezTo>
                  <a:cubicBezTo>
                    <a:pt x="16788" y="3950"/>
                    <a:pt x="16682" y="3469"/>
                    <a:pt x="16682" y="2937"/>
                  </a:cubicBezTo>
                  <a:cubicBezTo>
                    <a:pt x="16682" y="2539"/>
                    <a:pt x="16744" y="2162"/>
                    <a:pt x="16872" y="1805"/>
                  </a:cubicBezTo>
                  <a:cubicBezTo>
                    <a:pt x="16999" y="1448"/>
                    <a:pt x="17174" y="1134"/>
                    <a:pt x="17400" y="861"/>
                  </a:cubicBezTo>
                  <a:cubicBezTo>
                    <a:pt x="17625" y="590"/>
                    <a:pt x="17889" y="380"/>
                    <a:pt x="18187" y="227"/>
                  </a:cubicBezTo>
                  <a:cubicBezTo>
                    <a:pt x="18487" y="77"/>
                    <a:pt x="18808" y="0"/>
                    <a:pt x="19152" y="0"/>
                  </a:cubicBezTo>
                  <a:cubicBezTo>
                    <a:pt x="19480" y="0"/>
                    <a:pt x="19795" y="77"/>
                    <a:pt x="20095" y="227"/>
                  </a:cubicBezTo>
                  <a:cubicBezTo>
                    <a:pt x="20395" y="380"/>
                    <a:pt x="20656" y="590"/>
                    <a:pt x="20882" y="861"/>
                  </a:cubicBezTo>
                  <a:cubicBezTo>
                    <a:pt x="21108" y="1134"/>
                    <a:pt x="21285" y="1448"/>
                    <a:pt x="21412" y="1805"/>
                  </a:cubicBezTo>
                  <a:cubicBezTo>
                    <a:pt x="21537" y="2162"/>
                    <a:pt x="21599" y="2539"/>
                    <a:pt x="21599" y="2937"/>
                  </a:cubicBezTo>
                  <a:cubicBezTo>
                    <a:pt x="21599" y="3458"/>
                    <a:pt x="21499" y="3939"/>
                    <a:pt x="21295" y="4371"/>
                  </a:cubicBezTo>
                  <a:cubicBezTo>
                    <a:pt x="21093" y="4800"/>
                    <a:pt x="20820" y="5151"/>
                    <a:pt x="20474" y="5419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48155" tIns="48155" rIns="48155" bIns="48155" anchor="ctr"/>
            <a:lstStyle/>
            <a:p>
              <a:pPr defTabSz="457037">
                <a:defRPr/>
              </a:pPr>
              <a:endParaRPr lang="es-ES" sz="3603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94" name="Group 59"/>
          <p:cNvGrpSpPr/>
          <p:nvPr/>
        </p:nvGrpSpPr>
        <p:grpSpPr>
          <a:xfrm>
            <a:off x="6719035" y="3790385"/>
            <a:ext cx="670664" cy="670627"/>
            <a:chOff x="6939371" y="4209069"/>
            <a:chExt cx="670664" cy="670664"/>
          </a:xfrm>
        </p:grpSpPr>
        <p:sp>
          <p:nvSpPr>
            <p:cNvPr id="95" name="Rectangle 60"/>
            <p:cNvSpPr/>
            <p:nvPr/>
          </p:nvSpPr>
          <p:spPr>
            <a:xfrm>
              <a:off x="6939371" y="4209069"/>
              <a:ext cx="670664" cy="670664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4">
                <a:latin typeface="+mj-lt"/>
              </a:endParaRPr>
            </a:p>
          </p:txBody>
        </p:sp>
        <p:sp>
          <p:nvSpPr>
            <p:cNvPr id="96" name="AutoShape 115"/>
            <p:cNvSpPr>
              <a:spLocks noChangeAspect="1"/>
            </p:cNvSpPr>
            <p:nvPr/>
          </p:nvSpPr>
          <p:spPr bwMode="auto">
            <a:xfrm>
              <a:off x="7082679" y="4354524"/>
              <a:ext cx="394678" cy="39026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357" y="18801"/>
                  </a:moveTo>
                  <a:cubicBezTo>
                    <a:pt x="21518" y="18965"/>
                    <a:pt x="21599" y="19177"/>
                    <a:pt x="21599" y="19436"/>
                  </a:cubicBezTo>
                  <a:cubicBezTo>
                    <a:pt x="21599" y="19580"/>
                    <a:pt x="21518" y="19775"/>
                    <a:pt x="21357" y="20018"/>
                  </a:cubicBezTo>
                  <a:cubicBezTo>
                    <a:pt x="21193" y="20261"/>
                    <a:pt x="20989" y="20504"/>
                    <a:pt x="20746" y="20741"/>
                  </a:cubicBezTo>
                  <a:cubicBezTo>
                    <a:pt x="20503" y="20978"/>
                    <a:pt x="20260" y="21184"/>
                    <a:pt x="20023" y="21348"/>
                  </a:cubicBezTo>
                  <a:cubicBezTo>
                    <a:pt x="19783" y="21518"/>
                    <a:pt x="19593" y="21599"/>
                    <a:pt x="19447" y="21599"/>
                  </a:cubicBezTo>
                  <a:cubicBezTo>
                    <a:pt x="19189" y="21599"/>
                    <a:pt x="18975" y="21515"/>
                    <a:pt x="18811" y="21343"/>
                  </a:cubicBezTo>
                  <a:lnTo>
                    <a:pt x="13957" y="16502"/>
                  </a:lnTo>
                  <a:cubicBezTo>
                    <a:pt x="13217" y="16980"/>
                    <a:pt x="12428" y="17350"/>
                    <a:pt x="11589" y="17604"/>
                  </a:cubicBezTo>
                  <a:cubicBezTo>
                    <a:pt x="10750" y="17864"/>
                    <a:pt x="9891" y="17991"/>
                    <a:pt x="9007" y="17991"/>
                  </a:cubicBezTo>
                  <a:cubicBezTo>
                    <a:pt x="7769" y="17991"/>
                    <a:pt x="6608" y="17759"/>
                    <a:pt x="5517" y="17290"/>
                  </a:cubicBezTo>
                  <a:cubicBezTo>
                    <a:pt x="4427" y="16822"/>
                    <a:pt x="3469" y="16175"/>
                    <a:pt x="2644" y="15353"/>
                  </a:cubicBezTo>
                  <a:cubicBezTo>
                    <a:pt x="1816" y="14534"/>
                    <a:pt x="1172" y="13580"/>
                    <a:pt x="700" y="12487"/>
                  </a:cubicBezTo>
                  <a:cubicBezTo>
                    <a:pt x="231" y="11400"/>
                    <a:pt x="0" y="10236"/>
                    <a:pt x="0" y="8999"/>
                  </a:cubicBezTo>
                  <a:cubicBezTo>
                    <a:pt x="0" y="7768"/>
                    <a:pt x="231" y="6602"/>
                    <a:pt x="700" y="5515"/>
                  </a:cubicBezTo>
                  <a:cubicBezTo>
                    <a:pt x="1169" y="4422"/>
                    <a:pt x="1816" y="3467"/>
                    <a:pt x="2644" y="2645"/>
                  </a:cubicBezTo>
                  <a:cubicBezTo>
                    <a:pt x="3469" y="1827"/>
                    <a:pt x="4424" y="1180"/>
                    <a:pt x="5512" y="708"/>
                  </a:cubicBezTo>
                  <a:cubicBezTo>
                    <a:pt x="6600" y="237"/>
                    <a:pt x="7764" y="0"/>
                    <a:pt x="9007" y="0"/>
                  </a:cubicBezTo>
                  <a:cubicBezTo>
                    <a:pt x="10244" y="0"/>
                    <a:pt x="11403" y="237"/>
                    <a:pt x="12488" y="708"/>
                  </a:cubicBezTo>
                  <a:cubicBezTo>
                    <a:pt x="13573" y="1180"/>
                    <a:pt x="14530" y="1827"/>
                    <a:pt x="15358" y="2645"/>
                  </a:cubicBezTo>
                  <a:cubicBezTo>
                    <a:pt x="16183" y="3467"/>
                    <a:pt x="16830" y="4422"/>
                    <a:pt x="17299" y="5515"/>
                  </a:cubicBezTo>
                  <a:cubicBezTo>
                    <a:pt x="17768" y="6602"/>
                    <a:pt x="18003" y="7768"/>
                    <a:pt x="18003" y="8999"/>
                  </a:cubicBezTo>
                  <a:cubicBezTo>
                    <a:pt x="18003" y="9886"/>
                    <a:pt x="17873" y="10747"/>
                    <a:pt x="17616" y="11589"/>
                  </a:cubicBezTo>
                  <a:cubicBezTo>
                    <a:pt x="17359" y="12433"/>
                    <a:pt x="16991" y="13218"/>
                    <a:pt x="16514" y="13947"/>
                  </a:cubicBezTo>
                  <a:lnTo>
                    <a:pt x="21357" y="18801"/>
                  </a:lnTo>
                  <a:close/>
                  <a:moveTo>
                    <a:pt x="3596" y="8999"/>
                  </a:moveTo>
                  <a:cubicBezTo>
                    <a:pt x="3596" y="9759"/>
                    <a:pt x="3740" y="10465"/>
                    <a:pt x="4028" y="11117"/>
                  </a:cubicBezTo>
                  <a:cubicBezTo>
                    <a:pt x="4317" y="11770"/>
                    <a:pt x="4707" y="12337"/>
                    <a:pt x="5193" y="12820"/>
                  </a:cubicBezTo>
                  <a:cubicBezTo>
                    <a:pt x="5679" y="13300"/>
                    <a:pt x="6252" y="13684"/>
                    <a:pt x="6908" y="13969"/>
                  </a:cubicBezTo>
                  <a:cubicBezTo>
                    <a:pt x="7566" y="14252"/>
                    <a:pt x="8264" y="14393"/>
                    <a:pt x="9004" y="14393"/>
                  </a:cubicBezTo>
                  <a:cubicBezTo>
                    <a:pt x="9744" y="14393"/>
                    <a:pt x="10439" y="14252"/>
                    <a:pt x="11092" y="13969"/>
                  </a:cubicBezTo>
                  <a:cubicBezTo>
                    <a:pt x="11745" y="13684"/>
                    <a:pt x="12318" y="13300"/>
                    <a:pt x="12801" y="12820"/>
                  </a:cubicBezTo>
                  <a:cubicBezTo>
                    <a:pt x="13290" y="12337"/>
                    <a:pt x="13677" y="11770"/>
                    <a:pt x="13965" y="11117"/>
                  </a:cubicBezTo>
                  <a:cubicBezTo>
                    <a:pt x="14254" y="10465"/>
                    <a:pt x="14398" y="9759"/>
                    <a:pt x="14398" y="8999"/>
                  </a:cubicBezTo>
                  <a:cubicBezTo>
                    <a:pt x="14398" y="8259"/>
                    <a:pt x="14254" y="7565"/>
                    <a:pt x="13965" y="6912"/>
                  </a:cubicBezTo>
                  <a:cubicBezTo>
                    <a:pt x="13674" y="6257"/>
                    <a:pt x="13290" y="5684"/>
                    <a:pt x="12801" y="5192"/>
                  </a:cubicBezTo>
                  <a:cubicBezTo>
                    <a:pt x="12315" y="4704"/>
                    <a:pt x="11745" y="4317"/>
                    <a:pt x="11092" y="4032"/>
                  </a:cubicBezTo>
                  <a:cubicBezTo>
                    <a:pt x="10439" y="3749"/>
                    <a:pt x="9741" y="3605"/>
                    <a:pt x="9004" y="3605"/>
                  </a:cubicBezTo>
                  <a:cubicBezTo>
                    <a:pt x="8267" y="3605"/>
                    <a:pt x="7566" y="3749"/>
                    <a:pt x="6908" y="4032"/>
                  </a:cubicBezTo>
                  <a:cubicBezTo>
                    <a:pt x="6252" y="4317"/>
                    <a:pt x="5676" y="4704"/>
                    <a:pt x="5193" y="5192"/>
                  </a:cubicBezTo>
                  <a:cubicBezTo>
                    <a:pt x="4707" y="5684"/>
                    <a:pt x="4317" y="6257"/>
                    <a:pt x="4028" y="6912"/>
                  </a:cubicBezTo>
                  <a:cubicBezTo>
                    <a:pt x="3740" y="7565"/>
                    <a:pt x="3596" y="8256"/>
                    <a:pt x="3596" y="8999"/>
                  </a:cubicBezTo>
                  <a:moveTo>
                    <a:pt x="9007" y="5591"/>
                  </a:moveTo>
                  <a:cubicBezTo>
                    <a:pt x="9185" y="5591"/>
                    <a:pt x="9343" y="5656"/>
                    <a:pt x="9473" y="5785"/>
                  </a:cubicBezTo>
                  <a:cubicBezTo>
                    <a:pt x="9603" y="5918"/>
                    <a:pt x="9668" y="6082"/>
                    <a:pt x="9668" y="6279"/>
                  </a:cubicBezTo>
                  <a:cubicBezTo>
                    <a:pt x="9668" y="6460"/>
                    <a:pt x="9603" y="6616"/>
                    <a:pt x="9473" y="6745"/>
                  </a:cubicBezTo>
                  <a:cubicBezTo>
                    <a:pt x="9343" y="6878"/>
                    <a:pt x="9185" y="6943"/>
                    <a:pt x="9007" y="6943"/>
                  </a:cubicBezTo>
                  <a:cubicBezTo>
                    <a:pt x="8439" y="6943"/>
                    <a:pt x="7953" y="7144"/>
                    <a:pt x="7552" y="7536"/>
                  </a:cubicBezTo>
                  <a:cubicBezTo>
                    <a:pt x="7151" y="7934"/>
                    <a:pt x="6950" y="8423"/>
                    <a:pt x="6950" y="8996"/>
                  </a:cubicBezTo>
                  <a:cubicBezTo>
                    <a:pt x="6950" y="9180"/>
                    <a:pt x="6885" y="9332"/>
                    <a:pt x="6755" y="9465"/>
                  </a:cubicBezTo>
                  <a:cubicBezTo>
                    <a:pt x="6622" y="9595"/>
                    <a:pt x="6467" y="9657"/>
                    <a:pt x="6289" y="9657"/>
                  </a:cubicBezTo>
                  <a:cubicBezTo>
                    <a:pt x="6080" y="9657"/>
                    <a:pt x="5913" y="9595"/>
                    <a:pt x="5786" y="9465"/>
                  </a:cubicBezTo>
                  <a:cubicBezTo>
                    <a:pt x="5659" y="9332"/>
                    <a:pt x="5599" y="9180"/>
                    <a:pt x="5599" y="8996"/>
                  </a:cubicBezTo>
                  <a:cubicBezTo>
                    <a:pt x="5599" y="8539"/>
                    <a:pt x="5684" y="8104"/>
                    <a:pt x="5862" y="7686"/>
                  </a:cubicBezTo>
                  <a:cubicBezTo>
                    <a:pt x="6037" y="7271"/>
                    <a:pt x="6280" y="6907"/>
                    <a:pt x="6597" y="6590"/>
                  </a:cubicBezTo>
                  <a:cubicBezTo>
                    <a:pt x="6905" y="6277"/>
                    <a:pt x="7264" y="6028"/>
                    <a:pt x="7676" y="5856"/>
                  </a:cubicBezTo>
                  <a:cubicBezTo>
                    <a:pt x="8086" y="5681"/>
                    <a:pt x="8529" y="5591"/>
                    <a:pt x="9007" y="5591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48155" tIns="48155" rIns="48155" bIns="48155" anchor="ctr"/>
            <a:lstStyle/>
            <a:p>
              <a:pPr defTabSz="457037">
                <a:defRPr/>
              </a:pPr>
              <a:endParaRPr lang="es-ES" sz="3603" dirty="0">
                <a:solidFill>
                  <a:srgbClr val="44CE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ill Sans" charset="0"/>
                <a:cs typeface="Gill Sans" charset="0"/>
                <a:sym typeface="Gill Sans" charset="0"/>
              </a:endParaRPr>
            </a:p>
          </p:txBody>
        </p:sp>
      </p:grpSp>
      <p:grpSp>
        <p:nvGrpSpPr>
          <p:cNvPr id="97" name="Group 62"/>
          <p:cNvGrpSpPr/>
          <p:nvPr/>
        </p:nvGrpSpPr>
        <p:grpSpPr>
          <a:xfrm>
            <a:off x="6719035" y="2734677"/>
            <a:ext cx="670664" cy="670627"/>
            <a:chOff x="6939371" y="3153303"/>
            <a:chExt cx="670664" cy="670664"/>
          </a:xfrm>
        </p:grpSpPr>
        <p:sp>
          <p:nvSpPr>
            <p:cNvPr id="98" name="Rectangle 63"/>
            <p:cNvSpPr/>
            <p:nvPr/>
          </p:nvSpPr>
          <p:spPr>
            <a:xfrm>
              <a:off x="6939371" y="3153303"/>
              <a:ext cx="670664" cy="67066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4">
                <a:latin typeface="+mj-lt"/>
              </a:endParaRPr>
            </a:p>
          </p:txBody>
        </p:sp>
        <p:sp>
          <p:nvSpPr>
            <p:cNvPr id="99" name="Freeform 64"/>
            <p:cNvSpPr>
              <a:spLocks noChangeAspect="1" noChangeArrowheads="1"/>
            </p:cNvSpPr>
            <p:nvPr/>
          </p:nvSpPr>
          <p:spPr bwMode="auto">
            <a:xfrm>
              <a:off x="7057865" y="3292117"/>
              <a:ext cx="433676" cy="393037"/>
            </a:xfrm>
            <a:custGeom>
              <a:avLst/>
              <a:gdLst>
                <a:gd name="connsiteX0" fmla="*/ 496512 w 622984"/>
                <a:gd name="connsiteY0" fmla="*/ 492841 h 564606"/>
                <a:gd name="connsiteX1" fmla="*/ 473955 w 622984"/>
                <a:gd name="connsiteY1" fmla="*/ 515853 h 564606"/>
                <a:gd name="connsiteX2" fmla="*/ 496512 w 622984"/>
                <a:gd name="connsiteY2" fmla="*/ 535354 h 564606"/>
                <a:gd name="connsiteX3" fmla="*/ 519457 w 622984"/>
                <a:gd name="connsiteY3" fmla="*/ 515853 h 564606"/>
                <a:gd name="connsiteX4" fmla="*/ 496512 w 622984"/>
                <a:gd name="connsiteY4" fmla="*/ 492841 h 564606"/>
                <a:gd name="connsiteX5" fmla="*/ 249694 w 622984"/>
                <a:gd name="connsiteY5" fmla="*/ 352049 h 564606"/>
                <a:gd name="connsiteX6" fmla="*/ 272741 w 622984"/>
                <a:gd name="connsiteY6" fmla="*/ 374570 h 564606"/>
                <a:gd name="connsiteX7" fmla="*/ 171569 w 622984"/>
                <a:gd name="connsiteY7" fmla="*/ 475137 h 564606"/>
                <a:gd name="connsiteX8" fmla="*/ 177819 w 622984"/>
                <a:gd name="connsiteY8" fmla="*/ 481738 h 564606"/>
                <a:gd name="connsiteX9" fmla="*/ 155163 w 622984"/>
                <a:gd name="connsiteY9" fmla="*/ 510860 h 564606"/>
                <a:gd name="connsiteX10" fmla="*/ 73522 w 622984"/>
                <a:gd name="connsiteY10" fmla="*/ 562891 h 564606"/>
                <a:gd name="connsiteX11" fmla="*/ 60241 w 622984"/>
                <a:gd name="connsiteY11" fmla="*/ 550077 h 564606"/>
                <a:gd name="connsiteX12" fmla="*/ 112585 w 622984"/>
                <a:gd name="connsiteY12" fmla="*/ 468925 h 564606"/>
                <a:gd name="connsiteX13" fmla="*/ 141882 w 622984"/>
                <a:gd name="connsiteY13" fmla="*/ 446015 h 564606"/>
                <a:gd name="connsiteX14" fmla="*/ 148522 w 622984"/>
                <a:gd name="connsiteY14" fmla="*/ 452616 h 564606"/>
                <a:gd name="connsiteX15" fmla="*/ 122234 w 622984"/>
                <a:gd name="connsiteY15" fmla="*/ 15041 h 564606"/>
                <a:gd name="connsiteX16" fmla="*/ 210667 w 622984"/>
                <a:gd name="connsiteY16" fmla="*/ 52502 h 564606"/>
                <a:gd name="connsiteX17" fmla="*/ 242946 w 622984"/>
                <a:gd name="connsiteY17" fmla="*/ 173410 h 564606"/>
                <a:gd name="connsiteX18" fmla="*/ 532291 w 622984"/>
                <a:gd name="connsiteY18" fmla="*/ 463589 h 564606"/>
                <a:gd name="connsiteX19" fmla="*/ 532291 w 622984"/>
                <a:gd name="connsiteY19" fmla="*/ 545105 h 564606"/>
                <a:gd name="connsiteX20" fmla="*/ 493400 w 622984"/>
                <a:gd name="connsiteY20" fmla="*/ 564606 h 564606"/>
                <a:gd name="connsiteX21" fmla="*/ 451010 w 622984"/>
                <a:gd name="connsiteY21" fmla="*/ 545105 h 564606"/>
                <a:gd name="connsiteX22" fmla="*/ 161665 w 622984"/>
                <a:gd name="connsiteY22" fmla="*/ 258046 h 564606"/>
                <a:gd name="connsiteX23" fmla="*/ 34882 w 622984"/>
                <a:gd name="connsiteY23" fmla="*/ 225674 h 564606"/>
                <a:gd name="connsiteX24" fmla="*/ 5715 w 622984"/>
                <a:gd name="connsiteY24" fmla="*/ 104766 h 564606"/>
                <a:gd name="connsiteX25" fmla="*/ 74162 w 622984"/>
                <a:gd name="connsiteY25" fmla="*/ 176530 h 564606"/>
                <a:gd name="connsiteX26" fmla="*/ 142220 w 622984"/>
                <a:gd name="connsiteY26" fmla="*/ 157029 h 564606"/>
                <a:gd name="connsiteX27" fmla="*/ 161665 w 622984"/>
                <a:gd name="connsiteY27" fmla="*/ 88385 h 564606"/>
                <a:gd name="connsiteX28" fmla="*/ 90107 w 622984"/>
                <a:gd name="connsiteY28" fmla="*/ 20130 h 564606"/>
                <a:gd name="connsiteX29" fmla="*/ 122234 w 622984"/>
                <a:gd name="connsiteY29" fmla="*/ 15041 h 564606"/>
                <a:gd name="connsiteX30" fmla="*/ 531841 w 622984"/>
                <a:gd name="connsiteY30" fmla="*/ 0 h 564606"/>
                <a:gd name="connsiteX31" fmla="*/ 622984 w 622984"/>
                <a:gd name="connsiteY31" fmla="*/ 87684 h 564606"/>
                <a:gd name="connsiteX32" fmla="*/ 463289 w 622984"/>
                <a:gd name="connsiteY32" fmla="*/ 247465 h 564606"/>
                <a:gd name="connsiteX33" fmla="*/ 424339 w 622984"/>
                <a:gd name="connsiteY33" fmla="*/ 257207 h 564606"/>
                <a:gd name="connsiteX34" fmla="*/ 362409 w 622984"/>
                <a:gd name="connsiteY34" fmla="*/ 198751 h 564606"/>
                <a:gd name="connsiteX35" fmla="*/ 375263 w 622984"/>
                <a:gd name="connsiteY35" fmla="*/ 159391 h 564606"/>
                <a:gd name="connsiteX36" fmla="*/ 531841 w 622984"/>
                <a:gd name="connsiteY36" fmla="*/ 0 h 5646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</a:cxnLst>
              <a:rect l="l" t="t" r="r" b="b"/>
              <a:pathLst>
                <a:path w="622984" h="564606">
                  <a:moveTo>
                    <a:pt x="496512" y="492841"/>
                  </a:moveTo>
                  <a:cubicBezTo>
                    <a:pt x="483678" y="492841"/>
                    <a:pt x="473955" y="502592"/>
                    <a:pt x="473955" y="515853"/>
                  </a:cubicBezTo>
                  <a:cubicBezTo>
                    <a:pt x="473955" y="525604"/>
                    <a:pt x="483678" y="535354"/>
                    <a:pt x="496512" y="535354"/>
                  </a:cubicBezTo>
                  <a:cubicBezTo>
                    <a:pt x="509734" y="535354"/>
                    <a:pt x="519457" y="525604"/>
                    <a:pt x="519457" y="515853"/>
                  </a:cubicBezTo>
                  <a:cubicBezTo>
                    <a:pt x="519457" y="502592"/>
                    <a:pt x="509734" y="492841"/>
                    <a:pt x="496512" y="492841"/>
                  </a:cubicBezTo>
                  <a:close/>
                  <a:moveTo>
                    <a:pt x="249694" y="352049"/>
                  </a:moveTo>
                  <a:lnTo>
                    <a:pt x="272741" y="374570"/>
                  </a:lnTo>
                  <a:lnTo>
                    <a:pt x="171569" y="475137"/>
                  </a:lnTo>
                  <a:lnTo>
                    <a:pt x="177819" y="481738"/>
                  </a:lnTo>
                  <a:lnTo>
                    <a:pt x="155163" y="510860"/>
                  </a:lnTo>
                  <a:lnTo>
                    <a:pt x="73522" y="562891"/>
                  </a:lnTo>
                  <a:lnTo>
                    <a:pt x="60241" y="550077"/>
                  </a:lnTo>
                  <a:lnTo>
                    <a:pt x="112585" y="468925"/>
                  </a:lnTo>
                  <a:lnTo>
                    <a:pt x="141882" y="446015"/>
                  </a:lnTo>
                  <a:lnTo>
                    <a:pt x="148522" y="452616"/>
                  </a:lnTo>
                  <a:close/>
                  <a:moveTo>
                    <a:pt x="122234" y="15041"/>
                  </a:moveTo>
                  <a:cubicBezTo>
                    <a:pt x="154446" y="14694"/>
                    <a:pt x="186166" y="28223"/>
                    <a:pt x="210667" y="52502"/>
                  </a:cubicBezTo>
                  <a:cubicBezTo>
                    <a:pt x="242946" y="85264"/>
                    <a:pt x="256169" y="130897"/>
                    <a:pt x="242946" y="173410"/>
                  </a:cubicBezTo>
                  <a:lnTo>
                    <a:pt x="532291" y="463589"/>
                  </a:lnTo>
                  <a:cubicBezTo>
                    <a:pt x="555236" y="486211"/>
                    <a:pt x="555236" y="522093"/>
                    <a:pt x="532291" y="545105"/>
                  </a:cubicBezTo>
                  <a:cubicBezTo>
                    <a:pt x="522568" y="557976"/>
                    <a:pt x="506234" y="564606"/>
                    <a:pt x="493400" y="564606"/>
                  </a:cubicBezTo>
                  <a:cubicBezTo>
                    <a:pt x="477066" y="564606"/>
                    <a:pt x="460733" y="557976"/>
                    <a:pt x="451010" y="545105"/>
                  </a:cubicBezTo>
                  <a:cubicBezTo>
                    <a:pt x="451010" y="545105"/>
                    <a:pt x="451010" y="545105"/>
                    <a:pt x="161665" y="258046"/>
                  </a:cubicBezTo>
                  <a:cubicBezTo>
                    <a:pt x="119275" y="270917"/>
                    <a:pt x="70662" y="261556"/>
                    <a:pt x="34882" y="225674"/>
                  </a:cubicBezTo>
                  <a:cubicBezTo>
                    <a:pt x="2215" y="192911"/>
                    <a:pt x="-7508" y="147278"/>
                    <a:pt x="5715" y="104766"/>
                  </a:cubicBezTo>
                  <a:cubicBezTo>
                    <a:pt x="5715" y="104766"/>
                    <a:pt x="5715" y="104766"/>
                    <a:pt x="74162" y="176530"/>
                  </a:cubicBezTo>
                  <a:cubicBezTo>
                    <a:pt x="74162" y="176530"/>
                    <a:pt x="74162" y="176530"/>
                    <a:pt x="142220" y="157029"/>
                  </a:cubicBezTo>
                  <a:cubicBezTo>
                    <a:pt x="142220" y="157029"/>
                    <a:pt x="142220" y="157029"/>
                    <a:pt x="161665" y="88385"/>
                  </a:cubicBezTo>
                  <a:cubicBezTo>
                    <a:pt x="161665" y="88385"/>
                    <a:pt x="161665" y="88385"/>
                    <a:pt x="90107" y="20130"/>
                  </a:cubicBezTo>
                  <a:cubicBezTo>
                    <a:pt x="100704" y="16815"/>
                    <a:pt x="111497" y="15157"/>
                    <a:pt x="122234" y="15041"/>
                  </a:cubicBezTo>
                  <a:close/>
                  <a:moveTo>
                    <a:pt x="531841" y="0"/>
                  </a:moveTo>
                  <a:cubicBezTo>
                    <a:pt x="531841" y="0"/>
                    <a:pt x="531841" y="0"/>
                    <a:pt x="622984" y="87684"/>
                  </a:cubicBezTo>
                  <a:cubicBezTo>
                    <a:pt x="622984" y="87684"/>
                    <a:pt x="622984" y="87684"/>
                    <a:pt x="463289" y="247465"/>
                  </a:cubicBezTo>
                  <a:cubicBezTo>
                    <a:pt x="450436" y="247465"/>
                    <a:pt x="434077" y="250582"/>
                    <a:pt x="424339" y="257207"/>
                  </a:cubicBezTo>
                  <a:lnTo>
                    <a:pt x="362409" y="198751"/>
                  </a:lnTo>
                  <a:cubicBezTo>
                    <a:pt x="372147" y="189009"/>
                    <a:pt x="375263" y="172641"/>
                    <a:pt x="375263" y="159391"/>
                  </a:cubicBezTo>
                  <a:cubicBezTo>
                    <a:pt x="375263" y="159391"/>
                    <a:pt x="375263" y="159391"/>
                    <a:pt x="53184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anchor="ctr">
              <a:noAutofit/>
            </a:bodyPr>
            <a:lstStyle/>
            <a:p>
              <a:pPr>
                <a:defRPr/>
              </a:pPr>
              <a:endParaRPr lang="en-US" sz="1043" dirty="0">
                <a:ea typeface="SimSun" charset="0"/>
              </a:endParaRPr>
            </a:p>
          </p:txBody>
        </p:sp>
      </p:grpSp>
      <p:grpSp>
        <p:nvGrpSpPr>
          <p:cNvPr id="100" name="Group 65"/>
          <p:cNvGrpSpPr/>
          <p:nvPr/>
        </p:nvGrpSpPr>
        <p:grpSpPr>
          <a:xfrm>
            <a:off x="6719035" y="1676510"/>
            <a:ext cx="670664" cy="670627"/>
            <a:chOff x="6939371" y="2095078"/>
            <a:chExt cx="670664" cy="670664"/>
          </a:xfrm>
        </p:grpSpPr>
        <p:sp>
          <p:nvSpPr>
            <p:cNvPr id="101" name="Rectangle 66"/>
            <p:cNvSpPr/>
            <p:nvPr/>
          </p:nvSpPr>
          <p:spPr>
            <a:xfrm>
              <a:off x="6939371" y="2095078"/>
              <a:ext cx="670664" cy="67066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844">
                <a:latin typeface="+mj-lt"/>
              </a:endParaRPr>
            </a:p>
          </p:txBody>
        </p:sp>
        <p:grpSp>
          <p:nvGrpSpPr>
            <p:cNvPr id="102" name="Group 4700"/>
            <p:cNvGrpSpPr>
              <a:grpSpLocks noChangeAspect="1"/>
            </p:cNvGrpSpPr>
            <p:nvPr/>
          </p:nvGrpSpPr>
          <p:grpSpPr bwMode="auto">
            <a:xfrm>
              <a:off x="7082887" y="2220617"/>
              <a:ext cx="422829" cy="422939"/>
              <a:chOff x="3062288" y="3998912"/>
              <a:chExt cx="412750" cy="412750"/>
            </a:xfrm>
            <a:solidFill>
              <a:schemeClr val="bg1"/>
            </a:solidFill>
          </p:grpSpPr>
          <p:sp>
            <p:nvSpPr>
              <p:cNvPr id="103" name="Freeform 408"/>
              <p:cNvSpPr>
                <a:spLocks noChangeArrowheads="1"/>
              </p:cNvSpPr>
              <p:nvPr/>
            </p:nvSpPr>
            <p:spPr bwMode="auto">
              <a:xfrm>
                <a:off x="3062288" y="3998912"/>
                <a:ext cx="328612" cy="315912"/>
              </a:xfrm>
              <a:custGeom>
                <a:avLst/>
                <a:gdLst>
                  <a:gd name="T0" fmla="*/ 911 w 912"/>
                  <a:gd name="T1" fmla="*/ 242 h 879"/>
                  <a:gd name="T2" fmla="*/ 594 w 912"/>
                  <a:gd name="T3" fmla="*/ 33 h 879"/>
                  <a:gd name="T4" fmla="*/ 75 w 912"/>
                  <a:gd name="T5" fmla="*/ 435 h 879"/>
                  <a:gd name="T6" fmla="*/ 242 w 912"/>
                  <a:gd name="T7" fmla="*/ 878 h 879"/>
                  <a:gd name="T8" fmla="*/ 343 w 912"/>
                  <a:gd name="T9" fmla="*/ 819 h 879"/>
                  <a:gd name="T10" fmla="*/ 911 w 912"/>
                  <a:gd name="T11" fmla="*/ 242 h 879"/>
                  <a:gd name="T12" fmla="*/ 451 w 912"/>
                  <a:gd name="T13" fmla="*/ 226 h 879"/>
                  <a:gd name="T14" fmla="*/ 577 w 912"/>
                  <a:gd name="T15" fmla="*/ 125 h 879"/>
                  <a:gd name="T16" fmla="*/ 669 w 912"/>
                  <a:gd name="T17" fmla="*/ 251 h 879"/>
                  <a:gd name="T18" fmla="*/ 543 w 912"/>
                  <a:gd name="T19" fmla="*/ 351 h 879"/>
                  <a:gd name="T20" fmla="*/ 451 w 912"/>
                  <a:gd name="T21" fmla="*/ 226 h 879"/>
                  <a:gd name="T22" fmla="*/ 226 w 912"/>
                  <a:gd name="T23" fmla="*/ 343 h 879"/>
                  <a:gd name="T24" fmla="*/ 318 w 912"/>
                  <a:gd name="T25" fmla="*/ 276 h 879"/>
                  <a:gd name="T26" fmla="*/ 385 w 912"/>
                  <a:gd name="T27" fmla="*/ 368 h 879"/>
                  <a:gd name="T28" fmla="*/ 293 w 912"/>
                  <a:gd name="T29" fmla="*/ 435 h 879"/>
                  <a:gd name="T30" fmla="*/ 226 w 912"/>
                  <a:gd name="T31" fmla="*/ 343 h 879"/>
                  <a:gd name="T32" fmla="*/ 251 w 912"/>
                  <a:gd name="T33" fmla="*/ 710 h 879"/>
                  <a:gd name="T34" fmla="*/ 176 w 912"/>
                  <a:gd name="T35" fmla="*/ 618 h 879"/>
                  <a:gd name="T36" fmla="*/ 267 w 912"/>
                  <a:gd name="T37" fmla="*/ 552 h 879"/>
                  <a:gd name="T38" fmla="*/ 343 w 912"/>
                  <a:gd name="T39" fmla="*/ 644 h 879"/>
                  <a:gd name="T40" fmla="*/ 251 w 912"/>
                  <a:gd name="T41" fmla="*/ 710 h 879"/>
                  <a:gd name="T42" fmla="*/ 251 w 912"/>
                  <a:gd name="T43" fmla="*/ 710 h 879"/>
                  <a:gd name="T44" fmla="*/ 251 w 912"/>
                  <a:gd name="T45" fmla="*/ 710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912" h="879">
                    <a:moveTo>
                      <a:pt x="911" y="242"/>
                    </a:moveTo>
                    <a:cubicBezTo>
                      <a:pt x="844" y="134"/>
                      <a:pt x="727" y="50"/>
                      <a:pt x="594" y="33"/>
                    </a:cubicBezTo>
                    <a:cubicBezTo>
                      <a:pt x="343" y="0"/>
                      <a:pt x="134" y="184"/>
                      <a:pt x="75" y="435"/>
                    </a:cubicBezTo>
                    <a:cubicBezTo>
                      <a:pt x="0" y="761"/>
                      <a:pt x="84" y="869"/>
                      <a:pt x="242" y="878"/>
                    </a:cubicBezTo>
                    <a:cubicBezTo>
                      <a:pt x="267" y="853"/>
                      <a:pt x="309" y="828"/>
                      <a:pt x="343" y="819"/>
                    </a:cubicBezTo>
                    <a:lnTo>
                      <a:pt x="911" y="242"/>
                    </a:lnTo>
                    <a:close/>
                    <a:moveTo>
                      <a:pt x="451" y="226"/>
                    </a:moveTo>
                    <a:cubicBezTo>
                      <a:pt x="460" y="167"/>
                      <a:pt x="518" y="117"/>
                      <a:pt x="577" y="125"/>
                    </a:cubicBezTo>
                    <a:cubicBezTo>
                      <a:pt x="635" y="134"/>
                      <a:pt x="677" y="192"/>
                      <a:pt x="669" y="251"/>
                    </a:cubicBezTo>
                    <a:cubicBezTo>
                      <a:pt x="660" y="317"/>
                      <a:pt x="610" y="359"/>
                      <a:pt x="543" y="351"/>
                    </a:cubicBezTo>
                    <a:cubicBezTo>
                      <a:pt x="485" y="343"/>
                      <a:pt x="443" y="284"/>
                      <a:pt x="451" y="226"/>
                    </a:cubicBezTo>
                    <a:close/>
                    <a:moveTo>
                      <a:pt x="226" y="343"/>
                    </a:moveTo>
                    <a:cubicBezTo>
                      <a:pt x="226" y="301"/>
                      <a:pt x="267" y="267"/>
                      <a:pt x="318" y="276"/>
                    </a:cubicBezTo>
                    <a:cubicBezTo>
                      <a:pt x="359" y="284"/>
                      <a:pt x="393" y="326"/>
                      <a:pt x="385" y="368"/>
                    </a:cubicBezTo>
                    <a:cubicBezTo>
                      <a:pt x="376" y="409"/>
                      <a:pt x="334" y="443"/>
                      <a:pt x="293" y="435"/>
                    </a:cubicBezTo>
                    <a:cubicBezTo>
                      <a:pt x="251" y="435"/>
                      <a:pt x="217" y="393"/>
                      <a:pt x="226" y="343"/>
                    </a:cubicBezTo>
                    <a:close/>
                    <a:moveTo>
                      <a:pt x="251" y="710"/>
                    </a:moveTo>
                    <a:cubicBezTo>
                      <a:pt x="200" y="710"/>
                      <a:pt x="167" y="669"/>
                      <a:pt x="176" y="618"/>
                    </a:cubicBezTo>
                    <a:cubicBezTo>
                      <a:pt x="184" y="577"/>
                      <a:pt x="226" y="543"/>
                      <a:pt x="267" y="552"/>
                    </a:cubicBezTo>
                    <a:cubicBezTo>
                      <a:pt x="318" y="560"/>
                      <a:pt x="343" y="602"/>
                      <a:pt x="343" y="644"/>
                    </a:cubicBezTo>
                    <a:cubicBezTo>
                      <a:pt x="334" y="685"/>
                      <a:pt x="293" y="719"/>
                      <a:pt x="251" y="710"/>
                    </a:cubicBezTo>
                    <a:close/>
                    <a:moveTo>
                      <a:pt x="251" y="710"/>
                    </a:moveTo>
                    <a:lnTo>
                      <a:pt x="251" y="710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370" dirty="0">
                  <a:ea typeface="SimSun" charset="0"/>
                </a:endParaRPr>
              </a:p>
            </p:txBody>
          </p:sp>
          <p:sp>
            <p:nvSpPr>
              <p:cNvPr id="104" name="Freeform 409"/>
              <p:cNvSpPr>
                <a:spLocks noChangeArrowheads="1"/>
              </p:cNvSpPr>
              <p:nvPr/>
            </p:nvSpPr>
            <p:spPr bwMode="auto">
              <a:xfrm>
                <a:off x="3270250" y="4052887"/>
                <a:ext cx="204788" cy="223837"/>
              </a:xfrm>
              <a:custGeom>
                <a:avLst/>
                <a:gdLst>
                  <a:gd name="T0" fmla="*/ 142 w 569"/>
                  <a:gd name="T1" fmla="*/ 619 h 620"/>
                  <a:gd name="T2" fmla="*/ 150 w 569"/>
                  <a:gd name="T3" fmla="*/ 611 h 620"/>
                  <a:gd name="T4" fmla="*/ 568 w 569"/>
                  <a:gd name="T5" fmla="*/ 67 h 620"/>
                  <a:gd name="T6" fmla="*/ 543 w 569"/>
                  <a:gd name="T7" fmla="*/ 25 h 620"/>
                  <a:gd name="T8" fmla="*/ 493 w 569"/>
                  <a:gd name="T9" fmla="*/ 17 h 620"/>
                  <a:gd name="T10" fmla="*/ 8 w 569"/>
                  <a:gd name="T11" fmla="*/ 485 h 620"/>
                  <a:gd name="T12" fmla="*/ 0 w 569"/>
                  <a:gd name="T13" fmla="*/ 494 h 620"/>
                  <a:gd name="T14" fmla="*/ 142 w 569"/>
                  <a:gd name="T15" fmla="*/ 619 h 620"/>
                  <a:gd name="T16" fmla="*/ 142 w 569"/>
                  <a:gd name="T17" fmla="*/ 619 h 620"/>
                  <a:gd name="T18" fmla="*/ 142 w 569"/>
                  <a:gd name="T19" fmla="*/ 619 h 6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69" h="620">
                    <a:moveTo>
                      <a:pt x="142" y="619"/>
                    </a:moveTo>
                    <a:cubicBezTo>
                      <a:pt x="150" y="611"/>
                      <a:pt x="150" y="611"/>
                      <a:pt x="150" y="611"/>
                    </a:cubicBezTo>
                    <a:cubicBezTo>
                      <a:pt x="568" y="67"/>
                      <a:pt x="568" y="67"/>
                      <a:pt x="568" y="67"/>
                    </a:cubicBezTo>
                    <a:cubicBezTo>
                      <a:pt x="568" y="59"/>
                      <a:pt x="560" y="42"/>
                      <a:pt x="543" y="25"/>
                    </a:cubicBezTo>
                    <a:cubicBezTo>
                      <a:pt x="518" y="0"/>
                      <a:pt x="493" y="17"/>
                      <a:pt x="493" y="17"/>
                    </a:cubicBezTo>
                    <a:cubicBezTo>
                      <a:pt x="8" y="485"/>
                      <a:pt x="8" y="485"/>
                      <a:pt x="8" y="485"/>
                    </a:cubicBezTo>
                    <a:cubicBezTo>
                      <a:pt x="0" y="494"/>
                      <a:pt x="0" y="494"/>
                      <a:pt x="0" y="494"/>
                    </a:cubicBezTo>
                    <a:lnTo>
                      <a:pt x="142" y="619"/>
                    </a:lnTo>
                    <a:close/>
                    <a:moveTo>
                      <a:pt x="142" y="619"/>
                    </a:moveTo>
                    <a:lnTo>
                      <a:pt x="142" y="619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370" dirty="0">
                  <a:ea typeface="SimSun" charset="0"/>
                </a:endParaRPr>
              </a:p>
            </p:txBody>
          </p:sp>
          <p:sp>
            <p:nvSpPr>
              <p:cNvPr id="105" name="Freeform 410"/>
              <p:cNvSpPr>
                <a:spLocks noChangeArrowheads="1"/>
              </p:cNvSpPr>
              <p:nvPr/>
            </p:nvSpPr>
            <p:spPr bwMode="auto">
              <a:xfrm>
                <a:off x="3209925" y="4241799"/>
                <a:ext cx="103188" cy="103188"/>
              </a:xfrm>
              <a:custGeom>
                <a:avLst/>
                <a:gdLst>
                  <a:gd name="T0" fmla="*/ 143 w 286"/>
                  <a:gd name="T1" fmla="*/ 284 h 285"/>
                  <a:gd name="T2" fmla="*/ 151 w 286"/>
                  <a:gd name="T3" fmla="*/ 268 h 285"/>
                  <a:gd name="T4" fmla="*/ 285 w 286"/>
                  <a:gd name="T5" fmla="*/ 125 h 285"/>
                  <a:gd name="T6" fmla="*/ 143 w 286"/>
                  <a:gd name="T7" fmla="*/ 0 h 285"/>
                  <a:gd name="T8" fmla="*/ 9 w 286"/>
                  <a:gd name="T9" fmla="*/ 142 h 285"/>
                  <a:gd name="T10" fmla="*/ 0 w 286"/>
                  <a:gd name="T11" fmla="*/ 151 h 285"/>
                  <a:gd name="T12" fmla="*/ 143 w 286"/>
                  <a:gd name="T13" fmla="*/ 284 h 285"/>
                  <a:gd name="T14" fmla="*/ 59 w 286"/>
                  <a:gd name="T15" fmla="*/ 134 h 285"/>
                  <a:gd name="T16" fmla="*/ 126 w 286"/>
                  <a:gd name="T17" fmla="*/ 59 h 285"/>
                  <a:gd name="T18" fmla="*/ 151 w 286"/>
                  <a:gd name="T19" fmla="*/ 59 h 285"/>
                  <a:gd name="T20" fmla="*/ 159 w 286"/>
                  <a:gd name="T21" fmla="*/ 67 h 285"/>
                  <a:gd name="T22" fmla="*/ 159 w 286"/>
                  <a:gd name="T23" fmla="*/ 75 h 285"/>
                  <a:gd name="T24" fmla="*/ 159 w 286"/>
                  <a:gd name="T25" fmla="*/ 92 h 285"/>
                  <a:gd name="T26" fmla="*/ 92 w 286"/>
                  <a:gd name="T27" fmla="*/ 159 h 285"/>
                  <a:gd name="T28" fmla="*/ 68 w 286"/>
                  <a:gd name="T29" fmla="*/ 167 h 285"/>
                  <a:gd name="T30" fmla="*/ 59 w 286"/>
                  <a:gd name="T31" fmla="*/ 159 h 285"/>
                  <a:gd name="T32" fmla="*/ 59 w 286"/>
                  <a:gd name="T33" fmla="*/ 142 h 285"/>
                  <a:gd name="T34" fmla="*/ 59 w 286"/>
                  <a:gd name="T35" fmla="*/ 134 h 285"/>
                  <a:gd name="T36" fmla="*/ 59 w 286"/>
                  <a:gd name="T37" fmla="*/ 134 h 285"/>
                  <a:gd name="T38" fmla="*/ 59 w 286"/>
                  <a:gd name="T39" fmla="*/ 134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86" h="285">
                    <a:moveTo>
                      <a:pt x="143" y="284"/>
                    </a:moveTo>
                    <a:cubicBezTo>
                      <a:pt x="151" y="268"/>
                      <a:pt x="151" y="268"/>
                      <a:pt x="151" y="268"/>
                    </a:cubicBezTo>
                    <a:cubicBezTo>
                      <a:pt x="285" y="125"/>
                      <a:pt x="285" y="125"/>
                      <a:pt x="285" y="125"/>
                    </a:cubicBezTo>
                    <a:cubicBezTo>
                      <a:pt x="143" y="0"/>
                      <a:pt x="143" y="0"/>
                      <a:pt x="143" y="0"/>
                    </a:cubicBezTo>
                    <a:cubicBezTo>
                      <a:pt x="9" y="142"/>
                      <a:pt x="9" y="142"/>
                      <a:pt x="9" y="142"/>
                    </a:cubicBezTo>
                    <a:cubicBezTo>
                      <a:pt x="0" y="151"/>
                      <a:pt x="0" y="151"/>
                      <a:pt x="0" y="151"/>
                    </a:cubicBezTo>
                    <a:lnTo>
                      <a:pt x="143" y="284"/>
                    </a:lnTo>
                    <a:close/>
                    <a:moveTo>
                      <a:pt x="59" y="134"/>
                    </a:moveTo>
                    <a:cubicBezTo>
                      <a:pt x="126" y="59"/>
                      <a:pt x="126" y="59"/>
                      <a:pt x="126" y="59"/>
                    </a:cubicBezTo>
                    <a:cubicBezTo>
                      <a:pt x="134" y="50"/>
                      <a:pt x="143" y="50"/>
                      <a:pt x="151" y="59"/>
                    </a:cubicBezTo>
                    <a:cubicBezTo>
                      <a:pt x="159" y="67"/>
                      <a:pt x="159" y="67"/>
                      <a:pt x="159" y="67"/>
                    </a:cubicBezTo>
                    <a:lnTo>
                      <a:pt x="159" y="75"/>
                    </a:lnTo>
                    <a:cubicBezTo>
                      <a:pt x="159" y="84"/>
                      <a:pt x="159" y="84"/>
                      <a:pt x="159" y="92"/>
                    </a:cubicBezTo>
                    <a:cubicBezTo>
                      <a:pt x="92" y="159"/>
                      <a:pt x="92" y="159"/>
                      <a:pt x="92" y="159"/>
                    </a:cubicBezTo>
                    <a:cubicBezTo>
                      <a:pt x="84" y="167"/>
                      <a:pt x="76" y="167"/>
                      <a:pt x="68" y="167"/>
                    </a:cubicBezTo>
                    <a:cubicBezTo>
                      <a:pt x="59" y="159"/>
                      <a:pt x="59" y="159"/>
                      <a:pt x="59" y="159"/>
                    </a:cubicBezTo>
                    <a:cubicBezTo>
                      <a:pt x="59" y="151"/>
                      <a:pt x="59" y="151"/>
                      <a:pt x="59" y="142"/>
                    </a:cubicBezTo>
                    <a:lnTo>
                      <a:pt x="59" y="134"/>
                    </a:lnTo>
                    <a:close/>
                    <a:moveTo>
                      <a:pt x="59" y="134"/>
                    </a:moveTo>
                    <a:lnTo>
                      <a:pt x="59" y="134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370" dirty="0">
                  <a:ea typeface="SimSun" charset="0"/>
                </a:endParaRPr>
              </a:p>
            </p:txBody>
          </p:sp>
          <p:sp>
            <p:nvSpPr>
              <p:cNvPr id="106" name="Freeform 411"/>
              <p:cNvSpPr>
                <a:spLocks noChangeArrowheads="1"/>
              </p:cNvSpPr>
              <p:nvPr/>
            </p:nvSpPr>
            <p:spPr bwMode="auto">
              <a:xfrm>
                <a:off x="3122613" y="4308474"/>
                <a:ext cx="127000" cy="103188"/>
              </a:xfrm>
              <a:custGeom>
                <a:avLst/>
                <a:gdLst>
                  <a:gd name="T0" fmla="*/ 343 w 352"/>
                  <a:gd name="T1" fmla="*/ 134 h 285"/>
                  <a:gd name="T2" fmla="*/ 351 w 352"/>
                  <a:gd name="T3" fmla="*/ 125 h 285"/>
                  <a:gd name="T4" fmla="*/ 218 w 352"/>
                  <a:gd name="T5" fmla="*/ 0 h 285"/>
                  <a:gd name="T6" fmla="*/ 209 w 352"/>
                  <a:gd name="T7" fmla="*/ 8 h 285"/>
                  <a:gd name="T8" fmla="*/ 100 w 352"/>
                  <a:gd name="T9" fmla="*/ 276 h 285"/>
                  <a:gd name="T10" fmla="*/ 126 w 352"/>
                  <a:gd name="T11" fmla="*/ 276 h 285"/>
                  <a:gd name="T12" fmla="*/ 134 w 352"/>
                  <a:gd name="T13" fmla="*/ 268 h 285"/>
                  <a:gd name="T14" fmla="*/ 159 w 352"/>
                  <a:gd name="T15" fmla="*/ 217 h 285"/>
                  <a:gd name="T16" fmla="*/ 343 w 352"/>
                  <a:gd name="T17" fmla="*/ 134 h 285"/>
                  <a:gd name="T18" fmla="*/ 218 w 352"/>
                  <a:gd name="T19" fmla="*/ 167 h 285"/>
                  <a:gd name="T20" fmla="*/ 142 w 352"/>
                  <a:gd name="T21" fmla="*/ 192 h 285"/>
                  <a:gd name="T22" fmla="*/ 126 w 352"/>
                  <a:gd name="T23" fmla="*/ 201 h 285"/>
                  <a:gd name="T24" fmla="*/ 109 w 352"/>
                  <a:gd name="T25" fmla="*/ 209 h 285"/>
                  <a:gd name="T26" fmla="*/ 100 w 352"/>
                  <a:gd name="T27" fmla="*/ 201 h 285"/>
                  <a:gd name="T28" fmla="*/ 100 w 352"/>
                  <a:gd name="T29" fmla="*/ 142 h 285"/>
                  <a:gd name="T30" fmla="*/ 109 w 352"/>
                  <a:gd name="T31" fmla="*/ 109 h 285"/>
                  <a:gd name="T32" fmla="*/ 209 w 352"/>
                  <a:gd name="T33" fmla="*/ 150 h 285"/>
                  <a:gd name="T34" fmla="*/ 284 w 352"/>
                  <a:gd name="T35" fmla="*/ 150 h 285"/>
                  <a:gd name="T36" fmla="*/ 218 w 352"/>
                  <a:gd name="T37" fmla="*/ 167 h 285"/>
                  <a:gd name="T38" fmla="*/ 218 w 352"/>
                  <a:gd name="T39" fmla="*/ 167 h 285"/>
                  <a:gd name="T40" fmla="*/ 218 w 352"/>
                  <a:gd name="T41" fmla="*/ 167 h 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352" h="285">
                    <a:moveTo>
                      <a:pt x="343" y="134"/>
                    </a:moveTo>
                    <a:lnTo>
                      <a:pt x="351" y="125"/>
                    </a:lnTo>
                    <a:cubicBezTo>
                      <a:pt x="218" y="0"/>
                      <a:pt x="218" y="0"/>
                      <a:pt x="218" y="0"/>
                    </a:cubicBezTo>
                    <a:cubicBezTo>
                      <a:pt x="218" y="0"/>
                      <a:pt x="209" y="0"/>
                      <a:pt x="209" y="8"/>
                    </a:cubicBezTo>
                    <a:cubicBezTo>
                      <a:pt x="100" y="34"/>
                      <a:pt x="0" y="142"/>
                      <a:pt x="100" y="276"/>
                    </a:cubicBezTo>
                    <a:cubicBezTo>
                      <a:pt x="109" y="276"/>
                      <a:pt x="117" y="284"/>
                      <a:pt x="126" y="276"/>
                    </a:cubicBezTo>
                    <a:cubicBezTo>
                      <a:pt x="134" y="276"/>
                      <a:pt x="134" y="276"/>
                      <a:pt x="134" y="268"/>
                    </a:cubicBezTo>
                    <a:cubicBezTo>
                      <a:pt x="142" y="251"/>
                      <a:pt x="151" y="226"/>
                      <a:pt x="159" y="217"/>
                    </a:cubicBezTo>
                    <a:cubicBezTo>
                      <a:pt x="192" y="184"/>
                      <a:pt x="284" y="234"/>
                      <a:pt x="343" y="134"/>
                    </a:cubicBezTo>
                    <a:close/>
                    <a:moveTo>
                      <a:pt x="218" y="167"/>
                    </a:moveTo>
                    <a:cubicBezTo>
                      <a:pt x="184" y="167"/>
                      <a:pt x="159" y="167"/>
                      <a:pt x="142" y="192"/>
                    </a:cubicBezTo>
                    <a:cubicBezTo>
                      <a:pt x="134" y="192"/>
                      <a:pt x="134" y="201"/>
                      <a:pt x="126" y="201"/>
                    </a:cubicBezTo>
                    <a:cubicBezTo>
                      <a:pt x="126" y="209"/>
                      <a:pt x="117" y="209"/>
                      <a:pt x="109" y="209"/>
                    </a:cubicBezTo>
                    <a:lnTo>
                      <a:pt x="100" y="201"/>
                    </a:lnTo>
                    <a:cubicBezTo>
                      <a:pt x="92" y="176"/>
                      <a:pt x="92" y="159"/>
                      <a:pt x="100" y="142"/>
                    </a:cubicBezTo>
                    <a:cubicBezTo>
                      <a:pt x="100" y="125"/>
                      <a:pt x="109" y="117"/>
                      <a:pt x="109" y="109"/>
                    </a:cubicBezTo>
                    <a:cubicBezTo>
                      <a:pt x="142" y="134"/>
                      <a:pt x="167" y="150"/>
                      <a:pt x="209" y="150"/>
                    </a:cubicBezTo>
                    <a:cubicBezTo>
                      <a:pt x="234" y="142"/>
                      <a:pt x="259" y="150"/>
                      <a:pt x="284" y="150"/>
                    </a:cubicBezTo>
                    <a:cubicBezTo>
                      <a:pt x="259" y="167"/>
                      <a:pt x="234" y="167"/>
                      <a:pt x="218" y="167"/>
                    </a:cubicBezTo>
                    <a:close/>
                    <a:moveTo>
                      <a:pt x="218" y="167"/>
                    </a:moveTo>
                    <a:lnTo>
                      <a:pt x="218" y="167"/>
                    </a:lnTo>
                    <a:close/>
                  </a:path>
                </a:pathLst>
              </a:custGeom>
              <a:grpFill/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 sz="2370" dirty="0">
                  <a:ea typeface="SimSun" charset="0"/>
                </a:endParaRPr>
              </a:p>
            </p:txBody>
          </p:sp>
        </p:grpSp>
      </p:grpSp>
      <p:sp>
        <p:nvSpPr>
          <p:cNvPr id="108" name="TextBox 54">
            <a:extLst>
              <a:ext uri="{FF2B5EF4-FFF2-40B4-BE49-F238E27FC236}">
                <a16:creationId xmlns:a16="http://schemas.microsoft.com/office/drawing/2014/main" xmlns="" id="{BBF54D83-7C38-40B1-AE56-9FCB25DEFBB8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总体指导思想</a:t>
            </a:r>
          </a:p>
        </p:txBody>
      </p:sp>
    </p:spTree>
    <p:extLst>
      <p:ext uri="{BB962C8B-B14F-4D97-AF65-F5344CB8AC3E}">
        <p14:creationId xmlns:p14="http://schemas.microsoft.com/office/powerpoint/2010/main" val="6336811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crush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" presetClass="entr" presetSubtype="8" fill="hold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 p14:presetBounceEnd="5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9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0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 p14:presetBounceEnd="50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 p14:presetBounceEnd="50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 p14:presetBounceEnd="50000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31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2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 animBg="1"/>
          <p:bldP spid="10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00"/>
                                </p:stCondLst>
                                <p:childTnLst>
                                  <p:par>
                                    <p:cTn id="1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4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4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42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8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3" presetID="42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5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8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0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2" grpId="0" animBg="1"/>
          <p:bldP spid="108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5"/>
          <p:cNvSpPr>
            <a:spLocks/>
          </p:cNvSpPr>
          <p:nvPr/>
        </p:nvSpPr>
        <p:spPr bwMode="auto">
          <a:xfrm>
            <a:off x="3347693" y="4795255"/>
            <a:ext cx="5061795" cy="511460"/>
          </a:xfrm>
          <a:custGeom>
            <a:avLst/>
            <a:gdLst>
              <a:gd name="T0" fmla="*/ 332 w 6603"/>
              <a:gd name="T1" fmla="*/ 0 h 664"/>
              <a:gd name="T2" fmla="*/ 6271 w 6603"/>
              <a:gd name="T3" fmla="*/ 0 h 664"/>
              <a:gd name="T4" fmla="*/ 6603 w 6603"/>
              <a:gd name="T5" fmla="*/ 332 h 664"/>
              <a:gd name="T6" fmla="*/ 6603 w 6603"/>
              <a:gd name="T7" fmla="*/ 332 h 664"/>
              <a:gd name="T8" fmla="*/ 6271 w 6603"/>
              <a:gd name="T9" fmla="*/ 664 h 664"/>
              <a:gd name="T10" fmla="*/ 332 w 6603"/>
              <a:gd name="T11" fmla="*/ 664 h 664"/>
              <a:gd name="T12" fmla="*/ 0 w 6603"/>
              <a:gd name="T13" fmla="*/ 332 h 664"/>
              <a:gd name="T14" fmla="*/ 0 w 6603"/>
              <a:gd name="T15" fmla="*/ 332 h 664"/>
              <a:gd name="T16" fmla="*/ 332 w 6603"/>
              <a:gd name="T17" fmla="*/ 0 h 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603" h="664">
                <a:moveTo>
                  <a:pt x="332" y="0"/>
                </a:moveTo>
                <a:lnTo>
                  <a:pt x="6271" y="0"/>
                </a:lnTo>
                <a:cubicBezTo>
                  <a:pt x="6454" y="0"/>
                  <a:pt x="6603" y="149"/>
                  <a:pt x="6603" y="332"/>
                </a:cubicBezTo>
                <a:lnTo>
                  <a:pt x="6603" y="332"/>
                </a:lnTo>
                <a:cubicBezTo>
                  <a:pt x="6603" y="514"/>
                  <a:pt x="6454" y="664"/>
                  <a:pt x="6271" y="664"/>
                </a:cubicBezTo>
                <a:lnTo>
                  <a:pt x="332" y="664"/>
                </a:lnTo>
                <a:cubicBezTo>
                  <a:pt x="150" y="664"/>
                  <a:pt x="0" y="514"/>
                  <a:pt x="0" y="332"/>
                </a:cubicBezTo>
                <a:lnTo>
                  <a:pt x="0" y="332"/>
                </a:lnTo>
                <a:cubicBezTo>
                  <a:pt x="0" y="149"/>
                  <a:pt x="150" y="0"/>
                  <a:pt x="332" y="0"/>
                </a:cubicBezTo>
                <a:close/>
              </a:path>
            </a:pathLst>
          </a:custGeom>
          <a:solidFill>
            <a:srgbClr val="99CC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48" name="Freeform 6"/>
          <p:cNvSpPr>
            <a:spLocks/>
          </p:cNvSpPr>
          <p:nvPr/>
        </p:nvSpPr>
        <p:spPr bwMode="auto">
          <a:xfrm>
            <a:off x="3347693" y="2508018"/>
            <a:ext cx="6704803" cy="511460"/>
          </a:xfrm>
          <a:custGeom>
            <a:avLst/>
            <a:gdLst>
              <a:gd name="T0" fmla="*/ 332 w 8745"/>
              <a:gd name="T1" fmla="*/ 0 h 663"/>
              <a:gd name="T2" fmla="*/ 8413 w 8745"/>
              <a:gd name="T3" fmla="*/ 0 h 663"/>
              <a:gd name="T4" fmla="*/ 8745 w 8745"/>
              <a:gd name="T5" fmla="*/ 331 h 663"/>
              <a:gd name="T6" fmla="*/ 8745 w 8745"/>
              <a:gd name="T7" fmla="*/ 331 h 663"/>
              <a:gd name="T8" fmla="*/ 8413 w 8745"/>
              <a:gd name="T9" fmla="*/ 663 h 663"/>
              <a:gd name="T10" fmla="*/ 332 w 8745"/>
              <a:gd name="T11" fmla="*/ 663 h 663"/>
              <a:gd name="T12" fmla="*/ 0 w 8745"/>
              <a:gd name="T13" fmla="*/ 331 h 663"/>
              <a:gd name="T14" fmla="*/ 0 w 8745"/>
              <a:gd name="T15" fmla="*/ 331 h 663"/>
              <a:gd name="T16" fmla="*/ 332 w 8745"/>
              <a:gd name="T17" fmla="*/ 0 h 6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8745" h="663">
                <a:moveTo>
                  <a:pt x="332" y="0"/>
                </a:moveTo>
                <a:lnTo>
                  <a:pt x="8413" y="0"/>
                </a:lnTo>
                <a:cubicBezTo>
                  <a:pt x="8596" y="0"/>
                  <a:pt x="8745" y="149"/>
                  <a:pt x="8745" y="331"/>
                </a:cubicBezTo>
                <a:lnTo>
                  <a:pt x="8745" y="331"/>
                </a:lnTo>
                <a:cubicBezTo>
                  <a:pt x="8745" y="514"/>
                  <a:pt x="8596" y="663"/>
                  <a:pt x="8413" y="663"/>
                </a:cubicBezTo>
                <a:lnTo>
                  <a:pt x="332" y="663"/>
                </a:lnTo>
                <a:cubicBezTo>
                  <a:pt x="150" y="663"/>
                  <a:pt x="0" y="514"/>
                  <a:pt x="0" y="331"/>
                </a:cubicBezTo>
                <a:lnTo>
                  <a:pt x="0" y="331"/>
                </a:lnTo>
                <a:cubicBezTo>
                  <a:pt x="0" y="149"/>
                  <a:pt x="150" y="0"/>
                  <a:pt x="332" y="0"/>
                </a:cubicBezTo>
                <a:close/>
              </a:path>
            </a:pathLst>
          </a:custGeom>
          <a:solidFill>
            <a:srgbClr val="99CC3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49" name="Freeform 7"/>
          <p:cNvSpPr>
            <a:spLocks/>
          </p:cNvSpPr>
          <p:nvPr/>
        </p:nvSpPr>
        <p:spPr bwMode="auto">
          <a:xfrm>
            <a:off x="7875397" y="1177317"/>
            <a:ext cx="3396155" cy="4164099"/>
          </a:xfrm>
          <a:custGeom>
            <a:avLst/>
            <a:gdLst>
              <a:gd name="T0" fmla="*/ 114 w 4428"/>
              <a:gd name="T1" fmla="*/ 4829 h 5408"/>
              <a:gd name="T2" fmla="*/ 3794 w 4428"/>
              <a:gd name="T3" fmla="*/ 168 h 5408"/>
              <a:gd name="T4" fmla="*/ 4260 w 4428"/>
              <a:gd name="T5" fmla="*/ 113 h 5408"/>
              <a:gd name="T6" fmla="*/ 4260 w 4428"/>
              <a:gd name="T7" fmla="*/ 113 h 5408"/>
              <a:gd name="T8" fmla="*/ 4315 w 4428"/>
              <a:gd name="T9" fmla="*/ 579 h 5408"/>
              <a:gd name="T10" fmla="*/ 634 w 4428"/>
              <a:gd name="T11" fmla="*/ 5240 h 5408"/>
              <a:gd name="T12" fmla="*/ 168 w 4428"/>
              <a:gd name="T13" fmla="*/ 5295 h 5408"/>
              <a:gd name="T14" fmla="*/ 168 w 4428"/>
              <a:gd name="T15" fmla="*/ 5295 h 5408"/>
              <a:gd name="T16" fmla="*/ 114 w 4428"/>
              <a:gd name="T17" fmla="*/ 4829 h 54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428" h="5408">
                <a:moveTo>
                  <a:pt x="114" y="4829"/>
                </a:moveTo>
                <a:lnTo>
                  <a:pt x="3794" y="168"/>
                </a:lnTo>
                <a:cubicBezTo>
                  <a:pt x="3907" y="25"/>
                  <a:pt x="4117" y="0"/>
                  <a:pt x="4260" y="113"/>
                </a:cubicBezTo>
                <a:lnTo>
                  <a:pt x="4260" y="113"/>
                </a:lnTo>
                <a:cubicBezTo>
                  <a:pt x="4403" y="226"/>
                  <a:pt x="4428" y="436"/>
                  <a:pt x="4315" y="579"/>
                </a:cubicBezTo>
                <a:lnTo>
                  <a:pt x="634" y="5240"/>
                </a:lnTo>
                <a:cubicBezTo>
                  <a:pt x="521" y="5383"/>
                  <a:pt x="312" y="5408"/>
                  <a:pt x="168" y="5295"/>
                </a:cubicBezTo>
                <a:lnTo>
                  <a:pt x="168" y="5295"/>
                </a:lnTo>
                <a:cubicBezTo>
                  <a:pt x="25" y="5182"/>
                  <a:pt x="0" y="4972"/>
                  <a:pt x="114" y="4829"/>
                </a:cubicBezTo>
                <a:close/>
              </a:path>
            </a:pathLst>
          </a:cu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0" name="Oval 8"/>
          <p:cNvSpPr>
            <a:spLocks noChangeArrowheads="1"/>
          </p:cNvSpPr>
          <p:nvPr/>
        </p:nvSpPr>
        <p:spPr bwMode="auto">
          <a:xfrm>
            <a:off x="4154864" y="2624190"/>
            <a:ext cx="295711" cy="297221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1" name="Oval 9"/>
          <p:cNvSpPr>
            <a:spLocks noChangeArrowheads="1"/>
          </p:cNvSpPr>
          <p:nvPr/>
        </p:nvSpPr>
        <p:spPr bwMode="auto">
          <a:xfrm>
            <a:off x="5989482" y="2624190"/>
            <a:ext cx="295711" cy="297221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2" name="Oval 10"/>
          <p:cNvSpPr>
            <a:spLocks noChangeArrowheads="1"/>
          </p:cNvSpPr>
          <p:nvPr/>
        </p:nvSpPr>
        <p:spPr bwMode="auto">
          <a:xfrm>
            <a:off x="4154864" y="4923497"/>
            <a:ext cx="295711" cy="297221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3" name="Oval 11"/>
          <p:cNvSpPr>
            <a:spLocks noChangeArrowheads="1"/>
          </p:cNvSpPr>
          <p:nvPr/>
        </p:nvSpPr>
        <p:spPr bwMode="auto">
          <a:xfrm>
            <a:off x="5939694" y="4923497"/>
            <a:ext cx="295711" cy="297221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4" name="Oval 12"/>
          <p:cNvSpPr>
            <a:spLocks noChangeArrowheads="1"/>
          </p:cNvSpPr>
          <p:nvPr/>
        </p:nvSpPr>
        <p:spPr bwMode="auto">
          <a:xfrm>
            <a:off x="7849749" y="4923497"/>
            <a:ext cx="297221" cy="297221"/>
          </a:xfrm>
          <a:prstGeom prst="ellipse">
            <a:avLst/>
          </a:pr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5" name="Freeform 13"/>
          <p:cNvSpPr>
            <a:spLocks/>
          </p:cNvSpPr>
          <p:nvPr/>
        </p:nvSpPr>
        <p:spPr bwMode="auto">
          <a:xfrm>
            <a:off x="2720060" y="2566858"/>
            <a:ext cx="528056" cy="431497"/>
          </a:xfrm>
          <a:custGeom>
            <a:avLst/>
            <a:gdLst>
              <a:gd name="T0" fmla="*/ 285 w 688"/>
              <a:gd name="T1" fmla="*/ 379 h 560"/>
              <a:gd name="T2" fmla="*/ 215 w 688"/>
              <a:gd name="T3" fmla="*/ 428 h 560"/>
              <a:gd name="T4" fmla="*/ 74 w 688"/>
              <a:gd name="T5" fmla="*/ 525 h 560"/>
              <a:gd name="T6" fmla="*/ 2 w 688"/>
              <a:gd name="T7" fmla="*/ 470 h 560"/>
              <a:gd name="T8" fmla="*/ 2 w 688"/>
              <a:gd name="T9" fmla="*/ 281 h 560"/>
              <a:gd name="T10" fmla="*/ 2 w 688"/>
              <a:gd name="T11" fmla="*/ 85 h 560"/>
              <a:gd name="T12" fmla="*/ 78 w 688"/>
              <a:gd name="T13" fmla="*/ 39 h 560"/>
              <a:gd name="T14" fmla="*/ 215 w 688"/>
              <a:gd name="T15" fmla="*/ 133 h 560"/>
              <a:gd name="T16" fmla="*/ 285 w 688"/>
              <a:gd name="T17" fmla="*/ 182 h 560"/>
              <a:gd name="T18" fmla="*/ 285 w 688"/>
              <a:gd name="T19" fmla="*/ 85 h 560"/>
              <a:gd name="T20" fmla="*/ 361 w 688"/>
              <a:gd name="T21" fmla="*/ 39 h 560"/>
              <a:gd name="T22" fmla="*/ 498 w 688"/>
              <a:gd name="T23" fmla="*/ 133 h 560"/>
              <a:gd name="T24" fmla="*/ 639 w 688"/>
              <a:gd name="T25" fmla="*/ 231 h 560"/>
              <a:gd name="T26" fmla="*/ 635 w 688"/>
              <a:gd name="T27" fmla="*/ 333 h 560"/>
              <a:gd name="T28" fmla="*/ 498 w 688"/>
              <a:gd name="T29" fmla="*/ 428 h 560"/>
              <a:gd name="T30" fmla="*/ 357 w 688"/>
              <a:gd name="T31" fmla="*/ 525 h 560"/>
              <a:gd name="T32" fmla="*/ 285 w 688"/>
              <a:gd name="T33" fmla="*/ 470 h 560"/>
              <a:gd name="T34" fmla="*/ 285 w 688"/>
              <a:gd name="T35" fmla="*/ 379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88" h="560">
                <a:moveTo>
                  <a:pt x="285" y="379"/>
                </a:moveTo>
                <a:lnTo>
                  <a:pt x="215" y="428"/>
                </a:lnTo>
                <a:cubicBezTo>
                  <a:pt x="168" y="460"/>
                  <a:pt x="121" y="493"/>
                  <a:pt x="74" y="525"/>
                </a:cubicBezTo>
                <a:cubicBezTo>
                  <a:pt x="26" y="560"/>
                  <a:pt x="0" y="542"/>
                  <a:pt x="2" y="470"/>
                </a:cubicBezTo>
                <a:lnTo>
                  <a:pt x="2" y="281"/>
                </a:lnTo>
                <a:cubicBezTo>
                  <a:pt x="2" y="215"/>
                  <a:pt x="2" y="150"/>
                  <a:pt x="2" y="85"/>
                </a:cubicBezTo>
                <a:cubicBezTo>
                  <a:pt x="1" y="18"/>
                  <a:pt x="27" y="0"/>
                  <a:pt x="78" y="39"/>
                </a:cubicBezTo>
                <a:lnTo>
                  <a:pt x="215" y="133"/>
                </a:lnTo>
                <a:lnTo>
                  <a:pt x="285" y="182"/>
                </a:lnTo>
                <a:lnTo>
                  <a:pt x="285" y="85"/>
                </a:lnTo>
                <a:cubicBezTo>
                  <a:pt x="284" y="18"/>
                  <a:pt x="310" y="0"/>
                  <a:pt x="361" y="39"/>
                </a:cubicBezTo>
                <a:lnTo>
                  <a:pt x="498" y="133"/>
                </a:lnTo>
                <a:cubicBezTo>
                  <a:pt x="545" y="166"/>
                  <a:pt x="592" y="199"/>
                  <a:pt x="639" y="231"/>
                </a:cubicBezTo>
                <a:cubicBezTo>
                  <a:pt x="688" y="264"/>
                  <a:pt x="688" y="299"/>
                  <a:pt x="635" y="333"/>
                </a:cubicBezTo>
                <a:lnTo>
                  <a:pt x="498" y="428"/>
                </a:lnTo>
                <a:cubicBezTo>
                  <a:pt x="451" y="460"/>
                  <a:pt x="404" y="493"/>
                  <a:pt x="357" y="525"/>
                </a:cubicBezTo>
                <a:cubicBezTo>
                  <a:pt x="309" y="560"/>
                  <a:pt x="283" y="542"/>
                  <a:pt x="285" y="470"/>
                </a:cubicBezTo>
                <a:lnTo>
                  <a:pt x="285" y="379"/>
                </a:lnTo>
                <a:close/>
              </a:path>
            </a:pathLst>
          </a:custGeom>
          <a:solidFill>
            <a:srgbClr val="ED5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6" name="Freeform 14"/>
          <p:cNvSpPr>
            <a:spLocks/>
          </p:cNvSpPr>
          <p:nvPr/>
        </p:nvSpPr>
        <p:spPr bwMode="auto">
          <a:xfrm>
            <a:off x="2720060" y="4854095"/>
            <a:ext cx="528056" cy="431497"/>
          </a:xfrm>
          <a:custGeom>
            <a:avLst/>
            <a:gdLst>
              <a:gd name="T0" fmla="*/ 285 w 688"/>
              <a:gd name="T1" fmla="*/ 379 h 560"/>
              <a:gd name="T2" fmla="*/ 215 w 688"/>
              <a:gd name="T3" fmla="*/ 427 h 560"/>
              <a:gd name="T4" fmla="*/ 74 w 688"/>
              <a:gd name="T5" fmla="*/ 525 h 560"/>
              <a:gd name="T6" fmla="*/ 2 w 688"/>
              <a:gd name="T7" fmla="*/ 469 h 560"/>
              <a:gd name="T8" fmla="*/ 2 w 688"/>
              <a:gd name="T9" fmla="*/ 280 h 560"/>
              <a:gd name="T10" fmla="*/ 2 w 688"/>
              <a:gd name="T11" fmla="*/ 85 h 560"/>
              <a:gd name="T12" fmla="*/ 78 w 688"/>
              <a:gd name="T13" fmla="*/ 38 h 560"/>
              <a:gd name="T14" fmla="*/ 215 w 688"/>
              <a:gd name="T15" fmla="*/ 133 h 560"/>
              <a:gd name="T16" fmla="*/ 285 w 688"/>
              <a:gd name="T17" fmla="*/ 181 h 560"/>
              <a:gd name="T18" fmla="*/ 285 w 688"/>
              <a:gd name="T19" fmla="*/ 85 h 560"/>
              <a:gd name="T20" fmla="*/ 361 w 688"/>
              <a:gd name="T21" fmla="*/ 38 h 560"/>
              <a:gd name="T22" fmla="*/ 498 w 688"/>
              <a:gd name="T23" fmla="*/ 133 h 560"/>
              <a:gd name="T24" fmla="*/ 639 w 688"/>
              <a:gd name="T25" fmla="*/ 231 h 560"/>
              <a:gd name="T26" fmla="*/ 635 w 688"/>
              <a:gd name="T27" fmla="*/ 333 h 560"/>
              <a:gd name="T28" fmla="*/ 498 w 688"/>
              <a:gd name="T29" fmla="*/ 427 h 560"/>
              <a:gd name="T30" fmla="*/ 357 w 688"/>
              <a:gd name="T31" fmla="*/ 525 h 560"/>
              <a:gd name="T32" fmla="*/ 285 w 688"/>
              <a:gd name="T33" fmla="*/ 469 h 560"/>
              <a:gd name="T34" fmla="*/ 285 w 688"/>
              <a:gd name="T35" fmla="*/ 379 h 5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688" h="560">
                <a:moveTo>
                  <a:pt x="285" y="379"/>
                </a:moveTo>
                <a:lnTo>
                  <a:pt x="215" y="427"/>
                </a:lnTo>
                <a:cubicBezTo>
                  <a:pt x="168" y="460"/>
                  <a:pt x="121" y="492"/>
                  <a:pt x="74" y="525"/>
                </a:cubicBezTo>
                <a:cubicBezTo>
                  <a:pt x="26" y="560"/>
                  <a:pt x="0" y="542"/>
                  <a:pt x="2" y="469"/>
                </a:cubicBezTo>
                <a:lnTo>
                  <a:pt x="2" y="280"/>
                </a:lnTo>
                <a:cubicBezTo>
                  <a:pt x="2" y="215"/>
                  <a:pt x="2" y="150"/>
                  <a:pt x="2" y="85"/>
                </a:cubicBezTo>
                <a:cubicBezTo>
                  <a:pt x="1" y="18"/>
                  <a:pt x="27" y="0"/>
                  <a:pt x="78" y="38"/>
                </a:cubicBezTo>
                <a:lnTo>
                  <a:pt x="215" y="133"/>
                </a:lnTo>
                <a:lnTo>
                  <a:pt x="285" y="181"/>
                </a:lnTo>
                <a:lnTo>
                  <a:pt x="285" y="85"/>
                </a:lnTo>
                <a:cubicBezTo>
                  <a:pt x="284" y="18"/>
                  <a:pt x="310" y="0"/>
                  <a:pt x="361" y="38"/>
                </a:cubicBezTo>
                <a:lnTo>
                  <a:pt x="498" y="133"/>
                </a:lnTo>
                <a:cubicBezTo>
                  <a:pt x="545" y="165"/>
                  <a:pt x="592" y="198"/>
                  <a:pt x="639" y="231"/>
                </a:cubicBezTo>
                <a:cubicBezTo>
                  <a:pt x="688" y="263"/>
                  <a:pt x="688" y="299"/>
                  <a:pt x="635" y="333"/>
                </a:cubicBezTo>
                <a:lnTo>
                  <a:pt x="498" y="427"/>
                </a:lnTo>
                <a:cubicBezTo>
                  <a:pt x="451" y="460"/>
                  <a:pt x="404" y="492"/>
                  <a:pt x="357" y="525"/>
                </a:cubicBezTo>
                <a:cubicBezTo>
                  <a:pt x="309" y="560"/>
                  <a:pt x="283" y="542"/>
                  <a:pt x="285" y="469"/>
                </a:cubicBezTo>
                <a:lnTo>
                  <a:pt x="285" y="379"/>
                </a:lnTo>
                <a:close/>
              </a:path>
            </a:pathLst>
          </a:custGeom>
          <a:solidFill>
            <a:srgbClr val="ED5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7" name="Freeform 15"/>
          <p:cNvSpPr>
            <a:spLocks/>
          </p:cNvSpPr>
          <p:nvPr/>
        </p:nvSpPr>
        <p:spPr bwMode="auto">
          <a:xfrm>
            <a:off x="8412505" y="2621173"/>
            <a:ext cx="395288" cy="322869"/>
          </a:xfrm>
          <a:custGeom>
            <a:avLst/>
            <a:gdLst>
              <a:gd name="T0" fmla="*/ 213 w 514"/>
              <a:gd name="T1" fmla="*/ 283 h 418"/>
              <a:gd name="T2" fmla="*/ 161 w 514"/>
              <a:gd name="T3" fmla="*/ 319 h 418"/>
              <a:gd name="T4" fmla="*/ 55 w 514"/>
              <a:gd name="T5" fmla="*/ 392 h 418"/>
              <a:gd name="T6" fmla="*/ 2 w 514"/>
              <a:gd name="T7" fmla="*/ 351 h 418"/>
              <a:gd name="T8" fmla="*/ 2 w 514"/>
              <a:gd name="T9" fmla="*/ 210 h 418"/>
              <a:gd name="T10" fmla="*/ 2 w 514"/>
              <a:gd name="T11" fmla="*/ 64 h 418"/>
              <a:gd name="T12" fmla="*/ 59 w 514"/>
              <a:gd name="T13" fmla="*/ 29 h 418"/>
              <a:gd name="T14" fmla="*/ 161 w 514"/>
              <a:gd name="T15" fmla="*/ 100 h 418"/>
              <a:gd name="T16" fmla="*/ 213 w 514"/>
              <a:gd name="T17" fmla="*/ 136 h 418"/>
              <a:gd name="T18" fmla="*/ 213 w 514"/>
              <a:gd name="T19" fmla="*/ 64 h 418"/>
              <a:gd name="T20" fmla="*/ 270 w 514"/>
              <a:gd name="T21" fmla="*/ 29 h 418"/>
              <a:gd name="T22" fmla="*/ 372 w 514"/>
              <a:gd name="T23" fmla="*/ 100 h 418"/>
              <a:gd name="T24" fmla="*/ 477 w 514"/>
              <a:gd name="T25" fmla="*/ 173 h 418"/>
              <a:gd name="T26" fmla="*/ 474 w 514"/>
              <a:gd name="T27" fmla="*/ 249 h 418"/>
              <a:gd name="T28" fmla="*/ 372 w 514"/>
              <a:gd name="T29" fmla="*/ 319 h 418"/>
              <a:gd name="T30" fmla="*/ 266 w 514"/>
              <a:gd name="T31" fmla="*/ 392 h 418"/>
              <a:gd name="T32" fmla="*/ 213 w 514"/>
              <a:gd name="T33" fmla="*/ 351 h 418"/>
              <a:gd name="T34" fmla="*/ 213 w 514"/>
              <a:gd name="T35" fmla="*/ 283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514" h="418">
                <a:moveTo>
                  <a:pt x="213" y="283"/>
                </a:moveTo>
                <a:lnTo>
                  <a:pt x="161" y="319"/>
                </a:lnTo>
                <a:cubicBezTo>
                  <a:pt x="126" y="344"/>
                  <a:pt x="90" y="368"/>
                  <a:pt x="55" y="392"/>
                </a:cubicBezTo>
                <a:cubicBezTo>
                  <a:pt x="20" y="418"/>
                  <a:pt x="0" y="405"/>
                  <a:pt x="2" y="351"/>
                </a:cubicBezTo>
                <a:lnTo>
                  <a:pt x="2" y="210"/>
                </a:lnTo>
                <a:cubicBezTo>
                  <a:pt x="2" y="161"/>
                  <a:pt x="2" y="112"/>
                  <a:pt x="2" y="64"/>
                </a:cubicBezTo>
                <a:cubicBezTo>
                  <a:pt x="1" y="14"/>
                  <a:pt x="20" y="0"/>
                  <a:pt x="59" y="29"/>
                </a:cubicBezTo>
                <a:lnTo>
                  <a:pt x="161" y="100"/>
                </a:lnTo>
                <a:lnTo>
                  <a:pt x="213" y="136"/>
                </a:lnTo>
                <a:lnTo>
                  <a:pt x="213" y="64"/>
                </a:lnTo>
                <a:cubicBezTo>
                  <a:pt x="212" y="14"/>
                  <a:pt x="231" y="0"/>
                  <a:pt x="270" y="29"/>
                </a:cubicBezTo>
                <a:lnTo>
                  <a:pt x="372" y="100"/>
                </a:lnTo>
                <a:cubicBezTo>
                  <a:pt x="407" y="124"/>
                  <a:pt x="442" y="148"/>
                  <a:pt x="477" y="173"/>
                </a:cubicBezTo>
                <a:cubicBezTo>
                  <a:pt x="514" y="197"/>
                  <a:pt x="514" y="224"/>
                  <a:pt x="474" y="249"/>
                </a:cubicBezTo>
                <a:lnTo>
                  <a:pt x="372" y="319"/>
                </a:lnTo>
                <a:cubicBezTo>
                  <a:pt x="337" y="344"/>
                  <a:pt x="301" y="368"/>
                  <a:pt x="266" y="392"/>
                </a:cubicBezTo>
                <a:cubicBezTo>
                  <a:pt x="231" y="418"/>
                  <a:pt x="211" y="405"/>
                  <a:pt x="213" y="351"/>
                </a:cubicBezTo>
                <a:lnTo>
                  <a:pt x="213" y="28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8" name="Freeform 16"/>
          <p:cNvSpPr>
            <a:spLocks/>
          </p:cNvSpPr>
          <p:nvPr/>
        </p:nvSpPr>
        <p:spPr bwMode="auto">
          <a:xfrm>
            <a:off x="8886247" y="3663707"/>
            <a:ext cx="375675" cy="407358"/>
          </a:xfrm>
          <a:custGeom>
            <a:avLst/>
            <a:gdLst>
              <a:gd name="T0" fmla="*/ 343 w 491"/>
              <a:gd name="T1" fmla="*/ 286 h 527"/>
              <a:gd name="T2" fmla="*/ 337 w 491"/>
              <a:gd name="T3" fmla="*/ 349 h 527"/>
              <a:gd name="T4" fmla="*/ 325 w 491"/>
              <a:gd name="T5" fmla="*/ 477 h 527"/>
              <a:gd name="T6" fmla="*/ 259 w 491"/>
              <a:gd name="T7" fmla="*/ 491 h 527"/>
              <a:gd name="T8" fmla="*/ 151 w 491"/>
              <a:gd name="T9" fmla="*/ 400 h 527"/>
              <a:gd name="T10" fmla="*/ 39 w 491"/>
              <a:gd name="T11" fmla="*/ 306 h 527"/>
              <a:gd name="T12" fmla="*/ 49 w 491"/>
              <a:gd name="T13" fmla="*/ 241 h 527"/>
              <a:gd name="T14" fmla="*/ 169 w 491"/>
              <a:gd name="T15" fmla="*/ 208 h 527"/>
              <a:gd name="T16" fmla="*/ 230 w 491"/>
              <a:gd name="T17" fmla="*/ 191 h 527"/>
              <a:gd name="T18" fmla="*/ 175 w 491"/>
              <a:gd name="T19" fmla="*/ 145 h 527"/>
              <a:gd name="T20" fmla="*/ 185 w 491"/>
              <a:gd name="T21" fmla="*/ 79 h 527"/>
              <a:gd name="T22" fmla="*/ 305 w 491"/>
              <a:gd name="T23" fmla="*/ 46 h 527"/>
              <a:gd name="T24" fmla="*/ 428 w 491"/>
              <a:gd name="T25" fmla="*/ 13 h 527"/>
              <a:gd name="T26" fmla="*/ 484 w 491"/>
              <a:gd name="T27" fmla="*/ 64 h 527"/>
              <a:gd name="T28" fmla="*/ 473 w 491"/>
              <a:gd name="T29" fmla="*/ 188 h 527"/>
              <a:gd name="T30" fmla="*/ 460 w 491"/>
              <a:gd name="T31" fmla="*/ 315 h 527"/>
              <a:gd name="T32" fmla="*/ 394 w 491"/>
              <a:gd name="T33" fmla="*/ 329 h 527"/>
              <a:gd name="T34" fmla="*/ 343 w 491"/>
              <a:gd name="T35" fmla="*/ 286 h 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91" h="527">
                <a:moveTo>
                  <a:pt x="343" y="286"/>
                </a:moveTo>
                <a:lnTo>
                  <a:pt x="337" y="349"/>
                </a:lnTo>
                <a:cubicBezTo>
                  <a:pt x="333" y="392"/>
                  <a:pt x="329" y="434"/>
                  <a:pt x="325" y="477"/>
                </a:cubicBezTo>
                <a:cubicBezTo>
                  <a:pt x="321" y="521"/>
                  <a:pt x="299" y="527"/>
                  <a:pt x="259" y="491"/>
                </a:cubicBezTo>
                <a:lnTo>
                  <a:pt x="151" y="400"/>
                </a:lnTo>
                <a:cubicBezTo>
                  <a:pt x="113" y="369"/>
                  <a:pt x="76" y="337"/>
                  <a:pt x="39" y="306"/>
                </a:cubicBezTo>
                <a:cubicBezTo>
                  <a:pt x="0" y="275"/>
                  <a:pt x="2" y="251"/>
                  <a:pt x="49" y="241"/>
                </a:cubicBezTo>
                <a:lnTo>
                  <a:pt x="169" y="208"/>
                </a:lnTo>
                <a:lnTo>
                  <a:pt x="230" y="191"/>
                </a:lnTo>
                <a:lnTo>
                  <a:pt x="175" y="145"/>
                </a:lnTo>
                <a:cubicBezTo>
                  <a:pt x="136" y="113"/>
                  <a:pt x="138" y="90"/>
                  <a:pt x="185" y="79"/>
                </a:cubicBezTo>
                <a:lnTo>
                  <a:pt x="305" y="46"/>
                </a:lnTo>
                <a:cubicBezTo>
                  <a:pt x="346" y="35"/>
                  <a:pt x="387" y="24"/>
                  <a:pt x="428" y="13"/>
                </a:cubicBezTo>
                <a:cubicBezTo>
                  <a:pt x="470" y="0"/>
                  <a:pt x="491" y="17"/>
                  <a:pt x="484" y="64"/>
                </a:cubicBezTo>
                <a:lnTo>
                  <a:pt x="473" y="188"/>
                </a:lnTo>
                <a:cubicBezTo>
                  <a:pt x="469" y="230"/>
                  <a:pt x="464" y="273"/>
                  <a:pt x="460" y="315"/>
                </a:cubicBezTo>
                <a:cubicBezTo>
                  <a:pt x="457" y="359"/>
                  <a:pt x="435" y="366"/>
                  <a:pt x="394" y="329"/>
                </a:cubicBezTo>
                <a:lnTo>
                  <a:pt x="343" y="286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59" name="Freeform 17"/>
          <p:cNvSpPr>
            <a:spLocks/>
          </p:cNvSpPr>
          <p:nvPr/>
        </p:nvSpPr>
        <p:spPr bwMode="auto">
          <a:xfrm>
            <a:off x="10631850" y="1450397"/>
            <a:ext cx="377183" cy="405849"/>
          </a:xfrm>
          <a:custGeom>
            <a:avLst/>
            <a:gdLst>
              <a:gd name="T0" fmla="*/ 343 w 491"/>
              <a:gd name="T1" fmla="*/ 285 h 526"/>
              <a:gd name="T2" fmla="*/ 337 w 491"/>
              <a:gd name="T3" fmla="*/ 349 h 526"/>
              <a:gd name="T4" fmla="*/ 325 w 491"/>
              <a:gd name="T5" fmla="*/ 476 h 526"/>
              <a:gd name="T6" fmla="*/ 259 w 491"/>
              <a:gd name="T7" fmla="*/ 490 h 526"/>
              <a:gd name="T8" fmla="*/ 151 w 491"/>
              <a:gd name="T9" fmla="*/ 399 h 526"/>
              <a:gd name="T10" fmla="*/ 39 w 491"/>
              <a:gd name="T11" fmla="*/ 306 h 526"/>
              <a:gd name="T12" fmla="*/ 49 w 491"/>
              <a:gd name="T13" fmla="*/ 240 h 526"/>
              <a:gd name="T14" fmla="*/ 169 w 491"/>
              <a:gd name="T15" fmla="*/ 207 h 526"/>
              <a:gd name="T16" fmla="*/ 230 w 491"/>
              <a:gd name="T17" fmla="*/ 191 h 526"/>
              <a:gd name="T18" fmla="*/ 175 w 491"/>
              <a:gd name="T19" fmla="*/ 144 h 526"/>
              <a:gd name="T20" fmla="*/ 185 w 491"/>
              <a:gd name="T21" fmla="*/ 79 h 526"/>
              <a:gd name="T22" fmla="*/ 305 w 491"/>
              <a:gd name="T23" fmla="*/ 46 h 526"/>
              <a:gd name="T24" fmla="*/ 428 w 491"/>
              <a:gd name="T25" fmla="*/ 12 h 526"/>
              <a:gd name="T26" fmla="*/ 484 w 491"/>
              <a:gd name="T27" fmla="*/ 64 h 526"/>
              <a:gd name="T28" fmla="*/ 473 w 491"/>
              <a:gd name="T29" fmla="*/ 187 h 526"/>
              <a:gd name="T30" fmla="*/ 461 w 491"/>
              <a:gd name="T31" fmla="*/ 315 h 526"/>
              <a:gd name="T32" fmla="*/ 395 w 491"/>
              <a:gd name="T33" fmla="*/ 329 h 526"/>
              <a:gd name="T34" fmla="*/ 343 w 491"/>
              <a:gd name="T35" fmla="*/ 285 h 5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91" h="526">
                <a:moveTo>
                  <a:pt x="343" y="285"/>
                </a:moveTo>
                <a:lnTo>
                  <a:pt x="337" y="349"/>
                </a:lnTo>
                <a:cubicBezTo>
                  <a:pt x="333" y="391"/>
                  <a:pt x="329" y="434"/>
                  <a:pt x="325" y="476"/>
                </a:cubicBezTo>
                <a:cubicBezTo>
                  <a:pt x="322" y="520"/>
                  <a:pt x="299" y="526"/>
                  <a:pt x="259" y="490"/>
                </a:cubicBezTo>
                <a:lnTo>
                  <a:pt x="151" y="399"/>
                </a:lnTo>
                <a:cubicBezTo>
                  <a:pt x="114" y="368"/>
                  <a:pt x="76" y="337"/>
                  <a:pt x="39" y="306"/>
                </a:cubicBezTo>
                <a:cubicBezTo>
                  <a:pt x="0" y="274"/>
                  <a:pt x="3" y="251"/>
                  <a:pt x="49" y="240"/>
                </a:cubicBezTo>
                <a:lnTo>
                  <a:pt x="169" y="207"/>
                </a:lnTo>
                <a:lnTo>
                  <a:pt x="230" y="191"/>
                </a:lnTo>
                <a:lnTo>
                  <a:pt x="175" y="144"/>
                </a:lnTo>
                <a:cubicBezTo>
                  <a:pt x="136" y="113"/>
                  <a:pt x="138" y="89"/>
                  <a:pt x="185" y="79"/>
                </a:cubicBezTo>
                <a:lnTo>
                  <a:pt x="305" y="46"/>
                </a:lnTo>
                <a:cubicBezTo>
                  <a:pt x="346" y="35"/>
                  <a:pt x="387" y="23"/>
                  <a:pt x="428" y="12"/>
                </a:cubicBezTo>
                <a:cubicBezTo>
                  <a:pt x="470" y="0"/>
                  <a:pt x="491" y="17"/>
                  <a:pt x="484" y="64"/>
                </a:cubicBezTo>
                <a:lnTo>
                  <a:pt x="473" y="187"/>
                </a:lnTo>
                <a:cubicBezTo>
                  <a:pt x="469" y="230"/>
                  <a:pt x="465" y="272"/>
                  <a:pt x="461" y="315"/>
                </a:cubicBezTo>
                <a:cubicBezTo>
                  <a:pt x="457" y="359"/>
                  <a:pt x="435" y="365"/>
                  <a:pt x="395" y="329"/>
                </a:cubicBezTo>
                <a:lnTo>
                  <a:pt x="343" y="28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60" name="矩形 16"/>
          <p:cNvSpPr>
            <a:spLocks noChangeArrowheads="1"/>
          </p:cNvSpPr>
          <p:nvPr/>
        </p:nvSpPr>
        <p:spPr bwMode="auto">
          <a:xfrm>
            <a:off x="844272" y="4845050"/>
            <a:ext cx="17235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过程专业性</a:t>
            </a:r>
            <a:endParaRPr lang="zh-CN" altLang="en-US" b="1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844272" y="2557813"/>
            <a:ext cx="172354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结果专业性</a:t>
            </a:r>
            <a:endParaRPr lang="zh-CN" altLang="en-US" b="1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2" name="矩形 27"/>
          <p:cNvSpPr>
            <a:spLocks noChangeArrowheads="1"/>
          </p:cNvSpPr>
          <p:nvPr/>
        </p:nvSpPr>
        <p:spPr bwMode="auto">
          <a:xfrm>
            <a:off x="3839994" y="5341416"/>
            <a:ext cx="9541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及时性</a:t>
            </a:r>
          </a:p>
        </p:txBody>
      </p:sp>
      <p:sp>
        <p:nvSpPr>
          <p:cNvPr id="63" name="矩形 28"/>
          <p:cNvSpPr>
            <a:spLocks noChangeArrowheads="1"/>
          </p:cNvSpPr>
          <p:nvPr/>
        </p:nvSpPr>
        <p:spPr bwMode="auto">
          <a:xfrm>
            <a:off x="5610495" y="5341416"/>
            <a:ext cx="9541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准确性</a:t>
            </a:r>
          </a:p>
        </p:txBody>
      </p:sp>
      <p:sp>
        <p:nvSpPr>
          <p:cNvPr id="64" name="矩形 29"/>
          <p:cNvSpPr>
            <a:spLocks noChangeArrowheads="1"/>
          </p:cNvSpPr>
          <p:nvPr/>
        </p:nvSpPr>
        <p:spPr bwMode="auto">
          <a:xfrm>
            <a:off x="7372695" y="5341416"/>
            <a:ext cx="954107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建设性</a:t>
            </a:r>
          </a:p>
        </p:txBody>
      </p:sp>
      <p:sp>
        <p:nvSpPr>
          <p:cNvPr id="65" name="矩形 32"/>
          <p:cNvSpPr>
            <a:spLocks noChangeArrowheads="1"/>
          </p:cNvSpPr>
          <p:nvPr/>
        </p:nvSpPr>
        <p:spPr bwMode="auto">
          <a:xfrm>
            <a:off x="3697425" y="3155105"/>
            <a:ext cx="121058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高效地</a:t>
            </a:r>
            <a:endParaRPr lang="en-US" sz="2000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解决问题</a:t>
            </a:r>
          </a:p>
        </p:txBody>
      </p:sp>
      <p:sp>
        <p:nvSpPr>
          <p:cNvPr id="66" name="矩形 33"/>
          <p:cNvSpPr>
            <a:spLocks noChangeArrowheads="1"/>
          </p:cNvSpPr>
          <p:nvPr/>
        </p:nvSpPr>
        <p:spPr bwMode="auto">
          <a:xfrm>
            <a:off x="5429236" y="3155105"/>
            <a:ext cx="1467068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达到并超过</a:t>
            </a:r>
            <a:endParaRPr lang="en-US" sz="2000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同行水平</a:t>
            </a:r>
          </a:p>
        </p:txBody>
      </p:sp>
      <p:sp>
        <p:nvSpPr>
          <p:cNvPr id="26" name="TextBox 54">
            <a:extLst>
              <a:ext uri="{FF2B5EF4-FFF2-40B4-BE49-F238E27FC236}">
                <a16:creationId xmlns:a16="http://schemas.microsoft.com/office/drawing/2014/main" xmlns="" id="{6E84C90C-31FD-4763-ABAC-DCC91DA7C39C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建设专业性部门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945557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Click="0" advTm="0">
        <p15:prstTrans prst="fracture"/>
      </p:transition>
    </mc:Choice>
    <mc:Fallback xmlns="">
      <p:transition spd="slow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40"/>
                                </p:stCondLst>
                                <p:childTnLst>
                                  <p:par>
                                    <p:cTn id="1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 tmFilter="0,0; .5, 1; 1, 1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340"/>
                                </p:stCondLst>
                                <p:childTnLst>
                                  <p:par>
                                    <p:cTn id="2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4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4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640"/>
                                </p:stCondLst>
                                <p:childTnLst>
                                  <p:par>
                                    <p:cTn id="3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14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140"/>
                                </p:stCondLst>
                                <p:childTnLst>
                                  <p:par>
                                    <p:cTn id="5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 tmFilter="0,0; .5, 1; 1, 1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84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14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64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140"/>
                                </p:stCondLst>
                                <p:childTnLst>
                                  <p:par>
                                    <p:cTn id="7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640"/>
                                </p:stCondLst>
                                <p:childTnLst>
                                  <p:par>
                                    <p:cTn id="7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140"/>
                                </p:stCondLst>
                                <p:childTnLst>
                                  <p:par>
                                    <p:cTn id="8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640"/>
                                </p:stCondLst>
                                <p:childTnLst>
                                  <p:par>
                                    <p:cTn id="8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140"/>
                                </p:stCondLst>
                                <p:childTnLst>
                                  <p:par>
                                    <p:cTn id="9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640"/>
                                </p:stCondLst>
                                <p:childTnLst>
                                  <p:par>
                                    <p:cTn id="9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9140"/>
                                </p:stCondLst>
                                <p:childTnLst>
                                  <p:par>
                                    <p:cTn id="101" presetID="2" presetClass="entr" presetSubtype="8" fill="hold" grpId="0" nodeType="afterEffect" p14:presetBounceEnd="33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3333">
                                          <p:cBhvr additive="base">
                                            <p:cTn id="103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3333">
                                          <p:cBhvr additive="base">
                                            <p:cTn id="104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9540"/>
                                </p:stCondLst>
                                <p:childTnLst>
                                  <p:par>
                                    <p:cTn id="10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1.11111E-6 L -0.2207 0.52963 " pathEditMode="relative" rAng="0" ptsTypes="AA">
                                          <p:cBhvr>
                                            <p:cTn id="109" dur="400" spd="-100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042" y="264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9940"/>
                                </p:stCondLst>
                                <p:childTnLst>
                                  <p:par>
                                    <p:cTn id="11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022E-16 -2.22222E-6 L -0.3638 0.85209 " pathEditMode="relative" rAng="0" ptsTypes="AA">
                                          <p:cBhvr>
                                            <p:cTn id="114" dur="400" spd="-100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190" y="4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8" grpId="1" animBg="1"/>
          <p:bldP spid="59" grpId="0" animBg="1"/>
          <p:bldP spid="59" grpId="1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4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400" tmFilter="0,0; .5, 1; 1, 1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40"/>
                                </p:stCondLst>
                                <p:childTnLst>
                                  <p:par>
                                    <p:cTn id="13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 tmFilter="0,0; .5, 1; 1, 1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340"/>
                                </p:stCondLst>
                                <p:childTnLst>
                                  <p:par>
                                    <p:cTn id="21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00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3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1640"/>
                                </p:stCondLst>
                                <p:childTnLst>
                                  <p:par>
                                    <p:cTn id="2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8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140"/>
                                </p:stCondLst>
                                <p:childTnLst>
                                  <p:par>
                                    <p:cTn id="3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640"/>
                                </p:stCondLst>
                                <p:childTnLst>
                                  <p:par>
                                    <p:cTn id="3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8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140"/>
                                </p:stCondLst>
                                <p:childTnLst>
                                  <p:par>
                                    <p:cTn id="40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40"/>
                                </p:stCondLst>
                                <p:childTnLst>
                                  <p:par>
                                    <p:cTn id="4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8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140"/>
                                </p:stCondLst>
                                <p:childTnLst>
                                  <p:par>
                                    <p:cTn id="50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500" tmFilter="0,0; .5, 1; 1, 1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840"/>
                                </p:stCondLst>
                                <p:childTnLst>
                                  <p:par>
                                    <p:cTn id="58" presetID="1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3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61" dur="3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514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640"/>
                                </p:stCondLst>
                                <p:childTnLst>
                                  <p:par>
                                    <p:cTn id="6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9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5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2" fill="hold">
                                <p:stCondLst>
                                  <p:cond delay="6140"/>
                                </p:stCondLst>
                                <p:childTnLst>
                                  <p:par>
                                    <p:cTn id="7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5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6" fill="hold">
                                <p:stCondLst>
                                  <p:cond delay="6640"/>
                                </p:stCondLst>
                                <p:childTnLst>
                                  <p:par>
                                    <p:cTn id="7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5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2" fill="hold">
                                <p:stCondLst>
                                  <p:cond delay="7140"/>
                                </p:stCondLst>
                                <p:childTnLst>
                                  <p:par>
                                    <p:cTn id="8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85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6" fill="hold">
                                <p:stCondLst>
                                  <p:cond delay="7640"/>
                                </p:stCondLst>
                                <p:childTnLst>
                                  <p:par>
                                    <p:cTn id="87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2" fill="hold">
                                <p:stCondLst>
                                  <p:cond delay="8140"/>
                                </p:stCondLst>
                                <p:childTnLst>
                                  <p:par>
                                    <p:cTn id="93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95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6" fill="hold">
                                <p:stCondLst>
                                  <p:cond delay="8640"/>
                                </p:stCondLst>
                                <p:childTnLst>
                                  <p:par>
                                    <p:cTn id="97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9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0" fill="hold">
                                <p:stCondLst>
                                  <p:cond delay="9140"/>
                                </p:stCondLst>
                                <p:childTnLst>
                                  <p:par>
                                    <p:cTn id="101" presetID="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3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4" dur="4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5" fill="hold">
                                <p:stCondLst>
                                  <p:cond delay="9540"/>
                                </p:stCondLst>
                                <p:childTnLst>
                                  <p:par>
                                    <p:cTn id="106" presetID="1" presetClass="entr" presetSubtype="0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08" presetID="42" presetClass="path" presetSubtype="0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1.11111E-6 L -0.2207 0.52963 " pathEditMode="relative" rAng="0" ptsTypes="AA">
                                          <p:cBhvr>
                                            <p:cTn id="109" dur="400" spd="-100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1042" y="2648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0" fill="hold">
                                <p:stCondLst>
                                  <p:cond delay="9940"/>
                                </p:stCondLst>
                                <p:childTnLst>
                                  <p:par>
                                    <p:cTn id="111" presetID="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13" presetID="42" presetClass="path" presetSubtype="0" accel="50000" decel="5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022E-16 -2.22222E-6 L -0.3638 0.85209 " pathEditMode="relative" rAng="0" ptsTypes="AA">
                                          <p:cBhvr>
                                            <p:cTn id="114" dur="400" spd="-100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8190" y="42593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8" grpId="1" animBg="1"/>
          <p:bldP spid="59" grpId="0" animBg="1"/>
          <p:bldP spid="59" grpId="1" animBg="1"/>
          <p:bldP spid="60" grpId="0"/>
          <p:bldP spid="61" grpId="0"/>
          <p:bldP spid="62" grpId="0"/>
          <p:bldP spid="63" grpId="0"/>
          <p:bldP spid="64" grpId="0"/>
          <p:bldP spid="65" grpId="0"/>
          <p:bldP spid="66" grpId="0"/>
          <p:bldP spid="26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Oval 5"/>
          <p:cNvSpPr>
            <a:spLocks noChangeArrowheads="1"/>
          </p:cNvSpPr>
          <p:nvPr/>
        </p:nvSpPr>
        <p:spPr bwMode="auto">
          <a:xfrm>
            <a:off x="2753018" y="976025"/>
            <a:ext cx="1789112" cy="182244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7" name="Oval 6"/>
          <p:cNvSpPr>
            <a:spLocks noChangeArrowheads="1"/>
          </p:cNvSpPr>
          <p:nvPr/>
        </p:nvSpPr>
        <p:spPr bwMode="auto">
          <a:xfrm>
            <a:off x="7854950" y="976025"/>
            <a:ext cx="1789112" cy="1822449"/>
          </a:xfrm>
          <a:prstGeom prst="ellipse">
            <a:avLst/>
          </a:prstGeom>
          <a:solidFill>
            <a:srgbClr val="55B1E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8" name="Freeform 7"/>
          <p:cNvSpPr>
            <a:spLocks noEditPoints="1"/>
          </p:cNvSpPr>
          <p:nvPr/>
        </p:nvSpPr>
        <p:spPr bwMode="auto">
          <a:xfrm>
            <a:off x="8169275" y="1191925"/>
            <a:ext cx="1201737" cy="1169987"/>
          </a:xfrm>
          <a:custGeom>
            <a:avLst/>
            <a:gdLst>
              <a:gd name="T0" fmla="*/ 850 w 1274"/>
              <a:gd name="T1" fmla="*/ 470 h 1217"/>
              <a:gd name="T2" fmla="*/ 833 w 1274"/>
              <a:gd name="T3" fmla="*/ 506 h 1217"/>
              <a:gd name="T4" fmla="*/ 829 w 1274"/>
              <a:gd name="T5" fmla="*/ 528 h 1217"/>
              <a:gd name="T6" fmla="*/ 830 w 1274"/>
              <a:gd name="T7" fmla="*/ 574 h 1217"/>
              <a:gd name="T8" fmla="*/ 846 w 1274"/>
              <a:gd name="T9" fmla="*/ 617 h 1217"/>
              <a:gd name="T10" fmla="*/ 860 w 1274"/>
              <a:gd name="T11" fmla="*/ 639 h 1217"/>
              <a:gd name="T12" fmla="*/ 895 w 1274"/>
              <a:gd name="T13" fmla="*/ 668 h 1217"/>
              <a:gd name="T14" fmla="*/ 919 w 1274"/>
              <a:gd name="T15" fmla="*/ 680 h 1217"/>
              <a:gd name="T16" fmla="*/ 969 w 1274"/>
              <a:gd name="T17" fmla="*/ 406 h 1217"/>
              <a:gd name="T18" fmla="*/ 911 w 1274"/>
              <a:gd name="T19" fmla="*/ 419 h 1217"/>
              <a:gd name="T20" fmla="*/ 878 w 1274"/>
              <a:gd name="T21" fmla="*/ 439 h 1217"/>
              <a:gd name="T22" fmla="*/ 862 w 1274"/>
              <a:gd name="T23" fmla="*/ 454 h 1217"/>
              <a:gd name="T24" fmla="*/ 779 w 1274"/>
              <a:gd name="T25" fmla="*/ 141 h 1217"/>
              <a:gd name="T26" fmla="*/ 637 w 1274"/>
              <a:gd name="T27" fmla="*/ 283 h 1217"/>
              <a:gd name="T28" fmla="*/ 770 w 1274"/>
              <a:gd name="T29" fmla="*/ 573 h 1217"/>
              <a:gd name="T30" fmla="*/ 770 w 1274"/>
              <a:gd name="T31" fmla="*/ 515 h 1217"/>
              <a:gd name="T32" fmla="*/ 728 w 1274"/>
              <a:gd name="T33" fmla="*/ 312 h 1217"/>
              <a:gd name="T34" fmla="*/ 506 w 1274"/>
              <a:gd name="T35" fmla="*/ 547 h 1217"/>
              <a:gd name="T36" fmla="*/ 637 w 1274"/>
              <a:gd name="T37" fmla="*/ 803 h 1217"/>
              <a:gd name="T38" fmla="*/ 572 w 1274"/>
              <a:gd name="T39" fmla="*/ 811 h 1217"/>
              <a:gd name="T40" fmla="*/ 542 w 1274"/>
              <a:gd name="T41" fmla="*/ 775 h 1217"/>
              <a:gd name="T42" fmla="*/ 521 w 1274"/>
              <a:gd name="T43" fmla="*/ 758 h 1217"/>
              <a:gd name="T44" fmla="*/ 434 w 1274"/>
              <a:gd name="T45" fmla="*/ 722 h 1217"/>
              <a:gd name="T46" fmla="*/ 396 w 1274"/>
              <a:gd name="T47" fmla="*/ 718 h 1217"/>
              <a:gd name="T48" fmla="*/ 0 w 1274"/>
              <a:gd name="T49" fmla="*/ 1217 h 1217"/>
              <a:gd name="T50" fmla="*/ 169 w 1274"/>
              <a:gd name="T51" fmla="*/ 921 h 1217"/>
              <a:gd name="T52" fmla="*/ 438 w 1274"/>
              <a:gd name="T53" fmla="*/ 921 h 1217"/>
              <a:gd name="T54" fmla="*/ 610 w 1274"/>
              <a:gd name="T55" fmla="*/ 1217 h 1217"/>
              <a:gd name="T56" fmla="*/ 572 w 1274"/>
              <a:gd name="T57" fmla="*/ 811 h 1217"/>
              <a:gd name="T58" fmla="*/ 877 w 1274"/>
              <a:gd name="T59" fmla="*/ 718 h 1217"/>
              <a:gd name="T60" fmla="*/ 838 w 1274"/>
              <a:gd name="T61" fmla="*/ 722 h 1217"/>
              <a:gd name="T62" fmla="*/ 732 w 1274"/>
              <a:gd name="T63" fmla="*/ 775 h 1217"/>
              <a:gd name="T64" fmla="*/ 715 w 1274"/>
              <a:gd name="T65" fmla="*/ 793 h 1217"/>
              <a:gd name="T66" fmla="*/ 789 w 1274"/>
              <a:gd name="T67" fmla="*/ 1217 h 1217"/>
              <a:gd name="T68" fmla="*/ 833 w 1274"/>
              <a:gd name="T69" fmla="*/ 1217 h 1217"/>
              <a:gd name="T70" fmla="*/ 1145 w 1274"/>
              <a:gd name="T71" fmla="*/ 921 h 1217"/>
              <a:gd name="T72" fmla="*/ 1274 w 1274"/>
              <a:gd name="T73" fmla="*/ 932 h 1217"/>
              <a:gd name="T74" fmla="*/ 305 w 1274"/>
              <a:gd name="T75" fmla="*/ 689 h 1217"/>
              <a:gd name="T76" fmla="*/ 377 w 1274"/>
              <a:gd name="T77" fmla="*/ 669 h 1217"/>
              <a:gd name="T78" fmla="*/ 397 w 1274"/>
              <a:gd name="T79" fmla="*/ 655 h 1217"/>
              <a:gd name="T80" fmla="*/ 437 w 1274"/>
              <a:gd name="T81" fmla="*/ 598 h 1217"/>
              <a:gd name="T82" fmla="*/ 445 w 1274"/>
              <a:gd name="T83" fmla="*/ 571 h 1217"/>
              <a:gd name="T84" fmla="*/ 445 w 1274"/>
              <a:gd name="T85" fmla="*/ 524 h 1217"/>
              <a:gd name="T86" fmla="*/ 434 w 1274"/>
              <a:gd name="T87" fmla="*/ 488 h 1217"/>
              <a:gd name="T88" fmla="*/ 423 w 1274"/>
              <a:gd name="T89" fmla="*/ 469 h 1217"/>
              <a:gd name="T90" fmla="*/ 396 w 1274"/>
              <a:gd name="T91" fmla="*/ 439 h 1217"/>
              <a:gd name="T92" fmla="*/ 378 w 1274"/>
              <a:gd name="T93" fmla="*/ 426 h 1217"/>
              <a:gd name="T94" fmla="*/ 305 w 1274"/>
              <a:gd name="T95" fmla="*/ 406 h 12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274" h="1217">
                <a:moveTo>
                  <a:pt x="862" y="454"/>
                </a:moveTo>
                <a:cubicBezTo>
                  <a:pt x="858" y="459"/>
                  <a:pt x="854" y="464"/>
                  <a:pt x="851" y="469"/>
                </a:cubicBezTo>
                <a:cubicBezTo>
                  <a:pt x="851" y="469"/>
                  <a:pt x="851" y="469"/>
                  <a:pt x="850" y="470"/>
                </a:cubicBezTo>
                <a:cubicBezTo>
                  <a:pt x="847" y="474"/>
                  <a:pt x="845" y="479"/>
                  <a:pt x="842" y="484"/>
                </a:cubicBezTo>
                <a:cubicBezTo>
                  <a:pt x="841" y="486"/>
                  <a:pt x="841" y="487"/>
                  <a:pt x="840" y="489"/>
                </a:cubicBezTo>
                <a:cubicBezTo>
                  <a:pt x="837" y="494"/>
                  <a:pt x="835" y="500"/>
                  <a:pt x="833" y="506"/>
                </a:cubicBezTo>
                <a:cubicBezTo>
                  <a:pt x="833" y="506"/>
                  <a:pt x="833" y="506"/>
                  <a:pt x="833" y="506"/>
                </a:cubicBezTo>
                <a:cubicBezTo>
                  <a:pt x="831" y="512"/>
                  <a:pt x="830" y="518"/>
                  <a:pt x="829" y="524"/>
                </a:cubicBezTo>
                <a:cubicBezTo>
                  <a:pt x="829" y="525"/>
                  <a:pt x="829" y="527"/>
                  <a:pt x="829" y="528"/>
                </a:cubicBezTo>
                <a:cubicBezTo>
                  <a:pt x="828" y="535"/>
                  <a:pt x="827" y="541"/>
                  <a:pt x="827" y="547"/>
                </a:cubicBezTo>
                <a:cubicBezTo>
                  <a:pt x="827" y="555"/>
                  <a:pt x="828" y="563"/>
                  <a:pt x="829" y="571"/>
                </a:cubicBezTo>
                <a:cubicBezTo>
                  <a:pt x="829" y="572"/>
                  <a:pt x="829" y="573"/>
                  <a:pt x="830" y="574"/>
                </a:cubicBezTo>
                <a:cubicBezTo>
                  <a:pt x="831" y="581"/>
                  <a:pt x="833" y="588"/>
                  <a:pt x="835" y="594"/>
                </a:cubicBezTo>
                <a:cubicBezTo>
                  <a:pt x="836" y="596"/>
                  <a:pt x="836" y="597"/>
                  <a:pt x="837" y="598"/>
                </a:cubicBezTo>
                <a:cubicBezTo>
                  <a:pt x="839" y="605"/>
                  <a:pt x="842" y="611"/>
                  <a:pt x="846" y="617"/>
                </a:cubicBezTo>
                <a:cubicBezTo>
                  <a:pt x="846" y="618"/>
                  <a:pt x="847" y="619"/>
                  <a:pt x="847" y="620"/>
                </a:cubicBezTo>
                <a:cubicBezTo>
                  <a:pt x="851" y="626"/>
                  <a:pt x="855" y="632"/>
                  <a:pt x="860" y="638"/>
                </a:cubicBezTo>
                <a:cubicBezTo>
                  <a:pt x="860" y="638"/>
                  <a:pt x="860" y="638"/>
                  <a:pt x="860" y="639"/>
                </a:cubicBezTo>
                <a:cubicBezTo>
                  <a:pt x="865" y="644"/>
                  <a:pt x="870" y="649"/>
                  <a:pt x="876" y="654"/>
                </a:cubicBezTo>
                <a:cubicBezTo>
                  <a:pt x="876" y="655"/>
                  <a:pt x="877" y="655"/>
                  <a:pt x="877" y="655"/>
                </a:cubicBezTo>
                <a:cubicBezTo>
                  <a:pt x="883" y="660"/>
                  <a:pt x="889" y="665"/>
                  <a:pt x="895" y="668"/>
                </a:cubicBezTo>
                <a:cubicBezTo>
                  <a:pt x="896" y="669"/>
                  <a:pt x="897" y="669"/>
                  <a:pt x="897" y="670"/>
                </a:cubicBezTo>
                <a:cubicBezTo>
                  <a:pt x="904" y="673"/>
                  <a:pt x="910" y="677"/>
                  <a:pt x="918" y="679"/>
                </a:cubicBezTo>
                <a:cubicBezTo>
                  <a:pt x="918" y="680"/>
                  <a:pt x="919" y="680"/>
                  <a:pt x="919" y="680"/>
                </a:cubicBezTo>
                <a:cubicBezTo>
                  <a:pt x="935" y="686"/>
                  <a:pt x="951" y="689"/>
                  <a:pt x="969" y="689"/>
                </a:cubicBezTo>
                <a:cubicBezTo>
                  <a:pt x="1047" y="689"/>
                  <a:pt x="1110" y="626"/>
                  <a:pt x="1110" y="547"/>
                </a:cubicBezTo>
                <a:cubicBezTo>
                  <a:pt x="1110" y="469"/>
                  <a:pt x="1047" y="406"/>
                  <a:pt x="969" y="406"/>
                </a:cubicBezTo>
                <a:cubicBezTo>
                  <a:pt x="949" y="406"/>
                  <a:pt x="930" y="410"/>
                  <a:pt x="912" y="418"/>
                </a:cubicBezTo>
                <a:cubicBezTo>
                  <a:pt x="912" y="418"/>
                  <a:pt x="912" y="418"/>
                  <a:pt x="912" y="418"/>
                </a:cubicBezTo>
                <a:cubicBezTo>
                  <a:pt x="912" y="418"/>
                  <a:pt x="911" y="418"/>
                  <a:pt x="911" y="419"/>
                </a:cubicBezTo>
                <a:cubicBezTo>
                  <a:pt x="906" y="421"/>
                  <a:pt x="901" y="423"/>
                  <a:pt x="896" y="426"/>
                </a:cubicBezTo>
                <a:cubicBezTo>
                  <a:pt x="895" y="427"/>
                  <a:pt x="894" y="427"/>
                  <a:pt x="893" y="428"/>
                </a:cubicBezTo>
                <a:cubicBezTo>
                  <a:pt x="888" y="431"/>
                  <a:pt x="883" y="435"/>
                  <a:pt x="878" y="439"/>
                </a:cubicBezTo>
                <a:cubicBezTo>
                  <a:pt x="878" y="439"/>
                  <a:pt x="877" y="439"/>
                  <a:pt x="877" y="440"/>
                </a:cubicBezTo>
                <a:cubicBezTo>
                  <a:pt x="873" y="443"/>
                  <a:pt x="869" y="447"/>
                  <a:pt x="865" y="451"/>
                </a:cubicBezTo>
                <a:cubicBezTo>
                  <a:pt x="864" y="452"/>
                  <a:pt x="863" y="453"/>
                  <a:pt x="862" y="454"/>
                </a:cubicBezTo>
                <a:close/>
                <a:moveTo>
                  <a:pt x="637" y="283"/>
                </a:moveTo>
                <a:lnTo>
                  <a:pt x="637" y="283"/>
                </a:lnTo>
                <a:cubicBezTo>
                  <a:pt x="715" y="283"/>
                  <a:pt x="779" y="220"/>
                  <a:pt x="779" y="141"/>
                </a:cubicBezTo>
                <a:cubicBezTo>
                  <a:pt x="779" y="63"/>
                  <a:pt x="715" y="0"/>
                  <a:pt x="637" y="0"/>
                </a:cubicBezTo>
                <a:cubicBezTo>
                  <a:pt x="559" y="0"/>
                  <a:pt x="495" y="63"/>
                  <a:pt x="495" y="141"/>
                </a:cubicBezTo>
                <a:cubicBezTo>
                  <a:pt x="495" y="220"/>
                  <a:pt x="559" y="283"/>
                  <a:pt x="637" y="283"/>
                </a:cubicBezTo>
                <a:close/>
                <a:moveTo>
                  <a:pt x="770" y="681"/>
                </a:moveTo>
                <a:lnTo>
                  <a:pt x="770" y="681"/>
                </a:lnTo>
                <a:lnTo>
                  <a:pt x="770" y="573"/>
                </a:lnTo>
                <a:cubicBezTo>
                  <a:pt x="768" y="565"/>
                  <a:pt x="768" y="556"/>
                  <a:pt x="768" y="547"/>
                </a:cubicBezTo>
                <a:cubicBezTo>
                  <a:pt x="768" y="539"/>
                  <a:pt x="768" y="530"/>
                  <a:pt x="770" y="522"/>
                </a:cubicBezTo>
                <a:lnTo>
                  <a:pt x="770" y="515"/>
                </a:lnTo>
                <a:lnTo>
                  <a:pt x="770" y="515"/>
                </a:lnTo>
                <a:cubicBezTo>
                  <a:pt x="781" y="452"/>
                  <a:pt x="820" y="399"/>
                  <a:pt x="874" y="370"/>
                </a:cubicBezTo>
                <a:cubicBezTo>
                  <a:pt x="836" y="334"/>
                  <a:pt x="785" y="312"/>
                  <a:pt x="728" y="312"/>
                </a:cubicBezTo>
                <a:lnTo>
                  <a:pt x="546" y="312"/>
                </a:lnTo>
                <a:cubicBezTo>
                  <a:pt x="489" y="312"/>
                  <a:pt x="438" y="334"/>
                  <a:pt x="400" y="370"/>
                </a:cubicBezTo>
                <a:cubicBezTo>
                  <a:pt x="463" y="404"/>
                  <a:pt x="506" y="471"/>
                  <a:pt x="506" y="547"/>
                </a:cubicBezTo>
                <a:cubicBezTo>
                  <a:pt x="506" y="563"/>
                  <a:pt x="504" y="579"/>
                  <a:pt x="501" y="593"/>
                </a:cubicBezTo>
                <a:lnTo>
                  <a:pt x="501" y="680"/>
                </a:lnTo>
                <a:cubicBezTo>
                  <a:pt x="559" y="704"/>
                  <a:pt x="607" y="747"/>
                  <a:pt x="637" y="803"/>
                </a:cubicBezTo>
                <a:cubicBezTo>
                  <a:pt x="666" y="749"/>
                  <a:pt x="713" y="706"/>
                  <a:pt x="770" y="681"/>
                </a:cubicBezTo>
                <a:close/>
                <a:moveTo>
                  <a:pt x="572" y="811"/>
                </a:moveTo>
                <a:lnTo>
                  <a:pt x="572" y="811"/>
                </a:lnTo>
                <a:cubicBezTo>
                  <a:pt x="568" y="804"/>
                  <a:pt x="563" y="798"/>
                  <a:pt x="558" y="792"/>
                </a:cubicBezTo>
                <a:cubicBezTo>
                  <a:pt x="557" y="792"/>
                  <a:pt x="557" y="791"/>
                  <a:pt x="556" y="790"/>
                </a:cubicBezTo>
                <a:cubicBezTo>
                  <a:pt x="552" y="785"/>
                  <a:pt x="547" y="780"/>
                  <a:pt x="542" y="775"/>
                </a:cubicBezTo>
                <a:cubicBezTo>
                  <a:pt x="541" y="775"/>
                  <a:pt x="540" y="774"/>
                  <a:pt x="539" y="773"/>
                </a:cubicBezTo>
                <a:cubicBezTo>
                  <a:pt x="534" y="768"/>
                  <a:pt x="528" y="764"/>
                  <a:pt x="523" y="760"/>
                </a:cubicBezTo>
                <a:cubicBezTo>
                  <a:pt x="522" y="759"/>
                  <a:pt x="521" y="759"/>
                  <a:pt x="521" y="758"/>
                </a:cubicBezTo>
                <a:cubicBezTo>
                  <a:pt x="502" y="744"/>
                  <a:pt x="480" y="734"/>
                  <a:pt x="457" y="727"/>
                </a:cubicBezTo>
                <a:cubicBezTo>
                  <a:pt x="452" y="726"/>
                  <a:pt x="447" y="724"/>
                  <a:pt x="442" y="723"/>
                </a:cubicBezTo>
                <a:cubicBezTo>
                  <a:pt x="439" y="723"/>
                  <a:pt x="437" y="722"/>
                  <a:pt x="434" y="722"/>
                </a:cubicBezTo>
                <a:cubicBezTo>
                  <a:pt x="430" y="721"/>
                  <a:pt x="426" y="720"/>
                  <a:pt x="422" y="720"/>
                </a:cubicBezTo>
                <a:cubicBezTo>
                  <a:pt x="420" y="720"/>
                  <a:pt x="418" y="719"/>
                  <a:pt x="415" y="719"/>
                </a:cubicBezTo>
                <a:cubicBezTo>
                  <a:pt x="409" y="719"/>
                  <a:pt x="403" y="718"/>
                  <a:pt x="396" y="718"/>
                </a:cubicBezTo>
                <a:lnTo>
                  <a:pt x="214" y="718"/>
                </a:lnTo>
                <a:cubicBezTo>
                  <a:pt x="96" y="718"/>
                  <a:pt x="0" y="814"/>
                  <a:pt x="0" y="932"/>
                </a:cubicBezTo>
                <a:lnTo>
                  <a:pt x="0" y="1217"/>
                </a:lnTo>
                <a:lnTo>
                  <a:pt x="125" y="1217"/>
                </a:lnTo>
                <a:lnTo>
                  <a:pt x="125" y="921"/>
                </a:lnTo>
                <a:lnTo>
                  <a:pt x="169" y="921"/>
                </a:lnTo>
                <a:lnTo>
                  <a:pt x="169" y="1217"/>
                </a:lnTo>
                <a:lnTo>
                  <a:pt x="438" y="1217"/>
                </a:lnTo>
                <a:lnTo>
                  <a:pt x="438" y="921"/>
                </a:lnTo>
                <a:lnTo>
                  <a:pt x="481" y="921"/>
                </a:lnTo>
                <a:lnTo>
                  <a:pt x="481" y="1217"/>
                </a:lnTo>
                <a:lnTo>
                  <a:pt x="610" y="1217"/>
                </a:lnTo>
                <a:lnTo>
                  <a:pt x="610" y="932"/>
                </a:lnTo>
                <a:cubicBezTo>
                  <a:pt x="610" y="887"/>
                  <a:pt x="596" y="845"/>
                  <a:pt x="572" y="811"/>
                </a:cubicBezTo>
                <a:cubicBezTo>
                  <a:pt x="572" y="811"/>
                  <a:pt x="572" y="811"/>
                  <a:pt x="572" y="811"/>
                </a:cubicBezTo>
                <a:close/>
                <a:moveTo>
                  <a:pt x="1060" y="718"/>
                </a:moveTo>
                <a:lnTo>
                  <a:pt x="1060" y="718"/>
                </a:lnTo>
                <a:lnTo>
                  <a:pt x="877" y="718"/>
                </a:lnTo>
                <a:cubicBezTo>
                  <a:pt x="871" y="718"/>
                  <a:pt x="864" y="719"/>
                  <a:pt x="858" y="719"/>
                </a:cubicBezTo>
                <a:cubicBezTo>
                  <a:pt x="856" y="719"/>
                  <a:pt x="854" y="720"/>
                  <a:pt x="851" y="720"/>
                </a:cubicBezTo>
                <a:cubicBezTo>
                  <a:pt x="847" y="720"/>
                  <a:pt x="843" y="721"/>
                  <a:pt x="838" y="722"/>
                </a:cubicBezTo>
                <a:cubicBezTo>
                  <a:pt x="836" y="722"/>
                  <a:pt x="834" y="723"/>
                  <a:pt x="831" y="723"/>
                </a:cubicBezTo>
                <a:cubicBezTo>
                  <a:pt x="827" y="724"/>
                  <a:pt x="822" y="725"/>
                  <a:pt x="818" y="727"/>
                </a:cubicBezTo>
                <a:cubicBezTo>
                  <a:pt x="786" y="736"/>
                  <a:pt x="756" y="753"/>
                  <a:pt x="732" y="775"/>
                </a:cubicBezTo>
                <a:cubicBezTo>
                  <a:pt x="732" y="775"/>
                  <a:pt x="732" y="776"/>
                  <a:pt x="732" y="776"/>
                </a:cubicBezTo>
                <a:cubicBezTo>
                  <a:pt x="726" y="781"/>
                  <a:pt x="721" y="786"/>
                  <a:pt x="717" y="791"/>
                </a:cubicBezTo>
                <a:cubicBezTo>
                  <a:pt x="716" y="792"/>
                  <a:pt x="716" y="792"/>
                  <a:pt x="715" y="793"/>
                </a:cubicBezTo>
                <a:cubicBezTo>
                  <a:pt x="683" y="830"/>
                  <a:pt x="664" y="879"/>
                  <a:pt x="664" y="932"/>
                </a:cubicBezTo>
                <a:lnTo>
                  <a:pt x="664" y="1217"/>
                </a:lnTo>
                <a:lnTo>
                  <a:pt x="789" y="1217"/>
                </a:lnTo>
                <a:lnTo>
                  <a:pt x="789" y="921"/>
                </a:lnTo>
                <a:lnTo>
                  <a:pt x="833" y="921"/>
                </a:lnTo>
                <a:lnTo>
                  <a:pt x="833" y="1217"/>
                </a:lnTo>
                <a:lnTo>
                  <a:pt x="1101" y="1217"/>
                </a:lnTo>
                <a:lnTo>
                  <a:pt x="1101" y="921"/>
                </a:lnTo>
                <a:lnTo>
                  <a:pt x="1145" y="921"/>
                </a:lnTo>
                <a:lnTo>
                  <a:pt x="1145" y="1217"/>
                </a:lnTo>
                <a:lnTo>
                  <a:pt x="1274" y="1217"/>
                </a:lnTo>
                <a:lnTo>
                  <a:pt x="1274" y="932"/>
                </a:lnTo>
                <a:cubicBezTo>
                  <a:pt x="1274" y="814"/>
                  <a:pt x="1178" y="718"/>
                  <a:pt x="1060" y="718"/>
                </a:cubicBezTo>
                <a:close/>
                <a:moveTo>
                  <a:pt x="305" y="689"/>
                </a:moveTo>
                <a:lnTo>
                  <a:pt x="305" y="689"/>
                </a:lnTo>
                <a:cubicBezTo>
                  <a:pt x="323" y="689"/>
                  <a:pt x="339" y="686"/>
                  <a:pt x="355" y="680"/>
                </a:cubicBezTo>
                <a:cubicBezTo>
                  <a:pt x="355" y="680"/>
                  <a:pt x="356" y="680"/>
                  <a:pt x="356" y="679"/>
                </a:cubicBezTo>
                <a:cubicBezTo>
                  <a:pt x="363" y="677"/>
                  <a:pt x="370" y="673"/>
                  <a:pt x="377" y="669"/>
                </a:cubicBezTo>
                <a:cubicBezTo>
                  <a:pt x="377" y="669"/>
                  <a:pt x="378" y="669"/>
                  <a:pt x="378" y="669"/>
                </a:cubicBezTo>
                <a:cubicBezTo>
                  <a:pt x="385" y="665"/>
                  <a:pt x="391" y="660"/>
                  <a:pt x="397" y="655"/>
                </a:cubicBezTo>
                <a:cubicBezTo>
                  <a:pt x="397" y="655"/>
                  <a:pt x="397" y="655"/>
                  <a:pt x="397" y="655"/>
                </a:cubicBezTo>
                <a:cubicBezTo>
                  <a:pt x="409" y="645"/>
                  <a:pt x="419" y="633"/>
                  <a:pt x="427" y="620"/>
                </a:cubicBezTo>
                <a:cubicBezTo>
                  <a:pt x="427" y="619"/>
                  <a:pt x="428" y="618"/>
                  <a:pt x="428" y="617"/>
                </a:cubicBezTo>
                <a:cubicBezTo>
                  <a:pt x="432" y="611"/>
                  <a:pt x="435" y="605"/>
                  <a:pt x="437" y="598"/>
                </a:cubicBezTo>
                <a:cubicBezTo>
                  <a:pt x="438" y="597"/>
                  <a:pt x="438" y="596"/>
                  <a:pt x="438" y="595"/>
                </a:cubicBezTo>
                <a:cubicBezTo>
                  <a:pt x="441" y="588"/>
                  <a:pt x="443" y="581"/>
                  <a:pt x="444" y="574"/>
                </a:cubicBezTo>
                <a:cubicBezTo>
                  <a:pt x="444" y="573"/>
                  <a:pt x="444" y="572"/>
                  <a:pt x="445" y="571"/>
                </a:cubicBezTo>
                <a:cubicBezTo>
                  <a:pt x="446" y="563"/>
                  <a:pt x="447" y="555"/>
                  <a:pt x="447" y="547"/>
                </a:cubicBezTo>
                <a:cubicBezTo>
                  <a:pt x="447" y="541"/>
                  <a:pt x="446" y="535"/>
                  <a:pt x="445" y="528"/>
                </a:cubicBezTo>
                <a:cubicBezTo>
                  <a:pt x="445" y="527"/>
                  <a:pt x="445" y="525"/>
                  <a:pt x="445" y="524"/>
                </a:cubicBezTo>
                <a:cubicBezTo>
                  <a:pt x="444" y="518"/>
                  <a:pt x="442" y="512"/>
                  <a:pt x="440" y="506"/>
                </a:cubicBezTo>
                <a:cubicBezTo>
                  <a:pt x="440" y="506"/>
                  <a:pt x="440" y="506"/>
                  <a:pt x="440" y="506"/>
                </a:cubicBezTo>
                <a:cubicBezTo>
                  <a:pt x="439" y="500"/>
                  <a:pt x="436" y="494"/>
                  <a:pt x="434" y="488"/>
                </a:cubicBezTo>
                <a:cubicBezTo>
                  <a:pt x="433" y="487"/>
                  <a:pt x="432" y="486"/>
                  <a:pt x="432" y="485"/>
                </a:cubicBezTo>
                <a:cubicBezTo>
                  <a:pt x="429" y="479"/>
                  <a:pt x="426" y="474"/>
                  <a:pt x="423" y="469"/>
                </a:cubicBezTo>
                <a:lnTo>
                  <a:pt x="423" y="469"/>
                </a:lnTo>
                <a:cubicBezTo>
                  <a:pt x="419" y="464"/>
                  <a:pt x="416" y="459"/>
                  <a:pt x="411" y="454"/>
                </a:cubicBezTo>
                <a:cubicBezTo>
                  <a:pt x="411" y="453"/>
                  <a:pt x="410" y="452"/>
                  <a:pt x="409" y="452"/>
                </a:cubicBezTo>
                <a:cubicBezTo>
                  <a:pt x="405" y="447"/>
                  <a:pt x="401" y="443"/>
                  <a:pt x="396" y="439"/>
                </a:cubicBezTo>
                <a:cubicBezTo>
                  <a:pt x="396" y="439"/>
                  <a:pt x="396" y="439"/>
                  <a:pt x="396" y="439"/>
                </a:cubicBezTo>
                <a:cubicBezTo>
                  <a:pt x="391" y="435"/>
                  <a:pt x="386" y="431"/>
                  <a:pt x="381" y="428"/>
                </a:cubicBezTo>
                <a:cubicBezTo>
                  <a:pt x="380" y="427"/>
                  <a:pt x="379" y="427"/>
                  <a:pt x="378" y="426"/>
                </a:cubicBezTo>
                <a:cubicBezTo>
                  <a:pt x="373" y="423"/>
                  <a:pt x="368" y="421"/>
                  <a:pt x="363" y="418"/>
                </a:cubicBezTo>
                <a:cubicBezTo>
                  <a:pt x="362" y="418"/>
                  <a:pt x="362" y="418"/>
                  <a:pt x="362" y="418"/>
                </a:cubicBezTo>
                <a:cubicBezTo>
                  <a:pt x="344" y="410"/>
                  <a:pt x="325" y="406"/>
                  <a:pt x="305" y="406"/>
                </a:cubicBezTo>
                <a:cubicBezTo>
                  <a:pt x="227" y="406"/>
                  <a:pt x="163" y="469"/>
                  <a:pt x="163" y="547"/>
                </a:cubicBezTo>
                <a:cubicBezTo>
                  <a:pt x="163" y="626"/>
                  <a:pt x="227" y="689"/>
                  <a:pt x="305" y="68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29" name="Freeform 8"/>
          <p:cNvSpPr>
            <a:spLocks noEditPoints="1"/>
          </p:cNvSpPr>
          <p:nvPr/>
        </p:nvSpPr>
        <p:spPr bwMode="auto">
          <a:xfrm>
            <a:off x="3041943" y="1268125"/>
            <a:ext cx="1243012" cy="1195387"/>
          </a:xfrm>
          <a:custGeom>
            <a:avLst/>
            <a:gdLst>
              <a:gd name="T0" fmla="*/ 1078 w 1317"/>
              <a:gd name="T1" fmla="*/ 121 h 1243"/>
              <a:gd name="T2" fmla="*/ 1074 w 1317"/>
              <a:gd name="T3" fmla="*/ 383 h 1243"/>
              <a:gd name="T4" fmla="*/ 620 w 1317"/>
              <a:gd name="T5" fmla="*/ 383 h 1243"/>
              <a:gd name="T6" fmla="*/ 616 w 1317"/>
              <a:gd name="T7" fmla="*/ 265 h 1243"/>
              <a:gd name="T8" fmla="*/ 616 w 1317"/>
              <a:gd name="T9" fmla="*/ 245 h 1243"/>
              <a:gd name="T10" fmla="*/ 620 w 1317"/>
              <a:gd name="T11" fmla="*/ 112 h 1243"/>
              <a:gd name="T12" fmla="*/ 630 w 1317"/>
              <a:gd name="T13" fmla="*/ 54 h 1243"/>
              <a:gd name="T14" fmla="*/ 562 w 1317"/>
              <a:gd name="T15" fmla="*/ 121 h 1243"/>
              <a:gd name="T16" fmla="*/ 542 w 1317"/>
              <a:gd name="T17" fmla="*/ 232 h 1243"/>
              <a:gd name="T18" fmla="*/ 230 w 1317"/>
              <a:gd name="T19" fmla="*/ 192 h 1243"/>
              <a:gd name="T20" fmla="*/ 230 w 1317"/>
              <a:gd name="T21" fmla="*/ 427 h 1243"/>
              <a:gd name="T22" fmla="*/ 240 w 1317"/>
              <a:gd name="T23" fmla="*/ 427 h 1243"/>
              <a:gd name="T24" fmla="*/ 305 w 1317"/>
              <a:gd name="T25" fmla="*/ 698 h 1243"/>
              <a:gd name="T26" fmla="*/ 319 w 1317"/>
              <a:gd name="T27" fmla="*/ 698 h 1243"/>
              <a:gd name="T28" fmla="*/ 382 w 1317"/>
              <a:gd name="T29" fmla="*/ 460 h 1243"/>
              <a:gd name="T30" fmla="*/ 382 w 1317"/>
              <a:gd name="T31" fmla="*/ 260 h 1243"/>
              <a:gd name="T32" fmla="*/ 542 w 1317"/>
              <a:gd name="T33" fmla="*/ 280 h 1243"/>
              <a:gd name="T34" fmla="*/ 582 w 1317"/>
              <a:gd name="T35" fmla="*/ 421 h 1243"/>
              <a:gd name="T36" fmla="*/ 630 w 1317"/>
              <a:gd name="T37" fmla="*/ 440 h 1243"/>
              <a:gd name="T38" fmla="*/ 1112 w 1317"/>
              <a:gd name="T39" fmla="*/ 421 h 1243"/>
              <a:gd name="T40" fmla="*/ 1112 w 1317"/>
              <a:gd name="T41" fmla="*/ 74 h 1243"/>
              <a:gd name="T42" fmla="*/ 1074 w 1317"/>
              <a:gd name="T43" fmla="*/ 456 h 1243"/>
              <a:gd name="T44" fmla="*/ 1079 w 1317"/>
              <a:gd name="T45" fmla="*/ 702 h 1243"/>
              <a:gd name="T46" fmla="*/ 758 w 1317"/>
              <a:gd name="T47" fmla="*/ 514 h 1243"/>
              <a:gd name="T48" fmla="*/ 689 w 1317"/>
              <a:gd name="T49" fmla="*/ 514 h 1243"/>
              <a:gd name="T50" fmla="*/ 1074 w 1317"/>
              <a:gd name="T51" fmla="*/ 456 h 1243"/>
              <a:gd name="T52" fmla="*/ 325 w 1317"/>
              <a:gd name="T53" fmla="*/ 903 h 1243"/>
              <a:gd name="T54" fmla="*/ 233 w 1317"/>
              <a:gd name="T55" fmla="*/ 769 h 1243"/>
              <a:gd name="T56" fmla="*/ 745 w 1317"/>
              <a:gd name="T57" fmla="*/ 903 h 1243"/>
              <a:gd name="T58" fmla="*/ 652 w 1317"/>
              <a:gd name="T59" fmla="*/ 769 h 1243"/>
              <a:gd name="T60" fmla="*/ 1170 w 1317"/>
              <a:gd name="T61" fmla="*/ 903 h 1243"/>
              <a:gd name="T62" fmla="*/ 1077 w 1317"/>
              <a:gd name="T63" fmla="*/ 769 h 1243"/>
              <a:gd name="T64" fmla="*/ 411 w 1317"/>
              <a:gd name="T65" fmla="*/ 1004 h 1243"/>
              <a:gd name="T66" fmla="*/ 457 w 1317"/>
              <a:gd name="T67" fmla="*/ 1087 h 1243"/>
              <a:gd name="T68" fmla="*/ 547 w 1317"/>
              <a:gd name="T69" fmla="*/ 925 h 1243"/>
              <a:gd name="T70" fmla="*/ 831 w 1317"/>
              <a:gd name="T71" fmla="*/ 1087 h 1243"/>
              <a:gd name="T72" fmla="*/ 893 w 1317"/>
              <a:gd name="T73" fmla="*/ 1087 h 1243"/>
              <a:gd name="T74" fmla="*/ 1176 w 1317"/>
              <a:gd name="T75" fmla="*/ 925 h 1243"/>
              <a:gd name="T76" fmla="*/ 1268 w 1317"/>
              <a:gd name="T77" fmla="*/ 1087 h 1243"/>
              <a:gd name="T78" fmla="*/ 1317 w 1317"/>
              <a:gd name="T79" fmla="*/ 1133 h 1243"/>
              <a:gd name="T80" fmla="*/ 1256 w 1317"/>
              <a:gd name="T81" fmla="*/ 1133 h 1243"/>
              <a:gd name="T82" fmla="*/ 893 w 1317"/>
              <a:gd name="T83" fmla="*/ 1133 h 1243"/>
              <a:gd name="T84" fmla="*/ 831 w 1317"/>
              <a:gd name="T85" fmla="*/ 1133 h 1243"/>
              <a:gd name="T86" fmla="*/ 468 w 1317"/>
              <a:gd name="T87" fmla="*/ 1133 h 1243"/>
              <a:gd name="T88" fmla="*/ 411 w 1317"/>
              <a:gd name="T89" fmla="*/ 1133 h 1243"/>
              <a:gd name="T90" fmla="*/ 49 w 1317"/>
              <a:gd name="T91" fmla="*/ 1133 h 1243"/>
              <a:gd name="T92" fmla="*/ 49 w 1317"/>
              <a:gd name="T93" fmla="*/ 1087 h 1243"/>
              <a:gd name="T94" fmla="*/ 313 w 1317"/>
              <a:gd name="T95" fmla="*/ 0 h 1243"/>
              <a:gd name="T96" fmla="*/ 222 w 1317"/>
              <a:gd name="T97" fmla="*/ 90 h 12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17" h="1243">
                <a:moveTo>
                  <a:pt x="1064" y="107"/>
                </a:moveTo>
                <a:cubicBezTo>
                  <a:pt x="1068" y="107"/>
                  <a:pt x="1071" y="109"/>
                  <a:pt x="1074" y="112"/>
                </a:cubicBezTo>
                <a:cubicBezTo>
                  <a:pt x="1077" y="114"/>
                  <a:pt x="1078" y="118"/>
                  <a:pt x="1078" y="121"/>
                </a:cubicBezTo>
                <a:lnTo>
                  <a:pt x="1078" y="373"/>
                </a:lnTo>
                <a:cubicBezTo>
                  <a:pt x="1078" y="377"/>
                  <a:pt x="1077" y="380"/>
                  <a:pt x="1074" y="383"/>
                </a:cubicBezTo>
                <a:lnTo>
                  <a:pt x="1074" y="383"/>
                </a:lnTo>
                <a:cubicBezTo>
                  <a:pt x="1072" y="385"/>
                  <a:pt x="1068" y="387"/>
                  <a:pt x="1064" y="387"/>
                </a:cubicBezTo>
                <a:lnTo>
                  <a:pt x="630" y="387"/>
                </a:lnTo>
                <a:cubicBezTo>
                  <a:pt x="626" y="387"/>
                  <a:pt x="623" y="385"/>
                  <a:pt x="620" y="383"/>
                </a:cubicBezTo>
                <a:lnTo>
                  <a:pt x="620" y="383"/>
                </a:lnTo>
                <a:cubicBezTo>
                  <a:pt x="618" y="380"/>
                  <a:pt x="616" y="377"/>
                  <a:pt x="616" y="373"/>
                </a:cubicBezTo>
                <a:lnTo>
                  <a:pt x="616" y="265"/>
                </a:lnTo>
                <a:lnTo>
                  <a:pt x="832" y="220"/>
                </a:lnTo>
                <a:lnTo>
                  <a:pt x="831" y="217"/>
                </a:lnTo>
                <a:lnTo>
                  <a:pt x="616" y="245"/>
                </a:lnTo>
                <a:lnTo>
                  <a:pt x="616" y="121"/>
                </a:lnTo>
                <a:cubicBezTo>
                  <a:pt x="616" y="117"/>
                  <a:pt x="618" y="114"/>
                  <a:pt x="620" y="112"/>
                </a:cubicBezTo>
                <a:lnTo>
                  <a:pt x="620" y="112"/>
                </a:lnTo>
                <a:cubicBezTo>
                  <a:pt x="623" y="109"/>
                  <a:pt x="626" y="107"/>
                  <a:pt x="630" y="107"/>
                </a:cubicBezTo>
                <a:lnTo>
                  <a:pt x="1064" y="107"/>
                </a:lnTo>
                <a:close/>
                <a:moveTo>
                  <a:pt x="630" y="54"/>
                </a:moveTo>
                <a:cubicBezTo>
                  <a:pt x="611" y="54"/>
                  <a:pt x="594" y="61"/>
                  <a:pt x="582" y="74"/>
                </a:cubicBezTo>
                <a:lnTo>
                  <a:pt x="582" y="74"/>
                </a:lnTo>
                <a:cubicBezTo>
                  <a:pt x="570" y="86"/>
                  <a:pt x="562" y="103"/>
                  <a:pt x="562" y="121"/>
                </a:cubicBezTo>
                <a:lnTo>
                  <a:pt x="562" y="252"/>
                </a:lnTo>
                <a:lnTo>
                  <a:pt x="542" y="255"/>
                </a:lnTo>
                <a:lnTo>
                  <a:pt x="542" y="232"/>
                </a:lnTo>
                <a:lnTo>
                  <a:pt x="448" y="232"/>
                </a:lnTo>
                <a:lnTo>
                  <a:pt x="382" y="192"/>
                </a:lnTo>
                <a:lnTo>
                  <a:pt x="230" y="192"/>
                </a:lnTo>
                <a:cubicBezTo>
                  <a:pt x="198" y="192"/>
                  <a:pt x="173" y="218"/>
                  <a:pt x="173" y="249"/>
                </a:cubicBezTo>
                <a:lnTo>
                  <a:pt x="173" y="427"/>
                </a:lnTo>
                <a:lnTo>
                  <a:pt x="230" y="427"/>
                </a:lnTo>
                <a:lnTo>
                  <a:pt x="230" y="297"/>
                </a:lnTo>
                <a:lnTo>
                  <a:pt x="240" y="297"/>
                </a:lnTo>
                <a:lnTo>
                  <a:pt x="240" y="427"/>
                </a:lnTo>
                <a:lnTo>
                  <a:pt x="240" y="460"/>
                </a:lnTo>
                <a:lnTo>
                  <a:pt x="240" y="698"/>
                </a:lnTo>
                <a:lnTo>
                  <a:pt x="305" y="698"/>
                </a:lnTo>
                <a:lnTo>
                  <a:pt x="305" y="501"/>
                </a:lnTo>
                <a:lnTo>
                  <a:pt x="319" y="501"/>
                </a:lnTo>
                <a:lnTo>
                  <a:pt x="319" y="698"/>
                </a:lnTo>
                <a:lnTo>
                  <a:pt x="382" y="698"/>
                </a:lnTo>
                <a:lnTo>
                  <a:pt x="382" y="663"/>
                </a:lnTo>
                <a:lnTo>
                  <a:pt x="382" y="460"/>
                </a:lnTo>
                <a:lnTo>
                  <a:pt x="382" y="427"/>
                </a:lnTo>
                <a:lnTo>
                  <a:pt x="382" y="297"/>
                </a:lnTo>
                <a:lnTo>
                  <a:pt x="382" y="260"/>
                </a:lnTo>
                <a:lnTo>
                  <a:pt x="448" y="296"/>
                </a:lnTo>
                <a:lnTo>
                  <a:pt x="542" y="296"/>
                </a:lnTo>
                <a:lnTo>
                  <a:pt x="542" y="280"/>
                </a:lnTo>
                <a:lnTo>
                  <a:pt x="562" y="276"/>
                </a:lnTo>
                <a:lnTo>
                  <a:pt x="562" y="373"/>
                </a:lnTo>
                <a:cubicBezTo>
                  <a:pt x="562" y="391"/>
                  <a:pt x="570" y="408"/>
                  <a:pt x="582" y="421"/>
                </a:cubicBezTo>
                <a:lnTo>
                  <a:pt x="582" y="421"/>
                </a:lnTo>
                <a:lnTo>
                  <a:pt x="582" y="421"/>
                </a:lnTo>
                <a:cubicBezTo>
                  <a:pt x="595" y="433"/>
                  <a:pt x="611" y="440"/>
                  <a:pt x="630" y="440"/>
                </a:cubicBezTo>
                <a:lnTo>
                  <a:pt x="1064" y="440"/>
                </a:lnTo>
                <a:cubicBezTo>
                  <a:pt x="1083" y="440"/>
                  <a:pt x="1100" y="433"/>
                  <a:pt x="1112" y="421"/>
                </a:cubicBezTo>
                <a:lnTo>
                  <a:pt x="1112" y="421"/>
                </a:lnTo>
                <a:cubicBezTo>
                  <a:pt x="1124" y="408"/>
                  <a:pt x="1132" y="392"/>
                  <a:pt x="1132" y="373"/>
                </a:cubicBezTo>
                <a:lnTo>
                  <a:pt x="1132" y="121"/>
                </a:lnTo>
                <a:cubicBezTo>
                  <a:pt x="1132" y="103"/>
                  <a:pt x="1124" y="86"/>
                  <a:pt x="1112" y="74"/>
                </a:cubicBezTo>
                <a:cubicBezTo>
                  <a:pt x="1100" y="61"/>
                  <a:pt x="1083" y="54"/>
                  <a:pt x="1064" y="54"/>
                </a:cubicBezTo>
                <a:lnTo>
                  <a:pt x="630" y="54"/>
                </a:lnTo>
                <a:close/>
                <a:moveTo>
                  <a:pt x="1074" y="456"/>
                </a:moveTo>
                <a:lnTo>
                  <a:pt x="1074" y="514"/>
                </a:lnTo>
                <a:lnTo>
                  <a:pt x="1026" y="514"/>
                </a:lnTo>
                <a:lnTo>
                  <a:pt x="1079" y="702"/>
                </a:lnTo>
                <a:lnTo>
                  <a:pt x="1011" y="702"/>
                </a:lnTo>
                <a:lnTo>
                  <a:pt x="957" y="514"/>
                </a:lnTo>
                <a:lnTo>
                  <a:pt x="758" y="514"/>
                </a:lnTo>
                <a:lnTo>
                  <a:pt x="704" y="702"/>
                </a:lnTo>
                <a:lnTo>
                  <a:pt x="635" y="702"/>
                </a:lnTo>
                <a:lnTo>
                  <a:pt x="689" y="514"/>
                </a:lnTo>
                <a:lnTo>
                  <a:pt x="632" y="514"/>
                </a:lnTo>
                <a:lnTo>
                  <a:pt x="632" y="456"/>
                </a:lnTo>
                <a:lnTo>
                  <a:pt x="1074" y="456"/>
                </a:lnTo>
                <a:close/>
                <a:moveTo>
                  <a:pt x="233" y="769"/>
                </a:moveTo>
                <a:cubicBezTo>
                  <a:pt x="288" y="769"/>
                  <a:pt x="332" y="813"/>
                  <a:pt x="332" y="868"/>
                </a:cubicBezTo>
                <a:cubicBezTo>
                  <a:pt x="332" y="880"/>
                  <a:pt x="330" y="892"/>
                  <a:pt x="325" y="903"/>
                </a:cubicBezTo>
                <a:lnTo>
                  <a:pt x="140" y="903"/>
                </a:lnTo>
                <a:cubicBezTo>
                  <a:pt x="136" y="892"/>
                  <a:pt x="134" y="880"/>
                  <a:pt x="134" y="868"/>
                </a:cubicBezTo>
                <a:cubicBezTo>
                  <a:pt x="134" y="813"/>
                  <a:pt x="178" y="769"/>
                  <a:pt x="233" y="769"/>
                </a:cubicBezTo>
                <a:close/>
                <a:moveTo>
                  <a:pt x="652" y="769"/>
                </a:moveTo>
                <a:cubicBezTo>
                  <a:pt x="707" y="769"/>
                  <a:pt x="751" y="813"/>
                  <a:pt x="751" y="868"/>
                </a:cubicBezTo>
                <a:cubicBezTo>
                  <a:pt x="751" y="880"/>
                  <a:pt x="749" y="892"/>
                  <a:pt x="745" y="903"/>
                </a:cubicBezTo>
                <a:lnTo>
                  <a:pt x="559" y="903"/>
                </a:lnTo>
                <a:cubicBezTo>
                  <a:pt x="555" y="892"/>
                  <a:pt x="553" y="880"/>
                  <a:pt x="553" y="868"/>
                </a:cubicBezTo>
                <a:cubicBezTo>
                  <a:pt x="553" y="813"/>
                  <a:pt x="597" y="769"/>
                  <a:pt x="652" y="769"/>
                </a:cubicBezTo>
                <a:close/>
                <a:moveTo>
                  <a:pt x="1077" y="769"/>
                </a:moveTo>
                <a:cubicBezTo>
                  <a:pt x="1132" y="769"/>
                  <a:pt x="1176" y="813"/>
                  <a:pt x="1176" y="868"/>
                </a:cubicBezTo>
                <a:cubicBezTo>
                  <a:pt x="1176" y="880"/>
                  <a:pt x="1174" y="892"/>
                  <a:pt x="1170" y="903"/>
                </a:cubicBezTo>
                <a:lnTo>
                  <a:pt x="984" y="903"/>
                </a:lnTo>
                <a:cubicBezTo>
                  <a:pt x="980" y="892"/>
                  <a:pt x="978" y="880"/>
                  <a:pt x="978" y="868"/>
                </a:cubicBezTo>
                <a:cubicBezTo>
                  <a:pt x="978" y="813"/>
                  <a:pt x="1022" y="769"/>
                  <a:pt x="1077" y="769"/>
                </a:cubicBezTo>
                <a:close/>
                <a:moveTo>
                  <a:pt x="128" y="925"/>
                </a:moveTo>
                <a:lnTo>
                  <a:pt x="332" y="925"/>
                </a:lnTo>
                <a:cubicBezTo>
                  <a:pt x="376" y="925"/>
                  <a:pt x="411" y="960"/>
                  <a:pt x="411" y="1004"/>
                </a:cubicBezTo>
                <a:lnTo>
                  <a:pt x="411" y="1087"/>
                </a:lnTo>
                <a:lnTo>
                  <a:pt x="419" y="1087"/>
                </a:lnTo>
                <a:lnTo>
                  <a:pt x="457" y="1087"/>
                </a:lnTo>
                <a:lnTo>
                  <a:pt x="468" y="1087"/>
                </a:lnTo>
                <a:lnTo>
                  <a:pt x="468" y="1004"/>
                </a:lnTo>
                <a:cubicBezTo>
                  <a:pt x="468" y="960"/>
                  <a:pt x="504" y="925"/>
                  <a:pt x="547" y="925"/>
                </a:cubicBezTo>
                <a:lnTo>
                  <a:pt x="751" y="925"/>
                </a:lnTo>
                <a:cubicBezTo>
                  <a:pt x="795" y="925"/>
                  <a:pt x="831" y="960"/>
                  <a:pt x="831" y="1004"/>
                </a:cubicBezTo>
                <a:lnTo>
                  <a:pt x="831" y="1087"/>
                </a:lnTo>
                <a:lnTo>
                  <a:pt x="844" y="1087"/>
                </a:lnTo>
                <a:lnTo>
                  <a:pt x="876" y="1087"/>
                </a:lnTo>
                <a:lnTo>
                  <a:pt x="893" y="1087"/>
                </a:lnTo>
                <a:lnTo>
                  <a:pt x="893" y="1004"/>
                </a:lnTo>
                <a:cubicBezTo>
                  <a:pt x="893" y="960"/>
                  <a:pt x="929" y="925"/>
                  <a:pt x="972" y="925"/>
                </a:cubicBezTo>
                <a:lnTo>
                  <a:pt x="1176" y="925"/>
                </a:lnTo>
                <a:cubicBezTo>
                  <a:pt x="1220" y="925"/>
                  <a:pt x="1256" y="960"/>
                  <a:pt x="1256" y="1004"/>
                </a:cubicBezTo>
                <a:lnTo>
                  <a:pt x="1256" y="1087"/>
                </a:lnTo>
                <a:lnTo>
                  <a:pt x="1268" y="1087"/>
                </a:lnTo>
                <a:lnTo>
                  <a:pt x="1301" y="1087"/>
                </a:lnTo>
                <a:lnTo>
                  <a:pt x="1317" y="1087"/>
                </a:lnTo>
                <a:lnTo>
                  <a:pt x="1317" y="1133"/>
                </a:lnTo>
                <a:lnTo>
                  <a:pt x="1301" y="1133"/>
                </a:lnTo>
                <a:lnTo>
                  <a:pt x="1268" y="1133"/>
                </a:lnTo>
                <a:lnTo>
                  <a:pt x="1256" y="1133"/>
                </a:lnTo>
                <a:lnTo>
                  <a:pt x="1256" y="1243"/>
                </a:lnTo>
                <a:lnTo>
                  <a:pt x="893" y="1243"/>
                </a:lnTo>
                <a:lnTo>
                  <a:pt x="893" y="1133"/>
                </a:lnTo>
                <a:lnTo>
                  <a:pt x="876" y="1133"/>
                </a:lnTo>
                <a:lnTo>
                  <a:pt x="844" y="1133"/>
                </a:lnTo>
                <a:lnTo>
                  <a:pt x="831" y="1133"/>
                </a:lnTo>
                <a:lnTo>
                  <a:pt x="831" y="1243"/>
                </a:lnTo>
                <a:lnTo>
                  <a:pt x="468" y="1243"/>
                </a:lnTo>
                <a:lnTo>
                  <a:pt x="468" y="1133"/>
                </a:lnTo>
                <a:lnTo>
                  <a:pt x="457" y="1133"/>
                </a:lnTo>
                <a:lnTo>
                  <a:pt x="419" y="1133"/>
                </a:lnTo>
                <a:lnTo>
                  <a:pt x="411" y="1133"/>
                </a:lnTo>
                <a:lnTo>
                  <a:pt x="411" y="1243"/>
                </a:lnTo>
                <a:lnTo>
                  <a:pt x="49" y="1243"/>
                </a:lnTo>
                <a:lnTo>
                  <a:pt x="49" y="1133"/>
                </a:lnTo>
                <a:lnTo>
                  <a:pt x="0" y="1133"/>
                </a:lnTo>
                <a:lnTo>
                  <a:pt x="0" y="1087"/>
                </a:lnTo>
                <a:lnTo>
                  <a:pt x="49" y="1087"/>
                </a:lnTo>
                <a:lnTo>
                  <a:pt x="49" y="1004"/>
                </a:lnTo>
                <a:cubicBezTo>
                  <a:pt x="49" y="960"/>
                  <a:pt x="85" y="925"/>
                  <a:pt x="128" y="925"/>
                </a:cubicBezTo>
                <a:close/>
                <a:moveTo>
                  <a:pt x="313" y="0"/>
                </a:moveTo>
                <a:cubicBezTo>
                  <a:pt x="363" y="0"/>
                  <a:pt x="403" y="40"/>
                  <a:pt x="403" y="90"/>
                </a:cubicBezTo>
                <a:cubicBezTo>
                  <a:pt x="403" y="141"/>
                  <a:pt x="363" y="181"/>
                  <a:pt x="313" y="181"/>
                </a:cubicBezTo>
                <a:cubicBezTo>
                  <a:pt x="263" y="181"/>
                  <a:pt x="222" y="141"/>
                  <a:pt x="222" y="90"/>
                </a:cubicBezTo>
                <a:cubicBezTo>
                  <a:pt x="222" y="40"/>
                  <a:pt x="263" y="0"/>
                  <a:pt x="313" y="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31" name="TextBox 10"/>
          <p:cNvSpPr txBox="1"/>
          <p:nvPr/>
        </p:nvSpPr>
        <p:spPr>
          <a:xfrm>
            <a:off x="1345853" y="2920588"/>
            <a:ext cx="4603442" cy="492443"/>
          </a:xfrm>
          <a:prstGeom prst="rect">
            <a:avLst/>
          </a:prstGeom>
          <a:solidFill>
            <a:srgbClr val="ED5A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</a:rPr>
              <a:t>培训学习</a:t>
            </a:r>
          </a:p>
        </p:txBody>
      </p:sp>
      <p:sp>
        <p:nvSpPr>
          <p:cNvPr id="32" name="TextBox 11"/>
          <p:cNvSpPr txBox="1"/>
          <p:nvPr/>
        </p:nvSpPr>
        <p:spPr>
          <a:xfrm>
            <a:off x="6468944" y="2920588"/>
            <a:ext cx="4603442" cy="492443"/>
          </a:xfrm>
          <a:prstGeom prst="rect">
            <a:avLst/>
          </a:prstGeom>
          <a:solidFill>
            <a:srgbClr val="6ACAB8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26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/>
                <a:ea typeface="微软雅黑"/>
              </a:rPr>
              <a:t>团队文化</a:t>
            </a:r>
          </a:p>
        </p:txBody>
      </p:sp>
      <p:sp>
        <p:nvSpPr>
          <p:cNvPr id="33" name="矩形 32"/>
          <p:cNvSpPr/>
          <p:nvPr/>
        </p:nvSpPr>
        <p:spPr bwMode="auto">
          <a:xfrm>
            <a:off x="1352134" y="3569927"/>
            <a:ext cx="4597161" cy="2595377"/>
          </a:xfrm>
          <a:prstGeom prst="rect">
            <a:avLst/>
          </a:prstGeom>
          <a:noFill/>
          <a:ln w="9525" cap="flat" cmpd="sng" algn="ctr">
            <a:solidFill>
              <a:srgbClr val="484849">
                <a:lumMod val="40000"/>
                <a:lumOff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6475225" y="3569927"/>
            <a:ext cx="4597161" cy="2595377"/>
          </a:xfrm>
          <a:prstGeom prst="rect">
            <a:avLst/>
          </a:prstGeom>
          <a:noFill/>
          <a:ln w="9525" cap="flat" cmpd="sng" algn="ctr">
            <a:solidFill>
              <a:srgbClr val="484849">
                <a:lumMod val="40000"/>
                <a:lumOff val="60000"/>
              </a:srgb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5" name="矩形 20"/>
          <p:cNvSpPr>
            <a:spLocks noChangeArrowheads="1"/>
          </p:cNvSpPr>
          <p:nvPr/>
        </p:nvSpPr>
        <p:spPr bwMode="auto">
          <a:xfrm>
            <a:off x="1672980" y="3861048"/>
            <a:ext cx="37773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●</a:t>
            </a: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项目管理</a:t>
            </a:r>
          </a:p>
        </p:txBody>
      </p:sp>
      <p:sp>
        <p:nvSpPr>
          <p:cNvPr id="36" name="矩形 21"/>
          <p:cNvSpPr>
            <a:spLocks noChangeArrowheads="1"/>
          </p:cNvSpPr>
          <p:nvPr/>
        </p:nvSpPr>
        <p:spPr bwMode="auto">
          <a:xfrm>
            <a:off x="1672980" y="4291437"/>
            <a:ext cx="37773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●</a:t>
            </a: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商业项目可行性研究方法</a:t>
            </a:r>
          </a:p>
        </p:txBody>
      </p:sp>
      <p:sp>
        <p:nvSpPr>
          <p:cNvPr id="37" name="矩形 22"/>
          <p:cNvSpPr>
            <a:spLocks noChangeArrowheads="1"/>
          </p:cNvSpPr>
          <p:nvPr/>
        </p:nvSpPr>
        <p:spPr bwMode="auto">
          <a:xfrm>
            <a:off x="1672980" y="4721826"/>
            <a:ext cx="3777329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● </a:t>
            </a: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执行力及时间管理</a:t>
            </a:r>
            <a:endParaRPr lang="en-US" sz="2000" dirty="0">
              <a:solidFill>
                <a:srgbClr val="484849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23"/>
          <p:cNvSpPr>
            <a:spLocks noChangeArrowheads="1"/>
          </p:cNvSpPr>
          <p:nvPr/>
        </p:nvSpPr>
        <p:spPr bwMode="auto">
          <a:xfrm>
            <a:off x="1672980" y="5152214"/>
            <a:ext cx="3777330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●</a:t>
            </a: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商务谈判</a:t>
            </a:r>
          </a:p>
        </p:txBody>
      </p:sp>
      <p:sp>
        <p:nvSpPr>
          <p:cNvPr id="39" name="矩形 20"/>
          <p:cNvSpPr>
            <a:spLocks noChangeArrowheads="1"/>
          </p:cNvSpPr>
          <p:nvPr/>
        </p:nvSpPr>
        <p:spPr bwMode="auto">
          <a:xfrm>
            <a:off x="6872777" y="3861048"/>
            <a:ext cx="3777330" cy="116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●</a:t>
            </a: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培养快乐、融洽、上进、互助的团队，既有单兵作战能力，又有团队协作能力；</a:t>
            </a:r>
            <a:endParaRPr lang="zh-CN" altLang="en-US" sz="2000" dirty="0">
              <a:solidFill>
                <a:srgbClr val="484849"/>
              </a:solidFill>
              <a:latin typeface="Arial" pitchFamily="34" charset="0"/>
            </a:endParaRPr>
          </a:p>
        </p:txBody>
      </p:sp>
      <p:sp>
        <p:nvSpPr>
          <p:cNvPr id="40" name="矩形 21"/>
          <p:cNvSpPr>
            <a:spLocks noChangeArrowheads="1"/>
          </p:cNvSpPr>
          <p:nvPr/>
        </p:nvSpPr>
        <p:spPr bwMode="auto">
          <a:xfrm>
            <a:off x="6872776" y="5135250"/>
            <a:ext cx="395079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en-US" altLang="zh-CN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●</a:t>
            </a:r>
            <a:r>
              <a:rPr lang="zh-CN" altLang="en-US" sz="2000" dirty="0">
                <a:solidFill>
                  <a:srgbClr val="484849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每月一次团队活动，打造凝聚力</a:t>
            </a:r>
            <a:endParaRPr lang="zh-CN" altLang="en-US" sz="2000" dirty="0">
              <a:solidFill>
                <a:srgbClr val="484849"/>
              </a:solidFill>
              <a:latin typeface="Arial" pitchFamily="34" charset="0"/>
            </a:endParaRPr>
          </a:p>
        </p:txBody>
      </p:sp>
      <p:sp>
        <p:nvSpPr>
          <p:cNvPr id="21" name="TextBox 54">
            <a:extLst>
              <a:ext uri="{FF2B5EF4-FFF2-40B4-BE49-F238E27FC236}">
                <a16:creationId xmlns:a16="http://schemas.microsoft.com/office/drawing/2014/main" xmlns="" id="{4212C60F-7BF4-452A-A95F-B8D77C8FB6A6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团队建设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6155842"/>
      </p:ext>
    </p:extLst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20"/>
                            </p:stCondLst>
                            <p:childTnLst>
                              <p:par>
                                <p:cTn id="2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22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2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20"/>
                            </p:stCondLst>
                            <p:childTnLst>
                              <p:par>
                                <p:cTn id="41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2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220"/>
                            </p:stCondLst>
                            <p:childTnLst>
                              <p:par>
                                <p:cTn id="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72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220"/>
                            </p:stCondLst>
                            <p:childTnLst>
                              <p:par>
                                <p:cTn id="7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7" grpId="0" animBg="1"/>
      <p:bldP spid="28" grpId="0" animBg="1"/>
      <p:bldP spid="28" grpId="1" animBg="1"/>
      <p:bldP spid="29" grpId="0" animBg="1"/>
      <p:bldP spid="29" grpId="1" animBg="1"/>
      <p:bldP spid="31" grpId="0" animBg="1"/>
      <p:bldP spid="32" grpId="0" animBg="1"/>
      <p:bldP spid="33" grpId="0" animBg="1"/>
      <p:bldP spid="34" grpId="0" animBg="1"/>
      <p:bldP spid="35" grpId="0"/>
      <p:bldP spid="36" grpId="0"/>
      <p:bldP spid="37" grpId="0"/>
      <p:bldP spid="38" grpId="0"/>
      <p:bldP spid="39" grpId="0"/>
      <p:bldP spid="4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val 6"/>
          <p:cNvSpPr>
            <a:spLocks noChangeArrowheads="1"/>
          </p:cNvSpPr>
          <p:nvPr/>
        </p:nvSpPr>
        <p:spPr bwMode="auto">
          <a:xfrm flipH="1">
            <a:off x="1123223" y="2831909"/>
            <a:ext cx="1806575" cy="1804988"/>
          </a:xfrm>
          <a:prstGeom prst="ellipse">
            <a:avLst/>
          </a:prstGeom>
          <a:solidFill>
            <a:srgbClr val="484849">
              <a:lumMod val="20000"/>
              <a:lumOff val="8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 flipH="1">
            <a:off x="4354950" y="1657159"/>
            <a:ext cx="1292225" cy="4079875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rgbClr val="484849">
              <a:lumMod val="40000"/>
              <a:lumOff val="60000"/>
            </a:srgb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0" name="Oval 8"/>
          <p:cNvSpPr>
            <a:spLocks noChangeArrowheads="1"/>
          </p:cNvSpPr>
          <p:nvPr/>
        </p:nvSpPr>
        <p:spPr bwMode="auto">
          <a:xfrm flipH="1">
            <a:off x="4027925" y="1219009"/>
            <a:ext cx="1219200" cy="1220788"/>
          </a:xfrm>
          <a:prstGeom prst="ellipse">
            <a:avLst/>
          </a:prstGeom>
          <a:solidFill>
            <a:srgbClr val="294A5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41" name="Oval 9"/>
          <p:cNvSpPr>
            <a:spLocks noChangeArrowheads="1"/>
          </p:cNvSpPr>
          <p:nvPr/>
        </p:nvSpPr>
        <p:spPr bwMode="auto">
          <a:xfrm flipH="1">
            <a:off x="4902637" y="3077972"/>
            <a:ext cx="1220788" cy="1219200"/>
          </a:xfrm>
          <a:prstGeom prst="ellipse">
            <a:avLst/>
          </a:prstGeom>
          <a:solidFill>
            <a:srgbClr val="274F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42" name="Oval 10"/>
          <p:cNvSpPr>
            <a:spLocks noChangeArrowheads="1"/>
          </p:cNvSpPr>
          <p:nvPr/>
        </p:nvSpPr>
        <p:spPr bwMode="auto">
          <a:xfrm flipH="1">
            <a:off x="3902512" y="4879784"/>
            <a:ext cx="1220788" cy="1219200"/>
          </a:xfrm>
          <a:prstGeom prst="ellipse">
            <a:avLst/>
          </a:prstGeom>
          <a:solidFill>
            <a:srgbClr val="274F6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43" name="Line 11"/>
          <p:cNvSpPr>
            <a:spLocks noChangeShapeType="1"/>
          </p:cNvSpPr>
          <p:nvPr/>
        </p:nvSpPr>
        <p:spPr bwMode="auto">
          <a:xfrm flipH="1">
            <a:off x="2762332" y="2151085"/>
            <a:ext cx="1255593" cy="900752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44" name="Line 12"/>
          <p:cNvSpPr>
            <a:spLocks noChangeShapeType="1"/>
          </p:cNvSpPr>
          <p:nvPr/>
        </p:nvSpPr>
        <p:spPr bwMode="auto">
          <a:xfrm flipH="1" flipV="1">
            <a:off x="2735037" y="4457556"/>
            <a:ext cx="1201002" cy="709684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45" name="Line 13"/>
          <p:cNvSpPr>
            <a:spLocks noChangeShapeType="1"/>
          </p:cNvSpPr>
          <p:nvPr/>
        </p:nvSpPr>
        <p:spPr bwMode="auto">
          <a:xfrm flipH="1">
            <a:off x="3037454" y="3683757"/>
            <a:ext cx="1669256" cy="0"/>
          </a:xfrm>
          <a:prstGeom prst="line">
            <a:avLst/>
          </a:prstGeom>
          <a:noFill/>
          <a:ln w="12700" cap="flat">
            <a:solidFill>
              <a:srgbClr val="2E2C2C"/>
            </a:solidFill>
            <a:prstDash val="solid"/>
            <a:miter lim="800000"/>
            <a:headEnd type="triangl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endParaRPr lang="zh-CN" altLang="en-US">
              <a:solidFill>
                <a:srgbClr val="294A5A"/>
              </a:solidFill>
              <a:latin typeface="Arial" pitchFamily="34" charset="0"/>
            </a:endParaRPr>
          </a:p>
        </p:txBody>
      </p:sp>
      <p:sp>
        <p:nvSpPr>
          <p:cNvPr id="46" name="Oval 14"/>
          <p:cNvSpPr>
            <a:spLocks noChangeArrowheads="1"/>
          </p:cNvSpPr>
          <p:nvPr/>
        </p:nvSpPr>
        <p:spPr bwMode="auto">
          <a:xfrm flipH="1">
            <a:off x="1213711" y="2920809"/>
            <a:ext cx="1625600" cy="1625600"/>
          </a:xfrm>
          <a:prstGeom prst="ellipse">
            <a:avLst/>
          </a:prstGeom>
          <a:solidFill>
            <a:srgbClr val="ED5A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47" name="TextBox 12"/>
          <p:cNvSpPr txBox="1"/>
          <p:nvPr/>
        </p:nvSpPr>
        <p:spPr>
          <a:xfrm flipH="1">
            <a:off x="4151751" y="1475460"/>
            <a:ext cx="9715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FFFFFF"/>
                </a:solidFill>
                <a:latin typeface="微软雅黑"/>
                <a:ea typeface="微软雅黑"/>
              </a:rPr>
              <a:t>挖掘存量客户</a:t>
            </a:r>
            <a:endParaRPr lang="en-US" altLang="zh-CN" sz="20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48" name="TextBox 13"/>
          <p:cNvSpPr txBox="1"/>
          <p:nvPr/>
        </p:nvSpPr>
        <p:spPr>
          <a:xfrm flipH="1">
            <a:off x="4951849" y="3345203"/>
            <a:ext cx="1122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chemeClr val="bg1"/>
                </a:solidFill>
                <a:latin typeface="微软雅黑"/>
                <a:ea typeface="微软雅黑"/>
              </a:rPr>
              <a:t>开发新客户</a:t>
            </a:r>
            <a:endParaRPr lang="en-US" altLang="zh-CN" sz="2000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49" name="TextBox 14"/>
          <p:cNvSpPr txBox="1"/>
          <p:nvPr/>
        </p:nvSpPr>
        <p:spPr>
          <a:xfrm flipH="1">
            <a:off x="4001033" y="5146707"/>
            <a:ext cx="10000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000" dirty="0">
                <a:solidFill>
                  <a:srgbClr val="FFFFFF"/>
                </a:solidFill>
                <a:latin typeface="微软雅黑"/>
                <a:ea typeface="微软雅黑"/>
              </a:rPr>
              <a:t>开辟电商渠道</a:t>
            </a:r>
            <a:endParaRPr lang="en-US" altLang="zh-CN" sz="2000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0" name="TextBox 15"/>
          <p:cNvSpPr txBox="1"/>
          <p:nvPr/>
        </p:nvSpPr>
        <p:spPr>
          <a:xfrm flipH="1">
            <a:off x="1529028" y="3256555"/>
            <a:ext cx="9949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800" b="1" dirty="0">
                <a:solidFill>
                  <a:srgbClr val="FFFFFF"/>
                </a:solidFill>
                <a:latin typeface="微软雅黑"/>
                <a:ea typeface="微软雅黑"/>
              </a:rPr>
              <a:t>业务拓展</a:t>
            </a:r>
            <a:endParaRPr lang="en-US" altLang="zh-CN" sz="2800" b="1" dirty="0">
              <a:solidFill>
                <a:srgbClr val="FFFFFF"/>
              </a:solidFill>
              <a:latin typeface="微软雅黑"/>
              <a:ea typeface="微软雅黑"/>
            </a:endParaRPr>
          </a:p>
        </p:txBody>
      </p:sp>
      <p:sp>
        <p:nvSpPr>
          <p:cNvPr id="51" name="TextBox 16"/>
          <p:cNvSpPr txBox="1"/>
          <p:nvPr/>
        </p:nvSpPr>
        <p:spPr>
          <a:xfrm flipH="1">
            <a:off x="5279220" y="1333993"/>
            <a:ext cx="5303765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dirty="0">
                <a:solidFill>
                  <a:srgbClr val="484849"/>
                </a:solidFill>
                <a:latin typeface="微软雅黑"/>
                <a:ea typeface="微软雅黑"/>
              </a:rPr>
              <a:t>对现有的</a:t>
            </a:r>
            <a:r>
              <a:rPr lang="en-US" altLang="zh-CN" sz="1600" dirty="0">
                <a:solidFill>
                  <a:srgbClr val="484849"/>
                </a:solidFill>
                <a:latin typeface="微软雅黑"/>
                <a:ea typeface="微软雅黑"/>
              </a:rPr>
              <a:t>173</a:t>
            </a:r>
            <a:r>
              <a:rPr lang="zh-CN" altLang="en-US" sz="1600" dirty="0">
                <a:solidFill>
                  <a:srgbClr val="484849"/>
                </a:solidFill>
                <a:latin typeface="微软雅黑"/>
                <a:ea typeface="微软雅黑"/>
              </a:rPr>
              <a:t>家存量客户进行全面梳理，逐一走访，一方面维系感情，另一方面挖掘潜在需求。</a:t>
            </a:r>
          </a:p>
        </p:txBody>
      </p:sp>
      <p:sp>
        <p:nvSpPr>
          <p:cNvPr id="52" name="TextBox 17"/>
          <p:cNvSpPr txBox="1"/>
          <p:nvPr/>
        </p:nvSpPr>
        <p:spPr>
          <a:xfrm flipH="1">
            <a:off x="6179973" y="3256555"/>
            <a:ext cx="4403013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dirty="0">
                <a:solidFill>
                  <a:srgbClr val="484849"/>
                </a:solidFill>
                <a:latin typeface="微软雅黑"/>
                <a:ea typeface="微软雅黑"/>
              </a:rPr>
              <a:t>研究新的开辟新客户的渠道和方法，力争将新客户的数量由现在的每月</a:t>
            </a:r>
            <a:r>
              <a:rPr lang="en-US" altLang="zh-CN" sz="1600" dirty="0">
                <a:solidFill>
                  <a:srgbClr val="484849"/>
                </a:solidFill>
                <a:latin typeface="微软雅黑"/>
                <a:ea typeface="微软雅黑"/>
              </a:rPr>
              <a:t>10</a:t>
            </a:r>
            <a:r>
              <a:rPr lang="zh-CN" altLang="en-US" sz="1600" dirty="0">
                <a:solidFill>
                  <a:srgbClr val="484849"/>
                </a:solidFill>
                <a:latin typeface="微软雅黑"/>
                <a:ea typeface="微软雅黑"/>
              </a:rPr>
              <a:t>家拓展到</a:t>
            </a:r>
            <a:r>
              <a:rPr lang="en-US" altLang="zh-CN" sz="1600" dirty="0">
                <a:solidFill>
                  <a:srgbClr val="484849"/>
                </a:solidFill>
                <a:latin typeface="微软雅黑"/>
                <a:ea typeface="微软雅黑"/>
              </a:rPr>
              <a:t>15</a:t>
            </a:r>
            <a:r>
              <a:rPr lang="zh-CN" altLang="en-US" sz="1600" dirty="0">
                <a:solidFill>
                  <a:srgbClr val="484849"/>
                </a:solidFill>
                <a:latin typeface="微软雅黑"/>
                <a:ea typeface="微软雅黑"/>
              </a:rPr>
              <a:t>家。</a:t>
            </a:r>
          </a:p>
        </p:txBody>
      </p:sp>
      <p:sp>
        <p:nvSpPr>
          <p:cNvPr id="53" name="TextBox 18"/>
          <p:cNvSpPr txBox="1"/>
          <p:nvPr/>
        </p:nvSpPr>
        <p:spPr>
          <a:xfrm flipH="1">
            <a:off x="5170038" y="5305492"/>
            <a:ext cx="5412947" cy="7875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1600" dirty="0">
                <a:solidFill>
                  <a:srgbClr val="484849"/>
                </a:solidFill>
                <a:latin typeface="微软雅黑"/>
                <a:ea typeface="微软雅黑"/>
              </a:rPr>
              <a:t>在天猫和京东开辟官方旗舰店，力争在一年内让电商的销量达到总销量的</a:t>
            </a:r>
            <a:r>
              <a:rPr lang="en-US" altLang="zh-CN" sz="1600" dirty="0">
                <a:solidFill>
                  <a:srgbClr val="484849"/>
                </a:solidFill>
                <a:latin typeface="微软雅黑"/>
                <a:ea typeface="微软雅黑"/>
              </a:rPr>
              <a:t>40%.</a:t>
            </a:r>
            <a:endParaRPr lang="zh-CN" altLang="en-US" sz="1600" dirty="0">
              <a:solidFill>
                <a:srgbClr val="484849"/>
              </a:solidFill>
              <a:latin typeface="微软雅黑"/>
              <a:ea typeface="微软雅黑"/>
            </a:endParaRPr>
          </a:p>
        </p:txBody>
      </p:sp>
      <p:sp>
        <p:nvSpPr>
          <p:cNvPr id="26" name="TextBox 54">
            <a:extLst>
              <a:ext uri="{FF2B5EF4-FFF2-40B4-BE49-F238E27FC236}">
                <a16:creationId xmlns:a16="http://schemas.microsoft.com/office/drawing/2014/main" xmlns="" id="{4C009612-A90A-4675-A143-1F8AD5D241F9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业务拓展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7180941"/>
      </p:ext>
    </p:extLst>
  </p:cSld>
  <p:clrMapOvr>
    <a:masterClrMapping/>
  </p:clrMapOvr>
  <p:transition spd="slow" advClick="0" advTm="0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20"/>
                            </p:stCondLst>
                            <p:childTnLst>
                              <p:par>
                                <p:cTn id="2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2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2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20"/>
                            </p:stCondLst>
                            <p:childTnLst>
                              <p:par>
                                <p:cTn id="53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2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72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20"/>
                            </p:stCondLst>
                            <p:childTnLst>
                              <p:par>
                                <p:cTn id="7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2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220"/>
                            </p:stCondLst>
                            <p:childTnLst>
                              <p:par>
                                <p:cTn id="8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72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5" grpId="0" animBg="1"/>
      <p:bldP spid="3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/>
      <p:bldP spid="47" grpId="1"/>
      <p:bldP spid="48" grpId="0"/>
      <p:bldP spid="48" grpId="1"/>
      <p:bldP spid="49" grpId="0"/>
      <p:bldP spid="49" grpId="1"/>
      <p:bldP spid="50" grpId="0"/>
      <p:bldP spid="51" grpId="0"/>
      <p:bldP spid="52" grpId="0"/>
      <p:bldP spid="53" grpId="0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 bwMode="auto">
          <a:xfrm rot="2700000">
            <a:off x="4875968" y="2182834"/>
            <a:ext cx="2850032" cy="2850030"/>
          </a:xfrm>
          <a:prstGeom prst="rect">
            <a:avLst/>
          </a:prstGeom>
          <a:solidFill>
            <a:srgbClr val="484849">
              <a:lumMod val="20000"/>
              <a:lumOff val="8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7" name="圆角矩形 26"/>
          <p:cNvSpPr/>
          <p:nvPr/>
        </p:nvSpPr>
        <p:spPr bwMode="auto">
          <a:xfrm>
            <a:off x="4710760" y="2075882"/>
            <a:ext cx="1531524" cy="1531524"/>
          </a:xfrm>
          <a:prstGeom prst="roundRect">
            <a:avLst/>
          </a:prstGeom>
          <a:solidFill>
            <a:srgbClr val="99CC3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8" name="圆角矩形 27"/>
          <p:cNvSpPr/>
          <p:nvPr/>
        </p:nvSpPr>
        <p:spPr bwMode="auto">
          <a:xfrm>
            <a:off x="6403332" y="2075882"/>
            <a:ext cx="1531524" cy="1531524"/>
          </a:xfrm>
          <a:prstGeom prst="roundRect">
            <a:avLst/>
          </a:prstGeom>
          <a:solidFill>
            <a:srgbClr val="484849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29" name="圆角矩形 28"/>
          <p:cNvSpPr/>
          <p:nvPr/>
        </p:nvSpPr>
        <p:spPr bwMode="auto">
          <a:xfrm>
            <a:off x="4710760" y="3716320"/>
            <a:ext cx="1531524" cy="1531524"/>
          </a:xfrm>
          <a:prstGeom prst="roundRect">
            <a:avLst/>
          </a:prstGeom>
          <a:solidFill>
            <a:srgbClr val="ED5A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1" name="圆角矩形 30"/>
          <p:cNvSpPr/>
          <p:nvPr/>
        </p:nvSpPr>
        <p:spPr bwMode="auto">
          <a:xfrm>
            <a:off x="6403332" y="3716320"/>
            <a:ext cx="1531524" cy="1531524"/>
          </a:xfrm>
          <a:prstGeom prst="roundRect">
            <a:avLst/>
          </a:prstGeom>
          <a:solidFill>
            <a:srgbClr val="294A5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rgbClr val="294A5A"/>
              </a:solidFill>
              <a:effectLst/>
              <a:uLnTx/>
              <a:uFillTx/>
              <a:latin typeface="Arial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5026629" y="2470569"/>
            <a:ext cx="892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微软雅黑"/>
                <a:ea typeface="微软雅黑"/>
              </a:rPr>
              <a:t>人员管理</a:t>
            </a:r>
          </a:p>
        </p:txBody>
      </p:sp>
      <p:sp>
        <p:nvSpPr>
          <p:cNvPr id="33" name="TextBox 9"/>
          <p:cNvSpPr txBox="1"/>
          <p:nvPr/>
        </p:nvSpPr>
        <p:spPr>
          <a:xfrm>
            <a:off x="6722726" y="2456923"/>
            <a:ext cx="892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sz="2400" b="1" dirty="0">
                <a:solidFill>
                  <a:srgbClr val="FFFFFF"/>
                </a:solidFill>
                <a:latin typeface="微软雅黑"/>
                <a:ea typeface="微软雅黑"/>
              </a:rPr>
              <a:t>目标管理</a:t>
            </a:r>
          </a:p>
        </p:txBody>
      </p:sp>
      <p:sp>
        <p:nvSpPr>
          <p:cNvPr id="34" name="TextBox 10"/>
          <p:cNvSpPr txBox="1"/>
          <p:nvPr/>
        </p:nvSpPr>
        <p:spPr>
          <a:xfrm>
            <a:off x="5026629" y="4111007"/>
            <a:ext cx="892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</a:rPr>
              <a:t>规章制度</a:t>
            </a:r>
          </a:p>
        </p:txBody>
      </p:sp>
      <p:sp>
        <p:nvSpPr>
          <p:cNvPr id="35" name="TextBox 11"/>
          <p:cNvSpPr txBox="1"/>
          <p:nvPr/>
        </p:nvSpPr>
        <p:spPr>
          <a:xfrm>
            <a:off x="6722726" y="4097361"/>
            <a:ext cx="8927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400" b="1">
                <a:solidFill>
                  <a:schemeClr val="accent2"/>
                </a:solidFill>
                <a:latin typeface="+mj-ea"/>
                <a:ea typeface="+mj-ea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dirty="0">
                <a:solidFill>
                  <a:srgbClr val="FFFFFF"/>
                </a:solidFill>
                <a:latin typeface="微软雅黑"/>
                <a:ea typeface="微软雅黑"/>
              </a:rPr>
              <a:t>团队文化</a:t>
            </a:r>
          </a:p>
        </p:txBody>
      </p:sp>
      <p:sp>
        <p:nvSpPr>
          <p:cNvPr id="36" name="TextBox 12"/>
          <p:cNvSpPr txBox="1"/>
          <p:nvPr/>
        </p:nvSpPr>
        <p:spPr>
          <a:xfrm>
            <a:off x="8203531" y="2424402"/>
            <a:ext cx="29354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buNone/>
              <a:defRPr sz="2400">
                <a:solidFill>
                  <a:schemeClr val="accent1"/>
                </a:solidFill>
                <a:latin typeface="微软雅黑"/>
                <a:ea typeface="微软雅黑"/>
              </a:defRPr>
            </a:lvl1pPr>
          </a:lstStyle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细化管理目标，强化精确管理。</a:t>
            </a:r>
          </a:p>
        </p:txBody>
      </p:sp>
      <p:sp>
        <p:nvSpPr>
          <p:cNvPr id="37" name="TextBox 13"/>
          <p:cNvSpPr txBox="1"/>
          <p:nvPr/>
        </p:nvSpPr>
        <p:spPr>
          <a:xfrm>
            <a:off x="8203532" y="4097361"/>
            <a:ext cx="293540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buNone/>
              <a:defRPr sz="2400">
                <a:solidFill>
                  <a:schemeClr val="accent1"/>
                </a:solidFill>
                <a:latin typeface="微软雅黑"/>
                <a:ea typeface="微软雅黑"/>
              </a:defRPr>
            </a:lvl1pPr>
          </a:lstStyle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定期培训学习、组织团队活动，凝聚团队战斗力。</a:t>
            </a:r>
          </a:p>
        </p:txBody>
      </p:sp>
      <p:sp>
        <p:nvSpPr>
          <p:cNvPr id="38" name="TextBox 14"/>
          <p:cNvSpPr txBox="1"/>
          <p:nvPr/>
        </p:nvSpPr>
        <p:spPr>
          <a:xfrm>
            <a:off x="1273845" y="2347189"/>
            <a:ext cx="317072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buNone/>
              <a:defRPr sz="2400">
                <a:solidFill>
                  <a:schemeClr val="accent1"/>
                </a:solidFill>
                <a:latin typeface="微软雅黑"/>
                <a:ea typeface="微软雅黑"/>
              </a:defRPr>
            </a:lvl1pPr>
          </a:lstStyle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强化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KPI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考核，让想干事的人有事干，有为者有位。</a:t>
            </a:r>
          </a:p>
        </p:txBody>
      </p:sp>
      <p:sp>
        <p:nvSpPr>
          <p:cNvPr id="39" name="TextBox 15"/>
          <p:cNvSpPr txBox="1"/>
          <p:nvPr/>
        </p:nvSpPr>
        <p:spPr>
          <a:xfrm>
            <a:off x="1273845" y="4367058"/>
            <a:ext cx="317072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buNone/>
              <a:defRPr sz="2400">
                <a:solidFill>
                  <a:schemeClr val="accent1"/>
                </a:solidFill>
                <a:latin typeface="微软雅黑"/>
                <a:ea typeface="微软雅黑"/>
              </a:defRPr>
            </a:lvl1pPr>
          </a:lstStyle>
          <a:p>
            <a:pPr marL="0" marR="0" lvl="0" indent="0" algn="just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484849"/>
                </a:solidFill>
                <a:effectLst/>
                <a:uLnTx/>
                <a:uFillTx/>
                <a:latin typeface="微软雅黑"/>
                <a:ea typeface="微软雅黑"/>
              </a:rPr>
              <a:t>建立健合的规章制度，强化执行力。</a:t>
            </a:r>
          </a:p>
        </p:txBody>
      </p:sp>
      <p:sp>
        <p:nvSpPr>
          <p:cNvPr id="19" name="TextBox 54">
            <a:extLst>
              <a:ext uri="{FF2B5EF4-FFF2-40B4-BE49-F238E27FC236}">
                <a16:creationId xmlns:a16="http://schemas.microsoft.com/office/drawing/2014/main" xmlns="" id="{ABDF9A60-DB83-4106-AB1E-3CAEE877599B}"/>
              </a:ext>
            </a:extLst>
          </p:cNvPr>
          <p:cNvSpPr txBox="1"/>
          <p:nvPr/>
        </p:nvSpPr>
        <p:spPr>
          <a:xfrm>
            <a:off x="775688" y="25984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管理举措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01434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0">
        <p14:flip dir="r"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2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2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9334E-6 L 0.09358 0.12188 " pathEditMode="relative" rAng="0" ptsTypes="AA">
                                      <p:cBhvr>
                                        <p:cTn id="29" dur="500" spd="-100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0" y="6082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9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9334E-6 L -0.09149 0.12188 " pathEditMode="relative" rAng="0" ptsTypes="AA">
                                      <p:cBhvr>
                                        <p:cTn id="38" dur="500" spd="-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608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9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1.10083E-6 L -0.09149 -0.11702 " pathEditMode="relative" rAng="0" ptsTypes="AA">
                                      <p:cBhvr>
                                        <p:cTn id="47" dur="500" spd="-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83" y="-585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49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10083E-6 L 0.09358 -0.11702 " pathEditMode="relative" rAng="0" ptsTypes="AA">
                                      <p:cBhvr>
                                        <p:cTn id="56" dur="500" spd="-100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70" y="-58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20"/>
                            </p:stCondLst>
                            <p:childTnLst>
                              <p:par>
                                <p:cTn id="5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20"/>
                            </p:stCondLst>
                            <p:childTnLst>
                              <p:par>
                                <p:cTn id="6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20"/>
                            </p:stCondLst>
                            <p:childTnLst>
                              <p:par>
                                <p:cTn id="6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52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020"/>
                            </p:stCondLst>
                            <p:childTnLst>
                              <p:par>
                                <p:cTn id="8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52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20"/>
                            </p:stCondLst>
                            <p:childTnLst>
                              <p:par>
                                <p:cTn id="9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5520"/>
                            </p:stCondLst>
                            <p:childTnLst>
                              <p:par>
                                <p:cTn id="9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6" grpId="1" animBg="1"/>
      <p:bldP spid="27" grpId="0" animBg="1"/>
      <p:bldP spid="27" grpId="1" animBg="1"/>
      <p:bldP spid="27" grpId="2" animBg="1"/>
      <p:bldP spid="28" grpId="0" animBg="1"/>
      <p:bldP spid="28" grpId="1" animBg="1"/>
      <p:bldP spid="28" grpId="2" animBg="1"/>
      <p:bldP spid="29" grpId="0" animBg="1"/>
      <p:bldP spid="29" grpId="1" animBg="1"/>
      <p:bldP spid="29" grpId="2" animBg="1"/>
      <p:bldP spid="31" grpId="0" animBg="1"/>
      <p:bldP spid="31" grpId="1" animBg="1"/>
      <p:bldP spid="31" grpId="2" animBg="1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5089468" y="2058535"/>
            <a:ext cx="5832249" cy="32696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参加本次竞聘活动本身就是一次自我反思和提升。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竞聘成功意味着新的责任与信任；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不成功则表示还需努力，还需要成长；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无论结果如何，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我将一如既往地做好本职工作，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努力超越，追求卓越。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争取新的、更大的成绩</a:t>
            </a:r>
            <a:r>
              <a:rPr lang="en-US" altLang="zh-CN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/>
                <a:ea typeface="微软雅黑"/>
              </a:rPr>
              <a:t>……</a:t>
            </a:r>
            <a:endParaRPr lang="zh-CN" altLang="en-US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/>
              <a:ea typeface="微软雅黑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F2D9F05-4E65-4396-AF36-FE541BE0B88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821" y="1857430"/>
            <a:ext cx="3834044" cy="3470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4">
            <a:extLst>
              <a:ext uri="{FF2B5EF4-FFF2-40B4-BE49-F238E27FC236}">
                <a16:creationId xmlns:a16="http://schemas.microsoft.com/office/drawing/2014/main" xmlns="" id="{DE318C80-D605-4653-A81E-B45CDA6635CE}"/>
              </a:ext>
            </a:extLst>
          </p:cNvPr>
          <p:cNvSpPr txBox="1"/>
          <p:nvPr/>
        </p:nvSpPr>
        <p:spPr>
          <a:xfrm>
            <a:off x="2324099" y="1149383"/>
            <a:ext cx="3305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tx1">
                    <a:lumMod val="75000"/>
                  </a:schemeClr>
                </a:solidFill>
                <a:latin typeface="方正卡通简体" pitchFamily="65" charset="-122"/>
                <a:ea typeface="方正卡通简体" pitchFamily="65" charset="-122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None/>
            </a:pPr>
            <a:r>
              <a:rPr lang="zh-CN" altLang="en-US" b="1" dirty="0">
                <a:solidFill>
                  <a:srgbClr val="FF0000"/>
                </a:solidFill>
                <a:latin typeface="微软雅黑"/>
                <a:ea typeface="微软雅黑"/>
              </a:rPr>
              <a:t>结束语</a:t>
            </a:r>
          </a:p>
        </p:txBody>
      </p:sp>
      <p:sp>
        <p:nvSpPr>
          <p:cNvPr id="7" name="燕尾形 51">
            <a:extLst>
              <a:ext uri="{FF2B5EF4-FFF2-40B4-BE49-F238E27FC236}">
                <a16:creationId xmlns:a16="http://schemas.microsoft.com/office/drawing/2014/main" xmlns="" id="{956822EE-8D59-4026-A61D-DCAEC9F21DA5}"/>
              </a:ext>
            </a:extLst>
          </p:cNvPr>
          <p:cNvSpPr/>
          <p:nvPr/>
        </p:nvSpPr>
        <p:spPr>
          <a:xfrm>
            <a:off x="3833073" y="1297755"/>
            <a:ext cx="288032" cy="288032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endParaRPr lang="zh-CN" altLang="en-US" sz="3200" kern="0">
              <a:solidFill>
                <a:sysClr val="windowText" lastClr="000000"/>
              </a:solidFill>
              <a:latin typeface="Calibri" panose="020F0502020204030204"/>
              <a:ea typeface="华文细黑" panose="02010600040101010101" pitchFamily="2" charset="-122"/>
            </a:endParaRPr>
          </a:p>
        </p:txBody>
      </p:sp>
      <p:sp>
        <p:nvSpPr>
          <p:cNvPr id="8" name="燕尾形 52">
            <a:extLst>
              <a:ext uri="{FF2B5EF4-FFF2-40B4-BE49-F238E27FC236}">
                <a16:creationId xmlns:a16="http://schemas.microsoft.com/office/drawing/2014/main" xmlns="" id="{2B7BEA4C-7731-430E-966F-13E333BE85A7}"/>
              </a:ext>
            </a:extLst>
          </p:cNvPr>
          <p:cNvSpPr/>
          <p:nvPr/>
        </p:nvSpPr>
        <p:spPr>
          <a:xfrm>
            <a:off x="4121105" y="1297755"/>
            <a:ext cx="288032" cy="288032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endParaRPr lang="zh-CN" altLang="en-US" sz="3200" kern="0">
              <a:solidFill>
                <a:sysClr val="windowText" lastClr="000000"/>
              </a:solidFill>
              <a:latin typeface="Calibri" panose="020F0502020204030204"/>
              <a:ea typeface="华文细黑" panose="0201060004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1080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Click="0" advTm="0">
        <p14:prism/>
      </p:transition>
    </mc:Choice>
    <mc:Fallback xmlns=""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30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78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 bldLvl="0" animBg="1"/>
      <p:bldP spid="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4728437" y="2228671"/>
            <a:ext cx="629244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7200" b="1" spc="3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谢谢聆听指正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1CAF83E-0D53-4279-8549-04E7BF465FF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1344058"/>
            <a:ext cx="4728437" cy="4169884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3686E682-1952-4255-988A-6030EBBA14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88032" y="720459"/>
            <a:ext cx="4607261" cy="5593352"/>
          </a:xfrm>
          <a:prstGeom prst="rect">
            <a:avLst/>
          </a:prstGeom>
        </p:spPr>
      </p:pic>
      <p:sp>
        <p:nvSpPr>
          <p:cNvPr id="27" name="副标题 2">
            <a:extLst>
              <a:ext uri="{FF2B5EF4-FFF2-40B4-BE49-F238E27FC236}">
                <a16:creationId xmlns:a16="http://schemas.microsoft.com/office/drawing/2014/main" xmlns="" id="{5CE3FDF9-4B6D-4EC2-B3DB-B3EBD58F1623}"/>
              </a:ext>
            </a:extLst>
          </p:cNvPr>
          <p:cNvSpPr txBox="1"/>
          <p:nvPr/>
        </p:nvSpPr>
        <p:spPr>
          <a:xfrm>
            <a:off x="5914389" y="3659270"/>
            <a:ext cx="5106497" cy="478525"/>
          </a:xfrm>
          <a:prstGeom prst="rect">
            <a:avLst/>
          </a:prstGeom>
        </p:spPr>
        <p:txBody>
          <a:bodyPr vert="horz" lIns="121920" tIns="60960" rIns="121920" bIns="6096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ctr">
              <a:spcBef>
                <a:spcPts val="0"/>
              </a:spcBef>
              <a:spcAft>
                <a:spcPts val="400"/>
              </a:spcAft>
              <a:buSzPct val="70000"/>
              <a:buNone/>
            </a:pPr>
            <a:endParaRPr lang="zh-CN" altLang="en-US" sz="24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8" name="燕尾形 51">
            <a:extLst>
              <a:ext uri="{FF2B5EF4-FFF2-40B4-BE49-F238E27FC236}">
                <a16:creationId xmlns:a16="http://schemas.microsoft.com/office/drawing/2014/main" xmlns="" id="{7C741B8E-4197-42C0-A830-DE2A04033C23}"/>
              </a:ext>
            </a:extLst>
          </p:cNvPr>
          <p:cNvSpPr/>
          <p:nvPr/>
        </p:nvSpPr>
        <p:spPr>
          <a:xfrm>
            <a:off x="5338325" y="3754517"/>
            <a:ext cx="288032" cy="288032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endParaRPr lang="zh-CN" altLang="en-US" sz="3200" kern="0">
              <a:solidFill>
                <a:sysClr val="windowText" lastClr="000000"/>
              </a:solidFill>
              <a:latin typeface="Calibri" panose="020F0502020204030204"/>
              <a:ea typeface="华文细黑" panose="02010600040101010101" pitchFamily="2" charset="-122"/>
            </a:endParaRPr>
          </a:p>
        </p:txBody>
      </p:sp>
      <p:sp>
        <p:nvSpPr>
          <p:cNvPr id="30" name="燕尾形 52">
            <a:extLst>
              <a:ext uri="{FF2B5EF4-FFF2-40B4-BE49-F238E27FC236}">
                <a16:creationId xmlns:a16="http://schemas.microsoft.com/office/drawing/2014/main" xmlns="" id="{85693416-5A4C-433E-8986-3210B8BE4B61}"/>
              </a:ext>
            </a:extLst>
          </p:cNvPr>
          <p:cNvSpPr/>
          <p:nvPr/>
        </p:nvSpPr>
        <p:spPr>
          <a:xfrm>
            <a:off x="5626357" y="3754517"/>
            <a:ext cx="288032" cy="288032"/>
          </a:xfrm>
          <a:prstGeom prst="chevron">
            <a:avLst/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/>
          <a:p>
            <a:endParaRPr lang="zh-CN" altLang="en-US" sz="3200" kern="0">
              <a:solidFill>
                <a:sysClr val="windowText" lastClr="000000"/>
              </a:solidFill>
              <a:latin typeface="Calibri" panose="020F0502020204030204"/>
              <a:ea typeface="华文细黑" panose="0201060004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60342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0">
        <p:circle/>
      </p:transition>
    </mc:Choice>
    <mc:Fallback xmlns=""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 bldLvl="0" animBg="1"/>
      <p:bldP spid="30" grpId="0" bldLvl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UID" val="{00052A84-177B-46CB-B333-940ABECB3DEA}"/>
  <p:tag name="ISPRING_PROJECT_FOLDER_UPDATED" val="1"/>
  <p:tag name="ISPRING_ULTRA_SCORM_COURSE_ID" val="3FD0B894-162B-44DF-A1A9-82BFB5E6D98D"/>
  <p:tag name="ISPRING_SCORM_RATE_SLIDES" val="1"/>
  <p:tag name="ISPRINGONLINEFOLDERID" val="0"/>
  <p:tag name="ISPRINGONLINEFOLDERPATH" val="Content List"/>
  <p:tag name="ISPRINGCLOUDFOLDERID" val="0"/>
  <p:tag name="ISPRINGCLOUDFOLDERPATH" val="Content List"/>
  <p:tag name="ISPRING_PLAYERS_CUSTOMIZATION" val="UEsDBBQAAgAIAFp1bkkVDq0oZAQAAAcRAAAdAAAAdW5pdmVyc2FsL2NvbW1vbl9tZXNzYWdlcy5sbmetWG1v2zYQ/l6g/4EQUGADtrQd0KIYEge0xNhEZMmV6DjZCwRGYmwilJjpxW32ab9mP2y/ZEfKTuK+QFISwDZMyvfc8e6eu6MPjz/nCm1EWUldHDlvD944SBSpzmSxOnIW7OTnDw6qal5kXOlCHDmFdtDx6OWLQ8WLVcNXAr6/fIHQYS6qCpbVyKzu10hmR858nLjhbI6Di8QPJ2EyphNn5Or8hhe3yNcr/Uf5wy/vP3x+++79j4evt5J9gOIZ9v19KGSR3r3pARSwKPQTQCN+EpBz5ozM5zC5cMF8GhBntP0yTHoekTNnZD475RZRRAKWxD71SELjJAiZ9YVPGPGc0YVu0JpvBKo12kjxCdVrAZGsZSlQpWRmH6QaNopGdCnzwhmmQRKRmEXUZTQMnFGsy/L2JwvLm3qtS1BXoUxW/FKJzOqEnLHPb0pRgWpeQ04heNVrCb/UOZfFQafqCC9pMElYGPpxQgJvt+OMSJEhr+RGzUCUCMckAoCSV6J8hGxis8yKI6zUMIQpnUx9eDNjwlSu1gre9VA75gRiMBdFlxTkCIkgu+J4GUaecRqoQhzd8Kr6pMtsLz8eBqoLmAZuCCnosgfgzGDsgCHGEipHWYq07gKbkTjGE5KMw3NIZOBdOEQiPAW6nQ6RuCAxUITEXTIBPqMTbBLeUGyX/zt+pdyks7pFPE1BzrhvI3VTwY5xKbDAMq06GKYmJh8XEDaK/e/QuEUF79rVSm4E2FFmouxUBJXFJZ7Joo8L+ltygqlPvATSyguXCbMlz2jM+S0qdI14tuFFKtClSHkDuX4LzzKZ2Wcmzlb/X438G/F6W1VebQtS4JHzV0Pt2ath3zCrqcCmuhb5Td2l2jhsa/5jrDA5/V0T+hz9cfpjlwQ4ouHzRKaSeaPaqvvk+NxZNjRGnUY80VP9o/XclsRtbR1TKFhjqftLEOimpn9AA1T9pWhwAormbYmGGk6LqwE6g3ALEGj0WIwzcNWeCWfgwgHySzKOKYPZaCkuK1l3jh2WjW2Avh3aFOY8JWpxT8ZLcaVhwlGCb9rpA7qQjXRnQB8MN3utglHmg8kBAK7a5AFIJXOwP+uBuZiRnQfaAr93kqVuVGbJq+S1LfLg2yYXX49NV6XO7a7i1S552yZz/BQr2sNFrdL5gPZ/x7/e8XlAv8dHKSY4cqeJiwOXmEHfcFX1FAIKGFf4LE58PDbiwIWc1+kamumVboqsJ1A7q3vkBAPY9syx4GW6/u+ff3tifGFJu4u2u78OAgFimypI7sB+D3Qtqj+7QBge78vZRR+p7d1mJ9fzqsMoZOGz3CF421pyncPWQbdeSPJt0DBj2J3OgAexTXvdlDC6DUGY4egUapmdwp3RjJfXUAiZ1moQinW1ScB6mPb762VTK1mIIbJPayXmwIzOE+x59q4N5FMyvW57ZgY3inR76VZw6e4L5k5xAHX2CzyRyXogoG1NuyoERG/X9zTffN2p7laV/cvi8PWDfzD+B1BLAwQUAAIACABadW5Jv6YZjj0EAAA0EwAAJwAAAHVuaXZlcnNhbC9mbGFzaF9wdWJsaXNoaW5nX3NldHRpbmdzLnhtbNVYX3MaNxB/51NorpPHgJ3areMBPNg+xkwwULjUyRMj7hZOtU66SjoIeeqn6QfrJ+kKGXzYji3ckmmHYeBWu7/9L62ufvYl42QOSjMpGsFh9SAgIGKZMDFrBB+j9tuTgGhDRUK5FNAIhAzIWbNSz4sJZzodgTHIqgnCCH2am0aQGpOf1mqLxaLKdK7squSFQXxdjWVWyxVoEAZULed0iT9mmYMO7hA8APCbSXEn1qxUCKk7pGuZFBwIS9BywaxTlLc51WlQc2wTGt/OlCxEciG5VETNJo3gh5OW/ax5HNQly0DYmOgmEi3ZnNIkYdYKykfsK5AU2CxFcw8PjgKyYIlJG8G7IwuD7LXHMCtw5zu1MBcSgyDMHX4GhibUUPfoFCqYgsJsgG4aVQCCbtFKnAa+mA3BkZKloBmLI1whNlSN4DIaD8N2OAx7F+H447DrTPWWiDpRN/SSGQzDUdiLwuH4vNPfUeI1WsLrVqe7o8xNeD7qRLtq6rWudxUZXPV7fjJXnwfhsNvpfRhH/X436gzupVapLyW5XtuulzrWlSzUVlWs22yQSiMfFIcGg23OqZpBJNsMq3hKuYaA/JbD7JeCcmaWtrJxN7gFyFs6h9gMbdk2AluKwT2cA0TTUFmpJ443PfH+aMv7mlNf8uxpQ+vUGBqn2D9mXf5lypprKsVW5dtnMpE82bgE2QSSHs2gtCuMbploI+dhQKaYCI7OthSjPCDMoPPxRlgXE22YWe0+7TInQSzcJoFcjx4FI06pQhd1mX4Xd9v6cTMUCblUdIFbm4uHI3+LfQDCh+0KY89t/EH5sIeK6h04SYtzH+bhuhJ9mK+pugVFIim5F/9gXSukI6bSy/aMMi+7b2CimQEf1nPmpfpGFjwhS1kQzm6BGEnQ+iLDfymQ8klApkpmKyoeVoZozrCu5gwWkJz5KPqMKrICJfFkzDkYp+H3gn0lE5hKhbhA51hsSGfa4Vd3As6p1vegdG3jm1G3cxmOO73L8NMb6yBN5hTPpt3Asa0hy81e8OmSCGnWchiOmBZYyzYpCUtWaz6+VV+fBs2ygrs0/9vJKEHvMSX70bJLYl60wFttSuerRrTNtYLGFmSYEoeJCzEeCkwU4AsYU0Gk4EtCY9zytG3rOZOFRoprYAetX2+hkydMrJ5meIChRpWA8oI8OHz349HxTz+fvD+t1v7648+3zwrdjSUDTq06N5dcPDsDeks+mDdfkPvmBOktt6ulz0yT3pJPzJTesg8nS2/BR/PlC5LPTJmb+ezxAFOv2cHq6TlrNRD+F8csDNKvPk3SCz9FXv0Zjrzg+j5c/Q+e05SdGAalacHLBDxhZm7HxDOGswwnm+S77Rf7qepXVOY/ugG4st5PZfqG+Tt34//GZfe0uQxv3X43N8rttyx2JWOCZRgIe6RuXs00j48O8D795FKlgmjbb7qalb8BUEsDBBQAAgAIAFp1bknYxnWJuAIAAE8KAAAhAAAAdW5pdmVyc2FsL2ZsYXNoX3NraW5fc2V0dGluZ3MueG1slVZtb9owEP6+X4HYd9K90kkpEqVMqtSt1Vr1u5MciYVjR7ZDx7+fz7EbGwhkWJXw3fOcz+fnjqZqS/niw2SS5oIJ+QxaU14qtHjbhBY306zVWvBZLrgGrmdcyJqw6eLjT/tJE4u8xBI7kGM5G5JDf8zcfsZQ3Bnf5riGCLmoG8L3D6IUs4zk21KKlhcXU6v2DUhG+dYgr37MV+vBAxhV+l5DHeW0vsY1jtJIUAowpe9rXBdZjGTA/ElX9jOS0x91/vYHtB1VVFva8hOuIVpDSoiLfL3ENYznJnr8KnNc5wka/moD/fIZ1yCUkT3IOPjdV1yDDNG0zf9opJGixILGnPOP+M5hghSm/TCrK1wXCXghPOjiK7jy2LveBSD3Nez7FNtVCvaEdT0YCPjoGYOFli2kid91PlWJt8dWm/6AxYYwZQChqQc9maSfSKt8mNjW4/7AG+VFAHKGHvEqWFvDqss3AMb2Hr9a3dpREeb3bgsSlLBzxiDD3tgjf5uyHiEDY498ZrSAR872R/BDT8fxT3xL3GOer77xAidm6+vld96LJz1g46rgaGfwmFoUsFCYzgutAV8tTaytSyk5yinlZEdLoqngvxCX7e1lVJocOJzSTusq1VQzOCU3m6MZ0uF72f1lNXa/Cf3duv1EmxF+MyVak7yqzW+Smk4cz/SICTNNTjNwSBo4yHu+ESM5NZFbkC9CsLGncKEhxNprD4FF11hD8DQJSpAmp2ucuiCnis/bOgO5Nm9GwYsmtnW4ipYVM3/6lcIbFDFhwNkxdWXCcULfNRkYnACAyLzyiu02nadumaYMduD7PjDYCw/dLFVGoUNiW+oH2OhQbs4ySo9uTPRCCXGx4wTh1eQl4oETOmLJu8Cx5jXJlL1Z1PV+APeRo5HsJxlKLxxidu+UFAU2/uMKGiP+I/kPUEsDBBQAAgAIAFp1bkn9pNYkEAQAAEUSAAAmAAAAdW5pdmVyc2FsL2h0bWxfcHVibGlzaGluZ19zZXR0aW5ncy54bWzNWFFzGjcQfvev0Fwnj+Hs1GkdD+DB5jxmgoHCpU6eGHG3cKp10kXSQchTf01/WH9JVwgw2A4WHjvTYTz4Vrvf7mp3pe+onn3LOZmC0kyKWnBUOQwIiESmTExqwaf48u1JQLShIqVcCqgFQgbkrH5QLcoRZzobgDGoqgnCCH1amFqQGVOchuFsNqswXSi7KnlpEF9XEpmHhQINwoAKC07n+GXmBehgieABgH+5FEuz+sEBIVWHdC3TkgNhKUYumE2K8iuT8yB0WiOa3E6ULEV6IblURE1GteCXk4b9rHQcUpPlIOyW6DoKrdic0jRlNgjKB+w7kAzYJMNojw6PAzJjqclqwbtjC4Pq4UOYBbhLnVqYC4l7IMwSPwdDU2qoe3QOFYxBYTFA140qAUG3ZBuaBr6ZtcCJ0rmgOUtiXCF2p2pBMx72o8uoH3UuouGnftuF6m0Rt+J25GXT60eDqBNH/eF5q7unxXO8RNeNVntPm5vofNCK9/XUaVzva9K76nb8bK6+9KJ+u9X5OIy73Xbc6t1ZLUq/UeRquN0vVewrWaqtrlhNWS+TRt5rDg0Gp5xTNYFYXjLs4jHlGgLyVwGTP0rKmZnbzsbD4BagaOgCEtO3bVsLbCsGd3AOEENDZxsz8X49Ex+Ot7IPnfuNzB4PtEqNoUmG82NW7b8pWWmNpdjqfPtMRpKn65TGuNMcs2koRnlAmMHskvWqsXtgLhnHGljbo8pYmAfpJRlVGLTelC930g5zUo9ESpqKzvCschk68Y/UeyB81K5wN7ndUVA+6pGieg9N0uDcR7m/6i0f5WuqbkGRWErupd9bVZ+0xFh6xZ5T5hX3DYw0M+Cjes68XN/IkqdkLkvC2S0QIwlGX+b4XwZk82wnYyXzhZRTbYjmLAUyZTCD9MzH0Rd0kZdoiVddwcE4D19L9p2MYCwV4gKdYrOhnGmHX9kLuKBa34HSVYxvBu1WMxq2Os3o8xubIE2nFG+b/cBxUCEvzKvg0zkR0qzscDsSWmIv26KkLF2s+eRWeX4ZNMtL7sr80sXYgH7FkryOl30K82QE3m4zOl0Moh2uBTSOIMOSOExcSPBQZ6IEX8CECiIFnxOa4JGn7VhPmSw1StwAO2j9/AidPWFi8TRBnooeVQrKC/Lw6N2vx+9/+/3kw2kl/Pfvf97uNFoSjR6n1p1jGhc7WZ235T0G+YTdDzmht92+ke7gh96Wj7BEb9v7XNHb8AFjfMJyB29cM66HBKYaWrrzOHNaULyfQ5ww7T992r4TfY69Ji4aeMF1fbS6Hz35keUAvY373ysEvDMm7gzEW4OzHLlK+tNOgNfp02f02m6W7jrxhXrNd+NeemL+v0m4p/VL5dZb5PrNbPvXigOUb//0Uz/4D1BLAwQUAAIACABadW5JWa6DGqEBAAAsBgAAHwAAAHVuaXZlcnNhbC9odG1sX3NraW5fc2V0dGluZ3MuanONlE1vwjAMhu/8iiq7Toh9wnZDg0lIHCaN27RDKKZUpHGUhA6G+O+rw1fTpoP40rx9+jp25WxbUbFYzKLXaOue3f7D3zsNSLN6Bbe+Lhr0jHRmRDqDSZqBSCWwCpIfPz3JuzMRMmbSmU43n2RrSn4M6c2cC1PGVcBCBzQT0PKA9hPQ1qHEv15lh6r2FZXaPF1Zi7Ido7QgbVuizrhj2M27W+UCKzDmoC+gcx6DZ9p1q4k8Oz51KcpcjJnicjPGBNtTHi8TjSs5a8q/2CjQxQ9f7oHOS/dt6NmJ1NiRhayaeNijaCaVBmPgkPd5SBGEBZ+CKPl23PoH9YzrBVXoPDWpPdL9O4oyrXgCtS71+hQ+JguvWje7FHXOwtruiYd7Co8QfAO6ZjV4pPBAVCt1xQ9UGhPqSA2t9/yECuSzVCaH1B2KIEeHJdum7p0LdccfMG+EsDJCi8BEZk0XxxVTb4ODaypZx6GZFyExlBcDmgp9nJ9E7zS2eo3Q/iti3FoeL7LidihuRuo4mOIZ9EjOkYSM6yXoCaIo6vm+dHL/ct61dn9QSwMEFAACAAgAWnVuST08L9HBAAAA5QEAABoAAAB1bml2ZXJzYWwvaTE4bl9wcmVzZXRzLnhtbJ2RsQrCMBCG9z5FuN3EbqUkdRPcHHSWmqYaaS8ll1of35SKdJGAQyD/8X0/JCd3r75jT+PJOlSQ8y0wg9o1Fm8Kzqf9pgBGocam7hwaBeiA7apM2rzAozdkArFYgaTgHsJQCjFNE7c0+NhArhtDLCauXS/i6R2K2RTDosLilvYv+zODKssYk9fRduGAVbzHtCCMvFYwOxeN3GLrQPwCGpMATKrBUAJofQJ4DAnAjytAiu+b56RHCvGjYpBitZ4qewNQSwMEFAACAAgAWnVuSQzStqxuAAAAbgAAABwAAAB1bml2ZXJzYWwvbG9jYWxfc2V0dGluZ3MueG1ss7GvyM1RKEstKs7Mz7NVMtQzUFJIzUvOT8nMS7dVCg1x07VQUiguScxLSczJz0u1VcrLV1Kwt+OyyclPTswJTi0pASosVijISaxMLQpJzQUySlL9EnOBKp+2rnjZvEJBV+HJ/nXPpuxU0rfjAgBQSwMEFAACAAgARJRXRyO0Tvv7AgAAsAgAABQAAAB1bml2ZXJzYWwvcGxheWVyLnhtbK1V30/bMBB+LtL+h8jv2C0dA6oExJDQHsaE1LHtrTKJm3hN4sx2COWv39nO76VsSHtolZzv++58993Fv3rOUu+JScVFHqAFniOP5aGIeB4H6OHr7fE5urp8d+QXKd0z6fEoQGXODYCmyIuYCiUvNIDvqU4C1DNgYEZeIbmQXO+B+xS420gnS/TuaAYuuQpQonWxIqSqKswVIPJYibQ0JAqHIiOFZIrlmkni0kBeg13pv6Phl4mc6H3BVA9Z6LcHrklajmfFByTVEgsZk5P5fEF+3H1ehwnL6DHPlaZ5yJAHlZzZUj7ScHcnojJlythmvktyzbQ2SVjbzNcrvjjPPSXDADmHTcaUojFTOM1jRByWTID9bUpVUvOoAa3hVTte81q/jXnfNG62c6RzLsrHlKsEjvqQzjoJ9Mkwqp/Z61oFPTQKujVMyJPsV8kli+zrt1aM8wVyAVvF2TyxqkI4gKdbGmoh9zcAAxXVHcRt07BrGraglgO30dcdBWpuu2VUl5I1pZr5Tzxi4guVkhpZXGpZMp+MjDWWDME+cVeum9Q1xE90lp7+Q2+M36g1P9VrnbGA/9GYT0DU1oTnEXu+5eCjWQY11QyKbWxYFyk2MbucVPmY9XQ9MLkc66bARTxNZcxgDCOqKens5BCUSarAJSzlCNs7OAhOeJyk8NOTDOPTgzQZlbtJht7BQXAqwt0EtDW3ZSTjOo7E1CrIJxPrxA9LpUXGX6w8B3tGr6wOXxu55ui64O3B2fyPURzEaAZziyZWl3nq7avm8N7MqVadz6ZwloFaYR6YLgvn1cxCWYx8IralZapv+jk1+7AHHeU8NR3TXN9B76Ja8xfmVTwyX7rF0tQkYUYzAfpwvuwxQD9huwzCW9OhiFuRN3XAmNg3928r2mz5unWu64c67EMNnzirHMbN1EdQRyxFmUejHuKi+4ioFHbatWTUS9kWbrQ4AZGKIkDv4aG+88XpRXfls8VFg7V53bvALpc3rPQ64U5BpNZ1exG/3g3w+BtQSwMEFAACAAgAWnVuSTXb2a1oAQAA8wIAACkAAAB1bml2ZXJzYWwvc2tpbl9jdXN0b21pemF0aW9uX3NldHRpbmdzLnhtbI1S22obMRB9z1eI/IAljW4LW4OuxZCHQhPyvPWqYYmjLSuFhKKPrzatcdy6tJqnmXPmDDM6fX6ckn3OZX6avg9lmtPnWMqUHvL2CqF+Px/m5dMScyx5c6rcT2mcX3bp67zWWjWXIY3DMtoVzVuMwttDSmrlVMuYYRRJ5qlXyHluG9aB68A2zFFi+81vEj91l7iPqVxW7Tdn6J8Nu5TjUnZpjK9bOGe/h843+LgM49R4eSvYGvU4tTq2BmKES+4r1QAgkOWOOFyl7KQmyGPGMVSjKFBAhHPSiUok5dCy0ImmwnwnEJOMUVepp60baW0ctVVCR4hu07zqbA3BSIwRIQSYq1xAMBg1NjQNDWo9IDgwIKo2mihAwQYTWPXOC8uRol5gXJkxgPHpuKft3p/rVP3vdY7n/IfgxS+4iK7e2lwwV79/XpZGvo1P3w5DiejLkONu/HAd7m5urn958s2/R8Zq1LbxX339A1BLAwQUAAIACABbdW5JEqq4V0YWAAAKLgAAFwAAAHVuaXZlcnNhbC91bml2ZXJzYWwucG5n7Vr7X9Jn36ds022ma92bmiiWTds0DVweUmFOp3XncuugYR5mgGSaiuYBBem2dVp4KEskTWu7557NU6ipKGJNAwyUlVNTRCpOS1RSAkQEni+2ve49r2ev5/kH/IHXl+t6X4f353O9r+vzub5w6csDERvf3vI2CATauG9v2EEQaAMaBLK4bfUmUHNHkx0JPNZlH4z4DNQ8DH4BFDZgQ74IAYFoZe+sJL0BlN/K3IvMBoHeO23+rJtOhuSDQDvr9oWFHM5PmBPGX27CPGMvGG4Q1jFBURa231W89NxW9vHeHR+HBVq9Y/1T+SvOjn//l8UVF9uHnu9ab7LeFgzdcHt2B+SxTJQxs0iaE6QONVKRik6tM8KPUHV3Xq7+pFAooo9P+h2of9ZviwjCmwzaqOlCZe8hJUNlA/ABUXYt/zN2/w1uEOEfaBju7i5zXQxFAzs/4qK6bwnxxG4AKp5mPv76wFlen8mglFqbW4ATYnkbIUfWA19/33eZvjDfo/RyN5cy81OgftGbzW38nUNkvtdM7yl08rrEA+Jl1ZIFCBRHKuad4qzTuVezIcC4y4F7y/GvHkVkLM628ffcYhSz1umURdqeMryiqbNSlWBpRyd6M5eev1hp6dVMZi3TdjubGAfqipZfSNvJot1zQUjlbWXnLHdFj8mdMIBbS4+p/YFZ6tIs34LlCXPGBy1sg14+Cnls0IpIWSKi9mbsEH9ii6VEpJ/WHuhH/hJaBFf/duhHcUKRTipd6fylIgqOv3NWOtVBHFOzHDNqhguFZyMT2mglh+m1CxTiXPJEqFIPRs/T5bUjRMfxli3oUlofYKve/2j5hPNvknvzgHODg5/UsbOZ0eUTb14YqAorx081tWeETbCZiodBlw41pOxscqkYl/uekCxfdFYtEZ0CM8n2bTdyHYoB12Y2gHdywmyWWPcP/cIT5omIezIktzJ4lBQ6vH7I8lJU0MJAhNgV+5wMVGTkrYwGUbKfal7229YNV8wlT/k/AYtZrRRhJ4p+JMRt3AdOYVN9ECvPbKPYH97BxHnZUuGVQ+3QjCJZZAV0p3aCMeX/jjt3O6ikLVuWooKhEPxYfm6iT5FvizuFpOMmFrXXppkgpiU2Oz1RNgRD9T6yijaTH/NlkMeHguAtPy2s8BVoBqu1jOrdoqIxV8D6WraHqoz9kapUPZC/s2msYsGDmpFGqmxbjFaUEkkXeAoOs7E2AvDZhaxrZZ6f26Rn7fK1Kd68W2axFDCGnvQ/swVC5YQcrBySQhPrh7ZieBQutOMmNyDTUZUcPJHbXEbkaMLz6TxmCb7s9vvoxfiP6Bnnw77FHYuo4dw/XS/tcI/cHocuKEperqrk6qgppOWRugMt8qzKOr7/YDutllZC5rbPRtWX4NnL2fg6NZnopOLJcqRZ6akaP657K1pArcTLzuoiuQxxLja2w68eEurBQTuqUj9BqAj8JUYRzIuiKrDnSuHDrahYL/enZIOTYshwTcrqZqtptQsFPNSdWL5Xg0tFDr9lrhHVGCjgd/P1TldzyCJLWslBs+m5v7pUnK0Cz4YZPw62+ZUdEmdDOA/NqJd/usMSIXZJ4YQcllWzpQXHo7zKckpTqCRwPoaIYnKyBDmYCe68AHq3mBddzPZv+/BRUqnrWx9Qay2mtlrSXKPROvC7ZWwC5xW5jsItYNvJk51Q07RaXDDFxwRXULU5mIRxQkBt4Ty9bNt+VhnxoTRg/QOrEFVXaOqbVEY62+EjHVVexMpADVi5X8H4pMcNp57gURRIbAJClb215QEZori4UHj8bm18a6LApQLnyrK+hEBqmX2h4b8NrgjkwPFxDwqWuu4PeHnDtAVu05X1tP36i4CXTpY48Rkvy8+zv3bIInp2CueDSDIqRZgA8erJEKjBBz04vK+OpzruD3/F6UIeD693l2y/ge51vYYmyAaRbgJp1steYThap1t8wublXVGnDSkmpzWeEHrNAipeJd0qlhGDzieX7+PYt4yu8AzUBbGuTl7w/EF+iWT3NS7VNyEQdfOKAsknJCPRE5v8sFSs2QKeJqcGJ9Cn8vx4I1nBI9kBAiducmKr0oFCFIY7g0BnQvdM5nEk95JXMHss8VSsjQM9qNIBwe5aoKj2ghy4YWMBrFOdgRDCKduprC/phv34evktBUzvKws+L4ByyD5oGT6rbvuAhFdJayZzxTfV8qxtQxd9QysH2y9voF5uxqYmjGs6lG/DkCZNICrrPC936vbus7yumvGQbWHN2BWrD1QT26/oA1VlOpY0qdFvMdZBq5pRU+T76lvG2riaHCekVrPAV9aRBdq8vRrUbKrGQ4U2yaWAxGxenAhxs/RzQBgf1pzt1d07Af+U+y8+4Y6vsRs+BrXpyLp1Dc/uaC3FZfrWzwEMIuqxTBwRfCYhWcRSo7qczkbaDLTxukzvJWW5Ra7//JfP60uUxQ6q5FpenQ4WVS/FNis3o1lUXwqSP0YolHNpHpyw59x8GyzivR9YDPZjGxieKcfDP0OxylwqUlSprpS2tHktsJlRsWnjgWMV+tNFBmAQuTGhCUs5Uj7RXBjHhycbkNr8SHYuG15qGDoF0fuMQYsQ5nDTH1IcaXOVdf9XT8uAgB1caSQEYnkxIAsda1PEateBdln2B3y5ZYT1r9Gj6ZHcxYnpqlo1XxVuI2EVwExP5MCOoX1iw8kWkbtoVwW9wa4YAumfxayLHwLbtywFOi/Ye89evNmflRsjqIK0bYoN/53OKeiQCXp655BFsxksvuKhOqyKJlR1ZFuVsElFQ7LdlQrXcPRK/kbJYr5Rftc3YWSiL9LxPqZqvNrlqsL1xE31sqAZSxlV7MltChxedoIpM8aCZYMrqj3mpZlzCTnffxJcnq1f/LuYuBmdHmrDQUwEGYHG43Uu2Y5ZnxoHZQuWIFCXcYMDUHkGFmJOOG5Flq8DHjs2o83x9uHfQT0LDz1aaszwr64c8+PaWzDzA2MONqBPqS7A/KAv3dagNWgNWoPWoDVoDVqD1qA1aA1ag9agNWgNWoPWoDVoDVqD1qA16O+gXPHNvOkA8xvnWxH/7zvp/+t19eFyvH6uM6oWL6NWsJ0LZyW3Lzjv0S1S+giCwSKMqbVuQjQ6Z+4XeqOMEsP+Oe/bWdLKLBbR8ys0x/wLpW60W/mPCRPK99w7llQ/EUElSU3UT2ZhM2ImRLPaGQ3Q9d5WhnFZ0Tm3752YK6iZqY7RU7WY2sAmu1nXshfwTtN3XmB0bcHMT1Kb6flWUYMg+0gUwvDqp9H2Jkvn/KeSu+MJ+idL8jqSUfIoAhKsHtgcRUjbw1Ytcr1Jp0UI/Wyb3xfVEArPL6paCnVU9arHjvl94SjWEuPygiNsaCUqWeHSswt8xs2Y3aYfnr5r2huv8fTXrwPdg0q2nwlltPTEG36PQMROzyNlyJ2FThJa8KtLznY2sLyTcw+LWtL5RyT3NM0983uCOfFfiLqVTD3c1wvqLs5+CdFOZfNf8OcI4Ih5/TdVU3KtiGSK+MrtESroA5yyVztPTkF6IdrSZI4ji4y9Ek47Dp+Qi1GDAwZ8h294d+5W8LMDRuRSG+kT7BhGqF/JaoeAQOBQo4uG41rmKaqOd28QwI/tzL4pgcIlEIQ3GB0dmPPjUWEt9+G6NBuyyseyqwGfHFCV6OQpJ1/UufgrJrHEuPh5bUC6ZLY8rCpuOvzyQGdQNL3moq9z26bTLAIeTvapf89f1oacZ+rnMb855AZHePWUTJ3H6Rp1WdVsle5oSD0uWQjH3p+wBYFKt2I/apmuiPd7zUMooSUINdx30V4phHaU6MxVi2XdrQI7LOeVBDoBz33LTkffiKEHDSfs+8QhZHsSirdZrCt/QgsWfDjOL0jLW50qblj1iqELr6KynSah/DcdWktGO7AaC0Bd3LzLjdNl8RENAsTqXETNbWZUeDn9O1wm44Yv18FK5fC2xyWQ2NO6NEP9pMSlrWQznVGyBSqDsPbEqOrsggBbmrtLiPLADFPzcXVB0Hlg5AZMadLduYmTVNTRU46gM/2D7JhmlZaV1jR/FqhU7IDExwqNl99DN58Ag1vqhzosB9rA32C77UfuFsymY8qRTYgNVENTRzDAyLrhFD+aO7ulaLGizlMuYp8UAIs1nGN8T3B9lLgLaBAv7dMkCC3ttnLiHvn7J3zhuAi9Fq/azpL0BEaLnH7BSVER2Ruq+0LdxGz21eNGGypSBoHoLi0YvBz8xnbXqJ1g2D8s6BkNkQ261wXhpddjDhiBrRi357PGv5BoPN8wUPXaoPxn5+wqlfeb20YNZg43e1893s/VJyV2enLSLhB/jH8wo4kbhYe40TDjJPeasysLmJ/7NZ9SxRxDzS6oc3XQB67d2/MluH27HB+lbbixAn52PMFNQQ2N2MZh8Hy/5Q0XlsYlO+ITEtCJ6UfKdcN5zOzF8T6jmtSiMdn0LY+2VKpqsasOVs1OUqwbFmiTmrS7vNyuWcAlZoINgRrTDXxPrNCubRQ2jqy1iNGJvniD6vHw/pz/r0KMHncliXA4RcFQ4/zpLaort+zXJUfu3+AwkhX90B5B+kl5cTeKqaM5LmwXq1SNT66wibvhgIoas8NqiRpp447TRxrGURK7JyKTUWvqfRx1wLtluFz3wLsIt2enmL98IWOVW3zrzdn950dfxYtRq+W5l3ySUfVJdJNMOG5exjjhEeNlxcqzUx7Yy2Uv8InwKG7hMyXJpIcUZvjzfbiFMlrpqMM4MqZeKs+dxEdrHwA24lu96SWqLloZ3YleK7ii8KDW6r0pcj20dZrML9TjqU3cKbv+I2YNrytNVxeQNwXBJHbPTtZyIqiyZw/sEuNY3wIKFejyBr0lG65AeSMs9UI2ZpUgVNJRslWfGX1mD3+V3xfMQLR6OjWx5/ymDxcTTo+Xax/Im9yVNB8io07IrANjfyx7gtvUoEd1xMqCUFXf7y3dKMOpcP25nFdgR3SVCOE+jLbXspH9SPY2fdesdtAKdu9RU0LZT1Oovd8cHfKZ3dLR5x8jqB1Spd/cnSavJjWvyq0iaeUNFDNj0VaG+Z63SmS6oYXZTRDlbHII337xmyr8lBVMVSgcqMAl66w+cpCp00oQr4awdegJa3xZAL+nZZQIA1RZC5VoSnA9xbwqJqxycG5YL9/0745nKVN9WGEe5YqcNQMPuOxiARbOqP2HCwa9p9uK+3cIUBzvsZXW+PcNq07CYjeilmfkD08KAB0JRvYd0mUfE7cC29csMm7ggOnna0mOFiykB53xNmyhWrQiO71y8R8Ow9++LW68EsAkL7URlfQ/6eDtO3WwEDeWwV8mmr6Aa3Sp+B8czq/0t96A8yDPBjOjhxJPFXbEJvun2o/EIGKiBbVNlchBxHeUEiht0hcEonQW8HO+clis9U1yCT8xCHkOI9q8+dbbtJvYRuxu3qbjNUd8pg+Vfo1r9LkTw61xD01P1ezs9CblC99Hd/T7/ky2up4EFyfnNrpsbtBLPIt5DsYVOaJu5aklwp/4GQ/mNRLNBUE6C4JLk440Yalw5r9TrRt0x1c18qwxKTLREIdc5Zeoc2rf0tf6H0o95xfOtbvak6uubr29DVvFV77BXvrm3ARBw7UK0FExPjXanHVYpNAd8KZ8sNzg3BnYmR1TTs3Appm6AkmHPxqRp5x1UUEESaKUGFp3sMelnfjWomfvJPrrxjqZOYtCZZHWzRa+9HRQDtfSR/DfOPiLzJ6b834Uz0K4OUSPoP43SYiO7WO6l8a/MZHzwdBrOYXaBrevyknmgw4/bR++y57UBcYd1zMD+vFfJdVAr2rLxeJ/CkyXft8WrR007zoYWQAdLuWrrcVMh3G5NFrW8jlnF4k0vGteFGpJDfIDmiE3UEv6DHMZ7okrz+2ivt9f+189QcYl8Y8q9LRnW6zdy8SGcfHSD92Kw7804QowRc317FVV9SP7c5m6PyQmdzBloqu+jyySLecaV49abuE8XV6p7PHa1o+Efu2IPs6wmzZ679eHndNFVhNFhcrW7qjkBsxwRdJUqc6aYm33FkyMYHEY2RcnjQuLR0Pc+CWjxKwPQpJdsfcIUo9EZHjVdV41Jlqx3piqLqgxud/WQaqvM8ZYd36e6l/l4CFueRdV9WOJQvwHKX2Vsm1FfFUhhjSOrjScsgBl7i4L1jxZ7B1nwmret4gOSSZM7egHZL+YsEsxuYX7wN/HrZ+J/RGghnhNbVqu6zX5cniduL2Zg4YK/basAC5Z0Gs4Ow8tjqwFRCgOKuZJpJREuGHHY3CcZoHKJ8gkcoRJNwgxLUXM70IYXkRFIW6w0nVvdBb0xg3MqO2zm0TvYxa3OD7aiuAvr29djbq5g94zNOF/Tlzi0FfJztGq5o6NoHujDINGQDEenNpr5e9BlhjyZIN6Jp6wPpRVph2iM7iMuPUP7BHHH2Ca5svMgQXd16GNgHdfWxDPVkZCOpM8VBL4oHQOksEuyIqEskr02p9xJznZW/mXRg0455Dkq96KoTwWj/bh4lOjprMv+DpX8AI4D/yimEZ1i7ftEt3QtG2D37HeBC8gSyCvwMCPXENnchJQ/UvWv9svFhxrwh41y1XmqZPeSBxrSHGI/sOIyxxim1O0qmnViN7lmQauNnFcOMOsaqqkzycUvPhBSqSVHfsAnX5udI5KNKrqEIaGJfCxg086LF86+PErRirggPdIafB56wbQ/aHoFsrlo73OFw4vL1CfxId+N+Qfv+C5Gt/Br9dfPxneCG2Uxb8O9DIq9q+BPlj92yFzoAeWC0jlej5qH5gBwTtUxJlDdbHD7LmM9126JmbUWZsArXtiv9t+ehiS9LBcEXA9U3TII8Z8jAW8zo80NA8W+uhQn/nouKBaTTwvxMc06L8GPND90PTz6YmyjzcW88LKdejYN6zSO14ver71X4my77zuLavOSHihR89/8kf3AoN6nKK9/7kVrGI0onIxfqPAYolcLV+48kOg4ONPM9tGFdJtW0x7MY7AYLOWwAiVyneRvZCe0uhOEtB/T4E5uQHuBxuo+4z6mVHKsnEZSD5+fxpM6RxR/cDUKVvkZwnz4D+dycF6xLQMhk7KVdXmjBJ1gtHX49SYrgeOjZxsjnYCyOlL+mad++GknUaDkkQqeEnf6CXXAXeZwkUxxJSPv8Ofm7MlLfWzn1v46R9TmO0EwFhalJTX3fZnmooadHePVg41XyZgH87k8mH8kxOKbWULM7mJY+fO8m7GGjVNRxMNMzFRzoSX9zH5yEEGMvmu11OT1KeSvRTxsYLBkfvNAaayM2cR3cKTevChRLnPudKFCD5wewpc2Jd7JXC+xG/a3+BFzSCIHbkgn78eXcBdqg6s63+SQ4bpnQ8lju+4LjhNRhQk+HMGaMbWQmuKLhW3fj8zyg0yyuGfIusA+ROXvyqN3IwCetrP/1ssJca9qlquKNJ7Pz8YIqt4TpfXBuKB21GUKXAWycJMnly9Iaqs/vbCKcwTxR8wA09fPj6ezjAZ9dxLf/41ucQWsZIZsMncu3//ZTpuse4+cnUQNuXNimefcNBLwMrdrVlt0LC/0KE/IsSt3xJCyFycLlTutDP/kfnp88exj+OMJP8AHaJ+IJ/R6RX6jnmEfZ8fCGv+7Ovi/wZQSwMEFAACAAgAW3VuSVhO711MAAAAawAAABsAAAB1bml2ZXJzYWwvdW5pdmVyc2FsLnBuZy54bWyzsa/IzVEoSy0qzszPs1Uy1DNQsrfj5bIpKEoty0wtV6gAigEFIUBJodJWycQIwS3PTCnJAKkwMEAIZqRmpmeU2CpZGJnCBfWBZgIAUEsBAgAAFAACAAgAWnVuSRUOrShkBAAABxEAAB0AAAAAAAAAAQAAAAAAAAAAAHVuaXZlcnNhbC9jb21tb25fbWVzc2FnZXMubG5nUEsBAgAAFAACAAgAWnVuSb+mGY49BAAANBMAACcAAAAAAAAAAQAAAAAAnwQAAHVuaXZlcnNhbC9mbGFzaF9wdWJsaXNoaW5nX3NldHRpbmdzLnhtbFBLAQIAABQAAgAIAFp1bknYxnWJuAIAAE8KAAAhAAAAAAAAAAEAAAAAACEJAAB1bml2ZXJzYWwvZmxhc2hfc2tpbl9zZXR0aW5ncy54bWxQSwECAAAUAAIACABadW5J/aTWJBAEAABFEgAAJgAAAAAAAAABAAAAAAAYDAAAdW5pdmVyc2FsL2h0bWxfcHVibGlzaGluZ19zZXR0aW5ncy54bWxQSwECAAAUAAIACABadW5JWa6DGqEBAAAsBgAAHwAAAAAAAAABAAAAAABsEAAAdW5pdmVyc2FsL2h0bWxfc2tpbl9zZXR0aW5ncy5qc1BLAQIAABQAAgAIAFp1bkk9PC/RwQAAAOUBAAAaAAAAAAAAAAEAAAAAAEoSAAB1bml2ZXJzYWwvaTE4bl9wcmVzZXRzLnhtbFBLAQIAABQAAgAIAFp1bkkM0rasbgAAAG4AAAAcAAAAAAAAAAEAAAAAAEMTAAB1bml2ZXJzYWwvbG9jYWxfc2V0dGluZ3MueG1sUEsBAgAAFAACAAgARJRXRyO0Tvv7AgAAsAgAABQAAAAAAAAAAQAAAAAA6xMAAHVuaXZlcnNhbC9wbGF5ZXIueG1sUEsBAgAAFAACAAgAWnVuSTXb2a1oAQAA8wIAACkAAAAAAAAAAQAAAAAAGBcAAHVuaXZlcnNhbC9za2luX2N1c3RvbWl6YXRpb25fc2V0dGluZ3MueG1sUEsBAgAAFAACAAgAW3VuSRKquFdGFgAACi4AABcAAAAAAAAAAAAAAAAAxxgAAHVuaXZlcnNhbC91bml2ZXJzYWwucG5nUEsBAgAAFAACAAgAW3VuSVhO711MAAAAawAAABsAAAAAAAAAAQAAAAAAQi8AAHVuaXZlcnNhbC91bml2ZXJzYWwucG5nLnhtbFBLBQYAAAAACwALAEkDAADHLwAAAAA="/>
  <p:tag name="ISPRING_PRESENTATION_TITLE" val="竞聘报告"/>
  <p:tag name="ISPRING_SCREEN_RECS_UPDATED" val="C:\Users\Administrator\Desktop\竞聘报告\"/>
  <p:tag name="ISPRING_RESOURCE_FOLDER" val="C:\Users\Administrator\Desktop\竞聘报告\"/>
  <p:tag name="ISPRING_PRESENTATION_PATH" val="C:\Users\Administrator\Desktop\竞聘报告.pptx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630124613"/>
  <p:tag name="MH_LIBRARY" val="GRAPHIC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GENSWF_ADVANCE_TIME" val="0.00"/>
  <p:tag name="ISPRING_SLIDE_INDENT_LEVEL" val="0"/>
  <p:tag name="ISPRING_CUSTOM_TIMING_USED" val="0"/>
  <p:tag name="ISPRING_PLAYER_PLAYLIST_ID" val="fc44c98e9fb55df0de39baf58361d1373052d439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155">
    <a:dk1>
      <a:srgbClr val="294A5A"/>
    </a:dk1>
    <a:lt1>
      <a:srgbClr val="99CC39"/>
    </a:lt1>
    <a:dk2>
      <a:srgbClr val="F9C900"/>
    </a:dk2>
    <a:lt2>
      <a:srgbClr val="ED5A00"/>
    </a:lt2>
    <a:accent1>
      <a:srgbClr val="484849"/>
    </a:accent1>
    <a:accent2>
      <a:srgbClr val="FFFFFF"/>
    </a:accent2>
    <a:accent3>
      <a:srgbClr val="969696"/>
    </a:accent3>
    <a:accent4>
      <a:srgbClr val="00AAA2"/>
    </a:accent4>
    <a:accent5>
      <a:srgbClr val="99CC39"/>
    </a:accent5>
    <a:accent6>
      <a:srgbClr val="F9C900"/>
    </a:accent6>
    <a:hlink>
      <a:srgbClr val="ED5A00"/>
    </a:hlink>
    <a:folHlink>
      <a:srgbClr val="484849"/>
    </a:folHlink>
  </a:clrScheme>
  <a:fontScheme name="默认设计模板">
    <a:majorFont>
      <a:latin typeface="Arial"/>
      <a:ea typeface="微软雅黑"/>
      <a:cs typeface=""/>
    </a:majorFont>
    <a:minorFont>
      <a:latin typeface="Arial"/>
      <a:ea typeface="微软雅黑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550</TotalTime>
  <Words>1578</Words>
  <Application>Microsoft Office PowerPoint</Application>
  <PresentationFormat>宽屏</PresentationFormat>
  <Paragraphs>241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FontAwesome</vt:lpstr>
      <vt:lpstr>Gill Sans</vt:lpstr>
      <vt:lpstr>Nexa Rust Slab Black 03</vt:lpstr>
      <vt:lpstr>Source Sans Pro</vt:lpstr>
      <vt:lpstr>华文细黑</vt:lpstr>
      <vt:lpstr>SimSun</vt:lpstr>
      <vt:lpstr>SimSun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竞聘报告</dc:title>
  <dc:creator>USER</dc:creator>
  <cp:lastModifiedBy>faith123</cp:lastModifiedBy>
  <cp:revision>135</cp:revision>
  <dcterms:created xsi:type="dcterms:W3CDTF">2016-01-19T00:48:20Z</dcterms:created>
  <dcterms:modified xsi:type="dcterms:W3CDTF">2019-02-20T06:07:07Z</dcterms:modified>
</cp:coreProperties>
</file>