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3"/>
    <p:sldId id="257" r:id="rId4"/>
    <p:sldId id="265" r:id="rId5"/>
    <p:sldId id="258" r:id="rId6"/>
    <p:sldId id="269" r:id="rId7"/>
    <p:sldId id="270" r:id="rId8"/>
    <p:sldId id="271" r:id="rId9"/>
    <p:sldId id="266" r:id="rId10"/>
    <p:sldId id="259" r:id="rId11"/>
    <p:sldId id="272" r:id="rId12"/>
    <p:sldId id="273" r:id="rId13"/>
    <p:sldId id="274" r:id="rId14"/>
    <p:sldId id="267" r:id="rId15"/>
    <p:sldId id="260" r:id="rId16"/>
    <p:sldId id="276" r:id="rId17"/>
    <p:sldId id="275" r:id="rId18"/>
    <p:sldId id="280" r:id="rId19"/>
    <p:sldId id="268" r:id="rId20"/>
    <p:sldId id="261" r:id="rId21"/>
    <p:sldId id="277" r:id="rId22"/>
    <p:sldId id="278" r:id="rId23"/>
    <p:sldId id="279" r:id="rId24"/>
    <p:sldId id="287" r:id="rId25"/>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A59"/>
    <a:srgbClr val="F3C953"/>
    <a:srgbClr val="4D86B3"/>
    <a:srgbClr val="FBFBFB"/>
    <a:srgbClr val="4C85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04" d="100"/>
          <a:sy n="104" d="100"/>
        </p:scale>
        <p:origin x="-708" y="-84"/>
      </p:cViewPr>
      <p:guideLst>
        <p:guide orient="horz" pos="2138"/>
        <p:guide pos="3840"/>
      </p:guideLst>
    </p:cSldViewPr>
  </p:slideViewPr>
  <p:notesTextViewPr>
    <p:cViewPr>
      <p:scale>
        <a:sx n="1" d="1"/>
        <a:sy n="1" d="1"/>
      </p:scale>
      <p:origin x="0" y="0"/>
    </p:cViewPr>
  </p:notesTextViewPr>
  <p:sorterViewPr>
    <p:cViewPr>
      <p:scale>
        <a:sx n="100" d="100"/>
        <a:sy n="100" d="100"/>
      </p:scale>
      <p:origin x="0" y="-640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notesMaster" Target="notesMasters/notesMaster1.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D8C763-5808-4F96-B008-B5859CB1CD5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6A21A6-DB4D-4A16-B10E-6BB617B3342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42082FB5-5A3F-401C-8D93-45FEF1338AA5}"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FDFDA62-1391-4CC9-8CF2-D36CB29A5D2A}"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D9240B2-3AB2-4F59-9990-5E221B7BAE6B}"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C146880-EFB6-4914-90D6-87F983D6DD2A}"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pPr>
              <a:defRPr/>
            </a:pPr>
            <a:fld id="{F58D8CF7-9CD0-485F-BBBC-2073F394577F}"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795DDDE-1086-488B-A5BA-15E8CD63CBB3}"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1"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1"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5365F513-E0AA-40AC-B282-1BD552AE5046}"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4496845-A335-416E-B4D7-2F9BD4E49B86}"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9" y="365126"/>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3379B9A1-EC26-46F0-A2D2-C3CCD8F8A18C}"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22BD9C67-7547-4CDE-8E5F-FD347171A013}"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AB27F040-D9C8-4794-94DB-9E1D5C512594}"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C8E28141-EBB6-49B0-AB96-0240A68A718C}"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日期占位符 1"/>
          <p:cNvSpPr>
            <a:spLocks noGrp="1"/>
          </p:cNvSpPr>
          <p:nvPr>
            <p:ph type="dt" sz="half" idx="10"/>
          </p:nvPr>
        </p:nvSpPr>
        <p:spPr/>
        <p:txBody>
          <a:bodyPr/>
          <a:lstStyle>
            <a:lvl1pPr>
              <a:defRPr/>
            </a:lvl1pPr>
          </a:lstStyle>
          <a:p>
            <a:pPr>
              <a:defRPr/>
            </a:pPr>
            <a:fld id="{D295BB6B-5B17-44AB-9FB6-1075DF34D3F1}" type="datetimeFigureOut">
              <a:rPr lang="zh-CN" altLang="en-US"/>
            </a:fld>
            <a:endParaRPr lang="zh-CN" altLang="en-US"/>
          </a:p>
        </p:txBody>
      </p:sp>
      <p:sp>
        <p:nvSpPr>
          <p:cNvPr id="6" name="页脚占位符 2"/>
          <p:cNvSpPr>
            <a:spLocks noGrp="1"/>
          </p:cNvSpPr>
          <p:nvPr>
            <p:ph type="ftr" sz="quarter" idx="11"/>
          </p:nvPr>
        </p:nvSpPr>
        <p:spPr/>
        <p:txBody>
          <a:bodyPr/>
          <a:lstStyle>
            <a:lvl1pPr>
              <a:defRPr/>
            </a:lvl1pPr>
          </a:lstStyle>
          <a:p>
            <a:pPr>
              <a:defRPr/>
            </a:pPr>
            <a:endParaRPr lang="zh-CN" altLang="en-US"/>
          </a:p>
        </p:txBody>
      </p:sp>
      <p:sp>
        <p:nvSpPr>
          <p:cNvPr id="7" name="灯片编号占位符 3"/>
          <p:cNvSpPr>
            <a:spLocks noGrp="1"/>
          </p:cNvSpPr>
          <p:nvPr>
            <p:ph type="sldNum" sz="quarter" idx="12"/>
          </p:nvPr>
        </p:nvSpPr>
        <p:spPr/>
        <p:txBody>
          <a:bodyPr/>
          <a:lstStyle>
            <a:lvl1pPr>
              <a:defRPr/>
            </a:lvl1pPr>
          </a:lstStyle>
          <a:p>
            <a:pPr>
              <a:defRPr/>
            </a:pPr>
            <a:fld id="{8FCDC3E5-87A0-489D-8279-7F89605BE198}"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0"/>
            <a:ext cx="3932238"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6"/>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B6BF3645-26FE-4A27-A4AD-422D18483212}"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09E02F4-3106-43F2-A8FE-CF753895FFC9}"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0"/>
            <a:ext cx="3932238"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6"/>
            <a:ext cx="6172201"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3C595830-AD7A-4C57-BF25-526622E887A7}"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87B1545-AC2A-4AA7-909D-369CEB8640BF}"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0D9A55B-60B2-4F1C-9940-39AC3F8065DE}"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2A67BAE-6F06-452B-A2C4-386007EE0210}"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1212430-BB47-47C8-A280-3879743BD231}"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0FDF2F1-2FC8-43B7-BC0C-057FF306EA00}"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93BBBE82-9300-478C-981B-19B2621792A7}"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3342D33C-38F1-46DB-8C66-F86E8D529DE6}"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png"/><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jpeg"/><Relationship Id="rId2" Type="http://schemas.microsoft.com/office/2007/relationships/hdphoto" Target="../media/image3.wdp"/><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png"/><Relationship Id="rId2" Type="http://schemas.openxmlformats.org/officeDocument/2006/relationships/tags" Target="../tags/tag4.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组合 13"/>
          <p:cNvGrpSpPr/>
          <p:nvPr/>
        </p:nvGrpSpPr>
        <p:grpSpPr bwMode="auto">
          <a:xfrm>
            <a:off x="4956175" y="4443413"/>
            <a:ext cx="4884738" cy="2414587"/>
            <a:chOff x="4956670" y="4443106"/>
            <a:chExt cx="4884016" cy="2414894"/>
          </a:xfrm>
        </p:grpSpPr>
        <p:sp>
          <p:nvSpPr>
            <p:cNvPr id="5" name="等腰三角形 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6670" y="4443106"/>
              <a:ext cx="2442802"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075" name="组合 14"/>
          <p:cNvGrpSpPr/>
          <p:nvPr/>
        </p:nvGrpSpPr>
        <p:grpSpPr bwMode="auto">
          <a:xfrm>
            <a:off x="3492500" y="5410200"/>
            <a:ext cx="2928938" cy="1447800"/>
            <a:chOff x="4956670" y="4443106"/>
            <a:chExt cx="4884016" cy="2414894"/>
          </a:xfrm>
        </p:grpSpPr>
        <p:sp>
          <p:nvSpPr>
            <p:cNvPr id="16" name="等腰三角形 1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任意多边形 16"/>
            <p:cNvSpPr/>
            <p:nvPr/>
          </p:nvSpPr>
          <p:spPr>
            <a:xfrm>
              <a:off x="4956670" y="4443106"/>
              <a:ext cx="2443332"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076" name="组合 17"/>
          <p:cNvGrpSpPr/>
          <p:nvPr/>
        </p:nvGrpSpPr>
        <p:grpSpPr bwMode="auto">
          <a:xfrm>
            <a:off x="7721600" y="5048250"/>
            <a:ext cx="3660775" cy="1809750"/>
            <a:chOff x="4956670" y="4443106"/>
            <a:chExt cx="4884016" cy="2414894"/>
          </a:xfrm>
        </p:grpSpPr>
        <p:sp>
          <p:nvSpPr>
            <p:cNvPr id="19" name="等腰三角形 1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任意多边形 19"/>
            <p:cNvSpPr/>
            <p:nvPr/>
          </p:nvSpPr>
          <p:spPr>
            <a:xfrm>
              <a:off x="4956670" y="4443106"/>
              <a:ext cx="2442009"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077" name="组合 20"/>
          <p:cNvGrpSpPr/>
          <p:nvPr/>
        </p:nvGrpSpPr>
        <p:grpSpPr bwMode="auto">
          <a:xfrm>
            <a:off x="2028825" y="6343650"/>
            <a:ext cx="1041400" cy="514350"/>
            <a:chOff x="4956670" y="4443106"/>
            <a:chExt cx="4884016" cy="2414894"/>
          </a:xfrm>
        </p:grpSpPr>
        <p:sp>
          <p:nvSpPr>
            <p:cNvPr id="22" name="等腰三角形 2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任意多边形 2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078" name="组合 23"/>
          <p:cNvGrpSpPr/>
          <p:nvPr/>
        </p:nvGrpSpPr>
        <p:grpSpPr bwMode="auto">
          <a:xfrm>
            <a:off x="11150600" y="6343650"/>
            <a:ext cx="1041400" cy="514350"/>
            <a:chOff x="4956670" y="4443106"/>
            <a:chExt cx="4884016" cy="2414894"/>
          </a:xfrm>
        </p:grpSpPr>
        <p:sp>
          <p:nvSpPr>
            <p:cNvPr id="25" name="等腰三角形 2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任意多边形 2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 name="椭圆 1"/>
          <p:cNvSpPr/>
          <p:nvPr userDrawn="1"/>
        </p:nvSpPr>
        <p:spPr>
          <a:xfrm>
            <a:off x="8812848" y="392747"/>
            <a:ext cx="1141412" cy="1139825"/>
          </a:xfrm>
          <a:prstGeom prst="ellips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a:p>
        </p:txBody>
      </p:sp>
      <p:sp>
        <p:nvSpPr>
          <p:cNvPr id="3" name="椭圆 2"/>
          <p:cNvSpPr/>
          <p:nvPr userDrawn="1"/>
        </p:nvSpPr>
        <p:spPr>
          <a:xfrm>
            <a:off x="9860598" y="392747"/>
            <a:ext cx="1141412" cy="1139825"/>
          </a:xfrm>
          <a:prstGeom prst="ellipse">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a:p>
        </p:txBody>
      </p:sp>
      <p:sp>
        <p:nvSpPr>
          <p:cNvPr id="4" name="椭圆 3"/>
          <p:cNvSpPr/>
          <p:nvPr userDrawn="1"/>
        </p:nvSpPr>
        <p:spPr>
          <a:xfrm>
            <a:off x="10840085" y="392747"/>
            <a:ext cx="1141413" cy="1139825"/>
          </a:xfrm>
          <a:prstGeom prst="ellipse">
            <a:avLst/>
          </a:prstGeom>
          <a:solidFill>
            <a:srgbClr val="F3C9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a:p>
        </p:txBody>
      </p:sp>
      <p:sp>
        <p:nvSpPr>
          <p:cNvPr id="24" name="PA_矩形 7"/>
          <p:cNvSpPr/>
          <p:nvPr>
            <p:custDataLst>
              <p:tags r:id="rId1"/>
            </p:custDataLst>
          </p:nvPr>
        </p:nvSpPr>
        <p:spPr>
          <a:xfrm>
            <a:off x="743585" y="2296160"/>
            <a:ext cx="6533515" cy="1322070"/>
          </a:xfrm>
          <a:prstGeom prst="rect">
            <a:avLst/>
          </a:prstGeom>
        </p:spPr>
        <p:txBody>
          <a:bodyPr wrap="square">
            <a:spAutoFit/>
          </a:bodyPr>
          <a:p>
            <a:pPr lvl="0" algn="l" defTabSz="685800">
              <a:defRPr/>
            </a:pPr>
            <a:r>
              <a:rPr lang="zh-CN" altLang="en-US" sz="8000" b="1" kern="0">
                <a:solidFill>
                  <a:schemeClr val="tx1">
                    <a:lumMod val="75000"/>
                    <a:lumOff val="25000"/>
                  </a:schemeClr>
                </a:solidFill>
                <a:latin typeface="微软雅黑" panose="020B0503020204020204" pitchFamily="34" charset="-122"/>
                <a:ea typeface="微软雅黑" panose="020B0503020204020204" pitchFamily="34" charset="-122"/>
              </a:rPr>
              <a:t>简约工作总结</a:t>
            </a:r>
            <a:endParaRPr lang="zh-CN" altLang="en-US" sz="8000" b="1" ker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PA_矩形 8"/>
          <p:cNvSpPr/>
          <p:nvPr>
            <p:custDataLst>
              <p:tags r:id="rId2"/>
            </p:custDataLst>
          </p:nvPr>
        </p:nvSpPr>
        <p:spPr>
          <a:xfrm>
            <a:off x="743585" y="1065530"/>
            <a:ext cx="6665595" cy="1014730"/>
          </a:xfrm>
          <a:prstGeom prst="rect">
            <a:avLst/>
          </a:prstGeom>
        </p:spPr>
        <p:txBody>
          <a:bodyPr wrap="square">
            <a:spAutoFit/>
          </a:bodyPr>
          <a:p>
            <a:pPr lvl="0" algn="l" defTabSz="685800">
              <a:defRPr/>
            </a:pPr>
            <a:r>
              <a:rPr lang="en-US" altLang="zh-CN" sz="6000" kern="0">
                <a:solidFill>
                  <a:schemeClr val="tx1">
                    <a:lumMod val="75000"/>
                    <a:lumOff val="25000"/>
                  </a:schemeClr>
                </a:solidFill>
                <a:latin typeface="+mj-lt"/>
                <a:ea typeface="微软雅黑" panose="020B0503020204020204" pitchFamily="34" charset="-122"/>
              </a:rPr>
              <a:t>Summary Report</a:t>
            </a:r>
            <a:endParaRPr lang="en-US" altLang="zh-CN" sz="6000" kern="0">
              <a:solidFill>
                <a:schemeClr val="tx1">
                  <a:lumMod val="75000"/>
                  <a:lumOff val="25000"/>
                </a:schemeClr>
              </a:solidFill>
              <a:latin typeface="+mj-lt"/>
              <a:ea typeface="微软雅黑" panose="020B0503020204020204" pitchFamily="34" charset="-122"/>
            </a:endParaRPr>
          </a:p>
        </p:txBody>
      </p:sp>
      <p:sp>
        <p:nvSpPr>
          <p:cNvPr id="7" name="矩形: 圆角 1"/>
          <p:cNvSpPr/>
          <p:nvPr/>
        </p:nvSpPr>
        <p:spPr>
          <a:xfrm>
            <a:off x="883417" y="4261010"/>
            <a:ext cx="2103754" cy="47251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600">
                <a:latin typeface="Source Han Sans SC" panose="020B0500000000000000" pitchFamily="34" charset="-128"/>
                <a:ea typeface="Source Han Sans SC" panose="020B0500000000000000" pitchFamily="34" charset="-128"/>
              </a:rPr>
              <a:t>汇报人：</a:t>
            </a:r>
            <a:r>
              <a:rPr lang="en-US" altLang="zh-CN" sz="1600">
                <a:latin typeface="Source Han Sans SC" panose="020B0500000000000000" pitchFamily="34" charset="-128"/>
                <a:ea typeface="Source Han Sans SC" panose="020B0500000000000000" pitchFamily="34" charset="-128"/>
              </a:rPr>
              <a:t>XXX</a:t>
            </a:r>
            <a:endParaRPr lang="en-US" altLang="zh-CN" sz="1600">
              <a:latin typeface="Source Han Sans SC" panose="020B0500000000000000" pitchFamily="34" charset="-128"/>
              <a:ea typeface="Source Han Sans SC" panose="020B0500000000000000" pitchFamily="34" charset="-128"/>
            </a:endParaRPr>
          </a:p>
        </p:txBody>
      </p:sp>
      <p:pic>
        <p:nvPicPr>
          <p:cNvPr id="8" name="图片 7" descr="logo"/>
          <p:cNvPicPr>
            <a:picLocks noChangeAspect="1"/>
          </p:cNvPicPr>
          <p:nvPr/>
        </p:nvPicPr>
        <p:blipFill>
          <a:blip r:embed="rId3"/>
          <a:stretch>
            <a:fillRect/>
          </a:stretch>
        </p:blipFill>
        <p:spPr>
          <a:xfrm>
            <a:off x="10220325" y="0"/>
            <a:ext cx="1971675" cy="47625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994" y="680232"/>
            <a:ext cx="12200994" cy="1107996"/>
          </a:xfrm>
          <a:prstGeom prst="rect">
            <a:avLst/>
          </a:prstGeom>
          <a:noFill/>
        </p:spPr>
        <p:txBody>
          <a:bodyPr wrap="square" rtlCol="0">
            <a:spAutoFit/>
          </a:bodyPr>
          <a:lstStyle>
            <a:defPPr>
              <a:defRPr lang="zh-CN"/>
            </a:defPPr>
            <a:lvl1pPr>
              <a:defRPr sz="4800">
                <a:solidFill>
                  <a:srgbClr val="D4C1A0"/>
                </a:solidFill>
                <a:latin typeface="思源黑体 CN Normal" panose="020B0400000000000000" pitchFamily="34" charset="-122"/>
                <a:ea typeface="思源黑体 CN Normal" panose="020B0400000000000000" pitchFamily="34" charset="-122"/>
              </a:defRPr>
            </a:lvl1pPr>
          </a:lstStyle>
          <a:p>
            <a:pPr algn="dist"/>
            <a:r>
              <a:rPr lang="en-US" altLang="zh-CN" sz="6600" dirty="0">
                <a:solidFill>
                  <a:srgbClr val="113A59">
                    <a:alpha val="29000"/>
                  </a:srgbClr>
                </a:solidFill>
              </a:rPr>
              <a:t>CONTENTS</a:t>
            </a:r>
            <a:endParaRPr lang="en-US" altLang="zh-CN" sz="6600" dirty="0">
              <a:solidFill>
                <a:srgbClr val="113A59">
                  <a:alpha val="29000"/>
                </a:srgbClr>
              </a:solidFill>
            </a:endParaRPr>
          </a:p>
        </p:txBody>
      </p:sp>
      <p:sp>
        <p:nvSpPr>
          <p:cNvPr id="29" name="矩形: 圆角 26"/>
          <p:cNvSpPr/>
          <p:nvPr/>
        </p:nvSpPr>
        <p:spPr>
          <a:xfrm>
            <a:off x="2133600" y="1319500"/>
            <a:ext cx="7924800" cy="1799987"/>
          </a:xfrm>
          <a:prstGeom prst="roundRect">
            <a:avLst>
              <a:gd name="adj" fmla="val 50000"/>
            </a:avLst>
          </a:prstGeom>
          <a:solidFill>
            <a:schemeClr val="bg1"/>
          </a:solidFill>
          <a:ln>
            <a:noFill/>
          </a:ln>
          <a:effectLst>
            <a:outerShdw blurRad="3429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3" name="组合 12"/>
          <p:cNvGrpSpPr/>
          <p:nvPr/>
        </p:nvGrpSpPr>
        <p:grpSpPr>
          <a:xfrm>
            <a:off x="2357600" y="3632200"/>
            <a:ext cx="1356828" cy="2131342"/>
            <a:chOff x="2357600" y="2680493"/>
            <a:chExt cx="1356828" cy="2131342"/>
          </a:xfrm>
        </p:grpSpPr>
        <p:sp>
          <p:nvSpPr>
            <p:cNvPr id="14" name="矩形: 圆角 6"/>
            <p:cNvSpPr/>
            <p:nvPr/>
          </p:nvSpPr>
          <p:spPr>
            <a:xfrm rot="2707310">
              <a:off x="2540340" y="2680493"/>
              <a:ext cx="882350" cy="882350"/>
            </a:xfrm>
            <a:prstGeom prst="roundRect">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ans SC" panose="020B0500000000000000" pitchFamily="34" charset="-128"/>
                <a:ea typeface="Source Han Sans SC" panose="020B0500000000000000" pitchFamily="34" charset="-128"/>
              </a:endParaRPr>
            </a:p>
          </p:txBody>
        </p:sp>
        <p:sp>
          <p:nvSpPr>
            <p:cNvPr id="5" name="文本框 4"/>
            <p:cNvSpPr txBox="1"/>
            <p:nvPr/>
          </p:nvSpPr>
          <p:spPr>
            <a:xfrm>
              <a:off x="2616671" y="2798502"/>
              <a:ext cx="697627" cy="646331"/>
            </a:xfrm>
            <a:prstGeom prst="rect">
              <a:avLst/>
            </a:prstGeom>
            <a:noFill/>
          </p:spPr>
          <p:txBody>
            <a:bodyPr wrap="none" rtlCol="0">
              <a:spAutoFit/>
            </a:bodyPr>
            <a:lstStyle/>
            <a:p>
              <a:r>
                <a:rPr lang="en-US" altLang="zh-CN" sz="3600" dirty="0">
                  <a:solidFill>
                    <a:schemeClr val="bg1"/>
                  </a:solidFill>
                  <a:latin typeface="Source Han Sans SC" panose="020B0500000000000000" pitchFamily="34" charset="-128"/>
                  <a:ea typeface="Source Han Sans SC" panose="020B0500000000000000" pitchFamily="34" charset="-128"/>
                </a:rPr>
                <a:t>01</a:t>
              </a:r>
              <a:endParaRPr lang="zh-CN" altLang="en-US" sz="3600" dirty="0">
                <a:solidFill>
                  <a:schemeClr val="bg1"/>
                </a:solidFill>
                <a:latin typeface="Source Han Sans SC" panose="020B0500000000000000" pitchFamily="34" charset="-128"/>
                <a:ea typeface="Source Han Sans SC" panose="020B0500000000000000" pitchFamily="34" charset="-128"/>
              </a:endParaRPr>
            </a:p>
          </p:txBody>
        </p:sp>
        <p:sp>
          <p:nvSpPr>
            <p:cNvPr id="8" name="文本框 7"/>
            <p:cNvSpPr txBox="1"/>
            <p:nvPr/>
          </p:nvSpPr>
          <p:spPr>
            <a:xfrm>
              <a:off x="2357600" y="3857728"/>
              <a:ext cx="1356828" cy="954107"/>
            </a:xfrm>
            <a:prstGeom prst="rect">
              <a:avLst/>
            </a:prstGeom>
            <a:noFill/>
          </p:spPr>
          <p:txBody>
            <a:bodyPr wrap="square" rtlCol="0">
              <a:spAutoFit/>
            </a:bodyPr>
            <a:lstStyle/>
            <a:p>
              <a:r>
                <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rPr>
                <a:t>输入你的题目</a:t>
              </a:r>
              <a:endPar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grpSp>
      <p:grpSp>
        <p:nvGrpSpPr>
          <p:cNvPr id="11" name="组合 10"/>
          <p:cNvGrpSpPr/>
          <p:nvPr/>
        </p:nvGrpSpPr>
        <p:grpSpPr>
          <a:xfrm>
            <a:off x="4420587" y="3632200"/>
            <a:ext cx="1356828" cy="2147819"/>
            <a:chOff x="4420587" y="2680493"/>
            <a:chExt cx="1356828" cy="2147819"/>
          </a:xfrm>
        </p:grpSpPr>
        <p:sp>
          <p:nvSpPr>
            <p:cNvPr id="12" name="矩形: 圆角 7"/>
            <p:cNvSpPr/>
            <p:nvPr/>
          </p:nvSpPr>
          <p:spPr>
            <a:xfrm rot="2707310">
              <a:off x="4613125" y="2680493"/>
              <a:ext cx="882350" cy="882350"/>
            </a:xfrm>
            <a:prstGeom prst="roundRect">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ans SC" panose="020B0500000000000000" pitchFamily="34" charset="-128"/>
                <a:ea typeface="Source Han Sans SC" panose="020B0500000000000000" pitchFamily="34" charset="-128"/>
              </a:endParaRPr>
            </a:p>
          </p:txBody>
        </p:sp>
        <p:sp>
          <p:nvSpPr>
            <p:cNvPr id="19" name="文本框 18"/>
            <p:cNvSpPr txBox="1"/>
            <p:nvPr/>
          </p:nvSpPr>
          <p:spPr>
            <a:xfrm>
              <a:off x="4689456" y="2814979"/>
              <a:ext cx="697627" cy="646331"/>
            </a:xfrm>
            <a:prstGeom prst="rect">
              <a:avLst/>
            </a:prstGeom>
            <a:noFill/>
          </p:spPr>
          <p:txBody>
            <a:bodyPr wrap="none" rtlCol="0">
              <a:spAutoFit/>
            </a:bodyPr>
            <a:lstStyle/>
            <a:p>
              <a:r>
                <a:rPr lang="en-US" altLang="zh-CN" sz="3600" dirty="0">
                  <a:solidFill>
                    <a:schemeClr val="bg1"/>
                  </a:solidFill>
                  <a:latin typeface="Source Han Sans SC" panose="020B0500000000000000" pitchFamily="34" charset="-128"/>
                  <a:ea typeface="Source Han Sans SC" panose="020B0500000000000000" pitchFamily="34" charset="-128"/>
                </a:rPr>
                <a:t>02</a:t>
              </a:r>
              <a:endParaRPr lang="zh-CN" altLang="en-US" sz="3600" dirty="0">
                <a:solidFill>
                  <a:schemeClr val="bg1"/>
                </a:solidFill>
                <a:latin typeface="Source Han Sans SC" panose="020B0500000000000000" pitchFamily="34" charset="-128"/>
                <a:ea typeface="Source Han Sans SC" panose="020B0500000000000000" pitchFamily="34" charset="-128"/>
              </a:endParaRPr>
            </a:p>
          </p:txBody>
        </p:sp>
        <p:sp>
          <p:nvSpPr>
            <p:cNvPr id="20" name="文本框 19"/>
            <p:cNvSpPr txBox="1"/>
            <p:nvPr/>
          </p:nvSpPr>
          <p:spPr>
            <a:xfrm>
              <a:off x="4420587" y="3874205"/>
              <a:ext cx="1356828" cy="954107"/>
            </a:xfrm>
            <a:prstGeom prst="rect">
              <a:avLst/>
            </a:prstGeom>
            <a:noFill/>
          </p:spPr>
          <p:txBody>
            <a:bodyPr wrap="square" rtlCol="0">
              <a:spAutoFit/>
            </a:bodyPr>
            <a:lstStyle/>
            <a:p>
              <a:r>
                <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rPr>
                <a:t>输入你的题目</a:t>
              </a:r>
              <a:endPar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grpSp>
      <p:grpSp>
        <p:nvGrpSpPr>
          <p:cNvPr id="21" name="组合 20"/>
          <p:cNvGrpSpPr/>
          <p:nvPr/>
        </p:nvGrpSpPr>
        <p:grpSpPr>
          <a:xfrm>
            <a:off x="6483574" y="3632200"/>
            <a:ext cx="1356828" cy="2126640"/>
            <a:chOff x="6483574" y="2680493"/>
            <a:chExt cx="1356828" cy="2126640"/>
          </a:xfrm>
        </p:grpSpPr>
        <p:sp>
          <p:nvSpPr>
            <p:cNvPr id="22" name="矩形: 圆角 8"/>
            <p:cNvSpPr/>
            <p:nvPr/>
          </p:nvSpPr>
          <p:spPr>
            <a:xfrm rot="2707310">
              <a:off x="6685910" y="2680493"/>
              <a:ext cx="882350" cy="882350"/>
            </a:xfrm>
            <a:prstGeom prst="roundRect">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ans SC" panose="020B0500000000000000" pitchFamily="34" charset="-128"/>
                <a:ea typeface="Source Han Sans SC" panose="020B0500000000000000" pitchFamily="34" charset="-128"/>
              </a:endParaRPr>
            </a:p>
          </p:txBody>
        </p:sp>
        <p:sp>
          <p:nvSpPr>
            <p:cNvPr id="23" name="文本框 22"/>
            <p:cNvSpPr txBox="1"/>
            <p:nvPr/>
          </p:nvSpPr>
          <p:spPr>
            <a:xfrm>
              <a:off x="6728737" y="2798501"/>
              <a:ext cx="697627" cy="646331"/>
            </a:xfrm>
            <a:prstGeom prst="rect">
              <a:avLst/>
            </a:prstGeom>
            <a:noFill/>
          </p:spPr>
          <p:txBody>
            <a:bodyPr wrap="none" rtlCol="0">
              <a:spAutoFit/>
            </a:bodyPr>
            <a:lstStyle/>
            <a:p>
              <a:r>
                <a:rPr lang="en-US" altLang="zh-CN" sz="3600" dirty="0">
                  <a:solidFill>
                    <a:schemeClr val="bg1"/>
                  </a:solidFill>
                  <a:latin typeface="Source Han Sans SC" panose="020B0500000000000000" pitchFamily="34" charset="-128"/>
                  <a:ea typeface="Source Han Sans SC" panose="020B0500000000000000" pitchFamily="34" charset="-128"/>
                </a:rPr>
                <a:t>03</a:t>
              </a:r>
              <a:endParaRPr lang="zh-CN" altLang="en-US" sz="3600" dirty="0">
                <a:solidFill>
                  <a:schemeClr val="bg1"/>
                </a:solidFill>
                <a:latin typeface="Source Han Sans SC" panose="020B0500000000000000" pitchFamily="34" charset="-128"/>
                <a:ea typeface="Source Han Sans SC" panose="020B0500000000000000" pitchFamily="34" charset="-128"/>
              </a:endParaRPr>
            </a:p>
          </p:txBody>
        </p:sp>
        <p:sp>
          <p:nvSpPr>
            <p:cNvPr id="24" name="文本框 23"/>
            <p:cNvSpPr txBox="1"/>
            <p:nvPr/>
          </p:nvSpPr>
          <p:spPr>
            <a:xfrm>
              <a:off x="6483574" y="3853026"/>
              <a:ext cx="1356828" cy="954107"/>
            </a:xfrm>
            <a:prstGeom prst="rect">
              <a:avLst/>
            </a:prstGeom>
            <a:noFill/>
          </p:spPr>
          <p:txBody>
            <a:bodyPr wrap="square" rtlCol="0">
              <a:spAutoFit/>
            </a:bodyPr>
            <a:lstStyle/>
            <a:p>
              <a:r>
                <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rPr>
                <a:t>输入你的题目</a:t>
              </a:r>
              <a:endPar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grpSp>
      <p:grpSp>
        <p:nvGrpSpPr>
          <p:cNvPr id="25" name="组合 24"/>
          <p:cNvGrpSpPr/>
          <p:nvPr/>
        </p:nvGrpSpPr>
        <p:grpSpPr>
          <a:xfrm>
            <a:off x="8546561" y="3632200"/>
            <a:ext cx="1356828" cy="2103583"/>
            <a:chOff x="8546561" y="2680493"/>
            <a:chExt cx="1356828" cy="2103583"/>
          </a:xfrm>
        </p:grpSpPr>
        <p:sp>
          <p:nvSpPr>
            <p:cNvPr id="26" name="矩形: 圆角 9"/>
            <p:cNvSpPr/>
            <p:nvPr/>
          </p:nvSpPr>
          <p:spPr>
            <a:xfrm rot="2707310">
              <a:off x="8758696" y="2680493"/>
              <a:ext cx="882350" cy="882350"/>
            </a:xfrm>
            <a:prstGeom prst="roundRect">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ans SC" panose="020B0500000000000000" pitchFamily="34" charset="-128"/>
                <a:ea typeface="Source Han Sans SC" panose="020B0500000000000000" pitchFamily="34" charset="-128"/>
              </a:endParaRPr>
            </a:p>
          </p:txBody>
        </p:sp>
        <p:sp>
          <p:nvSpPr>
            <p:cNvPr id="27" name="文本框 26"/>
            <p:cNvSpPr txBox="1"/>
            <p:nvPr/>
          </p:nvSpPr>
          <p:spPr>
            <a:xfrm>
              <a:off x="8835027" y="2798500"/>
              <a:ext cx="697627" cy="646331"/>
            </a:xfrm>
            <a:prstGeom prst="rect">
              <a:avLst/>
            </a:prstGeom>
            <a:noFill/>
          </p:spPr>
          <p:txBody>
            <a:bodyPr wrap="none" rtlCol="0">
              <a:spAutoFit/>
            </a:bodyPr>
            <a:lstStyle/>
            <a:p>
              <a:r>
                <a:rPr lang="en-US" altLang="zh-CN" sz="3600" dirty="0">
                  <a:solidFill>
                    <a:schemeClr val="bg1"/>
                  </a:solidFill>
                  <a:latin typeface="Source Han Sans SC" panose="020B0500000000000000" pitchFamily="34" charset="-128"/>
                  <a:ea typeface="Source Han Sans SC" panose="020B0500000000000000" pitchFamily="34" charset="-128"/>
                </a:rPr>
                <a:t>04</a:t>
              </a:r>
              <a:endParaRPr lang="zh-CN" altLang="en-US" sz="3600" dirty="0">
                <a:solidFill>
                  <a:schemeClr val="bg1"/>
                </a:solidFill>
                <a:latin typeface="Source Han Sans SC" panose="020B0500000000000000" pitchFamily="34" charset="-128"/>
                <a:ea typeface="Source Han Sans SC" panose="020B0500000000000000" pitchFamily="34" charset="-128"/>
              </a:endParaRPr>
            </a:p>
          </p:txBody>
        </p:sp>
        <p:sp>
          <p:nvSpPr>
            <p:cNvPr id="28" name="文本框 27"/>
            <p:cNvSpPr txBox="1"/>
            <p:nvPr/>
          </p:nvSpPr>
          <p:spPr>
            <a:xfrm>
              <a:off x="8546561" y="3829969"/>
              <a:ext cx="1356828" cy="954107"/>
            </a:xfrm>
            <a:prstGeom prst="rect">
              <a:avLst/>
            </a:prstGeom>
            <a:noFill/>
          </p:spPr>
          <p:txBody>
            <a:bodyPr wrap="square" rtlCol="0">
              <a:spAutoFit/>
            </a:bodyPr>
            <a:lstStyle/>
            <a:p>
              <a:r>
                <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rPr>
                <a:t>输入你的题目</a:t>
              </a:r>
              <a:endPar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grpSp>
      <p:sp>
        <p:nvSpPr>
          <p:cNvPr id="30" name="文本框 29"/>
          <p:cNvSpPr txBox="1"/>
          <p:nvPr/>
        </p:nvSpPr>
        <p:spPr>
          <a:xfrm>
            <a:off x="4264958" y="1645755"/>
            <a:ext cx="3662084" cy="1107996"/>
          </a:xfrm>
          <a:prstGeom prst="rect">
            <a:avLst/>
          </a:prstGeom>
          <a:noFill/>
        </p:spPr>
        <p:txBody>
          <a:bodyPr wrap="square" rtlCol="0">
            <a:spAutoFit/>
          </a:bodyPr>
          <a:lstStyle>
            <a:defPPr>
              <a:defRPr lang="zh-CN"/>
            </a:defPPr>
            <a:lvl1pPr>
              <a:defRPr sz="4800">
                <a:solidFill>
                  <a:srgbClr val="D4C1A0"/>
                </a:solidFill>
                <a:latin typeface="思源黑体 CN Normal" panose="020B0400000000000000" pitchFamily="34" charset="-122"/>
                <a:ea typeface="思源黑体 CN Normal" panose="020B0400000000000000" pitchFamily="34" charset="-122"/>
              </a:defRPr>
            </a:lvl1pPr>
          </a:lstStyle>
          <a:p>
            <a:pPr algn="dist"/>
            <a:r>
              <a:rPr lang="zh-CN" altLang="en-US" sz="6600" dirty="0">
                <a:solidFill>
                  <a:schemeClr val="tx1">
                    <a:lumMod val="65000"/>
                    <a:lumOff val="35000"/>
                  </a:schemeClr>
                </a:solidFill>
              </a:rPr>
              <a:t>目录</a:t>
            </a:r>
            <a:endParaRPr lang="zh-CN" altLang="en-US" sz="6600" dirty="0">
              <a:solidFill>
                <a:schemeClr val="tx1">
                  <a:lumMod val="65000"/>
                  <a:lumOff val="3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strVal val="#ppt_h"/>
                                          </p:val>
                                        </p:tav>
                                        <p:tav tm="100000">
                                          <p:val>
                                            <p:strVal val="#ppt_h"/>
                                          </p:val>
                                        </p:tav>
                                      </p:tavLst>
                                    </p:anim>
                                  </p:childTnLst>
                                </p:cTn>
                              </p:par>
                            </p:childTnLst>
                          </p:cTn>
                        </p:par>
                        <p:par>
                          <p:cTn id="15" fill="hold">
                            <p:stCondLst>
                              <p:cond delay="1500"/>
                            </p:stCondLst>
                            <p:childTnLst>
                              <p:par>
                                <p:cTn id="16" presetID="17" presetClass="entr" presetSubtype="1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17" presetClass="entr" presetSubtype="1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17" presetClass="entr" presetSubtype="1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down)">
                                      <p:cBhvr>
                                        <p:cTn id="34" dur="500"/>
                                        <p:tgtEl>
                                          <p:spTgt spid="29"/>
                                        </p:tgtEl>
                                      </p:cBhvr>
                                    </p:animEffect>
                                  </p:childTnLst>
                                </p:cTn>
                              </p:par>
                            </p:childTnLst>
                          </p:cTn>
                        </p:par>
                        <p:par>
                          <p:cTn id="35" fill="hold">
                            <p:stCondLst>
                              <p:cond delay="500"/>
                            </p:stCondLst>
                            <p:childTnLst>
                              <p:par>
                                <p:cTn id="36" presetID="42" presetClass="entr" presetSubtype="0"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anim calcmode="lin" valueType="num">
                                      <p:cBhvr>
                                        <p:cTn id="39" dur="1000" fill="hold"/>
                                        <p:tgtEl>
                                          <p:spTgt spid="30"/>
                                        </p:tgtEl>
                                        <p:attrNameLst>
                                          <p:attrName>ppt_x</p:attrName>
                                        </p:attrNameLst>
                                      </p:cBhvr>
                                      <p:tavLst>
                                        <p:tav tm="0">
                                          <p:val>
                                            <p:strVal val="#ppt_x"/>
                                          </p:val>
                                        </p:tav>
                                        <p:tav tm="100000">
                                          <p:val>
                                            <p:strVal val="#ppt_x"/>
                                          </p:val>
                                        </p:tav>
                                      </p:tavLst>
                                    </p:anim>
                                    <p:anim calcmode="lin" valueType="num">
                                      <p:cBhvr>
                                        <p:cTn id="4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9" grpId="0" bldLvl="0" animBg="1"/>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1" fmla="*/ 0 w 8382000"/>
              <a:gd name="connsiteY0-2" fmla="*/ 0 h 1771650"/>
              <a:gd name="connsiteX1-3" fmla="*/ 8153400 w 8382000"/>
              <a:gd name="connsiteY1-4" fmla="*/ 0 h 1771650"/>
              <a:gd name="connsiteX2-5" fmla="*/ 8382000 w 8382000"/>
              <a:gd name="connsiteY2-6" fmla="*/ 1771650 h 1771650"/>
              <a:gd name="connsiteX3-7" fmla="*/ 0 w 8382000"/>
              <a:gd name="connsiteY3-8" fmla="*/ 1428750 h 1771650"/>
              <a:gd name="connsiteX4-9" fmla="*/ 0 w 8382000"/>
              <a:gd name="connsiteY4-10" fmla="*/ 0 h 17716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矩形 2"/>
          <p:cNvSpPr/>
          <p:nvPr/>
        </p:nvSpPr>
        <p:spPr>
          <a:xfrm>
            <a:off x="2076450" y="2609850"/>
            <a:ext cx="8153400" cy="1428750"/>
          </a:xfrm>
          <a:prstGeom prst="rect">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4"/>
          <p:cNvSpPr/>
          <p:nvPr/>
        </p:nvSpPr>
        <p:spPr>
          <a:xfrm>
            <a:off x="5372100" y="1485900"/>
            <a:ext cx="1562100" cy="1562100"/>
          </a:xfrm>
          <a:prstGeom prst="ellipse">
            <a:avLst/>
          </a:prstGeom>
          <a:solidFill>
            <a:srgbClr val="4D86B3"/>
          </a:solidFill>
          <a:ln w="57150">
            <a:solidFill>
              <a:srgbClr val="F3C9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600" b="1" dirty="0">
                <a:solidFill>
                  <a:srgbClr val="F3C953"/>
                </a:solidFill>
              </a:rPr>
              <a:t>1</a:t>
            </a:r>
            <a:endParaRPr lang="zh-CN" altLang="en-US" sz="6600" b="1" dirty="0">
              <a:solidFill>
                <a:srgbClr val="F3C953"/>
              </a:solidFill>
            </a:endParaRPr>
          </a:p>
        </p:txBody>
      </p:sp>
      <p:sp>
        <p:nvSpPr>
          <p:cNvPr id="6" name="Copyright Notice"/>
          <p:cNvSpPr/>
          <p:nvPr/>
        </p:nvSpPr>
        <p:spPr bwMode="auto">
          <a:xfrm>
            <a:off x="2624138" y="3257550"/>
            <a:ext cx="7058025" cy="61912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3600" b="1" cap="small" dirty="0" smtClean="0">
                <a:solidFill>
                  <a:srgbClr val="F3C953"/>
                </a:solidFill>
                <a:latin typeface="微软雅黑" panose="020B0503020204020204" pitchFamily="34" charset="-122"/>
                <a:ea typeface="微软雅黑" panose="020B0503020204020204" pitchFamily="34" charset="-122"/>
              </a:rPr>
              <a:t>MOMODA POWER TEMPLATE</a:t>
            </a:r>
            <a:endParaRPr lang="en-US" sz="3600" b="1" cap="small" dirty="0">
              <a:solidFill>
                <a:srgbClr val="F3C953"/>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6148" name="组合 19"/>
          <p:cNvGrpSpPr/>
          <p:nvPr/>
        </p:nvGrpSpPr>
        <p:grpSpPr bwMode="auto">
          <a:xfrm>
            <a:off x="8915400" y="704850"/>
            <a:ext cx="2247900" cy="533400"/>
            <a:chOff x="2028559" y="4443106"/>
            <a:chExt cx="10163441" cy="2414894"/>
          </a:xfrm>
        </p:grpSpPr>
        <p:grpSp>
          <p:nvGrpSpPr>
            <p:cNvPr id="6168"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169"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170"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171"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172"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6149" name="组合 20"/>
          <p:cNvGrpSpPr/>
          <p:nvPr/>
        </p:nvGrpSpPr>
        <p:grpSpPr bwMode="auto">
          <a:xfrm flipH="1">
            <a:off x="742950" y="704850"/>
            <a:ext cx="2247900" cy="533400"/>
            <a:chOff x="2028559" y="4443106"/>
            <a:chExt cx="10163441" cy="2414894"/>
          </a:xfrm>
        </p:grpSpPr>
        <p:grpSp>
          <p:nvGrpSpPr>
            <p:cNvPr id="6153"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154"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155"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156"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157"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pic>
        <p:nvPicPr>
          <p:cNvPr id="5" name="Picture 6" descr="iPad Air White wo Shadow.png"/>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0"/>
                    </a14:imgEffect>
                    <a14:imgEffect>
                      <a14:sharpenSoften amount="50000"/>
                    </a14:imgEffect>
                  </a14:imgLayer>
                </a14:imgProps>
              </a:ext>
              <a:ext uri="{28A0092B-C50C-407E-A947-70E740481C1C}">
                <a14:useLocalDpi xmlns:a14="http://schemas.microsoft.com/office/drawing/2010/main" val="0"/>
              </a:ext>
            </a:extLst>
          </a:blip>
          <a:srcRect t="5027" r="3035"/>
          <a:stretch>
            <a:fillRect/>
          </a:stretch>
        </p:blipFill>
        <p:spPr>
          <a:xfrm>
            <a:off x="1214768" y="1893419"/>
            <a:ext cx="3229038" cy="4642069"/>
          </a:xfrm>
          <a:prstGeom prst="rect">
            <a:avLst/>
          </a:prstGeom>
        </p:spPr>
      </p:pic>
      <p:sp>
        <p:nvSpPr>
          <p:cNvPr id="41" name="Picture Placeholder 1"/>
          <p:cNvSpPr txBox="1"/>
          <p:nvPr/>
        </p:nvSpPr>
        <p:spPr>
          <a:xfrm>
            <a:off x="1670049" y="2390988"/>
            <a:ext cx="2462213" cy="3254163"/>
          </a:xfrm>
          <a:custGeom>
            <a:avLst/>
            <a:gdLst>
              <a:gd name="connsiteX0" fmla="*/ 0 w 2462213"/>
              <a:gd name="connsiteY0" fmla="*/ 0 h 3254163"/>
              <a:gd name="connsiteX1" fmla="*/ 2462213 w 2462213"/>
              <a:gd name="connsiteY1" fmla="*/ 0 h 3254163"/>
              <a:gd name="connsiteX2" fmla="*/ 2462213 w 2462213"/>
              <a:gd name="connsiteY2" fmla="*/ 3254163 h 3254163"/>
              <a:gd name="connsiteX3" fmla="*/ 0 w 2462213"/>
              <a:gd name="connsiteY3" fmla="*/ 3254163 h 3254163"/>
            </a:gdLst>
            <a:ahLst/>
            <a:cxnLst>
              <a:cxn ang="0">
                <a:pos x="connsiteX0" y="connsiteY0"/>
              </a:cxn>
              <a:cxn ang="0">
                <a:pos x="connsiteX1" y="connsiteY1"/>
              </a:cxn>
              <a:cxn ang="0">
                <a:pos x="connsiteX2" y="connsiteY2"/>
              </a:cxn>
              <a:cxn ang="0">
                <a:pos x="connsiteX3" y="connsiteY3"/>
              </a:cxn>
            </a:cxnLst>
            <a:rect l="l" t="t" r="r" b="b"/>
            <a:pathLst>
              <a:path w="2462213" h="3254163">
                <a:moveTo>
                  <a:pt x="0" y="0"/>
                </a:moveTo>
                <a:lnTo>
                  <a:pt x="2462213" y="0"/>
                </a:lnTo>
                <a:lnTo>
                  <a:pt x="2462213" y="3254163"/>
                </a:lnTo>
                <a:lnTo>
                  <a:pt x="0" y="3254163"/>
                </a:lnTo>
                <a:close/>
              </a:path>
            </a:pathLst>
          </a:custGeom>
          <a:blipFill>
            <a:blip r:embed="rId3"/>
            <a:stretch>
              <a:fillRect l="-58501" r="-58501"/>
            </a:stretch>
          </a:blipFill>
        </p:spPr>
      </p:sp>
      <p:cxnSp>
        <p:nvCxnSpPr>
          <p:cNvPr id="42" name="Straight Connector 33"/>
          <p:cNvCxnSpPr/>
          <p:nvPr/>
        </p:nvCxnSpPr>
        <p:spPr>
          <a:xfrm>
            <a:off x="5708827" y="3500571"/>
            <a:ext cx="1092200" cy="0"/>
          </a:xfrm>
          <a:prstGeom prst="line">
            <a:avLst/>
          </a:prstGeom>
          <a:ln w="57150">
            <a:solidFill>
              <a:srgbClr val="F3C953"/>
            </a:solidFill>
          </a:ln>
        </p:spPr>
        <p:style>
          <a:lnRef idx="1">
            <a:schemeClr val="accent1"/>
          </a:lnRef>
          <a:fillRef idx="0">
            <a:schemeClr val="accent1"/>
          </a:fillRef>
          <a:effectRef idx="0">
            <a:schemeClr val="accent1"/>
          </a:effectRef>
          <a:fontRef idx="minor">
            <a:schemeClr val="tx1"/>
          </a:fontRef>
        </p:style>
      </p:cxnSp>
      <p:sp>
        <p:nvSpPr>
          <p:cNvPr id="43" name="Rectangle 34"/>
          <p:cNvSpPr/>
          <p:nvPr/>
        </p:nvSpPr>
        <p:spPr>
          <a:xfrm>
            <a:off x="5659693" y="5219505"/>
            <a:ext cx="1910172" cy="490764"/>
          </a:xfrm>
          <a:prstGeom prst="rect">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Source Han Sans HC" panose="020B0500000000000000" pitchFamily="34" charset="-128"/>
              <a:ea typeface="Source Han Sans HC" panose="020B0500000000000000" pitchFamily="34" charset="-128"/>
            </a:endParaRPr>
          </a:p>
        </p:txBody>
      </p:sp>
      <p:sp>
        <p:nvSpPr>
          <p:cNvPr id="44" name="Subtitle 2"/>
          <p:cNvSpPr txBox="1"/>
          <p:nvPr/>
        </p:nvSpPr>
        <p:spPr>
          <a:xfrm>
            <a:off x="5847104" y="5284704"/>
            <a:ext cx="1535349" cy="3603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id-ID" sz="1800" dirty="0">
                <a:solidFill>
                  <a:schemeClr val="bg1"/>
                </a:solidFill>
                <a:latin typeface="Source Han Sans HC" panose="020B0500000000000000" pitchFamily="34" charset="-128"/>
                <a:ea typeface="Source Han Sans HC" panose="020B0500000000000000" pitchFamily="34" charset="-128"/>
                <a:cs typeface="Lato Heavy" panose="020F0502020204030203" pitchFamily="34" charset="0"/>
              </a:rPr>
              <a:t>Learn More</a:t>
            </a:r>
            <a:endParaRPr lang="id-ID" sz="1800" dirty="0">
              <a:solidFill>
                <a:schemeClr val="bg1"/>
              </a:solidFill>
              <a:latin typeface="Source Han Sans HC" panose="020B0500000000000000" pitchFamily="34" charset="-128"/>
              <a:ea typeface="Source Han Sans HC" panose="020B0500000000000000" pitchFamily="34" charset="-128"/>
              <a:cs typeface="Lato Heavy" panose="020F0502020204030203" pitchFamily="34" charset="0"/>
            </a:endParaRPr>
          </a:p>
        </p:txBody>
      </p:sp>
      <p:sp>
        <p:nvSpPr>
          <p:cNvPr id="45" name="TextBox 7"/>
          <p:cNvSpPr txBox="1"/>
          <p:nvPr/>
        </p:nvSpPr>
        <p:spPr>
          <a:xfrm>
            <a:off x="5637068" y="2727617"/>
            <a:ext cx="3057247" cy="523220"/>
          </a:xfrm>
          <a:prstGeom prst="rect">
            <a:avLst/>
          </a:prstGeom>
          <a:noFill/>
        </p:spPr>
        <p:txBody>
          <a:bodyPr wrap="none" rtlCol="0">
            <a:spAutoFit/>
          </a:bodyPr>
          <a:lstStyle/>
          <a:p>
            <a:r>
              <a:rPr lang="zh-CN" altLang="en-US" sz="2800" dirty="0">
                <a:solidFill>
                  <a:schemeClr val="tx1">
                    <a:lumMod val="75000"/>
                    <a:lumOff val="25000"/>
                  </a:schemeClr>
                </a:solidFill>
                <a:latin typeface="思源黑体 CN Normal" panose="020B0400000000000000" pitchFamily="34" charset="-122"/>
                <a:ea typeface="思源黑体 CN Normal" panose="020B0400000000000000" pitchFamily="34" charset="-122"/>
              </a:rPr>
              <a:t>添加页面标题内容</a:t>
            </a:r>
            <a:endParaRPr lang="zh-CN" altLang="en-US" sz="2800" dirty="0">
              <a:solidFill>
                <a:schemeClr val="tx1">
                  <a:lumMod val="75000"/>
                  <a:lumOff val="25000"/>
                </a:schemeClr>
              </a:solidFill>
              <a:latin typeface="思源黑体 CN Normal" panose="020B0400000000000000" pitchFamily="34" charset="-122"/>
              <a:ea typeface="思源黑体 CN Normal" panose="020B0400000000000000" pitchFamily="34" charset="-122"/>
            </a:endParaRPr>
          </a:p>
        </p:txBody>
      </p:sp>
      <p:sp>
        <p:nvSpPr>
          <p:cNvPr id="46" name="Google Shape;86;p19"/>
          <p:cNvSpPr txBox="1"/>
          <p:nvPr/>
        </p:nvSpPr>
        <p:spPr>
          <a:xfrm>
            <a:off x="5637068" y="2293347"/>
            <a:ext cx="3183654" cy="43426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0" i="0" u="none" strike="noStrike" cap="none">
                <a:solidFill>
                  <a:schemeClr val="tx1">
                    <a:lumMod val="75000"/>
                    <a:lumOff val="25000"/>
                  </a:schemeClr>
                </a:solidFill>
                <a:latin typeface="Source Han Sans CN" panose="020B0500000000000000" pitchFamily="34" charset="-128"/>
                <a:ea typeface="Source Han Sans CN" panose="020B0500000000000000" pitchFamily="34" charset="-128"/>
                <a:cs typeface="Lato"/>
                <a:sym typeface="Lato"/>
              </a:rPr>
              <a:t>YOUR TITLE HERE</a:t>
            </a:r>
            <a:endParaRPr sz="2000" b="0" i="0" u="none" strike="noStrike" cap="none">
              <a:solidFill>
                <a:schemeClr val="tx1">
                  <a:lumMod val="75000"/>
                  <a:lumOff val="25000"/>
                </a:schemeClr>
              </a:solidFill>
              <a:latin typeface="Source Han Sans CN" panose="020B0500000000000000" pitchFamily="34" charset="-128"/>
              <a:ea typeface="Source Han Sans CN" panose="020B0500000000000000" pitchFamily="34" charset="-128"/>
              <a:cs typeface="Lato"/>
              <a:sym typeface="Lato"/>
            </a:endParaRPr>
          </a:p>
        </p:txBody>
      </p:sp>
      <p:sp>
        <p:nvSpPr>
          <p:cNvPr id="47" name="TextBox 24"/>
          <p:cNvSpPr txBox="1"/>
          <p:nvPr/>
        </p:nvSpPr>
        <p:spPr>
          <a:xfrm>
            <a:off x="5637066" y="3849324"/>
            <a:ext cx="5594165" cy="1023854"/>
          </a:xfrm>
          <a:prstGeom prst="rect">
            <a:avLst/>
          </a:prstGeom>
          <a:noFill/>
        </p:spPr>
        <p:txBody>
          <a:bodyPr wrap="square" lIns="91423" tIns="45712" rIns="91423" bIns="45712" rtlCol="0">
            <a:spAutoFit/>
          </a:bodyPr>
          <a:lstStyle/>
          <a:p>
            <a:pPr marL="0" marR="0" lvl="0" indent="0" algn="l" defTabSz="1217930" rtl="0" eaLnBrk="1" fontAlgn="auto" latinLnBrk="0" hangingPunct="1">
              <a:lnSpc>
                <a:spcPct val="150000"/>
              </a:lnSpc>
              <a:spcBef>
                <a:spcPts val="0"/>
              </a:spcBef>
              <a:spcAft>
                <a:spcPts val="0"/>
              </a:spcAft>
              <a:buClrTx/>
              <a:buSzTx/>
              <a:buFontTx/>
              <a:buNone/>
              <a:defRPr/>
            </a:pPr>
            <a:r>
              <a:rPr lang="zh-CN" altLang="en-US" sz="14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请在此处添加具体内容，文字尽量言简意赅，简单说明即可，不必过于繁琐，注意板面美观度。请在此处添加具体内容，文字尽量言简意赅，简单说明即可，不必过于繁琐，注意板面美观度。</a:t>
            </a:r>
            <a:endParaRPr kumimoji="0" lang="zh-CN" altLang="en-US" sz="1400" b="0" i="0" u="none" strike="noStrike" kern="1200" cap="none" spc="0" normalizeH="0" baseline="0" noProof="0" dirty="0">
              <a:ln>
                <a:noFill/>
              </a:ln>
              <a:solidFill>
                <a:schemeClr val="bg1">
                  <a:lumMod val="50000"/>
                </a:schemeClr>
              </a:solidFill>
              <a:effectLst/>
              <a:uLnTx/>
              <a:uFillTx/>
              <a:latin typeface="Source Han Sans SC" panose="020B0500000000000000" pitchFamily="34" charset="-128"/>
              <a:ea typeface="Source Han Sans SC" panose="020B0500000000000000" pitchFamily="34" charset="-128"/>
              <a:sym typeface="FZHei-B01S"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7172" name="组合 19"/>
          <p:cNvGrpSpPr/>
          <p:nvPr/>
        </p:nvGrpSpPr>
        <p:grpSpPr bwMode="auto">
          <a:xfrm>
            <a:off x="8915400" y="704850"/>
            <a:ext cx="2247900" cy="533400"/>
            <a:chOff x="2028559" y="4443106"/>
            <a:chExt cx="10163441" cy="2414894"/>
          </a:xfrm>
        </p:grpSpPr>
        <p:grpSp>
          <p:nvGrpSpPr>
            <p:cNvPr id="7201"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7202"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7203"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7204"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7205"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7173" name="组合 20"/>
          <p:cNvGrpSpPr/>
          <p:nvPr/>
        </p:nvGrpSpPr>
        <p:grpSpPr bwMode="auto">
          <a:xfrm flipH="1">
            <a:off x="742950" y="704850"/>
            <a:ext cx="2247900" cy="533400"/>
            <a:chOff x="2028559" y="4443106"/>
            <a:chExt cx="10163441" cy="2414894"/>
          </a:xfrm>
        </p:grpSpPr>
        <p:grpSp>
          <p:nvGrpSpPr>
            <p:cNvPr id="7186"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7187"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7188"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7189"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7190"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26" name="组合 59"/>
          <p:cNvGrpSpPr/>
          <p:nvPr/>
        </p:nvGrpSpPr>
        <p:grpSpPr>
          <a:xfrm>
            <a:off x="970334" y="1715015"/>
            <a:ext cx="4814091" cy="4698058"/>
            <a:chOff x="970333" y="1715015"/>
            <a:chExt cx="4814091" cy="4698058"/>
          </a:xfrm>
          <a:solidFill>
            <a:srgbClr val="113A59"/>
          </a:solidFill>
        </p:grpSpPr>
        <p:sp>
          <p:nvSpPr>
            <p:cNvPr id="38" name="Freeform 56"/>
            <p:cNvSpPr/>
            <p:nvPr/>
          </p:nvSpPr>
          <p:spPr bwMode="auto">
            <a:xfrm>
              <a:off x="2422363" y="4719491"/>
              <a:ext cx="2119692" cy="1015063"/>
            </a:xfrm>
            <a:custGeom>
              <a:avLst/>
              <a:gdLst>
                <a:gd name="T0" fmla="*/ 7036 w 209"/>
                <a:gd name="T1" fmla="*/ 0 h 100"/>
                <a:gd name="T2" fmla="*/ 0 w 209"/>
                <a:gd name="T3" fmla="*/ 7065 h 100"/>
                <a:gd name="T4" fmla="*/ 17373 w 209"/>
                <a:gd name="T5" fmla="*/ 15637 h 100"/>
                <a:gd name="T6" fmla="*/ 20302 w 209"/>
                <a:gd name="T7" fmla="*/ 19568 h 100"/>
                <a:gd name="T8" fmla="*/ 23374 w 209"/>
                <a:gd name="T9" fmla="*/ 15637 h 100"/>
                <a:gd name="T10" fmla="*/ 40747 w 209"/>
                <a:gd name="T11" fmla="*/ 7847 h 100"/>
                <a:gd name="T12" fmla="*/ 33710 w 209"/>
                <a:gd name="T13" fmla="*/ 782 h 100"/>
                <a:gd name="T14" fmla="*/ 20668 w 209"/>
                <a:gd name="T15" fmla="*/ 5861 h 100"/>
                <a:gd name="T16" fmla="*/ 7036 w 209"/>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9" h="100">
                  <a:moveTo>
                    <a:pt x="36" y="0"/>
                  </a:moveTo>
                  <a:cubicBezTo>
                    <a:pt x="0" y="36"/>
                    <a:pt x="0" y="36"/>
                    <a:pt x="0" y="36"/>
                  </a:cubicBezTo>
                  <a:cubicBezTo>
                    <a:pt x="23" y="60"/>
                    <a:pt x="54" y="76"/>
                    <a:pt x="89" y="80"/>
                  </a:cubicBezTo>
                  <a:cubicBezTo>
                    <a:pt x="104" y="100"/>
                    <a:pt x="104" y="100"/>
                    <a:pt x="104" y="100"/>
                  </a:cubicBezTo>
                  <a:cubicBezTo>
                    <a:pt x="120" y="80"/>
                    <a:pt x="120" y="80"/>
                    <a:pt x="120" y="80"/>
                  </a:cubicBezTo>
                  <a:cubicBezTo>
                    <a:pt x="154" y="77"/>
                    <a:pt x="185" y="62"/>
                    <a:pt x="209" y="40"/>
                  </a:cubicBezTo>
                  <a:cubicBezTo>
                    <a:pt x="173" y="4"/>
                    <a:pt x="173" y="4"/>
                    <a:pt x="173" y="4"/>
                  </a:cubicBezTo>
                  <a:cubicBezTo>
                    <a:pt x="155" y="20"/>
                    <a:pt x="132" y="30"/>
                    <a:pt x="106" y="30"/>
                  </a:cubicBezTo>
                  <a:cubicBezTo>
                    <a:pt x="79" y="30"/>
                    <a:pt x="54" y="18"/>
                    <a:pt x="36" y="0"/>
                  </a:cubicBezTo>
                  <a:close/>
                </a:path>
              </a:pathLst>
            </a:custGeom>
            <a:solidFill>
              <a:srgbClr val="4D86B3"/>
            </a:solidFill>
            <a:ln>
              <a:noFill/>
            </a:ln>
          </p:spPr>
          <p:txBody>
            <a:bodyPr/>
            <a:lstStyle/>
            <a:p>
              <a:pPr fontAlgn="auto">
                <a:spcBef>
                  <a:spcPts val="0"/>
                </a:spcBef>
                <a:spcAft>
                  <a:spcPts val="0"/>
                </a:spcAft>
                <a:defRPr/>
              </a:pPr>
              <a:endParaRPr lang="zh-CN" altLang="en-US" sz="2800">
                <a:latin typeface="+mn-lt"/>
                <a:ea typeface="+mn-ea"/>
              </a:endParaRPr>
            </a:p>
          </p:txBody>
        </p:sp>
        <p:sp>
          <p:nvSpPr>
            <p:cNvPr id="40" name="Freeform 58"/>
            <p:cNvSpPr/>
            <p:nvPr/>
          </p:nvSpPr>
          <p:spPr bwMode="auto">
            <a:xfrm>
              <a:off x="4208223" y="2933633"/>
              <a:ext cx="1015063" cy="2130545"/>
            </a:xfrm>
            <a:custGeom>
              <a:avLst/>
              <a:gdLst>
                <a:gd name="T0" fmla="*/ 15637 w 100"/>
                <a:gd name="T1" fmla="*/ 17760 h 210"/>
                <a:gd name="T2" fmla="*/ 7065 w 100"/>
                <a:gd name="T3" fmla="*/ 0 h 210"/>
                <a:gd name="T4" fmla="*/ 0 w 100"/>
                <a:gd name="T5" fmla="*/ 7058 h 210"/>
                <a:gd name="T6" fmla="*/ 5861 w 100"/>
                <a:gd name="T7" fmla="*/ 20679 h 210"/>
                <a:gd name="T8" fmla="*/ 572 w 100"/>
                <a:gd name="T9" fmla="*/ 33957 h 210"/>
                <a:gd name="T10" fmla="*/ 7637 w 100"/>
                <a:gd name="T11" fmla="*/ 40999 h 210"/>
                <a:gd name="T12" fmla="*/ 15637 w 100"/>
                <a:gd name="T13" fmla="*/ 23823 h 210"/>
                <a:gd name="T14" fmla="*/ 19568 w 100"/>
                <a:gd name="T15" fmla="*/ 20679 h 210"/>
                <a:gd name="T16" fmla="*/ 15637 w 100"/>
                <a:gd name="T17" fmla="*/ 17760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210">
                  <a:moveTo>
                    <a:pt x="80" y="91"/>
                  </a:moveTo>
                  <a:cubicBezTo>
                    <a:pt x="76" y="55"/>
                    <a:pt x="60" y="24"/>
                    <a:pt x="36" y="0"/>
                  </a:cubicBezTo>
                  <a:cubicBezTo>
                    <a:pt x="0" y="36"/>
                    <a:pt x="0" y="36"/>
                    <a:pt x="0" y="36"/>
                  </a:cubicBezTo>
                  <a:cubicBezTo>
                    <a:pt x="18" y="54"/>
                    <a:pt x="30" y="79"/>
                    <a:pt x="30" y="106"/>
                  </a:cubicBezTo>
                  <a:cubicBezTo>
                    <a:pt x="30" y="133"/>
                    <a:pt x="19" y="156"/>
                    <a:pt x="3" y="174"/>
                  </a:cubicBezTo>
                  <a:cubicBezTo>
                    <a:pt x="39" y="210"/>
                    <a:pt x="39" y="210"/>
                    <a:pt x="39" y="210"/>
                  </a:cubicBezTo>
                  <a:cubicBezTo>
                    <a:pt x="61" y="187"/>
                    <a:pt x="76" y="156"/>
                    <a:pt x="80" y="122"/>
                  </a:cubicBezTo>
                  <a:cubicBezTo>
                    <a:pt x="100" y="106"/>
                    <a:pt x="100" y="106"/>
                    <a:pt x="100" y="106"/>
                  </a:cubicBezTo>
                  <a:lnTo>
                    <a:pt x="80" y="91"/>
                  </a:lnTo>
                  <a:close/>
                </a:path>
              </a:pathLst>
            </a:custGeom>
            <a:grpFill/>
            <a:ln>
              <a:noFill/>
            </a:ln>
          </p:spPr>
          <p:txBody>
            <a:bodyPr/>
            <a:lstStyle/>
            <a:p>
              <a:pPr fontAlgn="auto">
                <a:spcBef>
                  <a:spcPts val="0"/>
                </a:spcBef>
                <a:spcAft>
                  <a:spcPts val="0"/>
                </a:spcAft>
                <a:defRPr/>
              </a:pPr>
              <a:endParaRPr lang="zh-CN" altLang="en-US" sz="2800">
                <a:latin typeface="+mn-lt"/>
                <a:ea typeface="+mn-ea"/>
              </a:endParaRPr>
            </a:p>
          </p:txBody>
        </p:sp>
        <p:grpSp>
          <p:nvGrpSpPr>
            <p:cNvPr id="41" name="组合 2"/>
            <p:cNvGrpSpPr/>
            <p:nvPr/>
          </p:nvGrpSpPr>
          <p:grpSpPr>
            <a:xfrm>
              <a:off x="970333" y="1715015"/>
              <a:ext cx="4814091" cy="4698058"/>
              <a:chOff x="970333" y="1715015"/>
              <a:chExt cx="4814091" cy="4698058"/>
            </a:xfrm>
            <a:grpFill/>
          </p:grpSpPr>
          <p:sp>
            <p:nvSpPr>
              <p:cNvPr id="37" name="Freeform 55"/>
              <p:cNvSpPr/>
              <p:nvPr/>
            </p:nvSpPr>
            <p:spPr bwMode="auto">
              <a:xfrm>
                <a:off x="1741130" y="2963489"/>
                <a:ext cx="1015063" cy="2070836"/>
              </a:xfrm>
              <a:custGeom>
                <a:avLst/>
                <a:gdLst>
                  <a:gd name="T0" fmla="*/ 4712 w 100"/>
                  <a:gd name="T1" fmla="*/ 16633 h 204"/>
                  <a:gd name="T2" fmla="*/ 0 w 100"/>
                  <a:gd name="T3" fmla="*/ 20145 h 204"/>
                  <a:gd name="T4" fmla="*/ 4712 w 100"/>
                  <a:gd name="T5" fmla="*/ 23698 h 204"/>
                  <a:gd name="T6" fmla="*/ 11931 w 100"/>
                  <a:gd name="T7" fmla="*/ 39927 h 204"/>
                  <a:gd name="T8" fmla="*/ 18995 w 100"/>
                  <a:gd name="T9" fmla="*/ 32708 h 204"/>
                  <a:gd name="T10" fmla="*/ 14493 w 100"/>
                  <a:gd name="T11" fmla="*/ 20145 h 204"/>
                  <a:gd name="T12" fmla="*/ 19568 w 100"/>
                  <a:gd name="T13" fmla="*/ 7065 h 204"/>
                  <a:gd name="T14" fmla="*/ 12507 w 100"/>
                  <a:gd name="T15" fmla="*/ 0 h 204"/>
                  <a:gd name="T16" fmla="*/ 4712 w 100"/>
                  <a:gd name="T17" fmla="*/ 16633 h 2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204">
                    <a:moveTo>
                      <a:pt x="24" y="85"/>
                    </a:moveTo>
                    <a:cubicBezTo>
                      <a:pt x="0" y="103"/>
                      <a:pt x="0" y="103"/>
                      <a:pt x="0" y="103"/>
                    </a:cubicBezTo>
                    <a:cubicBezTo>
                      <a:pt x="24" y="121"/>
                      <a:pt x="24" y="121"/>
                      <a:pt x="24" y="121"/>
                    </a:cubicBezTo>
                    <a:cubicBezTo>
                      <a:pt x="28" y="153"/>
                      <a:pt x="41" y="181"/>
                      <a:pt x="61" y="204"/>
                    </a:cubicBezTo>
                    <a:cubicBezTo>
                      <a:pt x="97" y="167"/>
                      <a:pt x="97" y="167"/>
                      <a:pt x="97" y="167"/>
                    </a:cubicBezTo>
                    <a:cubicBezTo>
                      <a:pt x="83" y="150"/>
                      <a:pt x="74" y="128"/>
                      <a:pt x="74" y="103"/>
                    </a:cubicBezTo>
                    <a:cubicBezTo>
                      <a:pt x="74" y="78"/>
                      <a:pt x="84" y="54"/>
                      <a:pt x="100" y="36"/>
                    </a:cubicBezTo>
                    <a:cubicBezTo>
                      <a:pt x="64" y="0"/>
                      <a:pt x="64" y="0"/>
                      <a:pt x="64" y="0"/>
                    </a:cubicBezTo>
                    <a:cubicBezTo>
                      <a:pt x="42" y="23"/>
                      <a:pt x="28" y="53"/>
                      <a:pt x="24" y="85"/>
                    </a:cubicBezTo>
                    <a:close/>
                  </a:path>
                </a:pathLst>
              </a:custGeom>
              <a:grpFill/>
              <a:ln>
                <a:noFill/>
              </a:ln>
            </p:spPr>
            <p:txBody>
              <a:bodyPr/>
              <a:lstStyle/>
              <a:p>
                <a:pPr fontAlgn="auto">
                  <a:spcBef>
                    <a:spcPts val="0"/>
                  </a:spcBef>
                  <a:spcAft>
                    <a:spcPts val="0"/>
                  </a:spcAft>
                  <a:defRPr/>
                </a:pPr>
                <a:endParaRPr lang="zh-CN" altLang="en-US" sz="2800">
                  <a:latin typeface="+mn-lt"/>
                  <a:ea typeface="+mn-ea"/>
                </a:endParaRPr>
              </a:p>
            </p:txBody>
          </p:sp>
          <p:sp>
            <p:nvSpPr>
              <p:cNvPr id="39" name="Freeform 57"/>
              <p:cNvSpPr/>
              <p:nvPr/>
            </p:nvSpPr>
            <p:spPr bwMode="auto">
              <a:xfrm>
                <a:off x="2441360" y="2252401"/>
                <a:ext cx="2070839" cy="1025919"/>
              </a:xfrm>
              <a:custGeom>
                <a:avLst/>
                <a:gdLst>
                  <a:gd name="T0" fmla="*/ 19991 w 204"/>
                  <a:gd name="T1" fmla="*/ 0 h 101"/>
                  <a:gd name="T2" fmla="*/ 16423 w 204"/>
                  <a:gd name="T3" fmla="*/ 4719 h 101"/>
                  <a:gd name="T4" fmla="*/ 0 w 204"/>
                  <a:gd name="T5" fmla="*/ 12732 h 101"/>
                  <a:gd name="T6" fmla="*/ 7065 w 204"/>
                  <a:gd name="T7" fmla="*/ 19821 h 101"/>
                  <a:gd name="T8" fmla="*/ 20354 w 204"/>
                  <a:gd name="T9" fmla="*/ 14525 h 101"/>
                  <a:gd name="T10" fmla="*/ 32861 w 204"/>
                  <a:gd name="T11" fmla="*/ 19035 h 101"/>
                  <a:gd name="T12" fmla="*/ 39927 w 204"/>
                  <a:gd name="T13" fmla="*/ 11946 h 101"/>
                  <a:gd name="T14" fmla="*/ 23488 w 204"/>
                  <a:gd name="T15" fmla="*/ 4719 h 101"/>
                  <a:gd name="T16" fmla="*/ 19991 w 204"/>
                  <a:gd name="T17" fmla="*/ 0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4" h="101">
                    <a:moveTo>
                      <a:pt x="102" y="0"/>
                    </a:moveTo>
                    <a:cubicBezTo>
                      <a:pt x="84" y="24"/>
                      <a:pt x="84" y="24"/>
                      <a:pt x="84" y="24"/>
                    </a:cubicBezTo>
                    <a:cubicBezTo>
                      <a:pt x="52" y="29"/>
                      <a:pt x="23" y="43"/>
                      <a:pt x="0" y="65"/>
                    </a:cubicBezTo>
                    <a:cubicBezTo>
                      <a:pt x="36" y="101"/>
                      <a:pt x="36" y="101"/>
                      <a:pt x="36" y="101"/>
                    </a:cubicBezTo>
                    <a:cubicBezTo>
                      <a:pt x="54" y="84"/>
                      <a:pt x="78" y="74"/>
                      <a:pt x="104" y="74"/>
                    </a:cubicBezTo>
                    <a:cubicBezTo>
                      <a:pt x="129" y="74"/>
                      <a:pt x="151" y="83"/>
                      <a:pt x="168" y="97"/>
                    </a:cubicBezTo>
                    <a:cubicBezTo>
                      <a:pt x="204" y="61"/>
                      <a:pt x="204" y="61"/>
                      <a:pt x="204" y="61"/>
                    </a:cubicBezTo>
                    <a:cubicBezTo>
                      <a:pt x="182" y="41"/>
                      <a:pt x="152" y="27"/>
                      <a:pt x="120" y="24"/>
                    </a:cubicBezTo>
                    <a:lnTo>
                      <a:pt x="102" y="0"/>
                    </a:lnTo>
                    <a:close/>
                  </a:path>
                </a:pathLst>
              </a:custGeom>
              <a:solidFill>
                <a:srgbClr val="4D86B3"/>
              </a:solidFill>
              <a:ln>
                <a:noFill/>
              </a:ln>
            </p:spPr>
            <p:txBody>
              <a:bodyPr/>
              <a:lstStyle/>
              <a:p>
                <a:pPr fontAlgn="auto">
                  <a:spcBef>
                    <a:spcPts val="0"/>
                  </a:spcBef>
                  <a:spcAft>
                    <a:spcPts val="0"/>
                  </a:spcAft>
                  <a:defRPr/>
                </a:pPr>
                <a:endParaRPr lang="zh-CN" altLang="en-US" sz="2800">
                  <a:latin typeface="+mn-lt"/>
                  <a:ea typeface="+mn-ea"/>
                </a:endParaRPr>
              </a:p>
            </p:txBody>
          </p:sp>
          <p:grpSp>
            <p:nvGrpSpPr>
              <p:cNvPr id="44" name="组合 40"/>
              <p:cNvGrpSpPr/>
              <p:nvPr/>
            </p:nvGrpSpPr>
            <p:grpSpPr>
              <a:xfrm>
                <a:off x="970333" y="3785851"/>
                <a:ext cx="518389" cy="436965"/>
                <a:chOff x="1081602" y="2471024"/>
                <a:chExt cx="337082" cy="284136"/>
              </a:xfrm>
              <a:grpFill/>
            </p:grpSpPr>
            <p:sp>
              <p:nvSpPr>
                <p:cNvPr id="42" name="Freeform 59"/>
                <p:cNvSpPr/>
                <p:nvPr/>
              </p:nvSpPr>
              <p:spPr bwMode="auto">
                <a:xfrm>
                  <a:off x="1122193" y="2523969"/>
                  <a:ext cx="250605" cy="231191"/>
                </a:xfrm>
                <a:custGeom>
                  <a:avLst/>
                  <a:gdLst>
                    <a:gd name="T0" fmla="*/ 71 w 142"/>
                    <a:gd name="T1" fmla="*/ 0 h 131"/>
                    <a:gd name="T2" fmla="*/ 37 w 142"/>
                    <a:gd name="T3" fmla="*/ 26 h 131"/>
                    <a:gd name="T4" fmla="*/ 0 w 142"/>
                    <a:gd name="T5" fmla="*/ 56 h 131"/>
                    <a:gd name="T6" fmla="*/ 0 w 142"/>
                    <a:gd name="T7" fmla="*/ 131 h 131"/>
                    <a:gd name="T8" fmla="*/ 52 w 142"/>
                    <a:gd name="T9" fmla="*/ 131 h 131"/>
                    <a:gd name="T10" fmla="*/ 52 w 142"/>
                    <a:gd name="T11" fmla="*/ 67 h 131"/>
                    <a:gd name="T12" fmla="*/ 90 w 142"/>
                    <a:gd name="T13" fmla="*/ 67 h 131"/>
                    <a:gd name="T14" fmla="*/ 90 w 142"/>
                    <a:gd name="T15" fmla="*/ 131 h 131"/>
                    <a:gd name="T16" fmla="*/ 142 w 142"/>
                    <a:gd name="T17" fmla="*/ 131 h 131"/>
                    <a:gd name="T18" fmla="*/ 142 w 142"/>
                    <a:gd name="T19" fmla="*/ 56 h 131"/>
                    <a:gd name="T20" fmla="*/ 108 w 142"/>
                    <a:gd name="T21" fmla="*/ 26 h 131"/>
                    <a:gd name="T22" fmla="*/ 71 w 142"/>
                    <a:gd name="T23" fmla="*/ 0 h 1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2" h="131">
                      <a:moveTo>
                        <a:pt x="71" y="0"/>
                      </a:moveTo>
                      <a:lnTo>
                        <a:pt x="37" y="26"/>
                      </a:lnTo>
                      <a:lnTo>
                        <a:pt x="0" y="56"/>
                      </a:lnTo>
                      <a:lnTo>
                        <a:pt x="0" y="131"/>
                      </a:lnTo>
                      <a:lnTo>
                        <a:pt x="52" y="131"/>
                      </a:lnTo>
                      <a:lnTo>
                        <a:pt x="52" y="67"/>
                      </a:lnTo>
                      <a:lnTo>
                        <a:pt x="90" y="67"/>
                      </a:lnTo>
                      <a:lnTo>
                        <a:pt x="90" y="131"/>
                      </a:lnTo>
                      <a:lnTo>
                        <a:pt x="142" y="131"/>
                      </a:lnTo>
                      <a:lnTo>
                        <a:pt x="142" y="56"/>
                      </a:lnTo>
                      <a:lnTo>
                        <a:pt x="108" y="26"/>
                      </a:lnTo>
                      <a:lnTo>
                        <a:pt x="71" y="0"/>
                      </a:lnTo>
                      <a:close/>
                    </a:path>
                  </a:pathLst>
                </a:custGeom>
                <a:grpFill/>
                <a:ln>
                  <a:noFill/>
                </a:ln>
              </p:spPr>
              <p:txBody>
                <a:bodyPr/>
                <a:lstStyle/>
                <a:p>
                  <a:pPr fontAlgn="auto">
                    <a:spcBef>
                      <a:spcPts val="0"/>
                    </a:spcBef>
                    <a:spcAft>
                      <a:spcPts val="0"/>
                    </a:spcAft>
                    <a:defRPr/>
                  </a:pPr>
                  <a:endParaRPr lang="zh-CN" altLang="en-US" sz="2800">
                    <a:latin typeface="+mn-lt"/>
                    <a:ea typeface="+mn-ea"/>
                  </a:endParaRPr>
                </a:p>
              </p:txBody>
            </p:sp>
            <p:sp>
              <p:nvSpPr>
                <p:cNvPr id="43" name="Freeform 60"/>
                <p:cNvSpPr/>
                <p:nvPr/>
              </p:nvSpPr>
              <p:spPr bwMode="auto">
                <a:xfrm>
                  <a:off x="1081602" y="2471024"/>
                  <a:ext cx="337082" cy="151775"/>
                </a:xfrm>
                <a:custGeom>
                  <a:avLst/>
                  <a:gdLst>
                    <a:gd name="T0" fmla="*/ 154 w 191"/>
                    <a:gd name="T1" fmla="*/ 45 h 86"/>
                    <a:gd name="T2" fmla="*/ 154 w 191"/>
                    <a:gd name="T3" fmla="*/ 7 h 86"/>
                    <a:gd name="T4" fmla="*/ 127 w 191"/>
                    <a:gd name="T5" fmla="*/ 7 h 86"/>
                    <a:gd name="T6" fmla="*/ 127 w 191"/>
                    <a:gd name="T7" fmla="*/ 22 h 86"/>
                    <a:gd name="T8" fmla="*/ 109 w 191"/>
                    <a:gd name="T9" fmla="*/ 11 h 86"/>
                    <a:gd name="T10" fmla="*/ 98 w 191"/>
                    <a:gd name="T11" fmla="*/ 0 h 86"/>
                    <a:gd name="T12" fmla="*/ 83 w 191"/>
                    <a:gd name="T13" fmla="*/ 11 h 86"/>
                    <a:gd name="T14" fmla="*/ 0 w 191"/>
                    <a:gd name="T15" fmla="*/ 75 h 86"/>
                    <a:gd name="T16" fmla="*/ 12 w 191"/>
                    <a:gd name="T17" fmla="*/ 86 h 86"/>
                    <a:gd name="T18" fmla="*/ 98 w 191"/>
                    <a:gd name="T19" fmla="*/ 19 h 86"/>
                    <a:gd name="T20" fmla="*/ 184 w 191"/>
                    <a:gd name="T21" fmla="*/ 86 h 86"/>
                    <a:gd name="T22" fmla="*/ 191 w 191"/>
                    <a:gd name="T23" fmla="*/ 75 h 86"/>
                    <a:gd name="T24" fmla="*/ 154 w 191"/>
                    <a:gd name="T25" fmla="*/ 45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1" h="86">
                      <a:moveTo>
                        <a:pt x="154" y="45"/>
                      </a:moveTo>
                      <a:lnTo>
                        <a:pt x="154" y="7"/>
                      </a:lnTo>
                      <a:lnTo>
                        <a:pt x="127" y="7"/>
                      </a:lnTo>
                      <a:lnTo>
                        <a:pt x="127" y="22"/>
                      </a:lnTo>
                      <a:lnTo>
                        <a:pt x="109" y="11"/>
                      </a:lnTo>
                      <a:lnTo>
                        <a:pt x="98" y="0"/>
                      </a:lnTo>
                      <a:lnTo>
                        <a:pt x="83" y="11"/>
                      </a:lnTo>
                      <a:lnTo>
                        <a:pt x="0" y="75"/>
                      </a:lnTo>
                      <a:lnTo>
                        <a:pt x="12" y="86"/>
                      </a:lnTo>
                      <a:lnTo>
                        <a:pt x="98" y="19"/>
                      </a:lnTo>
                      <a:lnTo>
                        <a:pt x="184" y="86"/>
                      </a:lnTo>
                      <a:lnTo>
                        <a:pt x="191" y="75"/>
                      </a:lnTo>
                      <a:lnTo>
                        <a:pt x="154" y="45"/>
                      </a:lnTo>
                      <a:close/>
                    </a:path>
                  </a:pathLst>
                </a:custGeom>
                <a:grpFill/>
                <a:ln>
                  <a:noFill/>
                </a:ln>
              </p:spPr>
              <p:txBody>
                <a:bodyPr/>
                <a:lstStyle/>
                <a:p>
                  <a:pPr fontAlgn="auto">
                    <a:spcBef>
                      <a:spcPts val="0"/>
                    </a:spcBef>
                    <a:spcAft>
                      <a:spcPts val="0"/>
                    </a:spcAft>
                    <a:defRPr/>
                  </a:pPr>
                  <a:endParaRPr lang="zh-CN" altLang="en-US" sz="2800">
                    <a:latin typeface="+mn-lt"/>
                    <a:ea typeface="+mn-ea"/>
                  </a:endParaRPr>
                </a:p>
              </p:txBody>
            </p:sp>
          </p:grpSp>
          <p:grpSp>
            <p:nvGrpSpPr>
              <p:cNvPr id="60" name="组合 43"/>
              <p:cNvGrpSpPr/>
              <p:nvPr/>
            </p:nvGrpSpPr>
            <p:grpSpPr>
              <a:xfrm>
                <a:off x="5480448" y="3652863"/>
                <a:ext cx="303976" cy="762652"/>
                <a:chOff x="3938852" y="2384549"/>
                <a:chExt cx="197660" cy="495914"/>
              </a:xfrm>
              <a:grpFill/>
            </p:grpSpPr>
            <p:sp>
              <p:nvSpPr>
                <p:cNvPr id="45" name="Freeform 61"/>
                <p:cNvSpPr/>
                <p:nvPr/>
              </p:nvSpPr>
              <p:spPr bwMode="auto">
                <a:xfrm>
                  <a:off x="3938852" y="2471024"/>
                  <a:ext cx="197660" cy="409439"/>
                </a:xfrm>
                <a:custGeom>
                  <a:avLst/>
                  <a:gdLst>
                    <a:gd name="T0" fmla="*/ 4473 w 30"/>
                    <a:gd name="T1" fmla="*/ 0 h 62"/>
                    <a:gd name="T2" fmla="*/ 1561 w 30"/>
                    <a:gd name="T3" fmla="*/ 0 h 62"/>
                    <a:gd name="T4" fmla="*/ 0 w 30"/>
                    <a:gd name="T5" fmla="*/ 1149 h 62"/>
                    <a:gd name="T6" fmla="*/ 0 w 30"/>
                    <a:gd name="T7" fmla="*/ 1149 h 62"/>
                    <a:gd name="T8" fmla="*/ 0 w 30"/>
                    <a:gd name="T9" fmla="*/ 1358 h 62"/>
                    <a:gd name="T10" fmla="*/ 0 w 30"/>
                    <a:gd name="T11" fmla="*/ 5504 h 62"/>
                    <a:gd name="T12" fmla="*/ 362 w 30"/>
                    <a:gd name="T13" fmla="*/ 5867 h 62"/>
                    <a:gd name="T14" fmla="*/ 989 w 30"/>
                    <a:gd name="T15" fmla="*/ 5504 h 62"/>
                    <a:gd name="T16" fmla="*/ 989 w 30"/>
                    <a:gd name="T17" fmla="*/ 1931 h 62"/>
                    <a:gd name="T18" fmla="*/ 1351 w 30"/>
                    <a:gd name="T19" fmla="*/ 1931 h 62"/>
                    <a:gd name="T20" fmla="*/ 1351 w 30"/>
                    <a:gd name="T21" fmla="*/ 5291 h 62"/>
                    <a:gd name="T22" fmla="*/ 1351 w 30"/>
                    <a:gd name="T23" fmla="*/ 5504 h 62"/>
                    <a:gd name="T24" fmla="*/ 1351 w 30"/>
                    <a:gd name="T25" fmla="*/ 11581 h 62"/>
                    <a:gd name="T26" fmla="*/ 2132 w 30"/>
                    <a:gd name="T27" fmla="*/ 12154 h 62"/>
                    <a:gd name="T28" fmla="*/ 2703 w 30"/>
                    <a:gd name="T29" fmla="*/ 11581 h 62"/>
                    <a:gd name="T30" fmla="*/ 2703 w 30"/>
                    <a:gd name="T31" fmla="*/ 6077 h 62"/>
                    <a:gd name="T32" fmla="*/ 3121 w 30"/>
                    <a:gd name="T33" fmla="*/ 6077 h 62"/>
                    <a:gd name="T34" fmla="*/ 3121 w 30"/>
                    <a:gd name="T35" fmla="*/ 11581 h 62"/>
                    <a:gd name="T36" fmla="*/ 3692 w 30"/>
                    <a:gd name="T37" fmla="*/ 12154 h 62"/>
                    <a:gd name="T38" fmla="*/ 4473 w 30"/>
                    <a:gd name="T39" fmla="*/ 11581 h 62"/>
                    <a:gd name="T40" fmla="*/ 4473 w 30"/>
                    <a:gd name="T41" fmla="*/ 5291 h 62"/>
                    <a:gd name="T42" fmla="*/ 4473 w 30"/>
                    <a:gd name="T43" fmla="*/ 5291 h 62"/>
                    <a:gd name="T44" fmla="*/ 4473 w 30"/>
                    <a:gd name="T45" fmla="*/ 1931 h 62"/>
                    <a:gd name="T46" fmla="*/ 4835 w 30"/>
                    <a:gd name="T47" fmla="*/ 1931 h 62"/>
                    <a:gd name="T48" fmla="*/ 4835 w 30"/>
                    <a:gd name="T49" fmla="*/ 5504 h 62"/>
                    <a:gd name="T50" fmla="*/ 5253 w 30"/>
                    <a:gd name="T51" fmla="*/ 5867 h 62"/>
                    <a:gd name="T52" fmla="*/ 5828 w 30"/>
                    <a:gd name="T53" fmla="*/ 5504 h 62"/>
                    <a:gd name="T54" fmla="*/ 5828 w 30"/>
                    <a:gd name="T55" fmla="*/ 1358 h 62"/>
                    <a:gd name="T56" fmla="*/ 5828 w 30"/>
                    <a:gd name="T57" fmla="*/ 1149 h 62"/>
                    <a:gd name="T58" fmla="*/ 5828 w 30"/>
                    <a:gd name="T59" fmla="*/ 995 h 62"/>
                    <a:gd name="T60" fmla="*/ 4473 w 30"/>
                    <a:gd name="T61" fmla="*/ 0 h 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0" h="62">
                      <a:moveTo>
                        <a:pt x="23" y="0"/>
                      </a:moveTo>
                      <a:cubicBezTo>
                        <a:pt x="8" y="0"/>
                        <a:pt x="8" y="0"/>
                        <a:pt x="8" y="0"/>
                      </a:cubicBezTo>
                      <a:cubicBezTo>
                        <a:pt x="2" y="0"/>
                        <a:pt x="0" y="4"/>
                        <a:pt x="0" y="6"/>
                      </a:cubicBezTo>
                      <a:cubicBezTo>
                        <a:pt x="0" y="6"/>
                        <a:pt x="0" y="6"/>
                        <a:pt x="0" y="6"/>
                      </a:cubicBezTo>
                      <a:cubicBezTo>
                        <a:pt x="0" y="7"/>
                        <a:pt x="0" y="7"/>
                        <a:pt x="0" y="7"/>
                      </a:cubicBezTo>
                      <a:cubicBezTo>
                        <a:pt x="0" y="28"/>
                        <a:pt x="0" y="28"/>
                        <a:pt x="0" y="28"/>
                      </a:cubicBezTo>
                      <a:cubicBezTo>
                        <a:pt x="0" y="29"/>
                        <a:pt x="1" y="30"/>
                        <a:pt x="2" y="30"/>
                      </a:cubicBezTo>
                      <a:cubicBezTo>
                        <a:pt x="4" y="30"/>
                        <a:pt x="5" y="29"/>
                        <a:pt x="5" y="28"/>
                      </a:cubicBezTo>
                      <a:cubicBezTo>
                        <a:pt x="5" y="10"/>
                        <a:pt x="5" y="10"/>
                        <a:pt x="5" y="10"/>
                      </a:cubicBezTo>
                      <a:cubicBezTo>
                        <a:pt x="7" y="10"/>
                        <a:pt x="7" y="10"/>
                        <a:pt x="7" y="10"/>
                      </a:cubicBezTo>
                      <a:cubicBezTo>
                        <a:pt x="7" y="27"/>
                        <a:pt x="7" y="27"/>
                        <a:pt x="7" y="27"/>
                      </a:cubicBezTo>
                      <a:cubicBezTo>
                        <a:pt x="7" y="27"/>
                        <a:pt x="7" y="28"/>
                        <a:pt x="7" y="28"/>
                      </a:cubicBezTo>
                      <a:cubicBezTo>
                        <a:pt x="7" y="59"/>
                        <a:pt x="7" y="59"/>
                        <a:pt x="7" y="59"/>
                      </a:cubicBezTo>
                      <a:cubicBezTo>
                        <a:pt x="7" y="61"/>
                        <a:pt x="9" y="62"/>
                        <a:pt x="11" y="62"/>
                      </a:cubicBezTo>
                      <a:cubicBezTo>
                        <a:pt x="13" y="62"/>
                        <a:pt x="14" y="61"/>
                        <a:pt x="14" y="59"/>
                      </a:cubicBezTo>
                      <a:cubicBezTo>
                        <a:pt x="14" y="31"/>
                        <a:pt x="14" y="31"/>
                        <a:pt x="14" y="31"/>
                      </a:cubicBezTo>
                      <a:cubicBezTo>
                        <a:pt x="16" y="31"/>
                        <a:pt x="16" y="31"/>
                        <a:pt x="16" y="31"/>
                      </a:cubicBezTo>
                      <a:cubicBezTo>
                        <a:pt x="16" y="59"/>
                        <a:pt x="16" y="59"/>
                        <a:pt x="16" y="59"/>
                      </a:cubicBezTo>
                      <a:cubicBezTo>
                        <a:pt x="16" y="61"/>
                        <a:pt x="17" y="62"/>
                        <a:pt x="19" y="62"/>
                      </a:cubicBezTo>
                      <a:cubicBezTo>
                        <a:pt x="21" y="62"/>
                        <a:pt x="23" y="61"/>
                        <a:pt x="23" y="59"/>
                      </a:cubicBezTo>
                      <a:cubicBezTo>
                        <a:pt x="23" y="27"/>
                        <a:pt x="23" y="27"/>
                        <a:pt x="23" y="27"/>
                      </a:cubicBezTo>
                      <a:cubicBezTo>
                        <a:pt x="23" y="27"/>
                        <a:pt x="23" y="27"/>
                        <a:pt x="23" y="27"/>
                      </a:cubicBezTo>
                      <a:cubicBezTo>
                        <a:pt x="23" y="10"/>
                        <a:pt x="23" y="10"/>
                        <a:pt x="23" y="10"/>
                      </a:cubicBezTo>
                      <a:cubicBezTo>
                        <a:pt x="25" y="10"/>
                        <a:pt x="25" y="10"/>
                        <a:pt x="25" y="10"/>
                      </a:cubicBezTo>
                      <a:cubicBezTo>
                        <a:pt x="25" y="28"/>
                        <a:pt x="25" y="28"/>
                        <a:pt x="25" y="28"/>
                      </a:cubicBezTo>
                      <a:cubicBezTo>
                        <a:pt x="25" y="29"/>
                        <a:pt x="26" y="30"/>
                        <a:pt x="27" y="30"/>
                      </a:cubicBezTo>
                      <a:cubicBezTo>
                        <a:pt x="29" y="30"/>
                        <a:pt x="30" y="29"/>
                        <a:pt x="30" y="28"/>
                      </a:cubicBezTo>
                      <a:cubicBezTo>
                        <a:pt x="30" y="7"/>
                        <a:pt x="30" y="7"/>
                        <a:pt x="30" y="7"/>
                      </a:cubicBezTo>
                      <a:cubicBezTo>
                        <a:pt x="30" y="6"/>
                        <a:pt x="30" y="6"/>
                        <a:pt x="30" y="6"/>
                      </a:cubicBezTo>
                      <a:cubicBezTo>
                        <a:pt x="30" y="5"/>
                        <a:pt x="30" y="5"/>
                        <a:pt x="30" y="5"/>
                      </a:cubicBezTo>
                      <a:cubicBezTo>
                        <a:pt x="30" y="4"/>
                        <a:pt x="28" y="0"/>
                        <a:pt x="23" y="0"/>
                      </a:cubicBezTo>
                      <a:close/>
                    </a:path>
                  </a:pathLst>
                </a:custGeom>
                <a:grpFill/>
                <a:ln>
                  <a:noFill/>
                </a:ln>
              </p:spPr>
              <p:txBody>
                <a:bodyPr/>
                <a:lstStyle/>
                <a:p>
                  <a:pPr fontAlgn="auto">
                    <a:spcBef>
                      <a:spcPts val="0"/>
                    </a:spcBef>
                    <a:spcAft>
                      <a:spcPts val="0"/>
                    </a:spcAft>
                    <a:defRPr/>
                  </a:pPr>
                  <a:endParaRPr lang="zh-CN" altLang="en-US" sz="2800">
                    <a:latin typeface="+mn-lt"/>
                    <a:ea typeface="+mn-ea"/>
                  </a:endParaRPr>
                </a:p>
              </p:txBody>
            </p:sp>
            <p:sp>
              <p:nvSpPr>
                <p:cNvPr id="46" name="Oval 62"/>
                <p:cNvSpPr>
                  <a:spLocks noChangeArrowheads="1"/>
                </p:cNvSpPr>
                <p:nvPr/>
              </p:nvSpPr>
              <p:spPr bwMode="auto">
                <a:xfrm>
                  <a:off x="3998856" y="2384549"/>
                  <a:ext cx="79418" cy="79416"/>
                </a:xfrm>
                <a:prstGeom prst="ellipse">
                  <a:avLst/>
                </a:prstGeom>
                <a:grpFill/>
                <a:ln>
                  <a:noFill/>
                </a:ln>
              </p:spPr>
              <p:txBody>
                <a:bodyPr/>
                <a:lstStyle/>
                <a:p>
                  <a:pPr fontAlgn="auto">
                    <a:spcBef>
                      <a:spcPts val="0"/>
                    </a:spcBef>
                    <a:spcAft>
                      <a:spcPts val="0"/>
                    </a:spcAft>
                    <a:defRPr/>
                  </a:pPr>
                  <a:endParaRPr lang="zh-CN" altLang="en-US" sz="2800">
                    <a:latin typeface="+mn-lt"/>
                    <a:ea typeface="+mn-ea"/>
                  </a:endParaRPr>
                </a:p>
              </p:txBody>
            </p:sp>
          </p:grpSp>
          <p:sp>
            <p:nvSpPr>
              <p:cNvPr id="47" name="Freeform 63"/>
              <p:cNvSpPr/>
              <p:nvPr/>
            </p:nvSpPr>
            <p:spPr bwMode="auto">
              <a:xfrm>
                <a:off x="3163304" y="5834976"/>
                <a:ext cx="637808" cy="578097"/>
              </a:xfrm>
              <a:custGeom>
                <a:avLst/>
                <a:gdLst>
                  <a:gd name="T0" fmla="*/ 0 w 63"/>
                  <a:gd name="T1" fmla="*/ 10751 h 57"/>
                  <a:gd name="T2" fmla="*/ 780 w 63"/>
                  <a:gd name="T3" fmla="*/ 11117 h 57"/>
                  <a:gd name="T4" fmla="*/ 2130 w 63"/>
                  <a:gd name="T5" fmla="*/ 8770 h 57"/>
                  <a:gd name="T6" fmla="*/ 7736 w 63"/>
                  <a:gd name="T7" fmla="*/ 7623 h 57"/>
                  <a:gd name="T8" fmla="*/ 12201 w 63"/>
                  <a:gd name="T9" fmla="*/ 0 h 57"/>
                  <a:gd name="T10" fmla="*/ 1559 w 63"/>
                  <a:gd name="T11" fmla="*/ 8408 h 57"/>
                  <a:gd name="T12" fmla="*/ 6595 w 63"/>
                  <a:gd name="T13" fmla="*/ 3337 h 57"/>
                  <a:gd name="T14" fmla="*/ 0 w 63"/>
                  <a:gd name="T15" fmla="*/ 10751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rgbClr val="4D86B3"/>
              </a:solidFill>
              <a:ln>
                <a:noFill/>
              </a:ln>
            </p:spPr>
            <p:txBody>
              <a:bodyPr/>
              <a:lstStyle/>
              <a:p>
                <a:pPr fontAlgn="auto">
                  <a:spcBef>
                    <a:spcPts val="0"/>
                  </a:spcBef>
                  <a:spcAft>
                    <a:spcPts val="0"/>
                  </a:spcAft>
                  <a:defRPr/>
                </a:pPr>
                <a:endParaRPr lang="zh-CN" altLang="en-US" sz="2800">
                  <a:latin typeface="+mn-lt"/>
                  <a:ea typeface="+mn-ea"/>
                </a:endParaRPr>
              </a:p>
            </p:txBody>
          </p:sp>
          <p:sp>
            <p:nvSpPr>
              <p:cNvPr id="48" name="Freeform 64"/>
              <p:cNvSpPr/>
              <p:nvPr/>
            </p:nvSpPr>
            <p:spPr bwMode="auto">
              <a:xfrm>
                <a:off x="3223013" y="1715015"/>
                <a:ext cx="507533" cy="447821"/>
              </a:xfrm>
              <a:custGeom>
                <a:avLst/>
                <a:gdLst>
                  <a:gd name="T0" fmla="*/ 4922 w 50"/>
                  <a:gd name="T1" fmla="*/ 1800 h 44"/>
                  <a:gd name="T2" fmla="*/ 2349 w 50"/>
                  <a:gd name="T3" fmla="*/ 0 h 44"/>
                  <a:gd name="T4" fmla="*/ 209 w 50"/>
                  <a:gd name="T5" fmla="*/ 2955 h 44"/>
                  <a:gd name="T6" fmla="*/ 4712 w 50"/>
                  <a:gd name="T7" fmla="*/ 8704 h 44"/>
                  <a:gd name="T8" fmla="*/ 9567 w 50"/>
                  <a:gd name="T9" fmla="*/ 2955 h 44"/>
                  <a:gd name="T10" fmla="*/ 7428 w 50"/>
                  <a:gd name="T11" fmla="*/ 0 h 44"/>
                  <a:gd name="T12" fmla="*/ 4922 w 50"/>
                  <a:gd name="T13" fmla="*/ 1800 h 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 h="44">
                    <a:moveTo>
                      <a:pt x="25" y="9"/>
                    </a:moveTo>
                    <a:cubicBezTo>
                      <a:pt x="22" y="3"/>
                      <a:pt x="19" y="0"/>
                      <a:pt x="12" y="0"/>
                    </a:cubicBezTo>
                    <a:cubicBezTo>
                      <a:pt x="3" y="1"/>
                      <a:pt x="0" y="7"/>
                      <a:pt x="1" y="15"/>
                    </a:cubicBezTo>
                    <a:cubicBezTo>
                      <a:pt x="2" y="25"/>
                      <a:pt x="15" y="31"/>
                      <a:pt x="24" y="44"/>
                    </a:cubicBezTo>
                    <a:cubicBezTo>
                      <a:pt x="34" y="32"/>
                      <a:pt x="48" y="26"/>
                      <a:pt x="49" y="15"/>
                    </a:cubicBezTo>
                    <a:cubicBezTo>
                      <a:pt x="50" y="7"/>
                      <a:pt x="46" y="1"/>
                      <a:pt x="38" y="0"/>
                    </a:cubicBezTo>
                    <a:cubicBezTo>
                      <a:pt x="31" y="0"/>
                      <a:pt x="27" y="3"/>
                      <a:pt x="25" y="9"/>
                    </a:cubicBezTo>
                    <a:close/>
                  </a:path>
                </a:pathLst>
              </a:custGeom>
              <a:solidFill>
                <a:srgbClr val="4D86B3"/>
              </a:solidFill>
              <a:ln>
                <a:noFill/>
              </a:ln>
            </p:spPr>
            <p:txBody>
              <a:bodyPr/>
              <a:lstStyle/>
              <a:p>
                <a:pPr fontAlgn="auto">
                  <a:spcBef>
                    <a:spcPts val="0"/>
                  </a:spcBef>
                  <a:spcAft>
                    <a:spcPts val="0"/>
                  </a:spcAft>
                  <a:defRPr/>
                </a:pPr>
                <a:endParaRPr lang="zh-CN" altLang="en-US" sz="2800">
                  <a:latin typeface="+mn-lt"/>
                  <a:ea typeface="+mn-ea"/>
                </a:endParaRPr>
              </a:p>
            </p:txBody>
          </p:sp>
        </p:grpSp>
      </p:grpSp>
      <p:sp>
        <p:nvSpPr>
          <p:cNvPr id="7175" name="Freeform 271"/>
          <p:cNvSpPr/>
          <p:nvPr/>
        </p:nvSpPr>
        <p:spPr bwMode="auto">
          <a:xfrm>
            <a:off x="2678113" y="4608513"/>
            <a:ext cx="28575" cy="39687"/>
          </a:xfrm>
          <a:custGeom>
            <a:avLst/>
            <a:gdLst>
              <a:gd name="T0" fmla="*/ 2147483647 w 3"/>
              <a:gd name="T1" fmla="*/ 2147483647 h 4"/>
              <a:gd name="T2" fmla="*/ 2147483647 w 3"/>
              <a:gd name="T3" fmla="*/ 2147483647 h 4"/>
              <a:gd name="T4" fmla="*/ 0 w 3"/>
              <a:gd name="T5" fmla="*/ 2147483647 h 4"/>
              <a:gd name="T6" fmla="*/ 0 w 3"/>
              <a:gd name="T7" fmla="*/ 2147483647 h 4"/>
              <a:gd name="T8" fmla="*/ 0 w 3"/>
              <a:gd name="T9" fmla="*/ 0 h 4"/>
              <a:gd name="T10" fmla="*/ 0 w 3"/>
              <a:gd name="T11" fmla="*/ 0 h 4"/>
              <a:gd name="T12" fmla="*/ 0 w 3"/>
              <a:gd name="T13" fmla="*/ 2147483647 h 4"/>
              <a:gd name="T14" fmla="*/ 0 w 3"/>
              <a:gd name="T15" fmla="*/ 2147483647 h 4"/>
              <a:gd name="T16" fmla="*/ 2147483647 w 3"/>
              <a:gd name="T17" fmla="*/ 2147483647 h 4"/>
              <a:gd name="T18" fmla="*/ 2147483647 w 3"/>
              <a:gd name="T19" fmla="*/ 2147483647 h 4"/>
              <a:gd name="T20" fmla="*/ 2147483647 w 3"/>
              <a:gd name="T21" fmla="*/ 0 h 4"/>
              <a:gd name="T22" fmla="*/ 2147483647 w 3"/>
              <a:gd name="T23" fmla="*/ 0 h 4"/>
              <a:gd name="T24" fmla="*/ 2147483647 w 3"/>
              <a:gd name="T25" fmla="*/ 2147483647 h 4"/>
              <a:gd name="T26" fmla="*/ 2147483647 w 3"/>
              <a:gd name="T27" fmla="*/ 2147483647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
              <a:gd name="T43" fmla="*/ 0 h 4"/>
              <a:gd name="T44" fmla="*/ 3 w 3"/>
              <a:gd name="T45" fmla="*/ 4 h 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 h="4">
                <a:moveTo>
                  <a:pt x="2" y="4"/>
                </a:moveTo>
                <a:cubicBezTo>
                  <a:pt x="2" y="4"/>
                  <a:pt x="2" y="4"/>
                  <a:pt x="1" y="4"/>
                </a:cubicBezTo>
                <a:cubicBezTo>
                  <a:pt x="1" y="4"/>
                  <a:pt x="0" y="4"/>
                  <a:pt x="0" y="4"/>
                </a:cubicBezTo>
                <a:cubicBezTo>
                  <a:pt x="0" y="3"/>
                  <a:pt x="0" y="3"/>
                  <a:pt x="0" y="3"/>
                </a:cubicBezTo>
                <a:cubicBezTo>
                  <a:pt x="0" y="0"/>
                  <a:pt x="0" y="0"/>
                  <a:pt x="0" y="0"/>
                </a:cubicBezTo>
                <a:cubicBezTo>
                  <a:pt x="0" y="0"/>
                  <a:pt x="0" y="0"/>
                  <a:pt x="0" y="0"/>
                </a:cubicBezTo>
                <a:cubicBezTo>
                  <a:pt x="0" y="3"/>
                  <a:pt x="0" y="3"/>
                  <a:pt x="0" y="3"/>
                </a:cubicBezTo>
                <a:cubicBezTo>
                  <a:pt x="0" y="3"/>
                  <a:pt x="0" y="3"/>
                  <a:pt x="0" y="3"/>
                </a:cubicBezTo>
                <a:cubicBezTo>
                  <a:pt x="0" y="4"/>
                  <a:pt x="1" y="4"/>
                  <a:pt x="1" y="4"/>
                </a:cubicBezTo>
                <a:cubicBezTo>
                  <a:pt x="2" y="4"/>
                  <a:pt x="2" y="3"/>
                  <a:pt x="2" y="3"/>
                </a:cubicBezTo>
                <a:cubicBezTo>
                  <a:pt x="2" y="0"/>
                  <a:pt x="2" y="0"/>
                  <a:pt x="2" y="0"/>
                </a:cubicBezTo>
                <a:cubicBezTo>
                  <a:pt x="3" y="0"/>
                  <a:pt x="3" y="0"/>
                  <a:pt x="3" y="0"/>
                </a:cubicBezTo>
                <a:cubicBezTo>
                  <a:pt x="3" y="3"/>
                  <a:pt x="3" y="3"/>
                  <a:pt x="3" y="3"/>
                </a:cubicBezTo>
                <a:cubicBezTo>
                  <a:pt x="3" y="3"/>
                  <a:pt x="2" y="3"/>
                  <a:pt x="2" y="4"/>
                </a:cubicBezTo>
                <a:close/>
              </a:path>
            </a:pathLst>
          </a:custGeom>
          <a:solidFill>
            <a:srgbClr val="666666"/>
          </a:solidFill>
          <a:ln w="9525">
            <a:noFill/>
            <a:miter lim="800000"/>
          </a:ln>
        </p:spPr>
        <p:txBody>
          <a:bodyPr/>
          <a:lstStyle/>
          <a:p>
            <a:endParaRPr lang="zh-CN" altLang="en-US" sz="2800">
              <a:latin typeface="Calibri" panose="020F0502020204030204" pitchFamily="34" charset="0"/>
            </a:endParaRPr>
          </a:p>
        </p:txBody>
      </p:sp>
      <p:sp>
        <p:nvSpPr>
          <p:cNvPr id="7176" name="Freeform 272"/>
          <p:cNvSpPr/>
          <p:nvPr/>
        </p:nvSpPr>
        <p:spPr bwMode="auto">
          <a:xfrm>
            <a:off x="2717800" y="4608513"/>
            <a:ext cx="19050" cy="39687"/>
          </a:xfrm>
          <a:custGeom>
            <a:avLst/>
            <a:gdLst>
              <a:gd name="T0" fmla="*/ 2147483647 w 2"/>
              <a:gd name="T1" fmla="*/ 2147483647 h 4"/>
              <a:gd name="T2" fmla="*/ 2147483647 w 2"/>
              <a:gd name="T3" fmla="*/ 0 h 4"/>
              <a:gd name="T4" fmla="*/ 2147483647 w 2"/>
              <a:gd name="T5" fmla="*/ 0 h 4"/>
              <a:gd name="T6" fmla="*/ 2147483647 w 2"/>
              <a:gd name="T7" fmla="*/ 2147483647 h 4"/>
              <a:gd name="T8" fmla="*/ 0 w 2"/>
              <a:gd name="T9" fmla="*/ 2147483647 h 4"/>
              <a:gd name="T10" fmla="*/ 0 w 2"/>
              <a:gd name="T11" fmla="*/ 2147483647 h 4"/>
              <a:gd name="T12" fmla="*/ 0 w 2"/>
              <a:gd name="T13" fmla="*/ 2147483647 h 4"/>
              <a:gd name="T14" fmla="*/ 0 w 2"/>
              <a:gd name="T15" fmla="*/ 2147483647 h 4"/>
              <a:gd name="T16" fmla="*/ 0 w 2"/>
              <a:gd name="T17" fmla="*/ 2147483647 h 4"/>
              <a:gd name="T18" fmla="*/ 0 w 2"/>
              <a:gd name="T19" fmla="*/ 0 h 4"/>
              <a:gd name="T20" fmla="*/ 0 w 2"/>
              <a:gd name="T21" fmla="*/ 0 h 4"/>
              <a:gd name="T22" fmla="*/ 0 w 2"/>
              <a:gd name="T23" fmla="*/ 2147483647 h 4"/>
              <a:gd name="T24" fmla="*/ 2147483647 w 2"/>
              <a:gd name="T25" fmla="*/ 0 h 4"/>
              <a:gd name="T26" fmla="*/ 2147483647 w 2"/>
              <a:gd name="T27" fmla="*/ 0 h 4"/>
              <a:gd name="T28" fmla="*/ 2147483647 w 2"/>
              <a:gd name="T29" fmla="*/ 0 h 4"/>
              <a:gd name="T30" fmla="*/ 2147483647 w 2"/>
              <a:gd name="T31" fmla="*/ 0 h 4"/>
              <a:gd name="T32" fmla="*/ 2147483647 w 2"/>
              <a:gd name="T33" fmla="*/ 2147483647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
              <a:gd name="T52" fmla="*/ 0 h 4"/>
              <a:gd name="T53" fmla="*/ 2 w 2"/>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 h="4">
                <a:moveTo>
                  <a:pt x="2" y="1"/>
                </a:moveTo>
                <a:cubicBezTo>
                  <a:pt x="2" y="1"/>
                  <a:pt x="1" y="1"/>
                  <a:pt x="1" y="0"/>
                </a:cubicBezTo>
                <a:cubicBezTo>
                  <a:pt x="1" y="0"/>
                  <a:pt x="1" y="0"/>
                  <a:pt x="1" y="0"/>
                </a:cubicBezTo>
                <a:cubicBezTo>
                  <a:pt x="1" y="0"/>
                  <a:pt x="1" y="0"/>
                  <a:pt x="1" y="1"/>
                </a:cubicBezTo>
                <a:cubicBezTo>
                  <a:pt x="1" y="1"/>
                  <a:pt x="0" y="1"/>
                  <a:pt x="0" y="1"/>
                </a:cubicBezTo>
                <a:cubicBezTo>
                  <a:pt x="0" y="1"/>
                  <a:pt x="0" y="1"/>
                  <a:pt x="0" y="1"/>
                </a:cubicBezTo>
                <a:cubicBezTo>
                  <a:pt x="0" y="1"/>
                  <a:pt x="0" y="1"/>
                  <a:pt x="0" y="1"/>
                </a:cubicBezTo>
                <a:cubicBezTo>
                  <a:pt x="0" y="4"/>
                  <a:pt x="0" y="4"/>
                  <a:pt x="0" y="4"/>
                </a:cubicBezTo>
                <a:cubicBezTo>
                  <a:pt x="0" y="4"/>
                  <a:pt x="0" y="4"/>
                  <a:pt x="0" y="4"/>
                </a:cubicBezTo>
                <a:cubicBezTo>
                  <a:pt x="0" y="0"/>
                  <a:pt x="0" y="0"/>
                  <a:pt x="0" y="0"/>
                </a:cubicBezTo>
                <a:cubicBezTo>
                  <a:pt x="0" y="0"/>
                  <a:pt x="0" y="0"/>
                  <a:pt x="0" y="0"/>
                </a:cubicBezTo>
                <a:cubicBezTo>
                  <a:pt x="0" y="1"/>
                  <a:pt x="0" y="1"/>
                  <a:pt x="0" y="1"/>
                </a:cubicBezTo>
                <a:cubicBezTo>
                  <a:pt x="0" y="0"/>
                  <a:pt x="0" y="0"/>
                  <a:pt x="1" y="0"/>
                </a:cubicBezTo>
                <a:cubicBezTo>
                  <a:pt x="1" y="0"/>
                  <a:pt x="1" y="0"/>
                  <a:pt x="1" y="0"/>
                </a:cubicBezTo>
                <a:cubicBezTo>
                  <a:pt x="1" y="0"/>
                  <a:pt x="1" y="0"/>
                  <a:pt x="1" y="0"/>
                </a:cubicBezTo>
                <a:cubicBezTo>
                  <a:pt x="2" y="0"/>
                  <a:pt x="2" y="0"/>
                  <a:pt x="2" y="0"/>
                </a:cubicBezTo>
                <a:lnTo>
                  <a:pt x="2" y="1"/>
                </a:lnTo>
                <a:close/>
              </a:path>
            </a:pathLst>
          </a:custGeom>
          <a:solidFill>
            <a:srgbClr val="666666"/>
          </a:solidFill>
          <a:ln w="9525">
            <a:noFill/>
            <a:miter lim="800000"/>
          </a:ln>
        </p:spPr>
        <p:txBody>
          <a:bodyPr/>
          <a:lstStyle/>
          <a:p>
            <a:endParaRPr lang="zh-CN" altLang="en-US" sz="2800">
              <a:latin typeface="Calibri" panose="020F0502020204030204" pitchFamily="34" charset="0"/>
            </a:endParaRPr>
          </a:p>
        </p:txBody>
      </p:sp>
      <p:sp>
        <p:nvSpPr>
          <p:cNvPr id="7177" name="Freeform 307"/>
          <p:cNvSpPr/>
          <p:nvPr/>
        </p:nvSpPr>
        <p:spPr bwMode="auto">
          <a:xfrm>
            <a:off x="3081338" y="3592513"/>
            <a:ext cx="111125" cy="111125"/>
          </a:xfrm>
          <a:custGeom>
            <a:avLst/>
            <a:gdLst>
              <a:gd name="T0" fmla="*/ 2147483647 w 11"/>
              <a:gd name="T1" fmla="*/ 2147483647 h 11"/>
              <a:gd name="T2" fmla="*/ 2147483647 w 11"/>
              <a:gd name="T3" fmla="*/ 2147483647 h 11"/>
              <a:gd name="T4" fmla="*/ 2147483647 w 11"/>
              <a:gd name="T5" fmla="*/ 2147483647 h 11"/>
              <a:gd name="T6" fmla="*/ 2147483647 w 11"/>
              <a:gd name="T7" fmla="*/ 2147483647 h 11"/>
              <a:gd name="T8" fmla="*/ 2147483647 w 11"/>
              <a:gd name="T9" fmla="*/ 2147483647 h 11"/>
              <a:gd name="T10" fmla="*/ 2147483647 w 11"/>
              <a:gd name="T11" fmla="*/ 2147483647 h 11"/>
              <a:gd name="T12" fmla="*/ 2147483647 w 11"/>
              <a:gd name="T13" fmla="*/ 2147483647 h 11"/>
              <a:gd name="T14" fmla="*/ 2147483647 w 11"/>
              <a:gd name="T15" fmla="*/ 2147483647 h 11"/>
              <a:gd name="T16" fmla="*/ 2147483647 w 11"/>
              <a:gd name="T17" fmla="*/ 2147483647 h 11"/>
              <a:gd name="T18" fmla="*/ 2147483647 w 11"/>
              <a:gd name="T19" fmla="*/ 2147483647 h 11"/>
              <a:gd name="T20" fmla="*/ 2147483647 w 11"/>
              <a:gd name="T21" fmla="*/ 2147483647 h 11"/>
              <a:gd name="T22" fmla="*/ 2147483647 w 11"/>
              <a:gd name="T23" fmla="*/ 2147483647 h 11"/>
              <a:gd name="T24" fmla="*/ 2147483647 w 11"/>
              <a:gd name="T25" fmla="*/ 2147483647 h 11"/>
              <a:gd name="T26" fmla="*/ 2147483647 w 11"/>
              <a:gd name="T27" fmla="*/ 2147483647 h 11"/>
              <a:gd name="T28" fmla="*/ 0 w 11"/>
              <a:gd name="T29" fmla="*/ 2147483647 h 11"/>
              <a:gd name="T30" fmla="*/ 0 w 11"/>
              <a:gd name="T31" fmla="*/ 2147483647 h 11"/>
              <a:gd name="T32" fmla="*/ 2147483647 w 11"/>
              <a:gd name="T33" fmla="*/ 2147483647 h 11"/>
              <a:gd name="T34" fmla="*/ 0 w 11"/>
              <a:gd name="T35" fmla="*/ 2147483647 h 11"/>
              <a:gd name="T36" fmla="*/ 2147483647 w 11"/>
              <a:gd name="T37" fmla="*/ 2147483647 h 11"/>
              <a:gd name="T38" fmla="*/ 2147483647 w 11"/>
              <a:gd name="T39" fmla="*/ 2147483647 h 11"/>
              <a:gd name="T40" fmla="*/ 2147483647 w 11"/>
              <a:gd name="T41" fmla="*/ 0 h 11"/>
              <a:gd name="T42" fmla="*/ 2147483647 w 11"/>
              <a:gd name="T43" fmla="*/ 0 h 11"/>
              <a:gd name="T44" fmla="*/ 2147483647 w 11"/>
              <a:gd name="T45" fmla="*/ 2147483647 h 11"/>
              <a:gd name="T46" fmla="*/ 2147483647 w 11"/>
              <a:gd name="T47" fmla="*/ 2147483647 h 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11"/>
              <a:gd name="T74" fmla="*/ 11 w 11"/>
              <a:gd name="T75" fmla="*/ 11 h 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11">
                <a:moveTo>
                  <a:pt x="10" y="2"/>
                </a:moveTo>
                <a:cubicBezTo>
                  <a:pt x="5" y="1"/>
                  <a:pt x="5" y="1"/>
                  <a:pt x="5" y="1"/>
                </a:cubicBezTo>
                <a:cubicBezTo>
                  <a:pt x="4" y="1"/>
                  <a:pt x="4" y="1"/>
                  <a:pt x="4" y="1"/>
                </a:cubicBezTo>
                <a:cubicBezTo>
                  <a:pt x="3" y="1"/>
                  <a:pt x="3" y="1"/>
                  <a:pt x="3" y="2"/>
                </a:cubicBezTo>
                <a:cubicBezTo>
                  <a:pt x="2" y="3"/>
                  <a:pt x="3" y="4"/>
                  <a:pt x="4" y="4"/>
                </a:cubicBezTo>
                <a:cubicBezTo>
                  <a:pt x="9" y="6"/>
                  <a:pt x="9" y="6"/>
                  <a:pt x="9" y="6"/>
                </a:cubicBezTo>
                <a:cubicBezTo>
                  <a:pt x="9" y="7"/>
                  <a:pt x="9" y="7"/>
                  <a:pt x="9" y="7"/>
                </a:cubicBezTo>
                <a:cubicBezTo>
                  <a:pt x="3" y="5"/>
                  <a:pt x="3" y="5"/>
                  <a:pt x="3" y="5"/>
                </a:cubicBezTo>
                <a:cubicBezTo>
                  <a:pt x="3" y="5"/>
                  <a:pt x="2" y="5"/>
                  <a:pt x="2" y="5"/>
                </a:cubicBezTo>
                <a:cubicBezTo>
                  <a:pt x="2" y="5"/>
                  <a:pt x="1" y="6"/>
                  <a:pt x="1" y="6"/>
                </a:cubicBezTo>
                <a:cubicBezTo>
                  <a:pt x="1" y="7"/>
                  <a:pt x="1" y="7"/>
                  <a:pt x="1" y="8"/>
                </a:cubicBezTo>
                <a:cubicBezTo>
                  <a:pt x="1" y="8"/>
                  <a:pt x="2" y="9"/>
                  <a:pt x="2" y="9"/>
                </a:cubicBezTo>
                <a:cubicBezTo>
                  <a:pt x="8" y="11"/>
                  <a:pt x="8" y="11"/>
                  <a:pt x="8" y="11"/>
                </a:cubicBezTo>
                <a:cubicBezTo>
                  <a:pt x="7" y="11"/>
                  <a:pt x="7" y="11"/>
                  <a:pt x="7" y="11"/>
                </a:cubicBezTo>
                <a:cubicBezTo>
                  <a:pt x="0" y="9"/>
                  <a:pt x="0" y="9"/>
                  <a:pt x="0" y="9"/>
                </a:cubicBezTo>
                <a:cubicBezTo>
                  <a:pt x="0" y="8"/>
                  <a:pt x="0" y="8"/>
                  <a:pt x="0" y="8"/>
                </a:cubicBezTo>
                <a:cubicBezTo>
                  <a:pt x="1" y="8"/>
                  <a:pt x="1" y="8"/>
                  <a:pt x="1" y="8"/>
                </a:cubicBezTo>
                <a:cubicBezTo>
                  <a:pt x="0" y="8"/>
                  <a:pt x="0" y="7"/>
                  <a:pt x="0" y="6"/>
                </a:cubicBezTo>
                <a:cubicBezTo>
                  <a:pt x="1" y="5"/>
                  <a:pt x="1" y="5"/>
                  <a:pt x="2" y="4"/>
                </a:cubicBezTo>
                <a:cubicBezTo>
                  <a:pt x="2" y="4"/>
                  <a:pt x="1" y="3"/>
                  <a:pt x="2" y="2"/>
                </a:cubicBezTo>
                <a:cubicBezTo>
                  <a:pt x="2" y="1"/>
                  <a:pt x="2" y="0"/>
                  <a:pt x="3" y="0"/>
                </a:cubicBezTo>
                <a:cubicBezTo>
                  <a:pt x="4" y="0"/>
                  <a:pt x="4" y="0"/>
                  <a:pt x="5" y="0"/>
                </a:cubicBezTo>
                <a:cubicBezTo>
                  <a:pt x="11" y="2"/>
                  <a:pt x="11" y="2"/>
                  <a:pt x="11" y="2"/>
                </a:cubicBezTo>
                <a:lnTo>
                  <a:pt x="10" y="2"/>
                </a:lnTo>
                <a:close/>
              </a:path>
            </a:pathLst>
          </a:custGeom>
          <a:solidFill>
            <a:srgbClr val="FFFFFF"/>
          </a:solidFill>
          <a:ln w="9525">
            <a:noFill/>
            <a:miter lim="800000"/>
          </a:ln>
        </p:spPr>
        <p:txBody>
          <a:bodyPr/>
          <a:lstStyle/>
          <a:p>
            <a:endParaRPr lang="zh-CN" altLang="en-US" sz="2800">
              <a:latin typeface="Calibri" panose="020F0502020204030204" pitchFamily="34" charset="0"/>
            </a:endParaRPr>
          </a:p>
        </p:txBody>
      </p:sp>
      <p:sp>
        <p:nvSpPr>
          <p:cNvPr id="52" name="TextBox 600"/>
          <p:cNvSpPr txBox="1"/>
          <p:nvPr/>
        </p:nvSpPr>
        <p:spPr bwMode="auto">
          <a:xfrm>
            <a:off x="3846513" y="5946775"/>
            <a:ext cx="1365250" cy="400050"/>
          </a:xfrm>
          <a:prstGeom prst="rect">
            <a:avLst/>
          </a:prstGeom>
          <a:noFill/>
        </p:spPr>
        <p:txBody>
          <a:bodyPr wrap="none">
            <a:spAutoFit/>
          </a:bodyPr>
          <a:lstStyle/>
          <a:p>
            <a:pPr algn="ctr" fontAlgn="auto">
              <a:spcBef>
                <a:spcPts val="0"/>
              </a:spcBef>
              <a:spcAft>
                <a:spcPts val="0"/>
              </a:spcAft>
              <a:defRPr/>
            </a:pPr>
            <a:r>
              <a:rPr lang="zh-CN" altLang="en-US" sz="2000" spc="300" dirty="0">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000" spc="3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TextBox 601"/>
          <p:cNvSpPr txBox="1"/>
          <p:nvPr/>
        </p:nvSpPr>
        <p:spPr bwMode="auto">
          <a:xfrm>
            <a:off x="547688" y="4413250"/>
            <a:ext cx="1363662" cy="400050"/>
          </a:xfrm>
          <a:prstGeom prst="rect">
            <a:avLst/>
          </a:prstGeom>
          <a:noFill/>
        </p:spPr>
        <p:txBody>
          <a:bodyPr wrap="none">
            <a:spAutoFit/>
          </a:bodyPr>
          <a:lstStyle>
            <a:defPPr>
              <a:defRPr lang="zh-CN"/>
            </a:defPPr>
            <a:lvl1pPr algn="ctr" fontAlgn="auto">
              <a:spcBef>
                <a:spcPts val="0"/>
              </a:spcBef>
              <a:spcAft>
                <a:spcPts val="0"/>
              </a:spcAft>
              <a:defRPr sz="9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z="2000" dirty="0">
                <a:solidFill>
                  <a:schemeClr val="tx1"/>
                </a:solidFill>
              </a:rPr>
              <a:t>添加标题</a:t>
            </a:r>
            <a:endParaRPr lang="zh-CN" altLang="en-US" sz="2000" dirty="0">
              <a:solidFill>
                <a:schemeClr val="tx1"/>
              </a:solidFill>
            </a:endParaRPr>
          </a:p>
        </p:txBody>
      </p:sp>
      <p:sp>
        <p:nvSpPr>
          <p:cNvPr id="54" name="TextBox 603"/>
          <p:cNvSpPr txBox="1"/>
          <p:nvPr/>
        </p:nvSpPr>
        <p:spPr bwMode="auto">
          <a:xfrm>
            <a:off x="3851275" y="1714500"/>
            <a:ext cx="1365250" cy="400050"/>
          </a:xfrm>
          <a:prstGeom prst="rect">
            <a:avLst/>
          </a:prstGeom>
          <a:noFill/>
        </p:spPr>
        <p:txBody>
          <a:bodyPr wrap="none">
            <a:spAutoFit/>
          </a:bodyPr>
          <a:lstStyle>
            <a:defPPr>
              <a:defRPr lang="zh-CN"/>
            </a:defPPr>
            <a:lvl1pPr algn="ctr" fontAlgn="auto">
              <a:spcBef>
                <a:spcPts val="0"/>
              </a:spcBef>
              <a:spcAft>
                <a:spcPts val="0"/>
              </a:spcAft>
              <a:defRPr sz="9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z="2000" dirty="0">
                <a:solidFill>
                  <a:schemeClr val="tx1"/>
                </a:solidFill>
              </a:rPr>
              <a:t>添加标题</a:t>
            </a:r>
            <a:endParaRPr lang="zh-CN" altLang="en-US" sz="2000" dirty="0">
              <a:solidFill>
                <a:schemeClr val="tx1"/>
              </a:solidFill>
            </a:endParaRPr>
          </a:p>
        </p:txBody>
      </p:sp>
      <p:sp>
        <p:nvSpPr>
          <p:cNvPr id="55" name="TextBox 604"/>
          <p:cNvSpPr txBox="1"/>
          <p:nvPr/>
        </p:nvSpPr>
        <p:spPr bwMode="auto">
          <a:xfrm>
            <a:off x="4967288" y="4413250"/>
            <a:ext cx="1363662" cy="400050"/>
          </a:xfrm>
          <a:prstGeom prst="rect">
            <a:avLst/>
          </a:prstGeom>
          <a:noFill/>
        </p:spPr>
        <p:txBody>
          <a:bodyPr wrap="none">
            <a:spAutoFit/>
          </a:bodyPr>
          <a:lstStyle>
            <a:defPPr>
              <a:defRPr lang="zh-CN"/>
            </a:defPPr>
            <a:lvl1pPr algn="ctr" fontAlgn="auto">
              <a:spcBef>
                <a:spcPts val="0"/>
              </a:spcBef>
              <a:spcAft>
                <a:spcPts val="0"/>
              </a:spcAft>
              <a:defRPr sz="9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z="2000" dirty="0">
                <a:solidFill>
                  <a:schemeClr val="tx1"/>
                </a:solidFill>
              </a:rPr>
              <a:t>添加标题</a:t>
            </a:r>
            <a:endParaRPr lang="zh-CN" altLang="en-US" sz="2000" dirty="0">
              <a:solidFill>
                <a:schemeClr val="tx1"/>
              </a:solidFill>
            </a:endParaRPr>
          </a:p>
        </p:txBody>
      </p:sp>
      <p:sp>
        <p:nvSpPr>
          <p:cNvPr id="7182" name="Content Placeholder 2"/>
          <p:cNvSpPr txBox="1"/>
          <p:nvPr/>
        </p:nvSpPr>
        <p:spPr bwMode="auto">
          <a:xfrm>
            <a:off x="6330950" y="1866900"/>
            <a:ext cx="5232400" cy="812800"/>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
        <p:nvSpPr>
          <p:cNvPr id="7183" name="Content Placeholder 2"/>
          <p:cNvSpPr txBox="1"/>
          <p:nvPr/>
        </p:nvSpPr>
        <p:spPr bwMode="auto">
          <a:xfrm>
            <a:off x="6330950" y="3105150"/>
            <a:ext cx="5232400" cy="814388"/>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
        <p:nvSpPr>
          <p:cNvPr id="7184" name="Content Placeholder 2"/>
          <p:cNvSpPr txBox="1"/>
          <p:nvPr/>
        </p:nvSpPr>
        <p:spPr bwMode="auto">
          <a:xfrm>
            <a:off x="6330950" y="4344988"/>
            <a:ext cx="5232400" cy="814387"/>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
        <p:nvSpPr>
          <p:cNvPr id="7185" name="Content Placeholder 2"/>
          <p:cNvSpPr txBox="1"/>
          <p:nvPr/>
        </p:nvSpPr>
        <p:spPr bwMode="auto">
          <a:xfrm>
            <a:off x="6330950" y="5583238"/>
            <a:ext cx="5232400" cy="814387"/>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8196" name="组合 19"/>
          <p:cNvGrpSpPr/>
          <p:nvPr/>
        </p:nvGrpSpPr>
        <p:grpSpPr bwMode="auto">
          <a:xfrm>
            <a:off x="8915400" y="704850"/>
            <a:ext cx="2247900" cy="533400"/>
            <a:chOff x="2028559" y="4443106"/>
            <a:chExt cx="10163441" cy="2414894"/>
          </a:xfrm>
        </p:grpSpPr>
        <p:grpSp>
          <p:nvGrpSpPr>
            <p:cNvPr id="8221"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8222"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8223"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8224"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8225"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8197" name="组合 20"/>
          <p:cNvGrpSpPr/>
          <p:nvPr/>
        </p:nvGrpSpPr>
        <p:grpSpPr bwMode="auto">
          <a:xfrm flipH="1">
            <a:off x="742950" y="704850"/>
            <a:ext cx="2247900" cy="533400"/>
            <a:chOff x="2028559" y="4443106"/>
            <a:chExt cx="10163441" cy="2414894"/>
          </a:xfrm>
        </p:grpSpPr>
        <p:grpSp>
          <p:nvGrpSpPr>
            <p:cNvPr id="8206"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8207"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8208"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8209"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8210"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3" name="Прямоугольник 39"/>
          <p:cNvSpPr/>
          <p:nvPr/>
        </p:nvSpPr>
        <p:spPr>
          <a:xfrm>
            <a:off x="870869" y="2506526"/>
            <a:ext cx="2479867" cy="918875"/>
          </a:xfrm>
          <a:prstGeom prst="rect">
            <a:avLst/>
          </a:prstGeom>
          <a:solidFill>
            <a:srgbClr val="113A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mj-lt"/>
            </a:endParaRPr>
          </a:p>
        </p:txBody>
      </p:sp>
      <p:sp>
        <p:nvSpPr>
          <p:cNvPr id="5" name="Прямоугольник 43"/>
          <p:cNvSpPr/>
          <p:nvPr/>
        </p:nvSpPr>
        <p:spPr>
          <a:xfrm>
            <a:off x="870869" y="6003825"/>
            <a:ext cx="2479867" cy="10757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mj-lt"/>
            </a:endParaRPr>
          </a:p>
        </p:txBody>
      </p:sp>
      <p:sp>
        <p:nvSpPr>
          <p:cNvPr id="8" name="Прямоугольник 44"/>
          <p:cNvSpPr/>
          <p:nvPr/>
        </p:nvSpPr>
        <p:spPr>
          <a:xfrm>
            <a:off x="3536134" y="2506526"/>
            <a:ext cx="2479867" cy="918875"/>
          </a:xfrm>
          <a:prstGeom prst="rect">
            <a:avLst/>
          </a:prstGeom>
          <a:solidFill>
            <a:srgbClr val="113A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mj-lt"/>
            </a:endParaRPr>
          </a:p>
        </p:txBody>
      </p:sp>
      <p:sp>
        <p:nvSpPr>
          <p:cNvPr id="11" name="Прямоугольник 48"/>
          <p:cNvSpPr/>
          <p:nvPr/>
        </p:nvSpPr>
        <p:spPr>
          <a:xfrm>
            <a:off x="3536134" y="6003825"/>
            <a:ext cx="2479867" cy="107572"/>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mj-lt"/>
            </a:endParaRPr>
          </a:p>
        </p:txBody>
      </p:sp>
      <p:sp>
        <p:nvSpPr>
          <p:cNvPr id="14" name="Прямоугольник 49"/>
          <p:cNvSpPr/>
          <p:nvPr/>
        </p:nvSpPr>
        <p:spPr>
          <a:xfrm>
            <a:off x="6201399" y="2506526"/>
            <a:ext cx="2479867" cy="918875"/>
          </a:xfrm>
          <a:prstGeom prst="rect">
            <a:avLst/>
          </a:prstGeom>
          <a:solidFill>
            <a:srgbClr val="113A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mj-lt"/>
            </a:endParaRPr>
          </a:p>
        </p:txBody>
      </p:sp>
      <p:sp>
        <p:nvSpPr>
          <p:cNvPr id="17" name="Прямоугольник 53"/>
          <p:cNvSpPr/>
          <p:nvPr/>
        </p:nvSpPr>
        <p:spPr>
          <a:xfrm>
            <a:off x="6201399" y="6003825"/>
            <a:ext cx="2479867" cy="10757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mj-lt"/>
            </a:endParaRPr>
          </a:p>
        </p:txBody>
      </p:sp>
      <p:sp>
        <p:nvSpPr>
          <p:cNvPr id="20" name="Прямоугольник 54"/>
          <p:cNvSpPr/>
          <p:nvPr/>
        </p:nvSpPr>
        <p:spPr>
          <a:xfrm>
            <a:off x="8866664" y="2506526"/>
            <a:ext cx="2479867" cy="918875"/>
          </a:xfrm>
          <a:prstGeom prst="rect">
            <a:avLst/>
          </a:prstGeom>
          <a:solidFill>
            <a:srgbClr val="113A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mj-lt"/>
            </a:endParaRPr>
          </a:p>
        </p:txBody>
      </p:sp>
      <p:sp>
        <p:nvSpPr>
          <p:cNvPr id="21" name="Прямоугольник 58"/>
          <p:cNvSpPr/>
          <p:nvPr/>
        </p:nvSpPr>
        <p:spPr>
          <a:xfrm>
            <a:off x="8866664" y="6003825"/>
            <a:ext cx="2479867" cy="10757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65000"/>
                  <a:lumOff val="35000"/>
                </a:schemeClr>
              </a:solidFill>
              <a:latin typeface="+mj-lt"/>
            </a:endParaRPr>
          </a:p>
        </p:txBody>
      </p:sp>
      <p:sp>
        <p:nvSpPr>
          <p:cNvPr id="22" name="Shape 2591"/>
          <p:cNvSpPr/>
          <p:nvPr/>
        </p:nvSpPr>
        <p:spPr>
          <a:xfrm>
            <a:off x="9896439" y="2764226"/>
            <a:ext cx="420316" cy="420272"/>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28571" tIns="28571" rIns="28571" bIns="28571" anchor="ctr"/>
          <a:p>
            <a:pPr defTabSz="3429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solidFill>
                <a:schemeClr val="tx1">
                  <a:lumMod val="65000"/>
                  <a:lumOff val="35000"/>
                </a:schemeClr>
              </a:solidFill>
              <a:latin typeface="+mj-lt"/>
            </a:endParaRPr>
          </a:p>
        </p:txBody>
      </p:sp>
      <p:sp>
        <p:nvSpPr>
          <p:cNvPr id="23" name="Shape 2633"/>
          <p:cNvSpPr/>
          <p:nvPr/>
        </p:nvSpPr>
        <p:spPr>
          <a:xfrm>
            <a:off x="7227843" y="2760894"/>
            <a:ext cx="426977" cy="42693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28571" tIns="28571" rIns="28571" bIns="28571" anchor="ctr"/>
          <a:p>
            <a:pPr defTabSz="3429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solidFill>
                <a:schemeClr val="tx1">
                  <a:lumMod val="65000"/>
                  <a:lumOff val="35000"/>
                </a:schemeClr>
              </a:solidFill>
              <a:latin typeface="+mj-lt"/>
            </a:endParaRPr>
          </a:p>
        </p:txBody>
      </p:sp>
      <p:sp>
        <p:nvSpPr>
          <p:cNvPr id="24" name="Shape 2581"/>
          <p:cNvSpPr/>
          <p:nvPr/>
        </p:nvSpPr>
        <p:spPr>
          <a:xfrm>
            <a:off x="4544377" y="2742696"/>
            <a:ext cx="463381" cy="463332"/>
          </a:xfrm>
          <a:custGeom>
            <a:avLst/>
            <a:gdLst/>
            <a:ahLst/>
            <a:cxnLst>
              <a:cxn ang="0">
                <a:pos x="wd2" y="hd2"/>
              </a:cxn>
              <a:cxn ang="5400000">
                <a:pos x="wd2" y="hd2"/>
              </a:cxn>
              <a:cxn ang="10800000">
                <a:pos x="wd2" y="hd2"/>
              </a:cxn>
              <a:cxn ang="16200000">
                <a:pos x="wd2" y="hd2"/>
              </a:cxn>
            </a:cxnLst>
            <a:rect l="0" t="0" r="r" b="b"/>
            <a:pathLst>
              <a:path w="21600" h="21600" extrusionOk="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bg1"/>
          </a:solidFill>
          <a:ln w="12700">
            <a:miter lim="400000"/>
          </a:ln>
        </p:spPr>
        <p:txBody>
          <a:bodyPr lIns="28571" tIns="28571" rIns="28571" bIns="28571" anchor="ctr"/>
          <a:p>
            <a:pPr defTabSz="3429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solidFill>
                <a:schemeClr val="tx1">
                  <a:lumMod val="65000"/>
                  <a:lumOff val="35000"/>
                </a:schemeClr>
              </a:solidFill>
              <a:latin typeface="+mj-lt"/>
            </a:endParaRPr>
          </a:p>
        </p:txBody>
      </p:sp>
      <p:sp>
        <p:nvSpPr>
          <p:cNvPr id="25" name="Shape 2632"/>
          <p:cNvSpPr/>
          <p:nvPr/>
        </p:nvSpPr>
        <p:spPr>
          <a:xfrm>
            <a:off x="1921236" y="2742696"/>
            <a:ext cx="379131" cy="463332"/>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chemeClr val="bg1"/>
          </a:solidFill>
          <a:ln w="12700">
            <a:miter lim="400000"/>
          </a:ln>
        </p:spPr>
        <p:txBody>
          <a:bodyPr lIns="28571" tIns="28571" rIns="28571" bIns="28571" anchor="ctr"/>
          <a:p>
            <a:pPr defTabSz="3429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00">
              <a:solidFill>
                <a:schemeClr val="tx1">
                  <a:lumMod val="65000"/>
                  <a:lumOff val="35000"/>
                </a:schemeClr>
              </a:solidFill>
              <a:latin typeface="+mj-lt"/>
            </a:endParaRPr>
          </a:p>
        </p:txBody>
      </p:sp>
      <p:sp>
        <p:nvSpPr>
          <p:cNvPr id="26" name="Rectangle 29"/>
          <p:cNvSpPr/>
          <p:nvPr/>
        </p:nvSpPr>
        <p:spPr>
          <a:xfrm>
            <a:off x="1109177" y="4268351"/>
            <a:ext cx="2009488" cy="1630045"/>
          </a:xfrm>
          <a:prstGeom prst="rect">
            <a:avLst/>
          </a:prstGeom>
        </p:spPr>
        <p:txBody>
          <a:bodyPr wrap="square">
            <a:spAutoFit/>
          </a:bodyPr>
          <a:p>
            <a:pPr lvl="0" algn="ctr">
              <a:lnSpc>
                <a:spcPts val="2000"/>
              </a:lnSpc>
              <a:defRPr/>
            </a:pPr>
            <a:r>
              <a:rPr lang="en-US" altLang="zh-CN" sz="1200">
                <a:solidFill>
                  <a:srgbClr val="113A59"/>
                </a:solidFill>
                <a:latin typeface="Calibri" panose="020F0502020204030204" pitchFamily="34" charset="0"/>
                <a:sym typeface="+mn-ea"/>
              </a:rPr>
              <a:t>Lorem ipsum dolor sit amet, consectetur adipiscing elit. Curabitur elementum posuere pretium. Quisque nibh dolor, dignissim ac dignissim ut, luctus ac urna. </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37" name="Rectangle 30"/>
          <p:cNvSpPr/>
          <p:nvPr/>
        </p:nvSpPr>
        <p:spPr>
          <a:xfrm>
            <a:off x="1567647" y="3931166"/>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
        <p:nvSpPr>
          <p:cNvPr id="38" name="Rectangle 29"/>
          <p:cNvSpPr/>
          <p:nvPr/>
        </p:nvSpPr>
        <p:spPr>
          <a:xfrm>
            <a:off x="3787063" y="4268351"/>
            <a:ext cx="2009488" cy="1630045"/>
          </a:xfrm>
          <a:prstGeom prst="rect">
            <a:avLst/>
          </a:prstGeom>
        </p:spPr>
        <p:txBody>
          <a:bodyPr wrap="square">
            <a:spAutoFit/>
          </a:bodyPr>
          <a:p>
            <a:pPr lvl="0" algn="ctr">
              <a:lnSpc>
                <a:spcPts val="2000"/>
              </a:lnSpc>
              <a:defRPr/>
            </a:pPr>
            <a:r>
              <a:rPr lang="en-US" altLang="zh-CN" sz="1200">
                <a:solidFill>
                  <a:srgbClr val="113A59"/>
                </a:solidFill>
                <a:latin typeface="Calibri" panose="020F0502020204030204" pitchFamily="34" charset="0"/>
                <a:sym typeface="+mn-ea"/>
              </a:rPr>
              <a:t>Lorem ipsum dolor sit amet, consectetur adipiscing elit. Curabitur elementum posuere pretium. Quisque nibh dolor, dignissim ac dignissim ut, luctus ac urna. </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41" name="Rectangle 30"/>
          <p:cNvSpPr/>
          <p:nvPr/>
        </p:nvSpPr>
        <p:spPr>
          <a:xfrm>
            <a:off x="4245533" y="3931166"/>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
        <p:nvSpPr>
          <p:cNvPr id="42" name="Rectangle 29"/>
          <p:cNvSpPr/>
          <p:nvPr/>
        </p:nvSpPr>
        <p:spPr>
          <a:xfrm>
            <a:off x="6464542" y="4268351"/>
            <a:ext cx="2009488" cy="1630045"/>
          </a:xfrm>
          <a:prstGeom prst="rect">
            <a:avLst/>
          </a:prstGeom>
        </p:spPr>
        <p:txBody>
          <a:bodyPr wrap="square">
            <a:spAutoFit/>
          </a:bodyPr>
          <a:p>
            <a:pPr lvl="0" algn="ctr">
              <a:lnSpc>
                <a:spcPts val="2000"/>
              </a:lnSpc>
              <a:defRPr/>
            </a:pPr>
            <a:r>
              <a:rPr lang="en-US" altLang="zh-CN" sz="1200">
                <a:solidFill>
                  <a:srgbClr val="113A59"/>
                </a:solidFill>
                <a:latin typeface="Calibri" panose="020F0502020204030204" pitchFamily="34" charset="0"/>
                <a:sym typeface="+mn-ea"/>
              </a:rPr>
              <a:t>Lorem ipsum dolor sit amet, consectetur adipiscing elit. Curabitur elementum posuere pretium. Quisque nibh dolor, dignissim ac dignissim ut, luctus ac urna. </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43" name="Rectangle 30"/>
          <p:cNvSpPr/>
          <p:nvPr/>
        </p:nvSpPr>
        <p:spPr>
          <a:xfrm>
            <a:off x="6923012" y="3931166"/>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
        <p:nvSpPr>
          <p:cNvPr id="44" name="Rectangle 29"/>
          <p:cNvSpPr/>
          <p:nvPr/>
        </p:nvSpPr>
        <p:spPr>
          <a:xfrm>
            <a:off x="9142021" y="4268351"/>
            <a:ext cx="2009488" cy="1630045"/>
          </a:xfrm>
          <a:prstGeom prst="rect">
            <a:avLst/>
          </a:prstGeom>
        </p:spPr>
        <p:txBody>
          <a:bodyPr wrap="square">
            <a:spAutoFit/>
          </a:bodyPr>
          <a:p>
            <a:pPr lvl="0" algn="ctr">
              <a:lnSpc>
                <a:spcPts val="2000"/>
              </a:lnSpc>
              <a:defRPr/>
            </a:pPr>
            <a:r>
              <a:rPr lang="en-US" altLang="zh-CN" sz="1200">
                <a:solidFill>
                  <a:srgbClr val="113A59"/>
                </a:solidFill>
                <a:latin typeface="Calibri" panose="020F0502020204030204" pitchFamily="34" charset="0"/>
                <a:sym typeface="+mn-ea"/>
              </a:rPr>
              <a:t>Lorem ipsum dolor sit amet, consectetur adipiscing elit. Curabitur elementum posuere pretium. Quisque nibh dolor, dignissim ac dignissim ut, luctus ac urna. </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45" name="Rectangle 30"/>
          <p:cNvSpPr/>
          <p:nvPr/>
        </p:nvSpPr>
        <p:spPr>
          <a:xfrm>
            <a:off x="9600491" y="3931166"/>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1000"/>
                                        <p:tgtEl>
                                          <p:spTgt spid="38"/>
                                        </p:tgtEl>
                                      </p:cBhvr>
                                    </p:animEffect>
                                    <p:anim calcmode="lin" valueType="num">
                                      <p:cBhvr>
                                        <p:cTn id="19" dur="1000" fill="hold"/>
                                        <p:tgtEl>
                                          <p:spTgt spid="38"/>
                                        </p:tgtEl>
                                        <p:attrNameLst>
                                          <p:attrName>ppt_x</p:attrName>
                                        </p:attrNameLst>
                                      </p:cBhvr>
                                      <p:tavLst>
                                        <p:tav tm="0">
                                          <p:val>
                                            <p:strVal val="#ppt_x"/>
                                          </p:val>
                                        </p:tav>
                                        <p:tav tm="100000">
                                          <p:val>
                                            <p:strVal val="#ppt_x"/>
                                          </p:val>
                                        </p:tav>
                                      </p:tavLst>
                                    </p:anim>
                                    <p:anim calcmode="lin" valueType="num">
                                      <p:cBhvr>
                                        <p:cTn id="20" dur="1000" fill="hold"/>
                                        <p:tgtEl>
                                          <p:spTgt spid="3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1000"/>
                                        <p:tgtEl>
                                          <p:spTgt spid="42"/>
                                        </p:tgtEl>
                                      </p:cBhvr>
                                    </p:animEffect>
                                    <p:anim calcmode="lin" valueType="num">
                                      <p:cBhvr>
                                        <p:cTn id="30" dur="1000" fill="hold"/>
                                        <p:tgtEl>
                                          <p:spTgt spid="42"/>
                                        </p:tgtEl>
                                        <p:attrNameLst>
                                          <p:attrName>ppt_x</p:attrName>
                                        </p:attrNameLst>
                                      </p:cBhvr>
                                      <p:tavLst>
                                        <p:tav tm="0">
                                          <p:val>
                                            <p:strVal val="#ppt_x"/>
                                          </p:val>
                                        </p:tav>
                                        <p:tav tm="100000">
                                          <p:val>
                                            <p:strVal val="#ppt_x"/>
                                          </p:val>
                                        </p:tav>
                                      </p:tavLst>
                                    </p:anim>
                                    <p:anim calcmode="lin" valueType="num">
                                      <p:cBhvr>
                                        <p:cTn id="31" dur="1000" fill="hold"/>
                                        <p:tgtEl>
                                          <p:spTgt spid="4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1000"/>
                                        <p:tgtEl>
                                          <p:spTgt spid="43"/>
                                        </p:tgtEl>
                                      </p:cBhvr>
                                    </p:animEffect>
                                    <p:anim calcmode="lin" valueType="num">
                                      <p:cBhvr>
                                        <p:cTn id="35" dur="1000" fill="hold"/>
                                        <p:tgtEl>
                                          <p:spTgt spid="43"/>
                                        </p:tgtEl>
                                        <p:attrNameLst>
                                          <p:attrName>ppt_x</p:attrName>
                                        </p:attrNameLst>
                                      </p:cBhvr>
                                      <p:tavLst>
                                        <p:tav tm="0">
                                          <p:val>
                                            <p:strVal val="#ppt_x"/>
                                          </p:val>
                                        </p:tav>
                                        <p:tav tm="100000">
                                          <p:val>
                                            <p:strVal val="#ppt_x"/>
                                          </p:val>
                                        </p:tav>
                                      </p:tavLst>
                                    </p:anim>
                                    <p:anim calcmode="lin" valueType="num">
                                      <p:cBhvr>
                                        <p:cTn id="36" dur="1000" fill="hold"/>
                                        <p:tgtEl>
                                          <p:spTgt spid="43"/>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1000"/>
                                        <p:tgtEl>
                                          <p:spTgt spid="44"/>
                                        </p:tgtEl>
                                      </p:cBhvr>
                                    </p:animEffect>
                                    <p:anim calcmode="lin" valueType="num">
                                      <p:cBhvr>
                                        <p:cTn id="41" dur="1000" fill="hold"/>
                                        <p:tgtEl>
                                          <p:spTgt spid="44"/>
                                        </p:tgtEl>
                                        <p:attrNameLst>
                                          <p:attrName>ppt_x</p:attrName>
                                        </p:attrNameLst>
                                      </p:cBhvr>
                                      <p:tavLst>
                                        <p:tav tm="0">
                                          <p:val>
                                            <p:strVal val="#ppt_x"/>
                                          </p:val>
                                        </p:tav>
                                        <p:tav tm="100000">
                                          <p:val>
                                            <p:strVal val="#ppt_x"/>
                                          </p:val>
                                        </p:tav>
                                      </p:tavLst>
                                    </p:anim>
                                    <p:anim calcmode="lin" valueType="num">
                                      <p:cBhvr>
                                        <p:cTn id="42" dur="1000" fill="hold"/>
                                        <p:tgtEl>
                                          <p:spTgt spid="4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1000"/>
                                        <p:tgtEl>
                                          <p:spTgt spid="45"/>
                                        </p:tgtEl>
                                      </p:cBhvr>
                                    </p:animEffect>
                                    <p:anim calcmode="lin" valueType="num">
                                      <p:cBhvr>
                                        <p:cTn id="46" dur="1000" fill="hold"/>
                                        <p:tgtEl>
                                          <p:spTgt spid="45"/>
                                        </p:tgtEl>
                                        <p:attrNameLst>
                                          <p:attrName>ppt_x</p:attrName>
                                        </p:attrNameLst>
                                      </p:cBhvr>
                                      <p:tavLst>
                                        <p:tav tm="0">
                                          <p:val>
                                            <p:strVal val="#ppt_x"/>
                                          </p:val>
                                        </p:tav>
                                        <p:tav tm="100000">
                                          <p:val>
                                            <p:strVal val="#ppt_x"/>
                                          </p:val>
                                        </p:tav>
                                      </p:tavLst>
                                    </p:anim>
                                    <p:anim calcmode="lin" valueType="num">
                                      <p:cBhvr>
                                        <p:cTn id="47"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7" grpId="0"/>
      <p:bldP spid="38" grpId="0"/>
      <p:bldP spid="41" grpId="0"/>
      <p:bldP spid="42" grpId="0"/>
      <p:bldP spid="43" grpId="0"/>
      <p:bldP spid="44"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9220" name="组合 19"/>
          <p:cNvGrpSpPr/>
          <p:nvPr/>
        </p:nvGrpSpPr>
        <p:grpSpPr bwMode="auto">
          <a:xfrm>
            <a:off x="8915400" y="704850"/>
            <a:ext cx="2247900" cy="533400"/>
            <a:chOff x="2028559" y="4443106"/>
            <a:chExt cx="10163441" cy="2414894"/>
          </a:xfrm>
        </p:grpSpPr>
        <p:grpSp>
          <p:nvGrpSpPr>
            <p:cNvPr id="9254"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255"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256"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257"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258"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9221" name="组合 20"/>
          <p:cNvGrpSpPr/>
          <p:nvPr/>
        </p:nvGrpSpPr>
        <p:grpSpPr bwMode="auto">
          <a:xfrm flipH="1">
            <a:off x="742950" y="704850"/>
            <a:ext cx="2247900" cy="533400"/>
            <a:chOff x="2028559" y="4443106"/>
            <a:chExt cx="10163441" cy="2414894"/>
          </a:xfrm>
        </p:grpSpPr>
        <p:grpSp>
          <p:nvGrpSpPr>
            <p:cNvPr id="9239"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240"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241"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242"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243"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9222" name="Freeform 5"/>
          <p:cNvSpPr/>
          <p:nvPr/>
        </p:nvSpPr>
        <p:spPr bwMode="auto">
          <a:xfrm>
            <a:off x="6632575" y="3516313"/>
            <a:ext cx="1600200" cy="2246312"/>
          </a:xfrm>
          <a:custGeom>
            <a:avLst/>
            <a:gdLst>
              <a:gd name="T0" fmla="*/ 798860 w 615"/>
              <a:gd name="T1" fmla="*/ 0 h 863"/>
              <a:gd name="T2" fmla="*/ 1199591 w 615"/>
              <a:gd name="T3" fmla="*/ 1131935 h 863"/>
              <a:gd name="T4" fmla="*/ 1600322 w 615"/>
              <a:gd name="T5" fmla="*/ 2245654 h 863"/>
              <a:gd name="T6" fmla="*/ 798860 w 615"/>
              <a:gd name="T7" fmla="*/ 2245654 h 863"/>
              <a:gd name="T8" fmla="*/ 0 w 615"/>
              <a:gd name="T9" fmla="*/ 2245654 h 863"/>
              <a:gd name="T10" fmla="*/ 400731 w 615"/>
              <a:gd name="T11" fmla="*/ 1131935 h 863"/>
              <a:gd name="T12" fmla="*/ 798860 w 615"/>
              <a:gd name="T13" fmla="*/ 0 h 863"/>
              <a:gd name="T14" fmla="*/ 0 60000 65536"/>
              <a:gd name="T15" fmla="*/ 0 60000 65536"/>
              <a:gd name="T16" fmla="*/ 0 60000 65536"/>
              <a:gd name="T17" fmla="*/ 0 60000 65536"/>
              <a:gd name="T18" fmla="*/ 0 60000 65536"/>
              <a:gd name="T19" fmla="*/ 0 60000 65536"/>
              <a:gd name="T20" fmla="*/ 0 60000 65536"/>
              <a:gd name="T21" fmla="*/ 0 w 615"/>
              <a:gd name="T22" fmla="*/ 0 h 863"/>
              <a:gd name="T23" fmla="*/ 615 w 615"/>
              <a:gd name="T24" fmla="*/ 863 h 8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863">
                <a:moveTo>
                  <a:pt x="307" y="0"/>
                </a:moveTo>
                <a:lnTo>
                  <a:pt x="461" y="435"/>
                </a:lnTo>
                <a:lnTo>
                  <a:pt x="615" y="863"/>
                </a:lnTo>
                <a:lnTo>
                  <a:pt x="307" y="863"/>
                </a:lnTo>
                <a:lnTo>
                  <a:pt x="0" y="863"/>
                </a:lnTo>
                <a:lnTo>
                  <a:pt x="154" y="435"/>
                </a:lnTo>
                <a:lnTo>
                  <a:pt x="307" y="0"/>
                </a:lnTo>
                <a:close/>
              </a:path>
            </a:pathLst>
          </a:cu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9223" name="Freeform 6"/>
          <p:cNvSpPr/>
          <p:nvPr/>
        </p:nvSpPr>
        <p:spPr bwMode="auto">
          <a:xfrm>
            <a:off x="5276850" y="4700588"/>
            <a:ext cx="1600200" cy="1062037"/>
          </a:xfrm>
          <a:custGeom>
            <a:avLst/>
            <a:gdLst>
              <a:gd name="T0" fmla="*/ 801462 w 615"/>
              <a:gd name="T1" fmla="*/ 0 h 408"/>
              <a:gd name="T2" fmla="*/ 1199591 w 615"/>
              <a:gd name="T3" fmla="*/ 523032 h 408"/>
              <a:gd name="T4" fmla="*/ 1600322 w 615"/>
              <a:gd name="T5" fmla="*/ 1061676 h 408"/>
              <a:gd name="T6" fmla="*/ 801462 w 615"/>
              <a:gd name="T7" fmla="*/ 1061676 h 408"/>
              <a:gd name="T8" fmla="*/ 0 w 615"/>
              <a:gd name="T9" fmla="*/ 1061676 h 408"/>
              <a:gd name="T10" fmla="*/ 400731 w 615"/>
              <a:gd name="T11" fmla="*/ 523032 h 408"/>
              <a:gd name="T12" fmla="*/ 801462 w 615"/>
              <a:gd name="T13" fmla="*/ 0 h 408"/>
              <a:gd name="T14" fmla="*/ 0 60000 65536"/>
              <a:gd name="T15" fmla="*/ 0 60000 65536"/>
              <a:gd name="T16" fmla="*/ 0 60000 65536"/>
              <a:gd name="T17" fmla="*/ 0 60000 65536"/>
              <a:gd name="T18" fmla="*/ 0 60000 65536"/>
              <a:gd name="T19" fmla="*/ 0 60000 65536"/>
              <a:gd name="T20" fmla="*/ 0 60000 65536"/>
              <a:gd name="T21" fmla="*/ 0 w 615"/>
              <a:gd name="T22" fmla="*/ 0 h 408"/>
              <a:gd name="T23" fmla="*/ 615 w 615"/>
              <a:gd name="T24" fmla="*/ 408 h 4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408">
                <a:moveTo>
                  <a:pt x="308" y="0"/>
                </a:moveTo>
                <a:lnTo>
                  <a:pt x="461" y="201"/>
                </a:lnTo>
                <a:lnTo>
                  <a:pt x="615" y="408"/>
                </a:lnTo>
                <a:lnTo>
                  <a:pt x="308" y="408"/>
                </a:lnTo>
                <a:lnTo>
                  <a:pt x="0" y="408"/>
                </a:lnTo>
                <a:lnTo>
                  <a:pt x="154" y="201"/>
                </a:lnTo>
                <a:lnTo>
                  <a:pt x="308" y="0"/>
                </a:lnTo>
                <a:close/>
              </a:path>
            </a:pathLst>
          </a:custGeom>
          <a:solidFill>
            <a:srgbClr val="4D86B3"/>
          </a:solidFill>
          <a:ln w="9525">
            <a:noFill/>
            <a:miter lim="800000"/>
          </a:ln>
        </p:spPr>
        <p:txBody>
          <a:bodyPr/>
          <a:lstStyle/>
          <a:p>
            <a:endParaRPr lang="zh-CN" altLang="en-US" sz="2800">
              <a:latin typeface="Calibri" panose="020F0502020204030204" pitchFamily="34" charset="0"/>
            </a:endParaRPr>
          </a:p>
        </p:txBody>
      </p:sp>
      <p:sp>
        <p:nvSpPr>
          <p:cNvPr id="9224" name="Freeform 7"/>
          <p:cNvSpPr/>
          <p:nvPr/>
        </p:nvSpPr>
        <p:spPr bwMode="auto">
          <a:xfrm>
            <a:off x="3975100" y="5483225"/>
            <a:ext cx="1597025" cy="279400"/>
          </a:xfrm>
          <a:custGeom>
            <a:avLst/>
            <a:gdLst>
              <a:gd name="T0" fmla="*/ 798860 w 614"/>
              <a:gd name="T1" fmla="*/ 0 h 107"/>
              <a:gd name="T2" fmla="*/ 1196988 w 614"/>
              <a:gd name="T3" fmla="*/ 137914 h 107"/>
              <a:gd name="T4" fmla="*/ 1597719 w 614"/>
              <a:gd name="T5" fmla="*/ 278431 h 107"/>
              <a:gd name="T6" fmla="*/ 798860 w 614"/>
              <a:gd name="T7" fmla="*/ 278431 h 107"/>
              <a:gd name="T8" fmla="*/ 0 w 614"/>
              <a:gd name="T9" fmla="*/ 278431 h 107"/>
              <a:gd name="T10" fmla="*/ 398129 w 614"/>
              <a:gd name="T11" fmla="*/ 137914 h 107"/>
              <a:gd name="T12" fmla="*/ 798860 w 614"/>
              <a:gd name="T13" fmla="*/ 0 h 107"/>
              <a:gd name="T14" fmla="*/ 0 60000 65536"/>
              <a:gd name="T15" fmla="*/ 0 60000 65536"/>
              <a:gd name="T16" fmla="*/ 0 60000 65536"/>
              <a:gd name="T17" fmla="*/ 0 60000 65536"/>
              <a:gd name="T18" fmla="*/ 0 60000 65536"/>
              <a:gd name="T19" fmla="*/ 0 60000 65536"/>
              <a:gd name="T20" fmla="*/ 0 60000 65536"/>
              <a:gd name="T21" fmla="*/ 0 w 614"/>
              <a:gd name="T22" fmla="*/ 0 h 107"/>
              <a:gd name="T23" fmla="*/ 614 w 614"/>
              <a:gd name="T24" fmla="*/ 107 h 1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07">
                <a:moveTo>
                  <a:pt x="307" y="0"/>
                </a:moveTo>
                <a:lnTo>
                  <a:pt x="460" y="53"/>
                </a:lnTo>
                <a:lnTo>
                  <a:pt x="614" y="107"/>
                </a:lnTo>
                <a:lnTo>
                  <a:pt x="307" y="107"/>
                </a:lnTo>
                <a:lnTo>
                  <a:pt x="0" y="107"/>
                </a:lnTo>
                <a:lnTo>
                  <a:pt x="153" y="53"/>
                </a:lnTo>
                <a:lnTo>
                  <a:pt x="307" y="0"/>
                </a:lnTo>
                <a:close/>
              </a:path>
            </a:pathLst>
          </a:cu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9225" name="Freeform 8"/>
          <p:cNvSpPr/>
          <p:nvPr/>
        </p:nvSpPr>
        <p:spPr bwMode="auto">
          <a:xfrm>
            <a:off x="7988300" y="2209800"/>
            <a:ext cx="1597025" cy="3552825"/>
          </a:xfrm>
          <a:custGeom>
            <a:avLst/>
            <a:gdLst>
              <a:gd name="T0" fmla="*/ 798860 w 614"/>
              <a:gd name="T1" fmla="*/ 0 h 1365"/>
              <a:gd name="T2" fmla="*/ 1199590 w 614"/>
              <a:gd name="T3" fmla="*/ 1774665 h 1365"/>
              <a:gd name="T4" fmla="*/ 1597719 w 614"/>
              <a:gd name="T5" fmla="*/ 3551932 h 1365"/>
              <a:gd name="T6" fmla="*/ 798860 w 614"/>
              <a:gd name="T7" fmla="*/ 3551932 h 1365"/>
              <a:gd name="T8" fmla="*/ 0 w 614"/>
              <a:gd name="T9" fmla="*/ 3551932 h 1365"/>
              <a:gd name="T10" fmla="*/ 400731 w 614"/>
              <a:gd name="T11" fmla="*/ 1774665 h 1365"/>
              <a:gd name="T12" fmla="*/ 798860 w 614"/>
              <a:gd name="T13" fmla="*/ 0 h 1365"/>
              <a:gd name="T14" fmla="*/ 0 60000 65536"/>
              <a:gd name="T15" fmla="*/ 0 60000 65536"/>
              <a:gd name="T16" fmla="*/ 0 60000 65536"/>
              <a:gd name="T17" fmla="*/ 0 60000 65536"/>
              <a:gd name="T18" fmla="*/ 0 60000 65536"/>
              <a:gd name="T19" fmla="*/ 0 60000 65536"/>
              <a:gd name="T20" fmla="*/ 0 60000 65536"/>
              <a:gd name="T21" fmla="*/ 0 w 614"/>
              <a:gd name="T22" fmla="*/ 0 h 1365"/>
              <a:gd name="T23" fmla="*/ 614 w 614"/>
              <a:gd name="T24" fmla="*/ 1365 h 13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365">
                <a:moveTo>
                  <a:pt x="307" y="0"/>
                </a:moveTo>
                <a:lnTo>
                  <a:pt x="461" y="682"/>
                </a:lnTo>
                <a:lnTo>
                  <a:pt x="614" y="1365"/>
                </a:lnTo>
                <a:lnTo>
                  <a:pt x="307" y="1365"/>
                </a:lnTo>
                <a:lnTo>
                  <a:pt x="0" y="1365"/>
                </a:lnTo>
                <a:lnTo>
                  <a:pt x="154" y="682"/>
                </a:lnTo>
                <a:lnTo>
                  <a:pt x="307" y="0"/>
                </a:lnTo>
                <a:close/>
              </a:path>
            </a:pathLst>
          </a:custGeom>
          <a:solidFill>
            <a:srgbClr val="4D86B3"/>
          </a:solidFill>
          <a:ln w="9525">
            <a:noFill/>
            <a:miter lim="800000"/>
          </a:ln>
        </p:spPr>
        <p:txBody>
          <a:bodyPr/>
          <a:lstStyle/>
          <a:p>
            <a:endParaRPr lang="zh-CN" altLang="en-US" sz="2800">
              <a:latin typeface="Calibri" panose="020F0502020204030204" pitchFamily="34" charset="0"/>
            </a:endParaRPr>
          </a:p>
        </p:txBody>
      </p:sp>
      <p:sp>
        <p:nvSpPr>
          <p:cNvPr id="9226" name="Freeform 9"/>
          <p:cNvSpPr/>
          <p:nvPr/>
        </p:nvSpPr>
        <p:spPr bwMode="auto">
          <a:xfrm>
            <a:off x="9344025" y="4106863"/>
            <a:ext cx="1597025" cy="1655762"/>
          </a:xfrm>
          <a:custGeom>
            <a:avLst/>
            <a:gdLst>
              <a:gd name="T0" fmla="*/ 798860 w 614"/>
              <a:gd name="T1" fmla="*/ 0 h 636"/>
              <a:gd name="T2" fmla="*/ 1199590 w 614"/>
              <a:gd name="T3" fmla="*/ 835289 h 636"/>
              <a:gd name="T4" fmla="*/ 1597719 w 614"/>
              <a:gd name="T5" fmla="*/ 1654966 h 636"/>
              <a:gd name="T6" fmla="*/ 798860 w 614"/>
              <a:gd name="T7" fmla="*/ 1654966 h 636"/>
              <a:gd name="T8" fmla="*/ 0 w 614"/>
              <a:gd name="T9" fmla="*/ 1654966 h 636"/>
              <a:gd name="T10" fmla="*/ 400731 w 614"/>
              <a:gd name="T11" fmla="*/ 835289 h 636"/>
              <a:gd name="T12" fmla="*/ 798860 w 614"/>
              <a:gd name="T13" fmla="*/ 0 h 636"/>
              <a:gd name="T14" fmla="*/ 0 60000 65536"/>
              <a:gd name="T15" fmla="*/ 0 60000 65536"/>
              <a:gd name="T16" fmla="*/ 0 60000 65536"/>
              <a:gd name="T17" fmla="*/ 0 60000 65536"/>
              <a:gd name="T18" fmla="*/ 0 60000 65536"/>
              <a:gd name="T19" fmla="*/ 0 60000 65536"/>
              <a:gd name="T20" fmla="*/ 0 60000 65536"/>
              <a:gd name="T21" fmla="*/ 0 w 614"/>
              <a:gd name="T22" fmla="*/ 0 h 636"/>
              <a:gd name="T23" fmla="*/ 614 w 614"/>
              <a:gd name="T24" fmla="*/ 636 h 6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636">
                <a:moveTo>
                  <a:pt x="307" y="0"/>
                </a:moveTo>
                <a:lnTo>
                  <a:pt x="461" y="321"/>
                </a:lnTo>
                <a:lnTo>
                  <a:pt x="614" y="636"/>
                </a:lnTo>
                <a:lnTo>
                  <a:pt x="307" y="636"/>
                </a:lnTo>
                <a:lnTo>
                  <a:pt x="0" y="636"/>
                </a:lnTo>
                <a:lnTo>
                  <a:pt x="154" y="321"/>
                </a:lnTo>
                <a:lnTo>
                  <a:pt x="307" y="0"/>
                </a:lnTo>
                <a:close/>
              </a:path>
            </a:pathLst>
          </a:cu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42" name="TextBox 282"/>
          <p:cNvSpPr txBox="1"/>
          <p:nvPr/>
        </p:nvSpPr>
        <p:spPr bwMode="auto">
          <a:xfrm>
            <a:off x="4402138" y="4860925"/>
            <a:ext cx="623887" cy="460375"/>
          </a:xfrm>
          <a:prstGeom prst="rect">
            <a:avLst/>
          </a:prstGeom>
          <a:noFill/>
        </p:spPr>
        <p:txBody>
          <a:bodyPr wrap="none">
            <a:spAutoFit/>
          </a:bodyPr>
          <a:lstStyle/>
          <a:p>
            <a:pPr fontAlgn="auto">
              <a:spcBef>
                <a:spcPts val="0"/>
              </a:spcBef>
              <a:spcAft>
                <a:spcPts val="0"/>
              </a:spcAft>
              <a:defRPr/>
            </a:pPr>
            <a:r>
              <a:rPr lang="en-US" altLang="zh-CN" sz="2400" spc="300" dirty="0">
                <a:solidFill>
                  <a:srgbClr val="284848"/>
                </a:solidFill>
                <a:latin typeface="方正中等线简体" pitchFamily="65" charset="-122"/>
                <a:ea typeface="方正中等线简体" pitchFamily="65" charset="-122"/>
                <a:cs typeface="Arial" panose="020B0604020202020204" pitchFamily="34" charset="0"/>
              </a:rPr>
              <a:t>18</a:t>
            </a:r>
            <a:endParaRPr lang="zh-CN" altLang="en-US" sz="2400" spc="300" dirty="0">
              <a:solidFill>
                <a:srgbClr val="284848"/>
              </a:solidFill>
              <a:latin typeface="方正中等线简体" pitchFamily="65" charset="-122"/>
              <a:ea typeface="方正中等线简体" pitchFamily="65" charset="-122"/>
              <a:cs typeface="Arial" panose="020B0604020202020204" pitchFamily="34" charset="0"/>
            </a:endParaRPr>
          </a:p>
        </p:txBody>
      </p:sp>
      <p:sp>
        <p:nvSpPr>
          <p:cNvPr id="43" name="TextBox 283"/>
          <p:cNvSpPr txBox="1"/>
          <p:nvPr/>
        </p:nvSpPr>
        <p:spPr bwMode="auto">
          <a:xfrm>
            <a:off x="4359275" y="5956300"/>
            <a:ext cx="774700" cy="400050"/>
          </a:xfrm>
          <a:prstGeom prst="rect">
            <a:avLst/>
          </a:prstGeom>
          <a:noFill/>
        </p:spPr>
        <p:txBody>
          <a:bodyPr wrap="none">
            <a:spAutoFit/>
          </a:bodyPr>
          <a:lstStyle>
            <a:defPPr>
              <a:defRPr lang="zh-CN"/>
            </a:defPPr>
            <a:lvl1pPr algn="ctr" fontAlgn="auto">
              <a:spcBef>
                <a:spcPts val="0"/>
              </a:spcBef>
              <a:spcAft>
                <a:spcPts val="0"/>
              </a:spcAft>
              <a:defRPr sz="14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z="2000" b="1" dirty="0">
                <a:solidFill>
                  <a:srgbClr val="113A59"/>
                </a:solidFill>
              </a:rPr>
              <a:t>标题</a:t>
            </a:r>
            <a:endParaRPr lang="zh-CN" altLang="en-US" sz="2000" b="1" dirty="0">
              <a:solidFill>
                <a:srgbClr val="113A59"/>
              </a:solidFill>
            </a:endParaRPr>
          </a:p>
        </p:txBody>
      </p:sp>
      <p:sp>
        <p:nvSpPr>
          <p:cNvPr id="44" name="TextBox 285"/>
          <p:cNvSpPr txBox="1"/>
          <p:nvPr/>
        </p:nvSpPr>
        <p:spPr bwMode="auto">
          <a:xfrm>
            <a:off x="5621338" y="5956300"/>
            <a:ext cx="773112" cy="400050"/>
          </a:xfrm>
          <a:prstGeom prst="rect">
            <a:avLst/>
          </a:prstGeom>
          <a:noFill/>
        </p:spPr>
        <p:txBody>
          <a:bodyPr wrap="none">
            <a:spAutoFit/>
          </a:bodyPr>
          <a:lstStyle>
            <a:defPPr>
              <a:defRPr lang="zh-CN"/>
            </a:defPPr>
            <a:lvl1pPr algn="ctr" fontAlgn="auto">
              <a:spcBef>
                <a:spcPts val="0"/>
              </a:spcBef>
              <a:spcAft>
                <a:spcPts val="0"/>
              </a:spcAft>
              <a:defRPr sz="14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z="2000" b="1" dirty="0">
                <a:solidFill>
                  <a:srgbClr val="113A59"/>
                </a:solidFill>
              </a:rPr>
              <a:t>标题</a:t>
            </a:r>
            <a:endParaRPr lang="zh-CN" altLang="en-US" sz="2000" b="1" dirty="0">
              <a:solidFill>
                <a:srgbClr val="113A59"/>
              </a:solidFill>
            </a:endParaRPr>
          </a:p>
        </p:txBody>
      </p:sp>
      <p:sp>
        <p:nvSpPr>
          <p:cNvPr id="45" name="TextBox 286"/>
          <p:cNvSpPr txBox="1"/>
          <p:nvPr/>
        </p:nvSpPr>
        <p:spPr bwMode="auto">
          <a:xfrm>
            <a:off x="6831013" y="5956300"/>
            <a:ext cx="774700" cy="400050"/>
          </a:xfrm>
          <a:prstGeom prst="rect">
            <a:avLst/>
          </a:prstGeom>
          <a:noFill/>
        </p:spPr>
        <p:txBody>
          <a:bodyPr wrap="none">
            <a:spAutoFit/>
          </a:bodyPr>
          <a:lstStyle/>
          <a:p>
            <a:pPr fontAlgn="auto">
              <a:spcBef>
                <a:spcPts val="0"/>
              </a:spcBef>
              <a:spcAft>
                <a:spcPts val="0"/>
              </a:spcAft>
              <a:defRPr/>
            </a:pPr>
            <a:r>
              <a:rPr lang="zh-CN" altLang="en-US" sz="2000" b="1" spc="300" dirty="0">
                <a:solidFill>
                  <a:srgbClr val="113A59"/>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2000" b="1" spc="300" dirty="0">
              <a:solidFill>
                <a:srgbClr val="113A59"/>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TextBox 287"/>
          <p:cNvSpPr txBox="1"/>
          <p:nvPr/>
        </p:nvSpPr>
        <p:spPr bwMode="auto">
          <a:xfrm>
            <a:off x="8332788" y="5956300"/>
            <a:ext cx="774700" cy="400050"/>
          </a:xfrm>
          <a:prstGeom prst="rect">
            <a:avLst/>
          </a:prstGeom>
          <a:noFill/>
        </p:spPr>
        <p:txBody>
          <a:bodyPr wrap="none">
            <a:spAutoFit/>
          </a:bodyPr>
          <a:lstStyle>
            <a:defPPr>
              <a:defRPr lang="zh-CN"/>
            </a:defPPr>
            <a:lvl1pPr algn="ctr" fontAlgn="auto">
              <a:spcBef>
                <a:spcPts val="0"/>
              </a:spcBef>
              <a:spcAft>
                <a:spcPts val="0"/>
              </a:spcAft>
              <a:defRPr sz="14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z="2000" b="1" dirty="0">
                <a:solidFill>
                  <a:srgbClr val="113A59"/>
                </a:solidFill>
              </a:rPr>
              <a:t>标题</a:t>
            </a:r>
            <a:endParaRPr lang="zh-CN" altLang="en-US" sz="2000" b="1" dirty="0">
              <a:solidFill>
                <a:srgbClr val="113A59"/>
              </a:solidFill>
            </a:endParaRPr>
          </a:p>
        </p:txBody>
      </p:sp>
      <p:sp>
        <p:nvSpPr>
          <p:cNvPr id="47" name="TextBox 288"/>
          <p:cNvSpPr txBox="1"/>
          <p:nvPr/>
        </p:nvSpPr>
        <p:spPr bwMode="auto">
          <a:xfrm>
            <a:off x="9736138" y="5956300"/>
            <a:ext cx="774700" cy="400050"/>
          </a:xfrm>
          <a:prstGeom prst="rect">
            <a:avLst/>
          </a:prstGeom>
          <a:noFill/>
        </p:spPr>
        <p:txBody>
          <a:bodyPr wrap="none">
            <a:spAutoFit/>
          </a:bodyPr>
          <a:lstStyle>
            <a:defPPr>
              <a:defRPr lang="zh-CN"/>
            </a:defPPr>
            <a:lvl1pPr algn="ctr" fontAlgn="auto">
              <a:spcBef>
                <a:spcPts val="0"/>
              </a:spcBef>
              <a:spcAft>
                <a:spcPts val="0"/>
              </a:spcAft>
              <a:defRPr sz="14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z="2000" b="1" dirty="0">
                <a:solidFill>
                  <a:srgbClr val="113A59"/>
                </a:solidFill>
              </a:rPr>
              <a:t>标题</a:t>
            </a:r>
            <a:endParaRPr lang="zh-CN" altLang="en-US" sz="2000" b="1" dirty="0">
              <a:solidFill>
                <a:srgbClr val="113A59"/>
              </a:solidFill>
            </a:endParaRPr>
          </a:p>
        </p:txBody>
      </p:sp>
      <p:sp>
        <p:nvSpPr>
          <p:cNvPr id="48" name="TextBox 289"/>
          <p:cNvSpPr txBox="1"/>
          <p:nvPr/>
        </p:nvSpPr>
        <p:spPr bwMode="auto">
          <a:xfrm>
            <a:off x="5686425" y="4149725"/>
            <a:ext cx="623888" cy="461963"/>
          </a:xfrm>
          <a:prstGeom prst="rect">
            <a:avLst/>
          </a:prstGeom>
          <a:noFill/>
        </p:spPr>
        <p:txBody>
          <a:bodyPr wrap="none">
            <a:spAutoFit/>
          </a:bodyPr>
          <a:lstStyle/>
          <a:p>
            <a:pPr fontAlgn="auto">
              <a:spcBef>
                <a:spcPts val="0"/>
              </a:spcBef>
              <a:spcAft>
                <a:spcPts val="0"/>
              </a:spcAft>
              <a:defRPr/>
            </a:pPr>
            <a:r>
              <a:rPr lang="en-US" altLang="zh-CN" sz="2400" spc="300" dirty="0">
                <a:solidFill>
                  <a:srgbClr val="284848"/>
                </a:solidFill>
                <a:latin typeface="方正中等线简体" pitchFamily="65" charset="-122"/>
                <a:ea typeface="方正中等线简体" pitchFamily="65" charset="-122"/>
                <a:cs typeface="Arial" panose="020B0604020202020204" pitchFamily="34" charset="0"/>
              </a:rPr>
              <a:t>38</a:t>
            </a:r>
            <a:endParaRPr lang="zh-CN" altLang="en-US" sz="2400" spc="300" dirty="0">
              <a:solidFill>
                <a:srgbClr val="284848"/>
              </a:solidFill>
              <a:latin typeface="方正中等线简体" pitchFamily="65" charset="-122"/>
              <a:ea typeface="方正中等线简体" pitchFamily="65" charset="-122"/>
              <a:cs typeface="Arial" panose="020B0604020202020204" pitchFamily="34" charset="0"/>
            </a:endParaRPr>
          </a:p>
        </p:txBody>
      </p:sp>
      <p:sp>
        <p:nvSpPr>
          <p:cNvPr id="49" name="TextBox 290"/>
          <p:cNvSpPr txBox="1"/>
          <p:nvPr/>
        </p:nvSpPr>
        <p:spPr bwMode="auto">
          <a:xfrm>
            <a:off x="7018338" y="2851150"/>
            <a:ext cx="623887" cy="461963"/>
          </a:xfrm>
          <a:prstGeom prst="rect">
            <a:avLst/>
          </a:prstGeom>
          <a:noFill/>
        </p:spPr>
        <p:txBody>
          <a:bodyPr wrap="none">
            <a:spAutoFit/>
          </a:bodyPr>
          <a:lstStyle/>
          <a:p>
            <a:pPr fontAlgn="auto">
              <a:spcBef>
                <a:spcPts val="0"/>
              </a:spcBef>
              <a:spcAft>
                <a:spcPts val="0"/>
              </a:spcAft>
              <a:defRPr/>
            </a:pPr>
            <a:r>
              <a:rPr lang="en-US" altLang="zh-CN" sz="2400" spc="300" dirty="0">
                <a:solidFill>
                  <a:srgbClr val="284848"/>
                </a:solidFill>
                <a:latin typeface="方正中等线简体" pitchFamily="65" charset="-122"/>
                <a:ea typeface="方正中等线简体" pitchFamily="65" charset="-122"/>
                <a:cs typeface="Arial" panose="020B0604020202020204" pitchFamily="34" charset="0"/>
              </a:rPr>
              <a:t>97</a:t>
            </a:r>
            <a:endParaRPr lang="zh-CN" altLang="en-US" sz="2400" spc="300" dirty="0">
              <a:solidFill>
                <a:srgbClr val="284848"/>
              </a:solidFill>
              <a:latin typeface="方正中等线简体" pitchFamily="65" charset="-122"/>
              <a:ea typeface="方正中等线简体" pitchFamily="65" charset="-122"/>
              <a:cs typeface="Arial" panose="020B0604020202020204" pitchFamily="34" charset="0"/>
            </a:endParaRPr>
          </a:p>
        </p:txBody>
      </p:sp>
      <p:sp>
        <p:nvSpPr>
          <p:cNvPr id="50" name="TextBox 291"/>
          <p:cNvSpPr txBox="1"/>
          <p:nvPr/>
        </p:nvSpPr>
        <p:spPr bwMode="auto">
          <a:xfrm>
            <a:off x="8399463" y="1671638"/>
            <a:ext cx="842962" cy="461962"/>
          </a:xfrm>
          <a:prstGeom prst="rect">
            <a:avLst/>
          </a:prstGeom>
          <a:noFill/>
        </p:spPr>
        <p:txBody>
          <a:bodyPr wrap="none">
            <a:spAutoFit/>
          </a:bodyPr>
          <a:lstStyle/>
          <a:p>
            <a:pPr fontAlgn="auto">
              <a:spcBef>
                <a:spcPts val="0"/>
              </a:spcBef>
              <a:spcAft>
                <a:spcPts val="0"/>
              </a:spcAft>
              <a:defRPr/>
            </a:pPr>
            <a:r>
              <a:rPr lang="en-US" altLang="zh-CN" sz="2400" spc="300" dirty="0">
                <a:solidFill>
                  <a:srgbClr val="284848"/>
                </a:solidFill>
                <a:latin typeface="方正中等线简体" pitchFamily="65" charset="-122"/>
                <a:ea typeface="方正中等线简体" pitchFamily="65" charset="-122"/>
                <a:cs typeface="Arial" panose="020B0604020202020204" pitchFamily="34" charset="0"/>
              </a:rPr>
              <a:t>125</a:t>
            </a:r>
            <a:endParaRPr lang="zh-CN" altLang="en-US" sz="2400" spc="300" dirty="0">
              <a:solidFill>
                <a:srgbClr val="284848"/>
              </a:solidFill>
              <a:latin typeface="方正中等线简体" pitchFamily="65" charset="-122"/>
              <a:ea typeface="方正中等线简体" pitchFamily="65" charset="-122"/>
              <a:cs typeface="Arial" panose="020B0604020202020204" pitchFamily="34" charset="0"/>
            </a:endParaRPr>
          </a:p>
        </p:txBody>
      </p:sp>
      <p:sp>
        <p:nvSpPr>
          <p:cNvPr id="51" name="TextBox 292"/>
          <p:cNvSpPr txBox="1"/>
          <p:nvPr/>
        </p:nvSpPr>
        <p:spPr bwMode="auto">
          <a:xfrm>
            <a:off x="9779000" y="3527425"/>
            <a:ext cx="623888" cy="461963"/>
          </a:xfrm>
          <a:prstGeom prst="rect">
            <a:avLst/>
          </a:prstGeom>
          <a:noFill/>
        </p:spPr>
        <p:txBody>
          <a:bodyPr wrap="none">
            <a:spAutoFit/>
          </a:bodyPr>
          <a:lstStyle/>
          <a:p>
            <a:pPr fontAlgn="auto">
              <a:spcBef>
                <a:spcPts val="0"/>
              </a:spcBef>
              <a:spcAft>
                <a:spcPts val="0"/>
              </a:spcAft>
              <a:defRPr/>
            </a:pPr>
            <a:r>
              <a:rPr lang="en-US" altLang="zh-CN" sz="2400" spc="300" dirty="0">
                <a:solidFill>
                  <a:srgbClr val="284848"/>
                </a:solidFill>
                <a:latin typeface="方正中等线简体" pitchFamily="65" charset="-122"/>
                <a:ea typeface="方正中等线简体" pitchFamily="65" charset="-122"/>
                <a:cs typeface="Arial" panose="020B0604020202020204" pitchFamily="34" charset="0"/>
              </a:rPr>
              <a:t>55</a:t>
            </a:r>
            <a:endParaRPr lang="zh-CN" altLang="en-US" sz="2400" spc="300" dirty="0">
              <a:solidFill>
                <a:srgbClr val="284848"/>
              </a:solidFill>
              <a:latin typeface="方正中等线简体" pitchFamily="65" charset="-122"/>
              <a:ea typeface="方正中等线简体" pitchFamily="65" charset="-122"/>
              <a:cs typeface="Arial" panose="020B0604020202020204" pitchFamily="34" charset="0"/>
            </a:endParaRPr>
          </a:p>
        </p:txBody>
      </p:sp>
      <p:sp>
        <p:nvSpPr>
          <p:cNvPr id="9237" name="Content Placeholder 2"/>
          <p:cNvSpPr txBox="1"/>
          <p:nvPr/>
        </p:nvSpPr>
        <p:spPr bwMode="auto">
          <a:xfrm>
            <a:off x="757238" y="1970088"/>
            <a:ext cx="5232400" cy="814387"/>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
        <p:nvSpPr>
          <p:cNvPr id="9238" name="Content Placeholder 2"/>
          <p:cNvSpPr txBox="1"/>
          <p:nvPr/>
        </p:nvSpPr>
        <p:spPr bwMode="auto">
          <a:xfrm>
            <a:off x="757238" y="3008313"/>
            <a:ext cx="5232400" cy="814387"/>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1" fmla="*/ 0 w 8382000"/>
              <a:gd name="connsiteY0-2" fmla="*/ 0 h 1771650"/>
              <a:gd name="connsiteX1-3" fmla="*/ 8153400 w 8382000"/>
              <a:gd name="connsiteY1-4" fmla="*/ 0 h 1771650"/>
              <a:gd name="connsiteX2-5" fmla="*/ 8382000 w 8382000"/>
              <a:gd name="connsiteY2-6" fmla="*/ 1771650 h 1771650"/>
              <a:gd name="connsiteX3-7" fmla="*/ 0 w 8382000"/>
              <a:gd name="connsiteY3-8" fmla="*/ 1428750 h 1771650"/>
              <a:gd name="connsiteX4-9" fmla="*/ 0 w 8382000"/>
              <a:gd name="connsiteY4-10" fmla="*/ 0 h 17716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矩形 2"/>
          <p:cNvSpPr/>
          <p:nvPr/>
        </p:nvSpPr>
        <p:spPr>
          <a:xfrm>
            <a:off x="2076450" y="2609850"/>
            <a:ext cx="8153400" cy="1428750"/>
          </a:xfrm>
          <a:prstGeom prst="rect">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4"/>
          <p:cNvSpPr/>
          <p:nvPr/>
        </p:nvSpPr>
        <p:spPr>
          <a:xfrm>
            <a:off x="5372100" y="1485900"/>
            <a:ext cx="1562100" cy="1562100"/>
          </a:xfrm>
          <a:prstGeom prst="ellipse">
            <a:avLst/>
          </a:prstGeom>
          <a:solidFill>
            <a:srgbClr val="4D86B3"/>
          </a:solidFill>
          <a:ln w="57150">
            <a:solidFill>
              <a:srgbClr val="F3C9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600" b="1" dirty="0">
                <a:solidFill>
                  <a:srgbClr val="F3C953"/>
                </a:solidFill>
              </a:rPr>
              <a:t>2</a:t>
            </a:r>
            <a:endParaRPr lang="zh-CN" altLang="en-US" sz="6600" b="1" dirty="0">
              <a:solidFill>
                <a:srgbClr val="F3C953"/>
              </a:solidFill>
            </a:endParaRPr>
          </a:p>
        </p:txBody>
      </p:sp>
      <p:sp>
        <p:nvSpPr>
          <p:cNvPr id="6" name="Copyright Notice"/>
          <p:cNvSpPr/>
          <p:nvPr/>
        </p:nvSpPr>
        <p:spPr bwMode="auto">
          <a:xfrm>
            <a:off x="2624138" y="3257550"/>
            <a:ext cx="7058025" cy="61912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3600" b="1" cap="small" dirty="0" smtClean="0">
                <a:solidFill>
                  <a:srgbClr val="F3C953"/>
                </a:solidFill>
                <a:latin typeface="微软雅黑" panose="020B0503020204020204" pitchFamily="34" charset="-122"/>
                <a:ea typeface="微软雅黑" panose="020B0503020204020204" pitchFamily="34" charset="-122"/>
              </a:rPr>
              <a:t>MOMODA POWER TEMPLATE</a:t>
            </a:r>
            <a:endParaRPr lang="en-US" sz="3600" b="1" cap="small" dirty="0">
              <a:solidFill>
                <a:srgbClr val="F3C953"/>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11268" name="组合 19"/>
          <p:cNvGrpSpPr/>
          <p:nvPr/>
        </p:nvGrpSpPr>
        <p:grpSpPr bwMode="auto">
          <a:xfrm>
            <a:off x="8915400" y="704850"/>
            <a:ext cx="2247900" cy="533400"/>
            <a:chOff x="2028559" y="4443106"/>
            <a:chExt cx="10163441" cy="2414894"/>
          </a:xfrm>
        </p:grpSpPr>
        <p:grpSp>
          <p:nvGrpSpPr>
            <p:cNvPr id="11318"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1319"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1320"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1321"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1322"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11269" name="组合 20"/>
          <p:cNvGrpSpPr/>
          <p:nvPr/>
        </p:nvGrpSpPr>
        <p:grpSpPr bwMode="auto">
          <a:xfrm flipH="1">
            <a:off x="742950" y="704850"/>
            <a:ext cx="2247900" cy="533400"/>
            <a:chOff x="2028559" y="4443106"/>
            <a:chExt cx="10163441" cy="2414894"/>
          </a:xfrm>
        </p:grpSpPr>
        <p:grpSp>
          <p:nvGrpSpPr>
            <p:cNvPr id="11303"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1304"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1305"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1306"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1307"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cxnSp>
        <p:nvCxnSpPr>
          <p:cNvPr id="37" name="直接连接符 36"/>
          <p:cNvCxnSpPr/>
          <p:nvPr/>
        </p:nvCxnSpPr>
        <p:spPr>
          <a:xfrm>
            <a:off x="1371600" y="4460875"/>
            <a:ext cx="4619625" cy="0"/>
          </a:xfrm>
          <a:prstGeom prst="line">
            <a:avLst/>
          </a:prstGeom>
          <a:solidFill>
            <a:srgbClr val="9C9C9C"/>
          </a:solidFill>
          <a:ln w="9525">
            <a:solidFill>
              <a:schemeClr val="bg1">
                <a:lumMod val="65000"/>
              </a:schemeClr>
            </a:solidFill>
            <a:miter lim="800000"/>
          </a:ln>
        </p:spPr>
      </p:cxnSp>
      <p:cxnSp>
        <p:nvCxnSpPr>
          <p:cNvPr id="38" name="直接连接符 37"/>
          <p:cNvCxnSpPr/>
          <p:nvPr/>
        </p:nvCxnSpPr>
        <p:spPr>
          <a:xfrm>
            <a:off x="1371600" y="4016375"/>
            <a:ext cx="4619625" cy="0"/>
          </a:xfrm>
          <a:prstGeom prst="line">
            <a:avLst/>
          </a:prstGeom>
          <a:solidFill>
            <a:srgbClr val="9C9C9C"/>
          </a:solidFill>
          <a:ln w="9525">
            <a:solidFill>
              <a:schemeClr val="bg1">
                <a:lumMod val="65000"/>
              </a:schemeClr>
            </a:solidFill>
            <a:miter lim="800000"/>
          </a:ln>
        </p:spPr>
      </p:cxnSp>
      <p:cxnSp>
        <p:nvCxnSpPr>
          <p:cNvPr id="39" name="直接连接符 38"/>
          <p:cNvCxnSpPr/>
          <p:nvPr/>
        </p:nvCxnSpPr>
        <p:spPr>
          <a:xfrm>
            <a:off x="1371600" y="3571875"/>
            <a:ext cx="4619625" cy="0"/>
          </a:xfrm>
          <a:prstGeom prst="line">
            <a:avLst/>
          </a:prstGeom>
          <a:solidFill>
            <a:srgbClr val="9C9C9C"/>
          </a:solidFill>
          <a:ln w="9525">
            <a:solidFill>
              <a:schemeClr val="bg1">
                <a:lumMod val="65000"/>
              </a:schemeClr>
            </a:solidFill>
            <a:miter lim="800000"/>
          </a:ln>
        </p:spPr>
      </p:cxnSp>
      <p:cxnSp>
        <p:nvCxnSpPr>
          <p:cNvPr id="40" name="直接连接符 39"/>
          <p:cNvCxnSpPr/>
          <p:nvPr/>
        </p:nvCxnSpPr>
        <p:spPr>
          <a:xfrm>
            <a:off x="1371600" y="3127375"/>
            <a:ext cx="4619625" cy="0"/>
          </a:xfrm>
          <a:prstGeom prst="line">
            <a:avLst/>
          </a:prstGeom>
          <a:solidFill>
            <a:srgbClr val="9C9C9C"/>
          </a:solidFill>
          <a:ln w="9525">
            <a:solidFill>
              <a:schemeClr val="bg1">
                <a:lumMod val="65000"/>
              </a:schemeClr>
            </a:solidFill>
            <a:miter lim="800000"/>
          </a:ln>
        </p:spPr>
      </p:cxnSp>
      <p:cxnSp>
        <p:nvCxnSpPr>
          <p:cNvPr id="41" name="直接连接符 40"/>
          <p:cNvCxnSpPr/>
          <p:nvPr/>
        </p:nvCxnSpPr>
        <p:spPr>
          <a:xfrm>
            <a:off x="1371600" y="2682875"/>
            <a:ext cx="4619625" cy="0"/>
          </a:xfrm>
          <a:prstGeom prst="line">
            <a:avLst/>
          </a:prstGeom>
          <a:solidFill>
            <a:srgbClr val="9C9C9C"/>
          </a:solidFill>
          <a:ln w="9525">
            <a:solidFill>
              <a:schemeClr val="bg1">
                <a:lumMod val="65000"/>
              </a:schemeClr>
            </a:solidFill>
            <a:miter lim="800000"/>
          </a:ln>
        </p:spPr>
      </p:cxnSp>
      <p:cxnSp>
        <p:nvCxnSpPr>
          <p:cNvPr id="42" name="直接连接符 41"/>
          <p:cNvCxnSpPr/>
          <p:nvPr/>
        </p:nvCxnSpPr>
        <p:spPr>
          <a:xfrm>
            <a:off x="1371600" y="2238375"/>
            <a:ext cx="4619625" cy="0"/>
          </a:xfrm>
          <a:prstGeom prst="line">
            <a:avLst/>
          </a:prstGeom>
          <a:solidFill>
            <a:srgbClr val="9C9C9C"/>
          </a:solidFill>
          <a:ln w="9525">
            <a:solidFill>
              <a:schemeClr val="bg1">
                <a:lumMod val="65000"/>
              </a:schemeClr>
            </a:solidFill>
            <a:miter lim="800000"/>
          </a:ln>
        </p:spPr>
      </p:cxnSp>
      <p:sp>
        <p:nvSpPr>
          <p:cNvPr id="11276" name="Freeform 91"/>
          <p:cNvSpPr/>
          <p:nvPr/>
        </p:nvSpPr>
        <p:spPr bwMode="auto">
          <a:xfrm>
            <a:off x="1663700" y="3441700"/>
            <a:ext cx="4186238" cy="1471613"/>
          </a:xfrm>
          <a:custGeom>
            <a:avLst/>
            <a:gdLst>
              <a:gd name="T0" fmla="*/ 2147483647 w 978"/>
              <a:gd name="T1" fmla="*/ 2147483647 h 224"/>
              <a:gd name="T2" fmla="*/ 2147483647 w 978"/>
              <a:gd name="T3" fmla="*/ 2147483647 h 224"/>
              <a:gd name="T4" fmla="*/ 2147483647 w 978"/>
              <a:gd name="T5" fmla="*/ 2147483647 h 224"/>
              <a:gd name="T6" fmla="*/ 2147483647 w 978"/>
              <a:gd name="T7" fmla="*/ 2147483647 h 224"/>
              <a:gd name="T8" fmla="*/ 2147483647 w 978"/>
              <a:gd name="T9" fmla="*/ 0 h 224"/>
              <a:gd name="T10" fmla="*/ 2147483647 w 978"/>
              <a:gd name="T11" fmla="*/ 2147483647 h 224"/>
              <a:gd name="T12" fmla="*/ 2147483647 w 978"/>
              <a:gd name="T13" fmla="*/ 2147483647 h 224"/>
              <a:gd name="T14" fmla="*/ 2147483647 w 978"/>
              <a:gd name="T15" fmla="*/ 2147483647 h 224"/>
              <a:gd name="T16" fmla="*/ 2147483647 w 978"/>
              <a:gd name="T17" fmla="*/ 2147483647 h 224"/>
              <a:gd name="T18" fmla="*/ 0 w 978"/>
              <a:gd name="T19" fmla="*/ 2147483647 h 224"/>
              <a:gd name="T20" fmla="*/ 0 w 978"/>
              <a:gd name="T21" fmla="*/ 2147483647 h 224"/>
              <a:gd name="T22" fmla="*/ 2147483647 w 978"/>
              <a:gd name="T23" fmla="*/ 2147483647 h 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78"/>
              <a:gd name="T37" fmla="*/ 0 h 224"/>
              <a:gd name="T38" fmla="*/ 978 w 978"/>
              <a:gd name="T39" fmla="*/ 224 h 2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78" h="224">
                <a:moveTo>
                  <a:pt x="978" y="222"/>
                </a:moveTo>
                <a:lnTo>
                  <a:pt x="978" y="128"/>
                </a:lnTo>
                <a:lnTo>
                  <a:pt x="856" y="64"/>
                </a:lnTo>
                <a:lnTo>
                  <a:pt x="735" y="97"/>
                </a:lnTo>
                <a:lnTo>
                  <a:pt x="607" y="0"/>
                </a:lnTo>
                <a:lnTo>
                  <a:pt x="489" y="191"/>
                </a:lnTo>
                <a:lnTo>
                  <a:pt x="366" y="158"/>
                </a:lnTo>
                <a:lnTo>
                  <a:pt x="244" y="191"/>
                </a:lnTo>
                <a:lnTo>
                  <a:pt x="123" y="64"/>
                </a:lnTo>
                <a:lnTo>
                  <a:pt x="0" y="128"/>
                </a:lnTo>
                <a:lnTo>
                  <a:pt x="0" y="224"/>
                </a:lnTo>
                <a:lnTo>
                  <a:pt x="978" y="222"/>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44" name="TextBox 151"/>
          <p:cNvSpPr txBox="1"/>
          <p:nvPr/>
        </p:nvSpPr>
        <p:spPr bwMode="auto">
          <a:xfrm>
            <a:off x="971550" y="4692650"/>
            <a:ext cx="528638" cy="306388"/>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45" name="TextBox 152"/>
          <p:cNvSpPr txBox="1"/>
          <p:nvPr/>
        </p:nvSpPr>
        <p:spPr bwMode="auto">
          <a:xfrm>
            <a:off x="827088" y="3800475"/>
            <a:ext cx="673100" cy="307975"/>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20%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46" name="TextBox 153"/>
          <p:cNvSpPr txBox="1"/>
          <p:nvPr/>
        </p:nvSpPr>
        <p:spPr bwMode="auto">
          <a:xfrm>
            <a:off x="827088" y="3355975"/>
            <a:ext cx="673100" cy="307975"/>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30%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47" name="TextBox 154"/>
          <p:cNvSpPr txBox="1"/>
          <p:nvPr/>
        </p:nvSpPr>
        <p:spPr bwMode="auto">
          <a:xfrm>
            <a:off x="827088" y="2909888"/>
            <a:ext cx="673100" cy="307975"/>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40%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48" name="TextBox 155"/>
          <p:cNvSpPr txBox="1"/>
          <p:nvPr/>
        </p:nvSpPr>
        <p:spPr bwMode="auto">
          <a:xfrm>
            <a:off x="827088" y="2465388"/>
            <a:ext cx="673100" cy="306387"/>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50%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49" name="TextBox 156"/>
          <p:cNvSpPr txBox="1"/>
          <p:nvPr/>
        </p:nvSpPr>
        <p:spPr bwMode="auto">
          <a:xfrm>
            <a:off x="827088" y="2019300"/>
            <a:ext cx="673100" cy="307975"/>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60%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cxnSp>
        <p:nvCxnSpPr>
          <p:cNvPr id="50" name="直接连接符 49"/>
          <p:cNvCxnSpPr/>
          <p:nvPr/>
        </p:nvCxnSpPr>
        <p:spPr>
          <a:xfrm>
            <a:off x="1371600" y="4905375"/>
            <a:ext cx="4619625" cy="0"/>
          </a:xfrm>
          <a:prstGeom prst="line">
            <a:avLst/>
          </a:prstGeom>
          <a:solidFill>
            <a:srgbClr val="9C9C9C"/>
          </a:solidFill>
          <a:ln w="9525">
            <a:solidFill>
              <a:schemeClr val="bg1">
                <a:lumMod val="65000"/>
              </a:schemeClr>
            </a:solidFill>
            <a:miter lim="800000"/>
          </a:ln>
        </p:spPr>
      </p:cxnSp>
      <p:sp>
        <p:nvSpPr>
          <p:cNvPr id="51" name="TextBox 165"/>
          <p:cNvSpPr txBox="1"/>
          <p:nvPr/>
        </p:nvSpPr>
        <p:spPr bwMode="auto">
          <a:xfrm>
            <a:off x="827088" y="4246563"/>
            <a:ext cx="673100" cy="307975"/>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10%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52" name="TextBox 166"/>
          <p:cNvSpPr txBox="1"/>
          <p:nvPr/>
        </p:nvSpPr>
        <p:spPr bwMode="auto">
          <a:xfrm>
            <a:off x="2252663" y="5099050"/>
            <a:ext cx="2954337" cy="461963"/>
          </a:xfrm>
          <a:prstGeom prst="rect">
            <a:avLst/>
          </a:prstGeom>
          <a:noFill/>
        </p:spPr>
        <p:txBody>
          <a:bodyPr wrap="none">
            <a:spAutoFit/>
          </a:bodyPr>
          <a:lstStyle/>
          <a:p>
            <a:pPr fontAlgn="auto">
              <a:spcBef>
                <a:spcPts val="0"/>
              </a:spcBef>
              <a:spcAft>
                <a:spcPts val="0"/>
              </a:spcAft>
              <a:defRPr/>
            </a:pPr>
            <a:r>
              <a:rPr lang="zh-CN" altLang="en-US" sz="2400" b="1" spc="300" dirty="0">
                <a:solidFill>
                  <a:srgbClr val="113A59"/>
                </a:solidFill>
                <a:latin typeface="微软雅黑" panose="020B0503020204020204" pitchFamily="34" charset="-122"/>
                <a:ea typeface="微软雅黑" panose="020B0503020204020204" pitchFamily="34" charset="-122"/>
                <a:cs typeface="Arial" panose="020B0604020202020204" pitchFamily="34" charset="0"/>
              </a:rPr>
              <a:t>点击此处添加标题</a:t>
            </a:r>
            <a:endParaRPr lang="zh-CN" altLang="en-US" sz="2400" b="1" spc="300" dirty="0">
              <a:solidFill>
                <a:srgbClr val="113A59"/>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53" name="直接连接符 52"/>
          <p:cNvCxnSpPr/>
          <p:nvPr/>
        </p:nvCxnSpPr>
        <p:spPr>
          <a:xfrm>
            <a:off x="6864350" y="4460875"/>
            <a:ext cx="4619625" cy="0"/>
          </a:xfrm>
          <a:prstGeom prst="line">
            <a:avLst/>
          </a:prstGeom>
          <a:solidFill>
            <a:srgbClr val="9C9C9C"/>
          </a:solidFill>
          <a:ln w="9525">
            <a:solidFill>
              <a:schemeClr val="bg1">
                <a:lumMod val="65000"/>
              </a:schemeClr>
            </a:solidFill>
            <a:miter lim="800000"/>
          </a:ln>
        </p:spPr>
      </p:cxnSp>
      <p:cxnSp>
        <p:nvCxnSpPr>
          <p:cNvPr id="54" name="直接连接符 53"/>
          <p:cNvCxnSpPr/>
          <p:nvPr/>
        </p:nvCxnSpPr>
        <p:spPr>
          <a:xfrm>
            <a:off x="6864350" y="4016375"/>
            <a:ext cx="4619625" cy="0"/>
          </a:xfrm>
          <a:prstGeom prst="line">
            <a:avLst/>
          </a:prstGeom>
          <a:solidFill>
            <a:srgbClr val="9C9C9C"/>
          </a:solidFill>
          <a:ln w="9525">
            <a:solidFill>
              <a:schemeClr val="bg1">
                <a:lumMod val="65000"/>
              </a:schemeClr>
            </a:solidFill>
            <a:miter lim="800000"/>
          </a:ln>
        </p:spPr>
      </p:cxnSp>
      <p:cxnSp>
        <p:nvCxnSpPr>
          <p:cNvPr id="55" name="直接连接符 54"/>
          <p:cNvCxnSpPr/>
          <p:nvPr/>
        </p:nvCxnSpPr>
        <p:spPr>
          <a:xfrm>
            <a:off x="6864350" y="3571875"/>
            <a:ext cx="4619625" cy="0"/>
          </a:xfrm>
          <a:prstGeom prst="line">
            <a:avLst/>
          </a:prstGeom>
          <a:solidFill>
            <a:srgbClr val="9C9C9C"/>
          </a:solidFill>
          <a:ln w="9525">
            <a:solidFill>
              <a:schemeClr val="bg1">
                <a:lumMod val="65000"/>
              </a:schemeClr>
            </a:solidFill>
            <a:miter lim="800000"/>
          </a:ln>
        </p:spPr>
      </p:cxnSp>
      <p:cxnSp>
        <p:nvCxnSpPr>
          <p:cNvPr id="56" name="直接连接符 55"/>
          <p:cNvCxnSpPr/>
          <p:nvPr/>
        </p:nvCxnSpPr>
        <p:spPr>
          <a:xfrm>
            <a:off x="6864350" y="3127375"/>
            <a:ext cx="4619625" cy="0"/>
          </a:xfrm>
          <a:prstGeom prst="line">
            <a:avLst/>
          </a:prstGeom>
          <a:solidFill>
            <a:srgbClr val="9C9C9C"/>
          </a:solidFill>
          <a:ln w="9525">
            <a:solidFill>
              <a:schemeClr val="bg1">
                <a:lumMod val="65000"/>
              </a:schemeClr>
            </a:solidFill>
            <a:miter lim="800000"/>
          </a:ln>
        </p:spPr>
      </p:cxnSp>
      <p:cxnSp>
        <p:nvCxnSpPr>
          <p:cNvPr id="57" name="直接连接符 56"/>
          <p:cNvCxnSpPr/>
          <p:nvPr/>
        </p:nvCxnSpPr>
        <p:spPr>
          <a:xfrm>
            <a:off x="6864350" y="2682875"/>
            <a:ext cx="4619625" cy="0"/>
          </a:xfrm>
          <a:prstGeom prst="line">
            <a:avLst/>
          </a:prstGeom>
          <a:solidFill>
            <a:srgbClr val="9C9C9C"/>
          </a:solidFill>
          <a:ln w="9525">
            <a:solidFill>
              <a:schemeClr val="bg1">
                <a:lumMod val="65000"/>
              </a:schemeClr>
            </a:solidFill>
            <a:miter lim="800000"/>
          </a:ln>
        </p:spPr>
      </p:cxnSp>
      <p:cxnSp>
        <p:nvCxnSpPr>
          <p:cNvPr id="58" name="直接连接符 57"/>
          <p:cNvCxnSpPr/>
          <p:nvPr/>
        </p:nvCxnSpPr>
        <p:spPr>
          <a:xfrm>
            <a:off x="6864350" y="2238375"/>
            <a:ext cx="4619625" cy="0"/>
          </a:xfrm>
          <a:prstGeom prst="line">
            <a:avLst/>
          </a:prstGeom>
          <a:solidFill>
            <a:srgbClr val="9C9C9C"/>
          </a:solidFill>
          <a:ln w="9525">
            <a:solidFill>
              <a:schemeClr val="bg1">
                <a:lumMod val="65000"/>
              </a:schemeClr>
            </a:solidFill>
            <a:miter lim="800000"/>
          </a:ln>
        </p:spPr>
      </p:cxnSp>
      <p:sp>
        <p:nvSpPr>
          <p:cNvPr id="11292" name="Freeform 36"/>
          <p:cNvSpPr/>
          <p:nvPr/>
        </p:nvSpPr>
        <p:spPr bwMode="auto">
          <a:xfrm>
            <a:off x="7064375" y="2462213"/>
            <a:ext cx="4186238" cy="2459037"/>
          </a:xfrm>
          <a:custGeom>
            <a:avLst/>
            <a:gdLst>
              <a:gd name="T0" fmla="*/ 0 w 978"/>
              <a:gd name="T1" fmla="*/ 2147483647 h 374"/>
              <a:gd name="T2" fmla="*/ 0 w 978"/>
              <a:gd name="T3" fmla="*/ 2147483647 h 374"/>
              <a:gd name="T4" fmla="*/ 2147483647 w 978"/>
              <a:gd name="T5" fmla="*/ 2147483647 h 374"/>
              <a:gd name="T6" fmla="*/ 2147483647 w 978"/>
              <a:gd name="T7" fmla="*/ 2147483647 h 374"/>
              <a:gd name="T8" fmla="*/ 2147483647 w 978"/>
              <a:gd name="T9" fmla="*/ 0 h 374"/>
              <a:gd name="T10" fmla="*/ 2147483647 w 978"/>
              <a:gd name="T11" fmla="*/ 2147483647 h 374"/>
              <a:gd name="T12" fmla="*/ 2147483647 w 978"/>
              <a:gd name="T13" fmla="*/ 2147483647 h 374"/>
              <a:gd name="T14" fmla="*/ 2147483647 w 978"/>
              <a:gd name="T15" fmla="*/ 2147483647 h 374"/>
              <a:gd name="T16" fmla="*/ 2147483647 w 978"/>
              <a:gd name="T17" fmla="*/ 2147483647 h 374"/>
              <a:gd name="T18" fmla="*/ 2147483647 w 978"/>
              <a:gd name="T19" fmla="*/ 2147483647 h 374"/>
              <a:gd name="T20" fmla="*/ 2147483647 w 978"/>
              <a:gd name="T21" fmla="*/ 2147483647 h 374"/>
              <a:gd name="T22" fmla="*/ 0 w 978"/>
              <a:gd name="T23" fmla="*/ 2147483647 h 3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78"/>
              <a:gd name="T37" fmla="*/ 0 h 374"/>
              <a:gd name="T38" fmla="*/ 978 w 978"/>
              <a:gd name="T39" fmla="*/ 374 h 37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78" h="374">
                <a:moveTo>
                  <a:pt x="0" y="371"/>
                </a:moveTo>
                <a:lnTo>
                  <a:pt x="0" y="213"/>
                </a:lnTo>
                <a:lnTo>
                  <a:pt x="123" y="104"/>
                </a:lnTo>
                <a:lnTo>
                  <a:pt x="243" y="161"/>
                </a:lnTo>
                <a:lnTo>
                  <a:pt x="371" y="0"/>
                </a:lnTo>
                <a:lnTo>
                  <a:pt x="489" y="319"/>
                </a:lnTo>
                <a:lnTo>
                  <a:pt x="612" y="265"/>
                </a:lnTo>
                <a:lnTo>
                  <a:pt x="735" y="319"/>
                </a:lnTo>
                <a:lnTo>
                  <a:pt x="858" y="107"/>
                </a:lnTo>
                <a:lnTo>
                  <a:pt x="978" y="211"/>
                </a:lnTo>
                <a:lnTo>
                  <a:pt x="978" y="374"/>
                </a:lnTo>
                <a:lnTo>
                  <a:pt x="0" y="371"/>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60" name="TextBox 174"/>
          <p:cNvSpPr txBox="1"/>
          <p:nvPr/>
        </p:nvSpPr>
        <p:spPr bwMode="auto">
          <a:xfrm>
            <a:off x="6464300" y="4692650"/>
            <a:ext cx="527050" cy="306388"/>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61" name="TextBox 175"/>
          <p:cNvSpPr txBox="1"/>
          <p:nvPr/>
        </p:nvSpPr>
        <p:spPr bwMode="auto">
          <a:xfrm>
            <a:off x="6319838" y="3800475"/>
            <a:ext cx="671512" cy="307975"/>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20%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62" name="TextBox 176"/>
          <p:cNvSpPr txBox="1"/>
          <p:nvPr/>
        </p:nvSpPr>
        <p:spPr bwMode="auto">
          <a:xfrm>
            <a:off x="6319838" y="3355975"/>
            <a:ext cx="671512" cy="307975"/>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30%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63" name="TextBox 177"/>
          <p:cNvSpPr txBox="1"/>
          <p:nvPr/>
        </p:nvSpPr>
        <p:spPr bwMode="auto">
          <a:xfrm>
            <a:off x="6319838" y="2909888"/>
            <a:ext cx="671512" cy="307975"/>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40%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64" name="TextBox 178"/>
          <p:cNvSpPr txBox="1"/>
          <p:nvPr/>
        </p:nvSpPr>
        <p:spPr bwMode="auto">
          <a:xfrm>
            <a:off x="6319838" y="2465388"/>
            <a:ext cx="671512" cy="306387"/>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50%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65" name="TextBox 179"/>
          <p:cNvSpPr txBox="1"/>
          <p:nvPr/>
        </p:nvSpPr>
        <p:spPr bwMode="auto">
          <a:xfrm>
            <a:off x="6319838" y="2019300"/>
            <a:ext cx="671512" cy="307975"/>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60%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cxnSp>
        <p:nvCxnSpPr>
          <p:cNvPr id="66" name="直接连接符 65"/>
          <p:cNvCxnSpPr/>
          <p:nvPr/>
        </p:nvCxnSpPr>
        <p:spPr>
          <a:xfrm>
            <a:off x="6864350" y="4905375"/>
            <a:ext cx="4619625" cy="0"/>
          </a:xfrm>
          <a:prstGeom prst="line">
            <a:avLst/>
          </a:prstGeom>
          <a:solidFill>
            <a:srgbClr val="9C9C9C"/>
          </a:solidFill>
          <a:ln w="9525">
            <a:solidFill>
              <a:schemeClr val="bg1">
                <a:lumMod val="65000"/>
              </a:schemeClr>
            </a:solidFill>
            <a:miter lim="800000"/>
          </a:ln>
        </p:spPr>
      </p:cxnSp>
      <p:sp>
        <p:nvSpPr>
          <p:cNvPr id="67" name="TextBox 181"/>
          <p:cNvSpPr txBox="1"/>
          <p:nvPr/>
        </p:nvSpPr>
        <p:spPr bwMode="auto">
          <a:xfrm>
            <a:off x="6319838" y="4246563"/>
            <a:ext cx="671512" cy="307975"/>
          </a:xfrm>
          <a:prstGeom prst="rect">
            <a:avLst/>
          </a:prstGeom>
          <a:noFill/>
        </p:spPr>
        <p:txBody>
          <a:bodyPr wrap="none">
            <a:spAutoFit/>
          </a:bodyPr>
          <a:lstStyle/>
          <a:p>
            <a:pPr algn="r" fontAlgn="auto">
              <a:spcBef>
                <a:spcPts val="0"/>
              </a:spcBef>
              <a:spcAft>
                <a:spcPts val="0"/>
              </a:spcAft>
              <a:defRPr/>
            </a:pPr>
            <a:r>
              <a:rPr lang="en-US" altLang="zh-CN"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rPr>
              <a:t>10%</a:t>
            </a:r>
            <a:endParaRPr lang="zh-CN" altLang="en-US" sz="1400" spc="300" dirty="0">
              <a:solidFill>
                <a:schemeClr val="tx1">
                  <a:lumMod val="65000"/>
                  <a:lumOff val="35000"/>
                </a:schemeClr>
              </a:solidFill>
              <a:latin typeface="方正中等线简体" pitchFamily="65" charset="-122"/>
              <a:ea typeface="方正中等线简体" pitchFamily="65" charset="-122"/>
              <a:cs typeface="Arial" panose="020B0604020202020204" pitchFamily="34" charset="0"/>
            </a:endParaRPr>
          </a:p>
        </p:txBody>
      </p:sp>
      <p:sp>
        <p:nvSpPr>
          <p:cNvPr id="68" name="TextBox 182"/>
          <p:cNvSpPr txBox="1"/>
          <p:nvPr/>
        </p:nvSpPr>
        <p:spPr bwMode="auto">
          <a:xfrm>
            <a:off x="7745413" y="5099050"/>
            <a:ext cx="2954337" cy="461963"/>
          </a:xfrm>
          <a:prstGeom prst="rect">
            <a:avLst/>
          </a:prstGeom>
          <a:noFill/>
        </p:spPr>
        <p:txBody>
          <a:bodyPr wrap="none">
            <a:spAutoFit/>
          </a:bodyPr>
          <a:lstStyle/>
          <a:p>
            <a:pPr fontAlgn="auto">
              <a:spcBef>
                <a:spcPts val="0"/>
              </a:spcBef>
              <a:spcAft>
                <a:spcPts val="0"/>
              </a:spcAft>
              <a:defRPr/>
            </a:pPr>
            <a:r>
              <a:rPr lang="zh-CN" altLang="en-US" sz="2400" b="1" spc="300" dirty="0">
                <a:solidFill>
                  <a:srgbClr val="113A59"/>
                </a:solidFill>
                <a:latin typeface="微软雅黑" panose="020B0503020204020204" pitchFamily="34" charset="-122"/>
                <a:ea typeface="微软雅黑" panose="020B0503020204020204" pitchFamily="34" charset="-122"/>
                <a:cs typeface="Arial" panose="020B0604020202020204" pitchFamily="34" charset="0"/>
              </a:rPr>
              <a:t>点击此处添加标题</a:t>
            </a:r>
            <a:endParaRPr lang="zh-CN" altLang="en-US" sz="2400" b="1" spc="300" dirty="0">
              <a:solidFill>
                <a:srgbClr val="113A59"/>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302" name="Content Placeholder 2"/>
          <p:cNvSpPr txBox="1"/>
          <p:nvPr/>
        </p:nvSpPr>
        <p:spPr bwMode="auto">
          <a:xfrm>
            <a:off x="757238" y="5826125"/>
            <a:ext cx="10677525" cy="814388"/>
          </a:xfrm>
          <a:prstGeom prst="rect">
            <a:avLst/>
          </a:prstGeom>
          <a:noFill/>
          <a:ln w="9525">
            <a:noFill/>
            <a:miter lim="800000"/>
          </a:ln>
        </p:spPr>
        <p:txBody>
          <a:bodyPr/>
          <a:lstStyle/>
          <a:p>
            <a:pPr algn="ct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12292" name="组合 19"/>
          <p:cNvGrpSpPr/>
          <p:nvPr/>
        </p:nvGrpSpPr>
        <p:grpSpPr bwMode="auto">
          <a:xfrm>
            <a:off x="8915400" y="704850"/>
            <a:ext cx="2247900" cy="533400"/>
            <a:chOff x="2028559" y="4443106"/>
            <a:chExt cx="10163441" cy="2414894"/>
          </a:xfrm>
        </p:grpSpPr>
        <p:grpSp>
          <p:nvGrpSpPr>
            <p:cNvPr id="12338"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2339"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2340"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2341"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2342"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12293" name="组合 20"/>
          <p:cNvGrpSpPr/>
          <p:nvPr/>
        </p:nvGrpSpPr>
        <p:grpSpPr bwMode="auto">
          <a:xfrm flipH="1">
            <a:off x="742950" y="704850"/>
            <a:ext cx="2247900" cy="533400"/>
            <a:chOff x="2028559" y="4443106"/>
            <a:chExt cx="10163441" cy="2414894"/>
          </a:xfrm>
        </p:grpSpPr>
        <p:grpSp>
          <p:nvGrpSpPr>
            <p:cNvPr id="12323"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2324"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2325"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2326"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2327"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pic>
        <p:nvPicPr>
          <p:cNvPr id="3" name="Picture 1" descr="Ipad Black.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576185" y="1829435"/>
            <a:ext cx="2908935" cy="4446270"/>
          </a:xfrm>
          <a:prstGeom prst="rect">
            <a:avLst/>
          </a:prstGeom>
        </p:spPr>
      </p:pic>
      <p:grpSp>
        <p:nvGrpSpPr>
          <p:cNvPr id="5" name="Group 2"/>
          <p:cNvGrpSpPr/>
          <p:nvPr/>
        </p:nvGrpSpPr>
        <p:grpSpPr>
          <a:xfrm>
            <a:off x="1750937" y="5496239"/>
            <a:ext cx="457200" cy="473268"/>
            <a:chOff x="7446913" y="4386813"/>
            <a:chExt cx="457200" cy="473268"/>
          </a:xfrm>
        </p:grpSpPr>
        <p:sp>
          <p:nvSpPr>
            <p:cNvPr id="8" name="Oval 5"/>
            <p:cNvSpPr/>
            <p:nvPr/>
          </p:nvSpPr>
          <p:spPr>
            <a:xfrm>
              <a:off x="7446913" y="4386813"/>
              <a:ext cx="457200" cy="473268"/>
            </a:xfrm>
            <a:prstGeom prst="ellipse">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a:p>
          </p:txBody>
        </p:sp>
        <p:sp>
          <p:nvSpPr>
            <p:cNvPr id="11" name="Freeform 8"/>
            <p:cNvSpPr/>
            <p:nvPr/>
          </p:nvSpPr>
          <p:spPr bwMode="auto">
            <a:xfrm>
              <a:off x="7568765" y="4509165"/>
              <a:ext cx="221545" cy="250834"/>
            </a:xfrm>
            <a:custGeom>
              <a:avLst/>
              <a:gdLst>
                <a:gd name="T0" fmla="*/ 49 w 94"/>
                <a:gd name="T1" fmla="*/ 16 h 104"/>
                <a:gd name="T2" fmla="*/ 49 w 94"/>
                <a:gd name="T3" fmla="*/ 40 h 104"/>
                <a:gd name="T4" fmla="*/ 34 w 94"/>
                <a:gd name="T5" fmla="*/ 25 h 104"/>
                <a:gd name="T6" fmla="*/ 34 w 94"/>
                <a:gd name="T7" fmla="*/ 25 h 104"/>
                <a:gd name="T8" fmla="*/ 27 w 94"/>
                <a:gd name="T9" fmla="*/ 31 h 104"/>
                <a:gd name="T10" fmla="*/ 27 w 94"/>
                <a:gd name="T11" fmla="*/ 31 h 104"/>
                <a:gd name="T12" fmla="*/ 21 w 94"/>
                <a:gd name="T13" fmla="*/ 39 h 104"/>
                <a:gd name="T14" fmla="*/ 17 w 94"/>
                <a:gd name="T15" fmla="*/ 45 h 104"/>
                <a:gd name="T16" fmla="*/ 14 w 94"/>
                <a:gd name="T17" fmla="*/ 51 h 104"/>
                <a:gd name="T18" fmla="*/ 12 w 94"/>
                <a:gd name="T19" fmla="*/ 57 h 104"/>
                <a:gd name="T20" fmla="*/ 11 w 94"/>
                <a:gd name="T21" fmla="*/ 62 h 104"/>
                <a:gd name="T22" fmla="*/ 11 w 94"/>
                <a:gd name="T23" fmla="*/ 67 h 104"/>
                <a:gd name="T24" fmla="*/ 12 w 94"/>
                <a:gd name="T25" fmla="*/ 71 h 104"/>
                <a:gd name="T26" fmla="*/ 15 w 94"/>
                <a:gd name="T27" fmla="*/ 74 h 104"/>
                <a:gd name="T28" fmla="*/ 0 w 94"/>
                <a:gd name="T29" fmla="*/ 89 h 104"/>
                <a:gd name="T30" fmla="*/ 0 w 94"/>
                <a:gd name="T31" fmla="*/ 104 h 104"/>
                <a:gd name="T32" fmla="*/ 23 w 94"/>
                <a:gd name="T33" fmla="*/ 81 h 104"/>
                <a:gd name="T34" fmla="*/ 23 w 94"/>
                <a:gd name="T35" fmla="*/ 81 h 104"/>
                <a:gd name="T36" fmla="*/ 26 w 94"/>
                <a:gd name="T37" fmla="*/ 82 h 104"/>
                <a:gd name="T38" fmla="*/ 31 w 94"/>
                <a:gd name="T39" fmla="*/ 83 h 104"/>
                <a:gd name="T40" fmla="*/ 34 w 94"/>
                <a:gd name="T41" fmla="*/ 83 h 104"/>
                <a:gd name="T42" fmla="*/ 39 w 94"/>
                <a:gd name="T43" fmla="*/ 82 h 104"/>
                <a:gd name="T44" fmla="*/ 44 w 94"/>
                <a:gd name="T45" fmla="*/ 79 h 104"/>
                <a:gd name="T46" fmla="*/ 51 w 94"/>
                <a:gd name="T47" fmla="*/ 77 h 104"/>
                <a:gd name="T48" fmla="*/ 57 w 94"/>
                <a:gd name="T49" fmla="*/ 72 h 104"/>
                <a:gd name="T50" fmla="*/ 63 w 94"/>
                <a:gd name="T51" fmla="*/ 67 h 104"/>
                <a:gd name="T52" fmla="*/ 63 w 94"/>
                <a:gd name="T53" fmla="*/ 67 h 104"/>
                <a:gd name="T54" fmla="*/ 70 w 94"/>
                <a:gd name="T55" fmla="*/ 58 h 104"/>
                <a:gd name="T56" fmla="*/ 76 w 94"/>
                <a:gd name="T57" fmla="*/ 47 h 104"/>
                <a:gd name="T58" fmla="*/ 81 w 94"/>
                <a:gd name="T59" fmla="*/ 36 h 104"/>
                <a:gd name="T60" fmla="*/ 86 w 94"/>
                <a:gd name="T61" fmla="*/ 26 h 104"/>
                <a:gd name="T62" fmla="*/ 91 w 94"/>
                <a:gd name="T63" fmla="*/ 8 h 104"/>
                <a:gd name="T64" fmla="*/ 94 w 94"/>
                <a:gd name="T65" fmla="*/ 0 h 104"/>
                <a:gd name="T66" fmla="*/ 94 w 94"/>
                <a:gd name="T67" fmla="*/ 0 h 104"/>
                <a:gd name="T68" fmla="*/ 79 w 94"/>
                <a:gd name="T69" fmla="*/ 4 h 104"/>
                <a:gd name="T70" fmla="*/ 65 w 94"/>
                <a:gd name="T71" fmla="*/ 9 h 104"/>
                <a:gd name="T72" fmla="*/ 49 w 94"/>
                <a:gd name="T73" fmla="*/ 16 h 104"/>
                <a:gd name="T74" fmla="*/ 49 w 94"/>
                <a:gd name="T75"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104">
                  <a:moveTo>
                    <a:pt x="49" y="16"/>
                  </a:moveTo>
                  <a:lnTo>
                    <a:pt x="49" y="40"/>
                  </a:lnTo>
                  <a:lnTo>
                    <a:pt x="34" y="25"/>
                  </a:lnTo>
                  <a:lnTo>
                    <a:pt x="34" y="25"/>
                  </a:lnTo>
                  <a:lnTo>
                    <a:pt x="27" y="31"/>
                  </a:lnTo>
                  <a:lnTo>
                    <a:pt x="27" y="31"/>
                  </a:lnTo>
                  <a:lnTo>
                    <a:pt x="21" y="39"/>
                  </a:lnTo>
                  <a:lnTo>
                    <a:pt x="17" y="45"/>
                  </a:lnTo>
                  <a:lnTo>
                    <a:pt x="14" y="51"/>
                  </a:lnTo>
                  <a:lnTo>
                    <a:pt x="12" y="57"/>
                  </a:lnTo>
                  <a:lnTo>
                    <a:pt x="11" y="62"/>
                  </a:lnTo>
                  <a:lnTo>
                    <a:pt x="11" y="67"/>
                  </a:lnTo>
                  <a:lnTo>
                    <a:pt x="12" y="71"/>
                  </a:lnTo>
                  <a:lnTo>
                    <a:pt x="15" y="74"/>
                  </a:lnTo>
                  <a:lnTo>
                    <a:pt x="0" y="89"/>
                  </a:lnTo>
                  <a:lnTo>
                    <a:pt x="0" y="104"/>
                  </a:lnTo>
                  <a:lnTo>
                    <a:pt x="23" y="81"/>
                  </a:lnTo>
                  <a:lnTo>
                    <a:pt x="23" y="81"/>
                  </a:lnTo>
                  <a:lnTo>
                    <a:pt x="26" y="82"/>
                  </a:lnTo>
                  <a:lnTo>
                    <a:pt x="31" y="83"/>
                  </a:lnTo>
                  <a:lnTo>
                    <a:pt x="34" y="83"/>
                  </a:lnTo>
                  <a:lnTo>
                    <a:pt x="39" y="82"/>
                  </a:lnTo>
                  <a:lnTo>
                    <a:pt x="44" y="79"/>
                  </a:lnTo>
                  <a:lnTo>
                    <a:pt x="51" y="77"/>
                  </a:lnTo>
                  <a:lnTo>
                    <a:pt x="57" y="72"/>
                  </a:lnTo>
                  <a:lnTo>
                    <a:pt x="63" y="67"/>
                  </a:lnTo>
                  <a:lnTo>
                    <a:pt x="63" y="67"/>
                  </a:lnTo>
                  <a:lnTo>
                    <a:pt x="70" y="58"/>
                  </a:lnTo>
                  <a:lnTo>
                    <a:pt x="76" y="47"/>
                  </a:lnTo>
                  <a:lnTo>
                    <a:pt x="81" y="36"/>
                  </a:lnTo>
                  <a:lnTo>
                    <a:pt x="86" y="26"/>
                  </a:lnTo>
                  <a:lnTo>
                    <a:pt x="91" y="8"/>
                  </a:lnTo>
                  <a:lnTo>
                    <a:pt x="94" y="0"/>
                  </a:lnTo>
                  <a:lnTo>
                    <a:pt x="94" y="0"/>
                  </a:lnTo>
                  <a:lnTo>
                    <a:pt x="79" y="4"/>
                  </a:lnTo>
                  <a:lnTo>
                    <a:pt x="65" y="9"/>
                  </a:lnTo>
                  <a:lnTo>
                    <a:pt x="49" y="16"/>
                  </a:lnTo>
                  <a:lnTo>
                    <a:pt x="49" y="16"/>
                  </a:lnTo>
                  <a:close/>
                </a:path>
              </a:pathLst>
            </a:custGeom>
            <a:solidFill>
              <a:schemeClr val="bg1"/>
            </a:solidFill>
            <a:ln>
              <a:noFill/>
            </a:ln>
          </p:spPr>
          <p:txBody>
            <a:bodyPr vert="horz" wrap="square" lIns="91440" tIns="45720" rIns="91440" bIns="45720" numCol="1" anchor="t" anchorCtr="0" compatLnSpc="1"/>
            <a:p>
              <a:endParaRPr lang="en-US"/>
            </a:p>
          </p:txBody>
        </p:sp>
      </p:grpSp>
      <p:grpSp>
        <p:nvGrpSpPr>
          <p:cNvPr id="14" name="Group 1"/>
          <p:cNvGrpSpPr/>
          <p:nvPr/>
        </p:nvGrpSpPr>
        <p:grpSpPr>
          <a:xfrm>
            <a:off x="1750665" y="4033642"/>
            <a:ext cx="457200" cy="473268"/>
            <a:chOff x="7446641" y="2924216"/>
            <a:chExt cx="457200" cy="473268"/>
          </a:xfrm>
        </p:grpSpPr>
        <p:sp>
          <p:nvSpPr>
            <p:cNvPr id="17" name="Oval 6"/>
            <p:cNvSpPr/>
            <p:nvPr/>
          </p:nvSpPr>
          <p:spPr>
            <a:xfrm>
              <a:off x="7446641" y="2924216"/>
              <a:ext cx="457200" cy="473268"/>
            </a:xfrm>
            <a:prstGeom prst="ellipse">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a:p>
          </p:txBody>
        </p:sp>
        <p:sp>
          <p:nvSpPr>
            <p:cNvPr id="20" name="Freeform 13"/>
            <p:cNvSpPr>
              <a:spLocks noEditPoints="1"/>
            </p:cNvSpPr>
            <p:nvPr/>
          </p:nvSpPr>
          <p:spPr bwMode="auto">
            <a:xfrm>
              <a:off x="7540236" y="3021100"/>
              <a:ext cx="270011" cy="279500"/>
            </a:xfrm>
            <a:custGeom>
              <a:avLst/>
              <a:gdLst>
                <a:gd name="T0" fmla="*/ 94 w 118"/>
                <a:gd name="T1" fmla="*/ 67 h 116"/>
                <a:gd name="T2" fmla="*/ 84 w 118"/>
                <a:gd name="T3" fmla="*/ 69 h 116"/>
                <a:gd name="T4" fmla="*/ 76 w 118"/>
                <a:gd name="T5" fmla="*/ 74 h 116"/>
                <a:gd name="T6" fmla="*/ 76 w 118"/>
                <a:gd name="T7" fmla="*/ 59 h 116"/>
                <a:gd name="T8" fmla="*/ 103 w 118"/>
                <a:gd name="T9" fmla="*/ 15 h 116"/>
                <a:gd name="T10" fmla="*/ 90 w 118"/>
                <a:gd name="T11" fmla="*/ 0 h 116"/>
                <a:gd name="T12" fmla="*/ 28 w 118"/>
                <a:gd name="T13" fmla="*/ 0 h 116"/>
                <a:gd name="T14" fmla="*/ 15 w 118"/>
                <a:gd name="T15" fmla="*/ 15 h 116"/>
                <a:gd name="T16" fmla="*/ 42 w 118"/>
                <a:gd name="T17" fmla="*/ 59 h 116"/>
                <a:gd name="T18" fmla="*/ 42 w 118"/>
                <a:gd name="T19" fmla="*/ 74 h 116"/>
                <a:gd name="T20" fmla="*/ 38 w 118"/>
                <a:gd name="T21" fmla="*/ 70 h 116"/>
                <a:gd name="T22" fmla="*/ 29 w 118"/>
                <a:gd name="T23" fmla="*/ 67 h 116"/>
                <a:gd name="T24" fmla="*/ 25 w 118"/>
                <a:gd name="T25" fmla="*/ 67 h 116"/>
                <a:gd name="T26" fmla="*/ 15 w 118"/>
                <a:gd name="T27" fmla="*/ 69 h 116"/>
                <a:gd name="T28" fmla="*/ 7 w 118"/>
                <a:gd name="T29" fmla="*/ 74 h 116"/>
                <a:gd name="T30" fmla="*/ 2 w 118"/>
                <a:gd name="T31" fmla="*/ 81 h 116"/>
                <a:gd name="T32" fmla="*/ 0 w 118"/>
                <a:gd name="T33" fmla="*/ 91 h 116"/>
                <a:gd name="T34" fmla="*/ 0 w 118"/>
                <a:gd name="T35" fmla="*/ 96 h 116"/>
                <a:gd name="T36" fmla="*/ 4 w 118"/>
                <a:gd name="T37" fmla="*/ 105 h 116"/>
                <a:gd name="T38" fmla="*/ 11 w 118"/>
                <a:gd name="T39" fmla="*/ 112 h 116"/>
                <a:gd name="T40" fmla="*/ 20 w 118"/>
                <a:gd name="T41" fmla="*/ 116 h 116"/>
                <a:gd name="T42" fmla="*/ 25 w 118"/>
                <a:gd name="T43" fmla="*/ 116 h 116"/>
                <a:gd name="T44" fmla="*/ 33 w 118"/>
                <a:gd name="T45" fmla="*/ 115 h 116"/>
                <a:gd name="T46" fmla="*/ 41 w 118"/>
                <a:gd name="T47" fmla="*/ 110 h 116"/>
                <a:gd name="T48" fmla="*/ 59 w 118"/>
                <a:gd name="T49" fmla="*/ 86 h 116"/>
                <a:gd name="T50" fmla="*/ 69 w 118"/>
                <a:gd name="T51" fmla="*/ 101 h 116"/>
                <a:gd name="T52" fmla="*/ 81 w 118"/>
                <a:gd name="T53" fmla="*/ 112 h 116"/>
                <a:gd name="T54" fmla="*/ 89 w 118"/>
                <a:gd name="T55" fmla="*/ 116 h 116"/>
                <a:gd name="T56" fmla="*/ 94 w 118"/>
                <a:gd name="T57" fmla="*/ 116 h 116"/>
                <a:gd name="T58" fmla="*/ 103 w 118"/>
                <a:gd name="T59" fmla="*/ 113 h 116"/>
                <a:gd name="T60" fmla="*/ 111 w 118"/>
                <a:gd name="T61" fmla="*/ 108 h 116"/>
                <a:gd name="T62" fmla="*/ 116 w 118"/>
                <a:gd name="T63" fmla="*/ 101 h 116"/>
                <a:gd name="T64" fmla="*/ 118 w 118"/>
                <a:gd name="T65" fmla="*/ 91 h 116"/>
                <a:gd name="T66" fmla="*/ 118 w 118"/>
                <a:gd name="T67" fmla="*/ 86 h 116"/>
                <a:gd name="T68" fmla="*/ 115 w 118"/>
                <a:gd name="T69" fmla="*/ 78 h 116"/>
                <a:gd name="T70" fmla="*/ 107 w 118"/>
                <a:gd name="T71" fmla="*/ 70 h 116"/>
                <a:gd name="T72" fmla="*/ 99 w 118"/>
                <a:gd name="T73" fmla="*/ 67 h 116"/>
                <a:gd name="T74" fmla="*/ 94 w 118"/>
                <a:gd name="T75" fmla="*/ 67 h 116"/>
                <a:gd name="T76" fmla="*/ 25 w 118"/>
                <a:gd name="T77" fmla="*/ 101 h 116"/>
                <a:gd name="T78" fmla="*/ 17 w 118"/>
                <a:gd name="T79" fmla="*/ 99 h 116"/>
                <a:gd name="T80" fmla="*/ 15 w 118"/>
                <a:gd name="T81" fmla="*/ 91 h 116"/>
                <a:gd name="T82" fmla="*/ 16 w 118"/>
                <a:gd name="T83" fmla="*/ 88 h 116"/>
                <a:gd name="T84" fmla="*/ 21 w 118"/>
                <a:gd name="T85" fmla="*/ 83 h 116"/>
                <a:gd name="T86" fmla="*/ 25 w 118"/>
                <a:gd name="T87" fmla="*/ 81 h 116"/>
                <a:gd name="T88" fmla="*/ 32 w 118"/>
                <a:gd name="T89" fmla="*/ 84 h 116"/>
                <a:gd name="T90" fmla="*/ 34 w 118"/>
                <a:gd name="T91" fmla="*/ 91 h 116"/>
                <a:gd name="T92" fmla="*/ 33 w 118"/>
                <a:gd name="T93" fmla="*/ 95 h 116"/>
                <a:gd name="T94" fmla="*/ 28 w 118"/>
                <a:gd name="T95" fmla="*/ 100 h 116"/>
                <a:gd name="T96" fmla="*/ 25 w 118"/>
                <a:gd name="T97" fmla="*/ 101 h 116"/>
                <a:gd name="T98" fmla="*/ 94 w 118"/>
                <a:gd name="T99" fmla="*/ 101 h 116"/>
                <a:gd name="T100" fmla="*/ 86 w 118"/>
                <a:gd name="T101" fmla="*/ 99 h 116"/>
                <a:gd name="T102" fmla="*/ 84 w 118"/>
                <a:gd name="T103" fmla="*/ 91 h 116"/>
                <a:gd name="T104" fmla="*/ 85 w 118"/>
                <a:gd name="T105" fmla="*/ 88 h 116"/>
                <a:gd name="T106" fmla="*/ 90 w 118"/>
                <a:gd name="T107" fmla="*/ 83 h 116"/>
                <a:gd name="T108" fmla="*/ 94 w 118"/>
                <a:gd name="T109" fmla="*/ 81 h 116"/>
                <a:gd name="T110" fmla="*/ 101 w 118"/>
                <a:gd name="T111" fmla="*/ 84 h 116"/>
                <a:gd name="T112" fmla="*/ 103 w 118"/>
                <a:gd name="T113" fmla="*/ 91 h 116"/>
                <a:gd name="T114" fmla="*/ 102 w 118"/>
                <a:gd name="T115" fmla="*/ 95 h 116"/>
                <a:gd name="T116" fmla="*/ 97 w 118"/>
                <a:gd name="T117" fmla="*/ 100 h 116"/>
                <a:gd name="T118" fmla="*/ 94 w 118"/>
                <a:gd name="T119" fmla="*/ 10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6">
                  <a:moveTo>
                    <a:pt x="94" y="67"/>
                  </a:moveTo>
                  <a:lnTo>
                    <a:pt x="94" y="67"/>
                  </a:lnTo>
                  <a:lnTo>
                    <a:pt x="89" y="67"/>
                  </a:lnTo>
                  <a:lnTo>
                    <a:pt x="84" y="69"/>
                  </a:lnTo>
                  <a:lnTo>
                    <a:pt x="80" y="70"/>
                  </a:lnTo>
                  <a:lnTo>
                    <a:pt x="76" y="74"/>
                  </a:lnTo>
                  <a:lnTo>
                    <a:pt x="71" y="67"/>
                  </a:lnTo>
                  <a:lnTo>
                    <a:pt x="76" y="59"/>
                  </a:lnTo>
                  <a:lnTo>
                    <a:pt x="76" y="59"/>
                  </a:lnTo>
                  <a:lnTo>
                    <a:pt x="103" y="15"/>
                  </a:lnTo>
                  <a:lnTo>
                    <a:pt x="106" y="11"/>
                  </a:lnTo>
                  <a:lnTo>
                    <a:pt x="90" y="0"/>
                  </a:lnTo>
                  <a:lnTo>
                    <a:pt x="59" y="47"/>
                  </a:lnTo>
                  <a:lnTo>
                    <a:pt x="28" y="0"/>
                  </a:lnTo>
                  <a:lnTo>
                    <a:pt x="12" y="11"/>
                  </a:lnTo>
                  <a:lnTo>
                    <a:pt x="15" y="15"/>
                  </a:lnTo>
                  <a:lnTo>
                    <a:pt x="15" y="15"/>
                  </a:lnTo>
                  <a:lnTo>
                    <a:pt x="42" y="59"/>
                  </a:lnTo>
                  <a:lnTo>
                    <a:pt x="47" y="67"/>
                  </a:lnTo>
                  <a:lnTo>
                    <a:pt x="42" y="74"/>
                  </a:lnTo>
                  <a:lnTo>
                    <a:pt x="42" y="74"/>
                  </a:lnTo>
                  <a:lnTo>
                    <a:pt x="38" y="70"/>
                  </a:lnTo>
                  <a:lnTo>
                    <a:pt x="34" y="69"/>
                  </a:lnTo>
                  <a:lnTo>
                    <a:pt x="29" y="67"/>
                  </a:lnTo>
                  <a:lnTo>
                    <a:pt x="25" y="67"/>
                  </a:lnTo>
                  <a:lnTo>
                    <a:pt x="25" y="67"/>
                  </a:lnTo>
                  <a:lnTo>
                    <a:pt x="20" y="67"/>
                  </a:lnTo>
                  <a:lnTo>
                    <a:pt x="15" y="69"/>
                  </a:lnTo>
                  <a:lnTo>
                    <a:pt x="11" y="70"/>
                  </a:lnTo>
                  <a:lnTo>
                    <a:pt x="7" y="74"/>
                  </a:lnTo>
                  <a:lnTo>
                    <a:pt x="4" y="78"/>
                  </a:lnTo>
                  <a:lnTo>
                    <a:pt x="2" y="81"/>
                  </a:lnTo>
                  <a:lnTo>
                    <a:pt x="0" y="86"/>
                  </a:lnTo>
                  <a:lnTo>
                    <a:pt x="0" y="91"/>
                  </a:lnTo>
                  <a:lnTo>
                    <a:pt x="0" y="91"/>
                  </a:lnTo>
                  <a:lnTo>
                    <a:pt x="0" y="96"/>
                  </a:lnTo>
                  <a:lnTo>
                    <a:pt x="2" y="101"/>
                  </a:lnTo>
                  <a:lnTo>
                    <a:pt x="4" y="105"/>
                  </a:lnTo>
                  <a:lnTo>
                    <a:pt x="7" y="108"/>
                  </a:lnTo>
                  <a:lnTo>
                    <a:pt x="11" y="112"/>
                  </a:lnTo>
                  <a:lnTo>
                    <a:pt x="15" y="113"/>
                  </a:lnTo>
                  <a:lnTo>
                    <a:pt x="20" y="116"/>
                  </a:lnTo>
                  <a:lnTo>
                    <a:pt x="25" y="116"/>
                  </a:lnTo>
                  <a:lnTo>
                    <a:pt x="25" y="116"/>
                  </a:lnTo>
                  <a:lnTo>
                    <a:pt x="29" y="116"/>
                  </a:lnTo>
                  <a:lnTo>
                    <a:pt x="33" y="115"/>
                  </a:lnTo>
                  <a:lnTo>
                    <a:pt x="37" y="112"/>
                  </a:lnTo>
                  <a:lnTo>
                    <a:pt x="41" y="110"/>
                  </a:lnTo>
                  <a:lnTo>
                    <a:pt x="49" y="101"/>
                  </a:lnTo>
                  <a:lnTo>
                    <a:pt x="59" y="86"/>
                  </a:lnTo>
                  <a:lnTo>
                    <a:pt x="59" y="86"/>
                  </a:lnTo>
                  <a:lnTo>
                    <a:pt x="69" y="101"/>
                  </a:lnTo>
                  <a:lnTo>
                    <a:pt x="78" y="110"/>
                  </a:lnTo>
                  <a:lnTo>
                    <a:pt x="81" y="112"/>
                  </a:lnTo>
                  <a:lnTo>
                    <a:pt x="85" y="115"/>
                  </a:lnTo>
                  <a:lnTo>
                    <a:pt x="89" y="116"/>
                  </a:lnTo>
                  <a:lnTo>
                    <a:pt x="94" y="116"/>
                  </a:lnTo>
                  <a:lnTo>
                    <a:pt x="94" y="116"/>
                  </a:lnTo>
                  <a:lnTo>
                    <a:pt x="99" y="116"/>
                  </a:lnTo>
                  <a:lnTo>
                    <a:pt x="103" y="113"/>
                  </a:lnTo>
                  <a:lnTo>
                    <a:pt x="107" y="112"/>
                  </a:lnTo>
                  <a:lnTo>
                    <a:pt x="111" y="108"/>
                  </a:lnTo>
                  <a:lnTo>
                    <a:pt x="115" y="105"/>
                  </a:lnTo>
                  <a:lnTo>
                    <a:pt x="116" y="101"/>
                  </a:lnTo>
                  <a:lnTo>
                    <a:pt x="118" y="96"/>
                  </a:lnTo>
                  <a:lnTo>
                    <a:pt x="118" y="91"/>
                  </a:lnTo>
                  <a:lnTo>
                    <a:pt x="118" y="91"/>
                  </a:lnTo>
                  <a:lnTo>
                    <a:pt x="118" y="86"/>
                  </a:lnTo>
                  <a:lnTo>
                    <a:pt x="116" y="81"/>
                  </a:lnTo>
                  <a:lnTo>
                    <a:pt x="115" y="78"/>
                  </a:lnTo>
                  <a:lnTo>
                    <a:pt x="111" y="74"/>
                  </a:lnTo>
                  <a:lnTo>
                    <a:pt x="107" y="70"/>
                  </a:lnTo>
                  <a:lnTo>
                    <a:pt x="103" y="69"/>
                  </a:lnTo>
                  <a:lnTo>
                    <a:pt x="99" y="67"/>
                  </a:lnTo>
                  <a:lnTo>
                    <a:pt x="94" y="67"/>
                  </a:lnTo>
                  <a:lnTo>
                    <a:pt x="94" y="67"/>
                  </a:lnTo>
                  <a:close/>
                  <a:moveTo>
                    <a:pt x="25" y="101"/>
                  </a:moveTo>
                  <a:lnTo>
                    <a:pt x="25" y="101"/>
                  </a:lnTo>
                  <a:lnTo>
                    <a:pt x="21" y="100"/>
                  </a:lnTo>
                  <a:lnTo>
                    <a:pt x="17" y="99"/>
                  </a:lnTo>
                  <a:lnTo>
                    <a:pt x="16" y="95"/>
                  </a:lnTo>
                  <a:lnTo>
                    <a:pt x="15" y="91"/>
                  </a:lnTo>
                  <a:lnTo>
                    <a:pt x="15" y="91"/>
                  </a:lnTo>
                  <a:lnTo>
                    <a:pt x="16" y="88"/>
                  </a:lnTo>
                  <a:lnTo>
                    <a:pt x="17" y="84"/>
                  </a:lnTo>
                  <a:lnTo>
                    <a:pt x="21" y="83"/>
                  </a:lnTo>
                  <a:lnTo>
                    <a:pt x="25" y="81"/>
                  </a:lnTo>
                  <a:lnTo>
                    <a:pt x="25" y="81"/>
                  </a:lnTo>
                  <a:lnTo>
                    <a:pt x="28" y="83"/>
                  </a:lnTo>
                  <a:lnTo>
                    <a:pt x="32" y="84"/>
                  </a:lnTo>
                  <a:lnTo>
                    <a:pt x="33" y="88"/>
                  </a:lnTo>
                  <a:lnTo>
                    <a:pt x="34" y="91"/>
                  </a:lnTo>
                  <a:lnTo>
                    <a:pt x="34" y="91"/>
                  </a:lnTo>
                  <a:lnTo>
                    <a:pt x="33" y="95"/>
                  </a:lnTo>
                  <a:lnTo>
                    <a:pt x="32" y="99"/>
                  </a:lnTo>
                  <a:lnTo>
                    <a:pt x="28" y="100"/>
                  </a:lnTo>
                  <a:lnTo>
                    <a:pt x="25" y="101"/>
                  </a:lnTo>
                  <a:lnTo>
                    <a:pt x="25" y="101"/>
                  </a:lnTo>
                  <a:close/>
                  <a:moveTo>
                    <a:pt x="94" y="101"/>
                  </a:moveTo>
                  <a:lnTo>
                    <a:pt x="94" y="101"/>
                  </a:lnTo>
                  <a:lnTo>
                    <a:pt x="90" y="100"/>
                  </a:lnTo>
                  <a:lnTo>
                    <a:pt x="86" y="99"/>
                  </a:lnTo>
                  <a:lnTo>
                    <a:pt x="85" y="95"/>
                  </a:lnTo>
                  <a:lnTo>
                    <a:pt x="84" y="91"/>
                  </a:lnTo>
                  <a:lnTo>
                    <a:pt x="84" y="91"/>
                  </a:lnTo>
                  <a:lnTo>
                    <a:pt x="85" y="88"/>
                  </a:lnTo>
                  <a:lnTo>
                    <a:pt x="86" y="84"/>
                  </a:lnTo>
                  <a:lnTo>
                    <a:pt x="90" y="83"/>
                  </a:lnTo>
                  <a:lnTo>
                    <a:pt x="94" y="81"/>
                  </a:lnTo>
                  <a:lnTo>
                    <a:pt x="94" y="81"/>
                  </a:lnTo>
                  <a:lnTo>
                    <a:pt x="97" y="83"/>
                  </a:lnTo>
                  <a:lnTo>
                    <a:pt x="101" y="84"/>
                  </a:lnTo>
                  <a:lnTo>
                    <a:pt x="102" y="88"/>
                  </a:lnTo>
                  <a:lnTo>
                    <a:pt x="103" y="91"/>
                  </a:lnTo>
                  <a:lnTo>
                    <a:pt x="103" y="91"/>
                  </a:lnTo>
                  <a:lnTo>
                    <a:pt x="102" y="95"/>
                  </a:lnTo>
                  <a:lnTo>
                    <a:pt x="101" y="99"/>
                  </a:lnTo>
                  <a:lnTo>
                    <a:pt x="97" y="100"/>
                  </a:lnTo>
                  <a:lnTo>
                    <a:pt x="94" y="101"/>
                  </a:lnTo>
                  <a:lnTo>
                    <a:pt x="94" y="101"/>
                  </a:lnTo>
                  <a:close/>
                </a:path>
              </a:pathLst>
            </a:custGeom>
            <a:solidFill>
              <a:schemeClr val="bg1"/>
            </a:solidFill>
            <a:ln>
              <a:noFill/>
            </a:ln>
          </p:spPr>
          <p:txBody>
            <a:bodyPr vert="horz" wrap="square" lIns="91440" tIns="45720" rIns="91440" bIns="45720" numCol="1" anchor="t" anchorCtr="0" compatLnSpc="1"/>
            <a:p>
              <a:endParaRPr lang="en-US"/>
            </a:p>
          </p:txBody>
        </p:sp>
      </p:grpSp>
      <p:sp>
        <p:nvSpPr>
          <p:cNvPr id="21" name="Rectangle 29"/>
          <p:cNvSpPr/>
          <p:nvPr/>
        </p:nvSpPr>
        <p:spPr>
          <a:xfrm>
            <a:off x="2494735" y="4205355"/>
            <a:ext cx="2623622" cy="561500"/>
          </a:xfrm>
          <a:prstGeom prst="rect">
            <a:avLst/>
          </a:prstGeom>
        </p:spPr>
        <p:txBody>
          <a:bodyPr wrap="square">
            <a:spAutoFit/>
          </a:bodyPr>
          <a:p>
            <a:pPr lvl="0" algn="l">
              <a:lnSpc>
                <a:spcPts val="2000"/>
              </a:lnSpc>
              <a:defRPr/>
            </a:pPr>
            <a:r>
              <a:rPr lang="zh-CN" altLang="en-US" sz="11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请在此处添加具体内容，文字尽量言简意赅，简单说明即可，不必过于繁琐</a:t>
            </a:r>
            <a:endParaRPr lang="zh-CN" altLang="en-US" sz="11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endParaRPr>
          </a:p>
        </p:txBody>
      </p:sp>
      <p:sp>
        <p:nvSpPr>
          <p:cNvPr id="22" name="Rectangle 30"/>
          <p:cNvSpPr/>
          <p:nvPr/>
        </p:nvSpPr>
        <p:spPr>
          <a:xfrm>
            <a:off x="2494735" y="3884112"/>
            <a:ext cx="1092141" cy="337185"/>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
        <p:nvSpPr>
          <p:cNvPr id="23" name="Rectangle 29"/>
          <p:cNvSpPr/>
          <p:nvPr/>
        </p:nvSpPr>
        <p:spPr>
          <a:xfrm>
            <a:off x="2494735" y="5618591"/>
            <a:ext cx="2623622" cy="561500"/>
          </a:xfrm>
          <a:prstGeom prst="rect">
            <a:avLst/>
          </a:prstGeom>
        </p:spPr>
        <p:txBody>
          <a:bodyPr wrap="square">
            <a:spAutoFit/>
          </a:bodyPr>
          <a:p>
            <a:pPr lvl="0" algn="l">
              <a:lnSpc>
                <a:spcPts val="2000"/>
              </a:lnSpc>
              <a:defRPr/>
            </a:pPr>
            <a:r>
              <a:rPr lang="zh-CN" altLang="en-US" sz="11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请在此处添加具体内容，文字尽量言简意赅，简单说明即可，不必过于繁琐</a:t>
            </a:r>
            <a:endParaRPr lang="zh-CN" altLang="en-US" sz="11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endParaRPr>
          </a:p>
        </p:txBody>
      </p:sp>
      <p:sp>
        <p:nvSpPr>
          <p:cNvPr id="24" name="Rectangle 30"/>
          <p:cNvSpPr/>
          <p:nvPr/>
        </p:nvSpPr>
        <p:spPr>
          <a:xfrm>
            <a:off x="2494735" y="5297348"/>
            <a:ext cx="1092141" cy="337185"/>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
        <p:nvSpPr>
          <p:cNvPr id="25" name="Rectangle 35"/>
          <p:cNvSpPr/>
          <p:nvPr/>
        </p:nvSpPr>
        <p:spPr>
          <a:xfrm>
            <a:off x="1753845" y="3313643"/>
            <a:ext cx="744070" cy="80683"/>
          </a:xfrm>
          <a:prstGeom prst="rect">
            <a:avLst/>
          </a:prstGeom>
          <a:solidFill>
            <a:srgbClr val="F3C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id-ID" dirty="0"/>
          </a:p>
        </p:txBody>
      </p:sp>
      <p:sp>
        <p:nvSpPr>
          <p:cNvPr id="26" name="TextBox 7"/>
          <p:cNvSpPr txBox="1"/>
          <p:nvPr/>
        </p:nvSpPr>
        <p:spPr>
          <a:xfrm>
            <a:off x="1643005" y="2522415"/>
            <a:ext cx="3467616" cy="584775"/>
          </a:xfrm>
          <a:prstGeom prst="rect">
            <a:avLst/>
          </a:prstGeom>
          <a:noFill/>
        </p:spPr>
        <p:txBody>
          <a:bodyPr wrap="none" rtlCol="0">
            <a:spAutoFit/>
          </a:bodyPr>
          <a:p>
            <a:r>
              <a:rPr lang="zh-CN" altLang="en-US" sz="3200" dirty="0">
                <a:solidFill>
                  <a:schemeClr val="tx1">
                    <a:lumMod val="75000"/>
                    <a:lumOff val="25000"/>
                  </a:schemeClr>
                </a:solidFill>
                <a:latin typeface="思源黑体 CN Normal" panose="020B0400000000000000" pitchFamily="34" charset="-122"/>
                <a:ea typeface="思源黑体 CN Normal" panose="020B0400000000000000" pitchFamily="34" charset="-122"/>
              </a:rPr>
              <a:t>添加页面标题内容</a:t>
            </a:r>
            <a:endParaRPr lang="zh-CN" altLang="en-US" sz="3200" dirty="0">
              <a:solidFill>
                <a:schemeClr val="tx1">
                  <a:lumMod val="75000"/>
                  <a:lumOff val="25000"/>
                </a:schemeClr>
              </a:solidFill>
              <a:latin typeface="思源黑体 CN Normal" panose="020B0400000000000000" pitchFamily="34" charset="-122"/>
              <a:ea typeface="思源黑体 CN Normal" panose="020B0400000000000000" pitchFamily="34" charset="-122"/>
            </a:endParaRPr>
          </a:p>
        </p:txBody>
      </p:sp>
      <p:sp>
        <p:nvSpPr>
          <p:cNvPr id="37" name="Google Shape;86;p19"/>
          <p:cNvSpPr txBox="1"/>
          <p:nvPr/>
        </p:nvSpPr>
        <p:spPr>
          <a:xfrm>
            <a:off x="1643005" y="2036930"/>
            <a:ext cx="3183654" cy="434269"/>
          </a:xfrm>
          <a:prstGeom prst="rect">
            <a:avLst/>
          </a:prstGeom>
          <a:noFill/>
          <a:ln>
            <a:noFill/>
          </a:ln>
        </p:spPr>
        <p:txBody>
          <a:bodyPr spcFirstLastPara="1" wrap="square" lIns="91425" tIns="45700" rIns="91425" bIns="45700" anchor="t" anchorCtr="0">
            <a:noAutofit/>
          </a:bodyPr>
          <a:p>
            <a:pPr marL="0" marR="0" lvl="0" indent="0" rtl="0">
              <a:spcBef>
                <a:spcPts val="0"/>
              </a:spcBef>
              <a:spcAft>
                <a:spcPts val="0"/>
              </a:spcAft>
              <a:buNone/>
            </a:pPr>
            <a:r>
              <a:rPr lang="en-US" sz="2400" b="0" i="0" u="none" strike="noStrike" cap="none">
                <a:solidFill>
                  <a:schemeClr val="bg1">
                    <a:lumMod val="50000"/>
                  </a:schemeClr>
                </a:solidFill>
                <a:latin typeface="Source Han Sans CN" panose="020B0500000000000000" pitchFamily="34" charset="-128"/>
                <a:ea typeface="Source Han Sans CN" panose="020B0500000000000000" pitchFamily="34" charset="-128"/>
                <a:cs typeface="Lato"/>
                <a:sym typeface="Lato"/>
              </a:rPr>
              <a:t>YOUR TITLE HERE</a:t>
            </a:r>
            <a:endParaRPr sz="2400" b="0" i="0" u="none" strike="noStrike" cap="none">
              <a:solidFill>
                <a:schemeClr val="bg1">
                  <a:lumMod val="50000"/>
                </a:schemeClr>
              </a:solidFill>
              <a:latin typeface="Source Han Sans CN" panose="020B0500000000000000" pitchFamily="34" charset="-128"/>
              <a:ea typeface="Source Han Sans CN" panose="020B0500000000000000" pitchFamily="34" charset="-128"/>
              <a:cs typeface="Lato"/>
              <a:sym typeface="Lato"/>
            </a:endParaRPr>
          </a:p>
        </p:txBody>
      </p:sp>
      <p:sp>
        <p:nvSpPr>
          <p:cNvPr id="38" name="Google Shape;250;p33"/>
          <p:cNvSpPr/>
          <p:nvPr/>
        </p:nvSpPr>
        <p:spPr>
          <a:xfrm>
            <a:off x="7827010" y="2374900"/>
            <a:ext cx="2407285" cy="3243580"/>
          </a:xfrm>
          <a:custGeom>
            <a:avLst/>
            <a:gdLst/>
            <a:ahLst/>
            <a:cxnLst/>
            <a:rect l="l" t="t" r="r" b="b"/>
            <a:pathLst>
              <a:path w="5623767" h="3163628" extrusionOk="0">
                <a:moveTo>
                  <a:pt x="0" y="0"/>
                </a:moveTo>
                <a:lnTo>
                  <a:pt x="5623767" y="0"/>
                </a:lnTo>
                <a:lnTo>
                  <a:pt x="5623767" y="3163628"/>
                </a:lnTo>
                <a:lnTo>
                  <a:pt x="0" y="3163628"/>
                </a:lnTo>
                <a:close/>
              </a:path>
            </a:pathLst>
          </a:custGeom>
          <a:blipFill>
            <a:blip r:embed="rId2"/>
            <a:stretch>
              <a:fillRect l="-51038" r="-51038"/>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1000"/>
                                        <p:tgtEl>
                                          <p:spTgt spid="23"/>
                                        </p:tgtEl>
                                      </p:cBhvr>
                                    </p:animEffect>
                                    <p:anim calcmode="lin" valueType="num">
                                      <p:cBhvr>
                                        <p:cTn id="37" dur="1000" fill="hold"/>
                                        <p:tgtEl>
                                          <p:spTgt spid="23"/>
                                        </p:tgtEl>
                                        <p:attrNameLst>
                                          <p:attrName>ppt_x</p:attrName>
                                        </p:attrNameLst>
                                      </p:cBhvr>
                                      <p:tavLst>
                                        <p:tav tm="0">
                                          <p:val>
                                            <p:strVal val="#ppt_x"/>
                                          </p:val>
                                        </p:tav>
                                        <p:tav tm="100000">
                                          <p:val>
                                            <p:strVal val="#ppt_x"/>
                                          </p:val>
                                        </p:tav>
                                      </p:tavLst>
                                    </p:anim>
                                    <p:anim calcmode="lin" valueType="num">
                                      <p:cBhvr>
                                        <p:cTn id="38" dur="1000" fill="hold"/>
                                        <p:tgtEl>
                                          <p:spTgt spid="2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13316" name="组合 19"/>
          <p:cNvGrpSpPr/>
          <p:nvPr/>
        </p:nvGrpSpPr>
        <p:grpSpPr bwMode="auto">
          <a:xfrm>
            <a:off x="8915400" y="704850"/>
            <a:ext cx="2247900" cy="533400"/>
            <a:chOff x="2028559" y="4443106"/>
            <a:chExt cx="10163441" cy="2414894"/>
          </a:xfrm>
        </p:grpSpPr>
        <p:grpSp>
          <p:nvGrpSpPr>
            <p:cNvPr id="13426"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3427"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3428"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3429"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3430"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13317" name="组合 20"/>
          <p:cNvGrpSpPr/>
          <p:nvPr/>
        </p:nvGrpSpPr>
        <p:grpSpPr bwMode="auto">
          <a:xfrm flipH="1">
            <a:off x="742950" y="704850"/>
            <a:ext cx="2247900" cy="533400"/>
            <a:chOff x="2028559" y="4443106"/>
            <a:chExt cx="10163441" cy="2414894"/>
          </a:xfrm>
        </p:grpSpPr>
        <p:grpSp>
          <p:nvGrpSpPr>
            <p:cNvPr id="13411"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3412"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3413"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3414"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3415"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3" name="组合 2"/>
          <p:cNvGrpSpPr/>
          <p:nvPr/>
        </p:nvGrpSpPr>
        <p:grpSpPr>
          <a:xfrm>
            <a:off x="1643380" y="2547620"/>
            <a:ext cx="5734685" cy="2630170"/>
            <a:chOff x="750" y="3393"/>
            <a:chExt cx="11384" cy="5221"/>
          </a:xfrm>
        </p:grpSpPr>
        <p:sp>
          <p:nvSpPr>
            <p:cNvPr id="13318" name="Freeform 112"/>
            <p:cNvSpPr/>
            <p:nvPr/>
          </p:nvSpPr>
          <p:spPr bwMode="auto">
            <a:xfrm>
              <a:off x="2310" y="3660"/>
              <a:ext cx="645"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59878 w 41"/>
                <a:gd name="T15" fmla="*/ 389505 h 87"/>
                <a:gd name="T16" fmla="*/ 59878 w 41"/>
                <a:gd name="T17" fmla="*/ 139822 h 87"/>
                <a:gd name="T18" fmla="*/ 89816 w 41"/>
                <a:gd name="T19" fmla="*/ 139822 h 87"/>
                <a:gd name="T20" fmla="*/ 89816 w 41"/>
                <a:gd name="T21" fmla="*/ 379518 h 87"/>
                <a:gd name="T22" fmla="*/ 89816 w 41"/>
                <a:gd name="T23" fmla="*/ 389505 h 87"/>
                <a:gd name="T24" fmla="*/ 89816 w 41"/>
                <a:gd name="T25" fmla="*/ 818959 h 87"/>
                <a:gd name="T26" fmla="*/ 139714 w 41"/>
                <a:gd name="T27" fmla="*/ 868896 h 87"/>
                <a:gd name="T28" fmla="*/ 189612 w 41"/>
                <a:gd name="T29" fmla="*/ 818959 h 87"/>
                <a:gd name="T30" fmla="*/ 189612 w 41"/>
                <a:gd name="T31" fmla="*/ 439442 h 87"/>
                <a:gd name="T32" fmla="*/ 209571 w 41"/>
                <a:gd name="T33" fmla="*/ 439442 h 87"/>
                <a:gd name="T34" fmla="*/ 20957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29326 w 41"/>
                <a:gd name="T47" fmla="*/ 139822 h 87"/>
                <a:gd name="T48" fmla="*/ 32932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19" name="Oval 113"/>
            <p:cNvSpPr>
              <a:spLocks noChangeArrowheads="1"/>
            </p:cNvSpPr>
            <p:nvPr/>
          </p:nvSpPr>
          <p:spPr bwMode="auto">
            <a:xfrm>
              <a:off x="2498" y="3393"/>
              <a:ext cx="250"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20" name="Freeform 114"/>
            <p:cNvSpPr/>
            <p:nvPr/>
          </p:nvSpPr>
          <p:spPr bwMode="auto">
            <a:xfrm>
              <a:off x="3063" y="3660"/>
              <a:ext cx="645" cy="1368"/>
            </a:xfrm>
            <a:custGeom>
              <a:avLst/>
              <a:gdLst>
                <a:gd name="T0" fmla="*/ 31934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19347 w 41"/>
                <a:gd name="T39" fmla="*/ 818959 h 87"/>
                <a:gd name="T40" fmla="*/ 319347 w 41"/>
                <a:gd name="T41" fmla="*/ 379518 h 87"/>
                <a:gd name="T42" fmla="*/ 319347 w 41"/>
                <a:gd name="T43" fmla="*/ 379518 h 87"/>
                <a:gd name="T44" fmla="*/ 31934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1934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21" name="Oval 115"/>
            <p:cNvSpPr>
              <a:spLocks noChangeArrowheads="1"/>
            </p:cNvSpPr>
            <p:nvPr/>
          </p:nvSpPr>
          <p:spPr bwMode="auto">
            <a:xfrm>
              <a:off x="3270" y="3393"/>
              <a:ext cx="250"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22" name="Freeform 116"/>
            <p:cNvSpPr/>
            <p:nvPr/>
          </p:nvSpPr>
          <p:spPr bwMode="auto">
            <a:xfrm>
              <a:off x="3835" y="3660"/>
              <a:ext cx="643" cy="1368"/>
            </a:xfrm>
            <a:custGeom>
              <a:avLst/>
              <a:gdLst>
                <a:gd name="T0" fmla="*/ 30936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23" name="Oval 117"/>
            <p:cNvSpPr>
              <a:spLocks noChangeArrowheads="1"/>
            </p:cNvSpPr>
            <p:nvPr/>
          </p:nvSpPr>
          <p:spPr bwMode="auto">
            <a:xfrm>
              <a:off x="4038" y="3393"/>
              <a:ext cx="252"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24" name="Freeform 118"/>
            <p:cNvSpPr/>
            <p:nvPr/>
          </p:nvSpPr>
          <p:spPr bwMode="auto">
            <a:xfrm>
              <a:off x="750" y="3660"/>
              <a:ext cx="648" cy="1368"/>
            </a:xfrm>
            <a:custGeom>
              <a:avLst/>
              <a:gdLst>
                <a:gd name="T0" fmla="*/ 311105 w 41"/>
                <a:gd name="T1" fmla="*/ 9987 h 87"/>
                <a:gd name="T2" fmla="*/ 110392 w 41"/>
                <a:gd name="T3" fmla="*/ 0 h 87"/>
                <a:gd name="T4" fmla="*/ 0 w 41"/>
                <a:gd name="T5" fmla="*/ 89886 h 87"/>
                <a:gd name="T6" fmla="*/ 0 w 41"/>
                <a:gd name="T7" fmla="*/ 89886 h 87"/>
                <a:gd name="T8" fmla="*/ 0 w 41"/>
                <a:gd name="T9" fmla="*/ 109860 h 87"/>
                <a:gd name="T10" fmla="*/ 0 w 41"/>
                <a:gd name="T11" fmla="*/ 389505 h 87"/>
                <a:gd name="T12" fmla="*/ 30107 w 41"/>
                <a:gd name="T13" fmla="*/ 429454 h 87"/>
                <a:gd name="T14" fmla="*/ 70250 w 41"/>
                <a:gd name="T15" fmla="*/ 389505 h 87"/>
                <a:gd name="T16" fmla="*/ 70250 w 41"/>
                <a:gd name="T17" fmla="*/ 139822 h 87"/>
                <a:gd name="T18" fmla="*/ 100357 w 41"/>
                <a:gd name="T19" fmla="*/ 139822 h 87"/>
                <a:gd name="T20" fmla="*/ 100357 w 41"/>
                <a:gd name="T21" fmla="*/ 379518 h 87"/>
                <a:gd name="T22" fmla="*/ 100357 w 41"/>
                <a:gd name="T23" fmla="*/ 389505 h 87"/>
                <a:gd name="T24" fmla="*/ 100357 w 41"/>
                <a:gd name="T25" fmla="*/ 818959 h 87"/>
                <a:gd name="T26" fmla="*/ 150535 w 41"/>
                <a:gd name="T27" fmla="*/ 868896 h 87"/>
                <a:gd name="T28" fmla="*/ 190678 w 41"/>
                <a:gd name="T29" fmla="*/ 818959 h 87"/>
                <a:gd name="T30" fmla="*/ 190678 w 41"/>
                <a:gd name="T31" fmla="*/ 439442 h 87"/>
                <a:gd name="T32" fmla="*/ 220784 w 41"/>
                <a:gd name="T33" fmla="*/ 439442 h 87"/>
                <a:gd name="T34" fmla="*/ 220784 w 41"/>
                <a:gd name="T35" fmla="*/ 818959 h 87"/>
                <a:gd name="T36" fmla="*/ 270963 w 41"/>
                <a:gd name="T37" fmla="*/ 868896 h 87"/>
                <a:gd name="T38" fmla="*/ 311105 w 41"/>
                <a:gd name="T39" fmla="*/ 818959 h 87"/>
                <a:gd name="T40" fmla="*/ 311105 w 41"/>
                <a:gd name="T41" fmla="*/ 379518 h 87"/>
                <a:gd name="T42" fmla="*/ 311105 w 41"/>
                <a:gd name="T43" fmla="*/ 379518 h 87"/>
                <a:gd name="T44" fmla="*/ 311105 w 41"/>
                <a:gd name="T45" fmla="*/ 139822 h 87"/>
                <a:gd name="T46" fmla="*/ 341212 w 41"/>
                <a:gd name="T47" fmla="*/ 139822 h 87"/>
                <a:gd name="T48" fmla="*/ 341212 w 41"/>
                <a:gd name="T49" fmla="*/ 389505 h 87"/>
                <a:gd name="T50" fmla="*/ 371319 w 41"/>
                <a:gd name="T51" fmla="*/ 429454 h 87"/>
                <a:gd name="T52" fmla="*/ 411462 w 41"/>
                <a:gd name="T53" fmla="*/ 389505 h 87"/>
                <a:gd name="T54" fmla="*/ 411462 w 41"/>
                <a:gd name="T55" fmla="*/ 109860 h 87"/>
                <a:gd name="T56" fmla="*/ 411462 w 41"/>
                <a:gd name="T57" fmla="*/ 89886 h 87"/>
                <a:gd name="T58" fmla="*/ 411462 w 41"/>
                <a:gd name="T59" fmla="*/ 89886 h 87"/>
                <a:gd name="T60" fmla="*/ 311105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25" name="Oval 119"/>
            <p:cNvSpPr>
              <a:spLocks noChangeArrowheads="1"/>
            </p:cNvSpPr>
            <p:nvPr/>
          </p:nvSpPr>
          <p:spPr bwMode="auto">
            <a:xfrm>
              <a:off x="943" y="3393"/>
              <a:ext cx="262"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26" name="Freeform 120"/>
            <p:cNvSpPr/>
            <p:nvPr/>
          </p:nvSpPr>
          <p:spPr bwMode="auto">
            <a:xfrm>
              <a:off x="1520" y="3660"/>
              <a:ext cx="645"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27" name="Oval 121"/>
            <p:cNvSpPr>
              <a:spLocks noChangeArrowheads="1"/>
            </p:cNvSpPr>
            <p:nvPr/>
          </p:nvSpPr>
          <p:spPr bwMode="auto">
            <a:xfrm>
              <a:off x="1710" y="3393"/>
              <a:ext cx="268"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28" name="Freeform 122"/>
            <p:cNvSpPr/>
            <p:nvPr/>
          </p:nvSpPr>
          <p:spPr bwMode="auto">
            <a:xfrm>
              <a:off x="6130" y="3660"/>
              <a:ext cx="643" cy="1368"/>
            </a:xfrm>
            <a:custGeom>
              <a:avLst/>
              <a:gdLst>
                <a:gd name="T0" fmla="*/ 30936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29" name="Oval 123"/>
            <p:cNvSpPr>
              <a:spLocks noChangeArrowheads="1"/>
            </p:cNvSpPr>
            <p:nvPr/>
          </p:nvSpPr>
          <p:spPr bwMode="auto">
            <a:xfrm>
              <a:off x="6318" y="3393"/>
              <a:ext cx="267"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30" name="Freeform 124"/>
            <p:cNvSpPr/>
            <p:nvPr/>
          </p:nvSpPr>
          <p:spPr bwMode="auto">
            <a:xfrm>
              <a:off x="6900" y="3660"/>
              <a:ext cx="645"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3971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31" name="Oval 125"/>
            <p:cNvSpPr>
              <a:spLocks noChangeArrowheads="1"/>
            </p:cNvSpPr>
            <p:nvPr/>
          </p:nvSpPr>
          <p:spPr bwMode="auto">
            <a:xfrm>
              <a:off x="7088" y="3393"/>
              <a:ext cx="270"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32" name="Freeform 126"/>
            <p:cNvSpPr/>
            <p:nvPr/>
          </p:nvSpPr>
          <p:spPr bwMode="auto">
            <a:xfrm>
              <a:off x="7673" y="3660"/>
              <a:ext cx="642"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89816 w 41"/>
                <a:gd name="T19" fmla="*/ 139822 h 87"/>
                <a:gd name="T20" fmla="*/ 89816 w 41"/>
                <a:gd name="T21" fmla="*/ 379518 h 87"/>
                <a:gd name="T22" fmla="*/ 99796 w 41"/>
                <a:gd name="T23" fmla="*/ 389505 h 87"/>
                <a:gd name="T24" fmla="*/ 99796 w 41"/>
                <a:gd name="T25" fmla="*/ 818959 h 87"/>
                <a:gd name="T26" fmla="*/ 139714 w 41"/>
                <a:gd name="T27" fmla="*/ 868896 h 87"/>
                <a:gd name="T28" fmla="*/ 189612 w 41"/>
                <a:gd name="T29" fmla="*/ 818959 h 87"/>
                <a:gd name="T30" fmla="*/ 189612 w 41"/>
                <a:gd name="T31" fmla="*/ 439442 h 87"/>
                <a:gd name="T32" fmla="*/ 209571 w 41"/>
                <a:gd name="T33" fmla="*/ 439442 h 87"/>
                <a:gd name="T34" fmla="*/ 20957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29326 w 41"/>
                <a:gd name="T47" fmla="*/ 139822 h 87"/>
                <a:gd name="T48" fmla="*/ 32932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9" y="14"/>
                    <a:pt x="9" y="14"/>
                    <a:pt x="9" y="14"/>
                  </a:cubicBezTo>
                  <a:cubicBezTo>
                    <a:pt x="9" y="38"/>
                    <a:pt x="9" y="38"/>
                    <a:pt x="9" y="38"/>
                  </a:cubicBezTo>
                  <a:cubicBezTo>
                    <a:pt x="9"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33" name="Oval 127"/>
            <p:cNvSpPr>
              <a:spLocks noChangeArrowheads="1"/>
            </p:cNvSpPr>
            <p:nvPr/>
          </p:nvSpPr>
          <p:spPr bwMode="auto">
            <a:xfrm>
              <a:off x="7860" y="3393"/>
              <a:ext cx="250"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34" name="Freeform 128"/>
            <p:cNvSpPr/>
            <p:nvPr/>
          </p:nvSpPr>
          <p:spPr bwMode="auto">
            <a:xfrm>
              <a:off x="4588" y="3660"/>
              <a:ext cx="647" cy="1368"/>
            </a:xfrm>
            <a:custGeom>
              <a:avLst/>
              <a:gdLst>
                <a:gd name="T0" fmla="*/ 311105 w 41"/>
                <a:gd name="T1" fmla="*/ 9987 h 87"/>
                <a:gd name="T2" fmla="*/ 100357 w 41"/>
                <a:gd name="T3" fmla="*/ 0 h 87"/>
                <a:gd name="T4" fmla="*/ 0 w 41"/>
                <a:gd name="T5" fmla="*/ 89886 h 87"/>
                <a:gd name="T6" fmla="*/ 0 w 41"/>
                <a:gd name="T7" fmla="*/ 89886 h 87"/>
                <a:gd name="T8" fmla="*/ 0 w 41"/>
                <a:gd name="T9" fmla="*/ 109860 h 87"/>
                <a:gd name="T10" fmla="*/ 0 w 41"/>
                <a:gd name="T11" fmla="*/ 389505 h 87"/>
                <a:gd name="T12" fmla="*/ 30107 w 41"/>
                <a:gd name="T13" fmla="*/ 429454 h 87"/>
                <a:gd name="T14" fmla="*/ 60214 w 41"/>
                <a:gd name="T15" fmla="*/ 389505 h 87"/>
                <a:gd name="T16" fmla="*/ 60214 w 41"/>
                <a:gd name="T17" fmla="*/ 139822 h 87"/>
                <a:gd name="T18" fmla="*/ 90321 w 41"/>
                <a:gd name="T19" fmla="*/ 139822 h 87"/>
                <a:gd name="T20" fmla="*/ 90321 w 41"/>
                <a:gd name="T21" fmla="*/ 379518 h 87"/>
                <a:gd name="T22" fmla="*/ 90321 w 41"/>
                <a:gd name="T23" fmla="*/ 389505 h 87"/>
                <a:gd name="T24" fmla="*/ 90321 w 41"/>
                <a:gd name="T25" fmla="*/ 818959 h 87"/>
                <a:gd name="T26" fmla="*/ 140499 w 41"/>
                <a:gd name="T27" fmla="*/ 868896 h 87"/>
                <a:gd name="T28" fmla="*/ 190678 w 41"/>
                <a:gd name="T29" fmla="*/ 818959 h 87"/>
                <a:gd name="T30" fmla="*/ 190678 w 41"/>
                <a:gd name="T31" fmla="*/ 439442 h 87"/>
                <a:gd name="T32" fmla="*/ 210749 w 41"/>
                <a:gd name="T33" fmla="*/ 439442 h 87"/>
                <a:gd name="T34" fmla="*/ 210749 w 41"/>
                <a:gd name="T35" fmla="*/ 818959 h 87"/>
                <a:gd name="T36" fmla="*/ 260927 w 41"/>
                <a:gd name="T37" fmla="*/ 868896 h 87"/>
                <a:gd name="T38" fmla="*/ 311105 w 41"/>
                <a:gd name="T39" fmla="*/ 818959 h 87"/>
                <a:gd name="T40" fmla="*/ 311105 w 41"/>
                <a:gd name="T41" fmla="*/ 379518 h 87"/>
                <a:gd name="T42" fmla="*/ 311105 w 41"/>
                <a:gd name="T43" fmla="*/ 379518 h 87"/>
                <a:gd name="T44" fmla="*/ 311105 w 41"/>
                <a:gd name="T45" fmla="*/ 139822 h 87"/>
                <a:gd name="T46" fmla="*/ 331177 w 41"/>
                <a:gd name="T47" fmla="*/ 139822 h 87"/>
                <a:gd name="T48" fmla="*/ 331177 w 41"/>
                <a:gd name="T49" fmla="*/ 389505 h 87"/>
                <a:gd name="T50" fmla="*/ 371319 w 41"/>
                <a:gd name="T51" fmla="*/ 429454 h 87"/>
                <a:gd name="T52" fmla="*/ 411462 w 41"/>
                <a:gd name="T53" fmla="*/ 389505 h 87"/>
                <a:gd name="T54" fmla="*/ 411462 w 41"/>
                <a:gd name="T55" fmla="*/ 109860 h 87"/>
                <a:gd name="T56" fmla="*/ 411462 w 41"/>
                <a:gd name="T57" fmla="*/ 89886 h 87"/>
                <a:gd name="T58" fmla="*/ 411462 w 41"/>
                <a:gd name="T59" fmla="*/ 89886 h 87"/>
                <a:gd name="T60" fmla="*/ 311105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35" name="Oval 129"/>
            <p:cNvSpPr>
              <a:spLocks noChangeArrowheads="1"/>
            </p:cNvSpPr>
            <p:nvPr/>
          </p:nvSpPr>
          <p:spPr bwMode="auto">
            <a:xfrm>
              <a:off x="4780" y="3393"/>
              <a:ext cx="248"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36" name="Freeform 130"/>
            <p:cNvSpPr/>
            <p:nvPr/>
          </p:nvSpPr>
          <p:spPr bwMode="auto">
            <a:xfrm>
              <a:off x="5343" y="3660"/>
              <a:ext cx="645" cy="1368"/>
            </a:xfrm>
            <a:custGeom>
              <a:avLst/>
              <a:gdLst>
                <a:gd name="T0" fmla="*/ 31934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19347 w 41"/>
                <a:gd name="T39" fmla="*/ 818959 h 87"/>
                <a:gd name="T40" fmla="*/ 319347 w 41"/>
                <a:gd name="T41" fmla="*/ 379518 h 87"/>
                <a:gd name="T42" fmla="*/ 319347 w 41"/>
                <a:gd name="T43" fmla="*/ 379518 h 87"/>
                <a:gd name="T44" fmla="*/ 31934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1934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37" name="Oval 131"/>
            <p:cNvSpPr>
              <a:spLocks noChangeArrowheads="1"/>
            </p:cNvSpPr>
            <p:nvPr/>
          </p:nvSpPr>
          <p:spPr bwMode="auto">
            <a:xfrm>
              <a:off x="5548" y="3393"/>
              <a:ext cx="252"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38" name="Freeform 132"/>
            <p:cNvSpPr/>
            <p:nvPr/>
          </p:nvSpPr>
          <p:spPr bwMode="auto">
            <a:xfrm>
              <a:off x="9968" y="3660"/>
              <a:ext cx="642"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59878 w 41"/>
                <a:gd name="T15" fmla="*/ 389505 h 87"/>
                <a:gd name="T16" fmla="*/ 59878 w 41"/>
                <a:gd name="T17" fmla="*/ 139822 h 87"/>
                <a:gd name="T18" fmla="*/ 89816 w 41"/>
                <a:gd name="T19" fmla="*/ 139822 h 87"/>
                <a:gd name="T20" fmla="*/ 89816 w 41"/>
                <a:gd name="T21" fmla="*/ 379518 h 87"/>
                <a:gd name="T22" fmla="*/ 89816 w 41"/>
                <a:gd name="T23" fmla="*/ 389505 h 87"/>
                <a:gd name="T24" fmla="*/ 89816 w 41"/>
                <a:gd name="T25" fmla="*/ 818959 h 87"/>
                <a:gd name="T26" fmla="*/ 139714 w 41"/>
                <a:gd name="T27" fmla="*/ 868896 h 87"/>
                <a:gd name="T28" fmla="*/ 189612 w 41"/>
                <a:gd name="T29" fmla="*/ 818959 h 87"/>
                <a:gd name="T30" fmla="*/ 189612 w 41"/>
                <a:gd name="T31" fmla="*/ 439442 h 87"/>
                <a:gd name="T32" fmla="*/ 209571 w 41"/>
                <a:gd name="T33" fmla="*/ 439442 h 87"/>
                <a:gd name="T34" fmla="*/ 20957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29326 w 41"/>
                <a:gd name="T47" fmla="*/ 139822 h 87"/>
                <a:gd name="T48" fmla="*/ 32932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1"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39" name="Oval 133"/>
            <p:cNvSpPr>
              <a:spLocks noChangeArrowheads="1"/>
            </p:cNvSpPr>
            <p:nvPr/>
          </p:nvSpPr>
          <p:spPr bwMode="auto">
            <a:xfrm>
              <a:off x="10155" y="3393"/>
              <a:ext cx="253"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40" name="Freeform 134"/>
            <p:cNvSpPr/>
            <p:nvPr/>
          </p:nvSpPr>
          <p:spPr bwMode="auto">
            <a:xfrm>
              <a:off x="10723" y="3660"/>
              <a:ext cx="645" cy="1368"/>
            </a:xfrm>
            <a:custGeom>
              <a:avLst/>
              <a:gdLst>
                <a:gd name="T0" fmla="*/ 31934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19347 w 41"/>
                <a:gd name="T39" fmla="*/ 818959 h 87"/>
                <a:gd name="T40" fmla="*/ 319347 w 41"/>
                <a:gd name="T41" fmla="*/ 379518 h 87"/>
                <a:gd name="T42" fmla="*/ 319347 w 41"/>
                <a:gd name="T43" fmla="*/ 379518 h 87"/>
                <a:gd name="T44" fmla="*/ 31934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1934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41" name="Oval 135"/>
            <p:cNvSpPr>
              <a:spLocks noChangeArrowheads="1"/>
            </p:cNvSpPr>
            <p:nvPr/>
          </p:nvSpPr>
          <p:spPr bwMode="auto">
            <a:xfrm>
              <a:off x="10925" y="3393"/>
              <a:ext cx="255"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42" name="Freeform 136"/>
            <p:cNvSpPr/>
            <p:nvPr/>
          </p:nvSpPr>
          <p:spPr bwMode="auto">
            <a:xfrm>
              <a:off x="11490" y="3660"/>
              <a:ext cx="645" cy="1368"/>
            </a:xfrm>
            <a:custGeom>
              <a:avLst/>
              <a:gdLst>
                <a:gd name="T0" fmla="*/ 30936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43" name="Oval 137"/>
            <p:cNvSpPr>
              <a:spLocks noChangeArrowheads="1"/>
            </p:cNvSpPr>
            <p:nvPr/>
          </p:nvSpPr>
          <p:spPr bwMode="auto">
            <a:xfrm>
              <a:off x="11698" y="3393"/>
              <a:ext cx="250"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44" name="Freeform 138"/>
            <p:cNvSpPr/>
            <p:nvPr/>
          </p:nvSpPr>
          <p:spPr bwMode="auto">
            <a:xfrm>
              <a:off x="8410" y="3660"/>
              <a:ext cx="645" cy="1368"/>
            </a:xfrm>
            <a:custGeom>
              <a:avLst/>
              <a:gdLst>
                <a:gd name="T0" fmla="*/ 30936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45" name="Oval 139"/>
            <p:cNvSpPr>
              <a:spLocks noChangeArrowheads="1"/>
            </p:cNvSpPr>
            <p:nvPr/>
          </p:nvSpPr>
          <p:spPr bwMode="auto">
            <a:xfrm>
              <a:off x="8598" y="3393"/>
              <a:ext cx="267"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46" name="Freeform 140"/>
            <p:cNvSpPr/>
            <p:nvPr/>
          </p:nvSpPr>
          <p:spPr bwMode="auto">
            <a:xfrm>
              <a:off x="9180" y="3660"/>
              <a:ext cx="645"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3971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47" name="Oval 141"/>
            <p:cNvSpPr>
              <a:spLocks noChangeArrowheads="1"/>
            </p:cNvSpPr>
            <p:nvPr/>
          </p:nvSpPr>
          <p:spPr bwMode="auto">
            <a:xfrm>
              <a:off x="9370" y="3393"/>
              <a:ext cx="268" cy="252"/>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48" name="Freeform 142"/>
            <p:cNvSpPr/>
            <p:nvPr/>
          </p:nvSpPr>
          <p:spPr bwMode="auto">
            <a:xfrm>
              <a:off x="2310" y="5455"/>
              <a:ext cx="645"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59878 w 41"/>
                <a:gd name="T15" fmla="*/ 389505 h 87"/>
                <a:gd name="T16" fmla="*/ 59878 w 41"/>
                <a:gd name="T17" fmla="*/ 139822 h 87"/>
                <a:gd name="T18" fmla="*/ 89816 w 41"/>
                <a:gd name="T19" fmla="*/ 139822 h 87"/>
                <a:gd name="T20" fmla="*/ 89816 w 41"/>
                <a:gd name="T21" fmla="*/ 379518 h 87"/>
                <a:gd name="T22" fmla="*/ 89816 w 41"/>
                <a:gd name="T23" fmla="*/ 389505 h 87"/>
                <a:gd name="T24" fmla="*/ 89816 w 41"/>
                <a:gd name="T25" fmla="*/ 818959 h 87"/>
                <a:gd name="T26" fmla="*/ 139714 w 41"/>
                <a:gd name="T27" fmla="*/ 868896 h 87"/>
                <a:gd name="T28" fmla="*/ 189612 w 41"/>
                <a:gd name="T29" fmla="*/ 818959 h 87"/>
                <a:gd name="T30" fmla="*/ 189612 w 41"/>
                <a:gd name="T31" fmla="*/ 439442 h 87"/>
                <a:gd name="T32" fmla="*/ 209571 w 41"/>
                <a:gd name="T33" fmla="*/ 439442 h 87"/>
                <a:gd name="T34" fmla="*/ 20957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29326 w 41"/>
                <a:gd name="T47" fmla="*/ 139822 h 87"/>
                <a:gd name="T48" fmla="*/ 32932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49" name="Oval 143"/>
            <p:cNvSpPr>
              <a:spLocks noChangeArrowheads="1"/>
            </p:cNvSpPr>
            <p:nvPr/>
          </p:nvSpPr>
          <p:spPr bwMode="auto">
            <a:xfrm>
              <a:off x="2498" y="5188"/>
              <a:ext cx="250" cy="250"/>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50" name="Freeform 144"/>
            <p:cNvSpPr/>
            <p:nvPr/>
          </p:nvSpPr>
          <p:spPr bwMode="auto">
            <a:xfrm>
              <a:off x="3063" y="5455"/>
              <a:ext cx="645" cy="1368"/>
            </a:xfrm>
            <a:custGeom>
              <a:avLst/>
              <a:gdLst>
                <a:gd name="T0" fmla="*/ 31934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19347 w 41"/>
                <a:gd name="T39" fmla="*/ 818959 h 87"/>
                <a:gd name="T40" fmla="*/ 319347 w 41"/>
                <a:gd name="T41" fmla="*/ 379518 h 87"/>
                <a:gd name="T42" fmla="*/ 319347 w 41"/>
                <a:gd name="T43" fmla="*/ 379518 h 87"/>
                <a:gd name="T44" fmla="*/ 31934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1934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51" name="Oval 145"/>
            <p:cNvSpPr>
              <a:spLocks noChangeArrowheads="1"/>
            </p:cNvSpPr>
            <p:nvPr/>
          </p:nvSpPr>
          <p:spPr bwMode="auto">
            <a:xfrm>
              <a:off x="3270" y="5188"/>
              <a:ext cx="250" cy="250"/>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52" name="Freeform 146"/>
            <p:cNvSpPr/>
            <p:nvPr/>
          </p:nvSpPr>
          <p:spPr bwMode="auto">
            <a:xfrm>
              <a:off x="3835" y="5455"/>
              <a:ext cx="643" cy="1368"/>
            </a:xfrm>
            <a:custGeom>
              <a:avLst/>
              <a:gdLst>
                <a:gd name="T0" fmla="*/ 30936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53" name="Oval 147"/>
            <p:cNvSpPr>
              <a:spLocks noChangeArrowheads="1"/>
            </p:cNvSpPr>
            <p:nvPr/>
          </p:nvSpPr>
          <p:spPr bwMode="auto">
            <a:xfrm>
              <a:off x="4038" y="5188"/>
              <a:ext cx="252"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54" name="Freeform 148"/>
            <p:cNvSpPr/>
            <p:nvPr/>
          </p:nvSpPr>
          <p:spPr bwMode="auto">
            <a:xfrm>
              <a:off x="750" y="5455"/>
              <a:ext cx="648" cy="1368"/>
            </a:xfrm>
            <a:custGeom>
              <a:avLst/>
              <a:gdLst>
                <a:gd name="T0" fmla="*/ 311105 w 41"/>
                <a:gd name="T1" fmla="*/ 9987 h 87"/>
                <a:gd name="T2" fmla="*/ 110392 w 41"/>
                <a:gd name="T3" fmla="*/ 0 h 87"/>
                <a:gd name="T4" fmla="*/ 0 w 41"/>
                <a:gd name="T5" fmla="*/ 89886 h 87"/>
                <a:gd name="T6" fmla="*/ 0 w 41"/>
                <a:gd name="T7" fmla="*/ 89886 h 87"/>
                <a:gd name="T8" fmla="*/ 0 w 41"/>
                <a:gd name="T9" fmla="*/ 109860 h 87"/>
                <a:gd name="T10" fmla="*/ 0 w 41"/>
                <a:gd name="T11" fmla="*/ 389505 h 87"/>
                <a:gd name="T12" fmla="*/ 30107 w 41"/>
                <a:gd name="T13" fmla="*/ 429454 h 87"/>
                <a:gd name="T14" fmla="*/ 70250 w 41"/>
                <a:gd name="T15" fmla="*/ 389505 h 87"/>
                <a:gd name="T16" fmla="*/ 70250 w 41"/>
                <a:gd name="T17" fmla="*/ 139822 h 87"/>
                <a:gd name="T18" fmla="*/ 100357 w 41"/>
                <a:gd name="T19" fmla="*/ 139822 h 87"/>
                <a:gd name="T20" fmla="*/ 100357 w 41"/>
                <a:gd name="T21" fmla="*/ 379518 h 87"/>
                <a:gd name="T22" fmla="*/ 100357 w 41"/>
                <a:gd name="T23" fmla="*/ 389505 h 87"/>
                <a:gd name="T24" fmla="*/ 100357 w 41"/>
                <a:gd name="T25" fmla="*/ 818959 h 87"/>
                <a:gd name="T26" fmla="*/ 150535 w 41"/>
                <a:gd name="T27" fmla="*/ 868896 h 87"/>
                <a:gd name="T28" fmla="*/ 190678 w 41"/>
                <a:gd name="T29" fmla="*/ 818959 h 87"/>
                <a:gd name="T30" fmla="*/ 190678 w 41"/>
                <a:gd name="T31" fmla="*/ 439442 h 87"/>
                <a:gd name="T32" fmla="*/ 220784 w 41"/>
                <a:gd name="T33" fmla="*/ 439442 h 87"/>
                <a:gd name="T34" fmla="*/ 220784 w 41"/>
                <a:gd name="T35" fmla="*/ 818959 h 87"/>
                <a:gd name="T36" fmla="*/ 270963 w 41"/>
                <a:gd name="T37" fmla="*/ 868896 h 87"/>
                <a:gd name="T38" fmla="*/ 311105 w 41"/>
                <a:gd name="T39" fmla="*/ 818959 h 87"/>
                <a:gd name="T40" fmla="*/ 311105 w 41"/>
                <a:gd name="T41" fmla="*/ 379518 h 87"/>
                <a:gd name="T42" fmla="*/ 311105 w 41"/>
                <a:gd name="T43" fmla="*/ 379518 h 87"/>
                <a:gd name="T44" fmla="*/ 311105 w 41"/>
                <a:gd name="T45" fmla="*/ 139822 h 87"/>
                <a:gd name="T46" fmla="*/ 341212 w 41"/>
                <a:gd name="T47" fmla="*/ 139822 h 87"/>
                <a:gd name="T48" fmla="*/ 341212 w 41"/>
                <a:gd name="T49" fmla="*/ 389505 h 87"/>
                <a:gd name="T50" fmla="*/ 371319 w 41"/>
                <a:gd name="T51" fmla="*/ 429454 h 87"/>
                <a:gd name="T52" fmla="*/ 411462 w 41"/>
                <a:gd name="T53" fmla="*/ 389505 h 87"/>
                <a:gd name="T54" fmla="*/ 411462 w 41"/>
                <a:gd name="T55" fmla="*/ 109860 h 87"/>
                <a:gd name="T56" fmla="*/ 411462 w 41"/>
                <a:gd name="T57" fmla="*/ 89886 h 87"/>
                <a:gd name="T58" fmla="*/ 411462 w 41"/>
                <a:gd name="T59" fmla="*/ 89886 h 87"/>
                <a:gd name="T60" fmla="*/ 311105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55" name="Oval 149"/>
            <p:cNvSpPr>
              <a:spLocks noChangeArrowheads="1"/>
            </p:cNvSpPr>
            <p:nvPr/>
          </p:nvSpPr>
          <p:spPr bwMode="auto">
            <a:xfrm>
              <a:off x="943" y="5188"/>
              <a:ext cx="262" cy="250"/>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56" name="Freeform 150"/>
            <p:cNvSpPr/>
            <p:nvPr/>
          </p:nvSpPr>
          <p:spPr bwMode="auto">
            <a:xfrm>
              <a:off x="1520" y="5455"/>
              <a:ext cx="645"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13357" name="Oval 151"/>
            <p:cNvSpPr>
              <a:spLocks noChangeArrowheads="1"/>
            </p:cNvSpPr>
            <p:nvPr/>
          </p:nvSpPr>
          <p:spPr bwMode="auto">
            <a:xfrm>
              <a:off x="1710" y="5188"/>
              <a:ext cx="268" cy="250"/>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13358" name="Freeform 152"/>
            <p:cNvSpPr/>
            <p:nvPr/>
          </p:nvSpPr>
          <p:spPr bwMode="auto">
            <a:xfrm>
              <a:off x="6130" y="5455"/>
              <a:ext cx="643" cy="1368"/>
            </a:xfrm>
            <a:custGeom>
              <a:avLst/>
              <a:gdLst>
                <a:gd name="T0" fmla="*/ 30936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59" name="Oval 153"/>
            <p:cNvSpPr>
              <a:spLocks noChangeArrowheads="1"/>
            </p:cNvSpPr>
            <p:nvPr/>
          </p:nvSpPr>
          <p:spPr bwMode="auto">
            <a:xfrm>
              <a:off x="6318" y="5188"/>
              <a:ext cx="267"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60" name="Freeform 154"/>
            <p:cNvSpPr/>
            <p:nvPr/>
          </p:nvSpPr>
          <p:spPr bwMode="auto">
            <a:xfrm>
              <a:off x="6900" y="5455"/>
              <a:ext cx="645"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3971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61" name="Oval 155"/>
            <p:cNvSpPr>
              <a:spLocks noChangeArrowheads="1"/>
            </p:cNvSpPr>
            <p:nvPr/>
          </p:nvSpPr>
          <p:spPr bwMode="auto">
            <a:xfrm>
              <a:off x="7088" y="5188"/>
              <a:ext cx="270"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62" name="Freeform 156"/>
            <p:cNvSpPr/>
            <p:nvPr/>
          </p:nvSpPr>
          <p:spPr bwMode="auto">
            <a:xfrm>
              <a:off x="7673" y="5455"/>
              <a:ext cx="642"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89816 w 41"/>
                <a:gd name="T19" fmla="*/ 139822 h 87"/>
                <a:gd name="T20" fmla="*/ 89816 w 41"/>
                <a:gd name="T21" fmla="*/ 379518 h 87"/>
                <a:gd name="T22" fmla="*/ 99796 w 41"/>
                <a:gd name="T23" fmla="*/ 389505 h 87"/>
                <a:gd name="T24" fmla="*/ 99796 w 41"/>
                <a:gd name="T25" fmla="*/ 818959 h 87"/>
                <a:gd name="T26" fmla="*/ 139714 w 41"/>
                <a:gd name="T27" fmla="*/ 868896 h 87"/>
                <a:gd name="T28" fmla="*/ 189612 w 41"/>
                <a:gd name="T29" fmla="*/ 818959 h 87"/>
                <a:gd name="T30" fmla="*/ 189612 w 41"/>
                <a:gd name="T31" fmla="*/ 439442 h 87"/>
                <a:gd name="T32" fmla="*/ 209571 w 41"/>
                <a:gd name="T33" fmla="*/ 439442 h 87"/>
                <a:gd name="T34" fmla="*/ 20957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29326 w 41"/>
                <a:gd name="T47" fmla="*/ 139822 h 87"/>
                <a:gd name="T48" fmla="*/ 32932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9" y="14"/>
                    <a:pt x="9" y="14"/>
                    <a:pt x="9" y="14"/>
                  </a:cubicBezTo>
                  <a:cubicBezTo>
                    <a:pt x="9" y="38"/>
                    <a:pt x="9" y="38"/>
                    <a:pt x="9" y="38"/>
                  </a:cubicBezTo>
                  <a:cubicBezTo>
                    <a:pt x="9"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63" name="Oval 157"/>
            <p:cNvSpPr>
              <a:spLocks noChangeArrowheads="1"/>
            </p:cNvSpPr>
            <p:nvPr/>
          </p:nvSpPr>
          <p:spPr bwMode="auto">
            <a:xfrm>
              <a:off x="7860" y="5188"/>
              <a:ext cx="250"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64" name="Freeform 158"/>
            <p:cNvSpPr/>
            <p:nvPr/>
          </p:nvSpPr>
          <p:spPr bwMode="auto">
            <a:xfrm>
              <a:off x="4588" y="5455"/>
              <a:ext cx="647" cy="1368"/>
            </a:xfrm>
            <a:custGeom>
              <a:avLst/>
              <a:gdLst>
                <a:gd name="T0" fmla="*/ 311105 w 41"/>
                <a:gd name="T1" fmla="*/ 9987 h 87"/>
                <a:gd name="T2" fmla="*/ 100357 w 41"/>
                <a:gd name="T3" fmla="*/ 0 h 87"/>
                <a:gd name="T4" fmla="*/ 0 w 41"/>
                <a:gd name="T5" fmla="*/ 89886 h 87"/>
                <a:gd name="T6" fmla="*/ 0 w 41"/>
                <a:gd name="T7" fmla="*/ 89886 h 87"/>
                <a:gd name="T8" fmla="*/ 0 w 41"/>
                <a:gd name="T9" fmla="*/ 109860 h 87"/>
                <a:gd name="T10" fmla="*/ 0 w 41"/>
                <a:gd name="T11" fmla="*/ 389505 h 87"/>
                <a:gd name="T12" fmla="*/ 30107 w 41"/>
                <a:gd name="T13" fmla="*/ 429454 h 87"/>
                <a:gd name="T14" fmla="*/ 60214 w 41"/>
                <a:gd name="T15" fmla="*/ 389505 h 87"/>
                <a:gd name="T16" fmla="*/ 60214 w 41"/>
                <a:gd name="T17" fmla="*/ 139822 h 87"/>
                <a:gd name="T18" fmla="*/ 90321 w 41"/>
                <a:gd name="T19" fmla="*/ 139822 h 87"/>
                <a:gd name="T20" fmla="*/ 90321 w 41"/>
                <a:gd name="T21" fmla="*/ 379518 h 87"/>
                <a:gd name="T22" fmla="*/ 90321 w 41"/>
                <a:gd name="T23" fmla="*/ 389505 h 87"/>
                <a:gd name="T24" fmla="*/ 90321 w 41"/>
                <a:gd name="T25" fmla="*/ 818959 h 87"/>
                <a:gd name="T26" fmla="*/ 140499 w 41"/>
                <a:gd name="T27" fmla="*/ 868896 h 87"/>
                <a:gd name="T28" fmla="*/ 190678 w 41"/>
                <a:gd name="T29" fmla="*/ 818959 h 87"/>
                <a:gd name="T30" fmla="*/ 190678 w 41"/>
                <a:gd name="T31" fmla="*/ 439442 h 87"/>
                <a:gd name="T32" fmla="*/ 210749 w 41"/>
                <a:gd name="T33" fmla="*/ 439442 h 87"/>
                <a:gd name="T34" fmla="*/ 210749 w 41"/>
                <a:gd name="T35" fmla="*/ 818959 h 87"/>
                <a:gd name="T36" fmla="*/ 260927 w 41"/>
                <a:gd name="T37" fmla="*/ 868896 h 87"/>
                <a:gd name="T38" fmla="*/ 311105 w 41"/>
                <a:gd name="T39" fmla="*/ 818959 h 87"/>
                <a:gd name="T40" fmla="*/ 311105 w 41"/>
                <a:gd name="T41" fmla="*/ 379518 h 87"/>
                <a:gd name="T42" fmla="*/ 311105 w 41"/>
                <a:gd name="T43" fmla="*/ 379518 h 87"/>
                <a:gd name="T44" fmla="*/ 311105 w 41"/>
                <a:gd name="T45" fmla="*/ 139822 h 87"/>
                <a:gd name="T46" fmla="*/ 331177 w 41"/>
                <a:gd name="T47" fmla="*/ 139822 h 87"/>
                <a:gd name="T48" fmla="*/ 331177 w 41"/>
                <a:gd name="T49" fmla="*/ 389505 h 87"/>
                <a:gd name="T50" fmla="*/ 371319 w 41"/>
                <a:gd name="T51" fmla="*/ 429454 h 87"/>
                <a:gd name="T52" fmla="*/ 411462 w 41"/>
                <a:gd name="T53" fmla="*/ 389505 h 87"/>
                <a:gd name="T54" fmla="*/ 411462 w 41"/>
                <a:gd name="T55" fmla="*/ 109860 h 87"/>
                <a:gd name="T56" fmla="*/ 411462 w 41"/>
                <a:gd name="T57" fmla="*/ 89886 h 87"/>
                <a:gd name="T58" fmla="*/ 411462 w 41"/>
                <a:gd name="T59" fmla="*/ 89886 h 87"/>
                <a:gd name="T60" fmla="*/ 311105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65" name="Oval 159"/>
            <p:cNvSpPr>
              <a:spLocks noChangeArrowheads="1"/>
            </p:cNvSpPr>
            <p:nvPr/>
          </p:nvSpPr>
          <p:spPr bwMode="auto">
            <a:xfrm>
              <a:off x="4780" y="5188"/>
              <a:ext cx="248"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66" name="Freeform 160"/>
            <p:cNvSpPr/>
            <p:nvPr/>
          </p:nvSpPr>
          <p:spPr bwMode="auto">
            <a:xfrm>
              <a:off x="5343" y="5455"/>
              <a:ext cx="645" cy="1368"/>
            </a:xfrm>
            <a:custGeom>
              <a:avLst/>
              <a:gdLst>
                <a:gd name="T0" fmla="*/ 31934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19347 w 41"/>
                <a:gd name="T39" fmla="*/ 818959 h 87"/>
                <a:gd name="T40" fmla="*/ 319347 w 41"/>
                <a:gd name="T41" fmla="*/ 379518 h 87"/>
                <a:gd name="T42" fmla="*/ 319347 w 41"/>
                <a:gd name="T43" fmla="*/ 379518 h 87"/>
                <a:gd name="T44" fmla="*/ 31934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1934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67" name="Oval 161"/>
            <p:cNvSpPr>
              <a:spLocks noChangeArrowheads="1"/>
            </p:cNvSpPr>
            <p:nvPr/>
          </p:nvSpPr>
          <p:spPr bwMode="auto">
            <a:xfrm>
              <a:off x="5548" y="5188"/>
              <a:ext cx="252"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68" name="Freeform 162"/>
            <p:cNvSpPr/>
            <p:nvPr/>
          </p:nvSpPr>
          <p:spPr bwMode="auto">
            <a:xfrm>
              <a:off x="9968" y="5455"/>
              <a:ext cx="642"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59878 w 41"/>
                <a:gd name="T15" fmla="*/ 389505 h 87"/>
                <a:gd name="T16" fmla="*/ 59878 w 41"/>
                <a:gd name="T17" fmla="*/ 139822 h 87"/>
                <a:gd name="T18" fmla="*/ 89816 w 41"/>
                <a:gd name="T19" fmla="*/ 139822 h 87"/>
                <a:gd name="T20" fmla="*/ 89816 w 41"/>
                <a:gd name="T21" fmla="*/ 379518 h 87"/>
                <a:gd name="T22" fmla="*/ 89816 w 41"/>
                <a:gd name="T23" fmla="*/ 389505 h 87"/>
                <a:gd name="T24" fmla="*/ 89816 w 41"/>
                <a:gd name="T25" fmla="*/ 818959 h 87"/>
                <a:gd name="T26" fmla="*/ 139714 w 41"/>
                <a:gd name="T27" fmla="*/ 868896 h 87"/>
                <a:gd name="T28" fmla="*/ 189612 w 41"/>
                <a:gd name="T29" fmla="*/ 818959 h 87"/>
                <a:gd name="T30" fmla="*/ 189612 w 41"/>
                <a:gd name="T31" fmla="*/ 439442 h 87"/>
                <a:gd name="T32" fmla="*/ 209571 w 41"/>
                <a:gd name="T33" fmla="*/ 439442 h 87"/>
                <a:gd name="T34" fmla="*/ 20957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29326 w 41"/>
                <a:gd name="T47" fmla="*/ 139822 h 87"/>
                <a:gd name="T48" fmla="*/ 32932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1"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69" name="Oval 163"/>
            <p:cNvSpPr>
              <a:spLocks noChangeArrowheads="1"/>
            </p:cNvSpPr>
            <p:nvPr/>
          </p:nvSpPr>
          <p:spPr bwMode="auto">
            <a:xfrm>
              <a:off x="10155" y="5188"/>
              <a:ext cx="253"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70" name="Freeform 164"/>
            <p:cNvSpPr/>
            <p:nvPr/>
          </p:nvSpPr>
          <p:spPr bwMode="auto">
            <a:xfrm>
              <a:off x="10723" y="5455"/>
              <a:ext cx="645" cy="1368"/>
            </a:xfrm>
            <a:custGeom>
              <a:avLst/>
              <a:gdLst>
                <a:gd name="T0" fmla="*/ 31934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19347 w 41"/>
                <a:gd name="T39" fmla="*/ 818959 h 87"/>
                <a:gd name="T40" fmla="*/ 319347 w 41"/>
                <a:gd name="T41" fmla="*/ 379518 h 87"/>
                <a:gd name="T42" fmla="*/ 319347 w 41"/>
                <a:gd name="T43" fmla="*/ 379518 h 87"/>
                <a:gd name="T44" fmla="*/ 31934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1934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71" name="Oval 165"/>
            <p:cNvSpPr>
              <a:spLocks noChangeArrowheads="1"/>
            </p:cNvSpPr>
            <p:nvPr/>
          </p:nvSpPr>
          <p:spPr bwMode="auto">
            <a:xfrm>
              <a:off x="10925" y="5188"/>
              <a:ext cx="255"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72" name="Freeform 166"/>
            <p:cNvSpPr/>
            <p:nvPr/>
          </p:nvSpPr>
          <p:spPr bwMode="auto">
            <a:xfrm>
              <a:off x="11490" y="5455"/>
              <a:ext cx="645" cy="1368"/>
            </a:xfrm>
            <a:custGeom>
              <a:avLst/>
              <a:gdLst>
                <a:gd name="T0" fmla="*/ 30936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73" name="Oval 167"/>
            <p:cNvSpPr>
              <a:spLocks noChangeArrowheads="1"/>
            </p:cNvSpPr>
            <p:nvPr/>
          </p:nvSpPr>
          <p:spPr bwMode="auto">
            <a:xfrm>
              <a:off x="11698" y="5188"/>
              <a:ext cx="250"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74" name="Freeform 168"/>
            <p:cNvSpPr/>
            <p:nvPr/>
          </p:nvSpPr>
          <p:spPr bwMode="auto">
            <a:xfrm>
              <a:off x="8410" y="5455"/>
              <a:ext cx="645" cy="1368"/>
            </a:xfrm>
            <a:custGeom>
              <a:avLst/>
              <a:gdLst>
                <a:gd name="T0" fmla="*/ 309367 w 41"/>
                <a:gd name="T1" fmla="*/ 9987 h 87"/>
                <a:gd name="T2" fmla="*/ 109775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75" name="Oval 169"/>
            <p:cNvSpPr>
              <a:spLocks noChangeArrowheads="1"/>
            </p:cNvSpPr>
            <p:nvPr/>
          </p:nvSpPr>
          <p:spPr bwMode="auto">
            <a:xfrm>
              <a:off x="8598" y="5188"/>
              <a:ext cx="267"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76" name="Freeform 170"/>
            <p:cNvSpPr/>
            <p:nvPr/>
          </p:nvSpPr>
          <p:spPr bwMode="auto">
            <a:xfrm>
              <a:off x="9180" y="5455"/>
              <a:ext cx="645" cy="1368"/>
            </a:xfrm>
            <a:custGeom>
              <a:avLst/>
              <a:gdLst>
                <a:gd name="T0" fmla="*/ 309367 w 41"/>
                <a:gd name="T1" fmla="*/ 9987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3971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998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1"/>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77" name="Oval 171"/>
            <p:cNvSpPr>
              <a:spLocks noChangeArrowheads="1"/>
            </p:cNvSpPr>
            <p:nvPr/>
          </p:nvSpPr>
          <p:spPr bwMode="auto">
            <a:xfrm>
              <a:off x="9370" y="5188"/>
              <a:ext cx="268" cy="250"/>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78" name="Freeform 172"/>
            <p:cNvSpPr/>
            <p:nvPr/>
          </p:nvSpPr>
          <p:spPr bwMode="auto">
            <a:xfrm>
              <a:off x="2310" y="7248"/>
              <a:ext cx="645" cy="1367"/>
            </a:xfrm>
            <a:custGeom>
              <a:avLst/>
              <a:gdLst>
                <a:gd name="T0" fmla="*/ 309367 w 41"/>
                <a:gd name="T1" fmla="*/ 0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59878 w 41"/>
                <a:gd name="T15" fmla="*/ 389505 h 87"/>
                <a:gd name="T16" fmla="*/ 59878 w 41"/>
                <a:gd name="T17" fmla="*/ 139822 h 87"/>
                <a:gd name="T18" fmla="*/ 89816 w 41"/>
                <a:gd name="T19" fmla="*/ 139822 h 87"/>
                <a:gd name="T20" fmla="*/ 89816 w 41"/>
                <a:gd name="T21" fmla="*/ 379518 h 87"/>
                <a:gd name="T22" fmla="*/ 89816 w 41"/>
                <a:gd name="T23" fmla="*/ 389505 h 87"/>
                <a:gd name="T24" fmla="*/ 89816 w 41"/>
                <a:gd name="T25" fmla="*/ 818959 h 87"/>
                <a:gd name="T26" fmla="*/ 139714 w 41"/>
                <a:gd name="T27" fmla="*/ 868896 h 87"/>
                <a:gd name="T28" fmla="*/ 189612 w 41"/>
                <a:gd name="T29" fmla="*/ 818959 h 87"/>
                <a:gd name="T30" fmla="*/ 189612 w 41"/>
                <a:gd name="T31" fmla="*/ 439442 h 87"/>
                <a:gd name="T32" fmla="*/ 209571 w 41"/>
                <a:gd name="T33" fmla="*/ 439442 h 87"/>
                <a:gd name="T34" fmla="*/ 20957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29326 w 41"/>
                <a:gd name="T47" fmla="*/ 139822 h 87"/>
                <a:gd name="T48" fmla="*/ 32932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79" name="Oval 173"/>
            <p:cNvSpPr>
              <a:spLocks noChangeArrowheads="1"/>
            </p:cNvSpPr>
            <p:nvPr/>
          </p:nvSpPr>
          <p:spPr bwMode="auto">
            <a:xfrm>
              <a:off x="2498" y="6965"/>
              <a:ext cx="250"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80" name="Freeform 174"/>
            <p:cNvSpPr/>
            <p:nvPr/>
          </p:nvSpPr>
          <p:spPr bwMode="auto">
            <a:xfrm>
              <a:off x="3063" y="7248"/>
              <a:ext cx="645" cy="1367"/>
            </a:xfrm>
            <a:custGeom>
              <a:avLst/>
              <a:gdLst>
                <a:gd name="T0" fmla="*/ 319347 w 41"/>
                <a:gd name="T1" fmla="*/ 0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19347 w 41"/>
                <a:gd name="T39" fmla="*/ 818959 h 87"/>
                <a:gd name="T40" fmla="*/ 319347 w 41"/>
                <a:gd name="T41" fmla="*/ 379518 h 87"/>
                <a:gd name="T42" fmla="*/ 319347 w 41"/>
                <a:gd name="T43" fmla="*/ 379518 h 87"/>
                <a:gd name="T44" fmla="*/ 31934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1934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2"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0"/>
                    <a:pt x="32"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81" name="Oval 175"/>
            <p:cNvSpPr>
              <a:spLocks noChangeArrowheads="1"/>
            </p:cNvSpPr>
            <p:nvPr/>
          </p:nvSpPr>
          <p:spPr bwMode="auto">
            <a:xfrm>
              <a:off x="3270" y="6965"/>
              <a:ext cx="250"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82" name="Freeform 176"/>
            <p:cNvSpPr/>
            <p:nvPr/>
          </p:nvSpPr>
          <p:spPr bwMode="auto">
            <a:xfrm>
              <a:off x="3835" y="7248"/>
              <a:ext cx="643" cy="1367"/>
            </a:xfrm>
            <a:custGeom>
              <a:avLst/>
              <a:gdLst>
                <a:gd name="T0" fmla="*/ 309367 w 41"/>
                <a:gd name="T1" fmla="*/ 0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83" name="Oval 177"/>
            <p:cNvSpPr>
              <a:spLocks noChangeArrowheads="1"/>
            </p:cNvSpPr>
            <p:nvPr/>
          </p:nvSpPr>
          <p:spPr bwMode="auto">
            <a:xfrm>
              <a:off x="4038" y="6965"/>
              <a:ext cx="252"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84" name="Freeform 178"/>
            <p:cNvSpPr/>
            <p:nvPr/>
          </p:nvSpPr>
          <p:spPr bwMode="auto">
            <a:xfrm>
              <a:off x="750" y="7248"/>
              <a:ext cx="648" cy="1367"/>
            </a:xfrm>
            <a:custGeom>
              <a:avLst/>
              <a:gdLst>
                <a:gd name="T0" fmla="*/ 311105 w 41"/>
                <a:gd name="T1" fmla="*/ 0 h 87"/>
                <a:gd name="T2" fmla="*/ 110392 w 41"/>
                <a:gd name="T3" fmla="*/ 0 h 87"/>
                <a:gd name="T4" fmla="*/ 0 w 41"/>
                <a:gd name="T5" fmla="*/ 89886 h 87"/>
                <a:gd name="T6" fmla="*/ 0 w 41"/>
                <a:gd name="T7" fmla="*/ 89886 h 87"/>
                <a:gd name="T8" fmla="*/ 0 w 41"/>
                <a:gd name="T9" fmla="*/ 109860 h 87"/>
                <a:gd name="T10" fmla="*/ 0 w 41"/>
                <a:gd name="T11" fmla="*/ 389505 h 87"/>
                <a:gd name="T12" fmla="*/ 30107 w 41"/>
                <a:gd name="T13" fmla="*/ 429454 h 87"/>
                <a:gd name="T14" fmla="*/ 70250 w 41"/>
                <a:gd name="T15" fmla="*/ 389505 h 87"/>
                <a:gd name="T16" fmla="*/ 70250 w 41"/>
                <a:gd name="T17" fmla="*/ 139822 h 87"/>
                <a:gd name="T18" fmla="*/ 100357 w 41"/>
                <a:gd name="T19" fmla="*/ 139822 h 87"/>
                <a:gd name="T20" fmla="*/ 100357 w 41"/>
                <a:gd name="T21" fmla="*/ 379518 h 87"/>
                <a:gd name="T22" fmla="*/ 100357 w 41"/>
                <a:gd name="T23" fmla="*/ 389505 h 87"/>
                <a:gd name="T24" fmla="*/ 100357 w 41"/>
                <a:gd name="T25" fmla="*/ 818959 h 87"/>
                <a:gd name="T26" fmla="*/ 150535 w 41"/>
                <a:gd name="T27" fmla="*/ 868896 h 87"/>
                <a:gd name="T28" fmla="*/ 190678 w 41"/>
                <a:gd name="T29" fmla="*/ 818959 h 87"/>
                <a:gd name="T30" fmla="*/ 190678 w 41"/>
                <a:gd name="T31" fmla="*/ 439442 h 87"/>
                <a:gd name="T32" fmla="*/ 220784 w 41"/>
                <a:gd name="T33" fmla="*/ 439442 h 87"/>
                <a:gd name="T34" fmla="*/ 220784 w 41"/>
                <a:gd name="T35" fmla="*/ 818959 h 87"/>
                <a:gd name="T36" fmla="*/ 270963 w 41"/>
                <a:gd name="T37" fmla="*/ 868896 h 87"/>
                <a:gd name="T38" fmla="*/ 311105 w 41"/>
                <a:gd name="T39" fmla="*/ 818959 h 87"/>
                <a:gd name="T40" fmla="*/ 311105 w 41"/>
                <a:gd name="T41" fmla="*/ 379518 h 87"/>
                <a:gd name="T42" fmla="*/ 311105 w 41"/>
                <a:gd name="T43" fmla="*/ 379518 h 87"/>
                <a:gd name="T44" fmla="*/ 311105 w 41"/>
                <a:gd name="T45" fmla="*/ 139822 h 87"/>
                <a:gd name="T46" fmla="*/ 341212 w 41"/>
                <a:gd name="T47" fmla="*/ 139822 h 87"/>
                <a:gd name="T48" fmla="*/ 341212 w 41"/>
                <a:gd name="T49" fmla="*/ 389505 h 87"/>
                <a:gd name="T50" fmla="*/ 371319 w 41"/>
                <a:gd name="T51" fmla="*/ 429454 h 87"/>
                <a:gd name="T52" fmla="*/ 411462 w 41"/>
                <a:gd name="T53" fmla="*/ 389505 h 87"/>
                <a:gd name="T54" fmla="*/ 411462 w 41"/>
                <a:gd name="T55" fmla="*/ 109860 h 87"/>
                <a:gd name="T56" fmla="*/ 411462 w 41"/>
                <a:gd name="T57" fmla="*/ 89886 h 87"/>
                <a:gd name="T58" fmla="*/ 411462 w 41"/>
                <a:gd name="T59" fmla="*/ 89886 h 87"/>
                <a:gd name="T60" fmla="*/ 311105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85" name="Oval 179"/>
            <p:cNvSpPr>
              <a:spLocks noChangeArrowheads="1"/>
            </p:cNvSpPr>
            <p:nvPr/>
          </p:nvSpPr>
          <p:spPr bwMode="auto">
            <a:xfrm>
              <a:off x="943" y="6965"/>
              <a:ext cx="262"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86" name="Freeform 180"/>
            <p:cNvSpPr/>
            <p:nvPr/>
          </p:nvSpPr>
          <p:spPr bwMode="auto">
            <a:xfrm>
              <a:off x="1520" y="7248"/>
              <a:ext cx="645" cy="1367"/>
            </a:xfrm>
            <a:custGeom>
              <a:avLst/>
              <a:gdLst>
                <a:gd name="T0" fmla="*/ 309367 w 41"/>
                <a:gd name="T1" fmla="*/ 0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87" name="Oval 181"/>
            <p:cNvSpPr>
              <a:spLocks noChangeArrowheads="1"/>
            </p:cNvSpPr>
            <p:nvPr/>
          </p:nvSpPr>
          <p:spPr bwMode="auto">
            <a:xfrm>
              <a:off x="1710" y="6965"/>
              <a:ext cx="268"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88" name="Freeform 182"/>
            <p:cNvSpPr/>
            <p:nvPr/>
          </p:nvSpPr>
          <p:spPr bwMode="auto">
            <a:xfrm>
              <a:off x="6130" y="7248"/>
              <a:ext cx="643" cy="1367"/>
            </a:xfrm>
            <a:custGeom>
              <a:avLst/>
              <a:gdLst>
                <a:gd name="T0" fmla="*/ 309367 w 41"/>
                <a:gd name="T1" fmla="*/ 0 h 87"/>
                <a:gd name="T2" fmla="*/ 109775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89" name="Oval 183"/>
            <p:cNvSpPr>
              <a:spLocks noChangeArrowheads="1"/>
            </p:cNvSpPr>
            <p:nvPr/>
          </p:nvSpPr>
          <p:spPr bwMode="auto">
            <a:xfrm>
              <a:off x="6318" y="6965"/>
              <a:ext cx="267"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90" name="Freeform 184"/>
            <p:cNvSpPr/>
            <p:nvPr/>
          </p:nvSpPr>
          <p:spPr bwMode="auto">
            <a:xfrm>
              <a:off x="6900" y="7248"/>
              <a:ext cx="645" cy="1367"/>
            </a:xfrm>
            <a:custGeom>
              <a:avLst/>
              <a:gdLst>
                <a:gd name="T0" fmla="*/ 309367 w 41"/>
                <a:gd name="T1" fmla="*/ 0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3971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91" name="Oval 185"/>
            <p:cNvSpPr>
              <a:spLocks noChangeArrowheads="1"/>
            </p:cNvSpPr>
            <p:nvPr/>
          </p:nvSpPr>
          <p:spPr bwMode="auto">
            <a:xfrm>
              <a:off x="7088" y="6965"/>
              <a:ext cx="270"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92" name="Freeform 186"/>
            <p:cNvSpPr/>
            <p:nvPr/>
          </p:nvSpPr>
          <p:spPr bwMode="auto">
            <a:xfrm>
              <a:off x="7673" y="7248"/>
              <a:ext cx="642" cy="1367"/>
            </a:xfrm>
            <a:custGeom>
              <a:avLst/>
              <a:gdLst>
                <a:gd name="T0" fmla="*/ 309367 w 41"/>
                <a:gd name="T1" fmla="*/ 0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89816 w 41"/>
                <a:gd name="T19" fmla="*/ 139822 h 87"/>
                <a:gd name="T20" fmla="*/ 89816 w 41"/>
                <a:gd name="T21" fmla="*/ 379518 h 87"/>
                <a:gd name="T22" fmla="*/ 99796 w 41"/>
                <a:gd name="T23" fmla="*/ 389505 h 87"/>
                <a:gd name="T24" fmla="*/ 99796 w 41"/>
                <a:gd name="T25" fmla="*/ 818959 h 87"/>
                <a:gd name="T26" fmla="*/ 139714 w 41"/>
                <a:gd name="T27" fmla="*/ 868896 h 87"/>
                <a:gd name="T28" fmla="*/ 189612 w 41"/>
                <a:gd name="T29" fmla="*/ 818959 h 87"/>
                <a:gd name="T30" fmla="*/ 189612 w 41"/>
                <a:gd name="T31" fmla="*/ 439442 h 87"/>
                <a:gd name="T32" fmla="*/ 209571 w 41"/>
                <a:gd name="T33" fmla="*/ 439442 h 87"/>
                <a:gd name="T34" fmla="*/ 20957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29326 w 41"/>
                <a:gd name="T47" fmla="*/ 139822 h 87"/>
                <a:gd name="T48" fmla="*/ 32932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9" y="14"/>
                    <a:pt x="9" y="14"/>
                    <a:pt x="9" y="14"/>
                  </a:cubicBezTo>
                  <a:cubicBezTo>
                    <a:pt x="9" y="38"/>
                    <a:pt x="9" y="38"/>
                    <a:pt x="9" y="38"/>
                  </a:cubicBezTo>
                  <a:cubicBezTo>
                    <a:pt x="9"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93" name="Oval 187"/>
            <p:cNvSpPr>
              <a:spLocks noChangeArrowheads="1"/>
            </p:cNvSpPr>
            <p:nvPr/>
          </p:nvSpPr>
          <p:spPr bwMode="auto">
            <a:xfrm>
              <a:off x="7860" y="6965"/>
              <a:ext cx="250"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94" name="Freeform 188"/>
            <p:cNvSpPr/>
            <p:nvPr/>
          </p:nvSpPr>
          <p:spPr bwMode="auto">
            <a:xfrm>
              <a:off x="4588" y="7248"/>
              <a:ext cx="647" cy="1367"/>
            </a:xfrm>
            <a:custGeom>
              <a:avLst/>
              <a:gdLst>
                <a:gd name="T0" fmla="*/ 311105 w 41"/>
                <a:gd name="T1" fmla="*/ 0 h 87"/>
                <a:gd name="T2" fmla="*/ 100357 w 41"/>
                <a:gd name="T3" fmla="*/ 0 h 87"/>
                <a:gd name="T4" fmla="*/ 0 w 41"/>
                <a:gd name="T5" fmla="*/ 89886 h 87"/>
                <a:gd name="T6" fmla="*/ 0 w 41"/>
                <a:gd name="T7" fmla="*/ 89886 h 87"/>
                <a:gd name="T8" fmla="*/ 0 w 41"/>
                <a:gd name="T9" fmla="*/ 109860 h 87"/>
                <a:gd name="T10" fmla="*/ 0 w 41"/>
                <a:gd name="T11" fmla="*/ 389505 h 87"/>
                <a:gd name="T12" fmla="*/ 30107 w 41"/>
                <a:gd name="T13" fmla="*/ 429454 h 87"/>
                <a:gd name="T14" fmla="*/ 60214 w 41"/>
                <a:gd name="T15" fmla="*/ 389505 h 87"/>
                <a:gd name="T16" fmla="*/ 60214 w 41"/>
                <a:gd name="T17" fmla="*/ 139822 h 87"/>
                <a:gd name="T18" fmla="*/ 90321 w 41"/>
                <a:gd name="T19" fmla="*/ 139822 h 87"/>
                <a:gd name="T20" fmla="*/ 90321 w 41"/>
                <a:gd name="T21" fmla="*/ 379518 h 87"/>
                <a:gd name="T22" fmla="*/ 90321 w 41"/>
                <a:gd name="T23" fmla="*/ 389505 h 87"/>
                <a:gd name="T24" fmla="*/ 90321 w 41"/>
                <a:gd name="T25" fmla="*/ 818959 h 87"/>
                <a:gd name="T26" fmla="*/ 140499 w 41"/>
                <a:gd name="T27" fmla="*/ 868896 h 87"/>
                <a:gd name="T28" fmla="*/ 190678 w 41"/>
                <a:gd name="T29" fmla="*/ 818959 h 87"/>
                <a:gd name="T30" fmla="*/ 190678 w 41"/>
                <a:gd name="T31" fmla="*/ 439442 h 87"/>
                <a:gd name="T32" fmla="*/ 210749 w 41"/>
                <a:gd name="T33" fmla="*/ 439442 h 87"/>
                <a:gd name="T34" fmla="*/ 210749 w 41"/>
                <a:gd name="T35" fmla="*/ 818959 h 87"/>
                <a:gd name="T36" fmla="*/ 260927 w 41"/>
                <a:gd name="T37" fmla="*/ 868896 h 87"/>
                <a:gd name="T38" fmla="*/ 311105 w 41"/>
                <a:gd name="T39" fmla="*/ 818959 h 87"/>
                <a:gd name="T40" fmla="*/ 311105 w 41"/>
                <a:gd name="T41" fmla="*/ 379518 h 87"/>
                <a:gd name="T42" fmla="*/ 311105 w 41"/>
                <a:gd name="T43" fmla="*/ 379518 h 87"/>
                <a:gd name="T44" fmla="*/ 311105 w 41"/>
                <a:gd name="T45" fmla="*/ 139822 h 87"/>
                <a:gd name="T46" fmla="*/ 331177 w 41"/>
                <a:gd name="T47" fmla="*/ 139822 h 87"/>
                <a:gd name="T48" fmla="*/ 331177 w 41"/>
                <a:gd name="T49" fmla="*/ 389505 h 87"/>
                <a:gd name="T50" fmla="*/ 371319 w 41"/>
                <a:gd name="T51" fmla="*/ 429454 h 87"/>
                <a:gd name="T52" fmla="*/ 411462 w 41"/>
                <a:gd name="T53" fmla="*/ 389505 h 87"/>
                <a:gd name="T54" fmla="*/ 411462 w 41"/>
                <a:gd name="T55" fmla="*/ 109860 h 87"/>
                <a:gd name="T56" fmla="*/ 411462 w 41"/>
                <a:gd name="T57" fmla="*/ 89886 h 87"/>
                <a:gd name="T58" fmla="*/ 411462 w 41"/>
                <a:gd name="T59" fmla="*/ 89886 h 87"/>
                <a:gd name="T60" fmla="*/ 311105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95" name="Oval 189"/>
            <p:cNvSpPr>
              <a:spLocks noChangeArrowheads="1"/>
            </p:cNvSpPr>
            <p:nvPr/>
          </p:nvSpPr>
          <p:spPr bwMode="auto">
            <a:xfrm>
              <a:off x="4780" y="6965"/>
              <a:ext cx="248"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96" name="Freeform 190"/>
            <p:cNvSpPr/>
            <p:nvPr/>
          </p:nvSpPr>
          <p:spPr bwMode="auto">
            <a:xfrm>
              <a:off x="5343" y="7248"/>
              <a:ext cx="645" cy="1367"/>
            </a:xfrm>
            <a:custGeom>
              <a:avLst/>
              <a:gdLst>
                <a:gd name="T0" fmla="*/ 319347 w 41"/>
                <a:gd name="T1" fmla="*/ 0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19347 w 41"/>
                <a:gd name="T39" fmla="*/ 818959 h 87"/>
                <a:gd name="T40" fmla="*/ 319347 w 41"/>
                <a:gd name="T41" fmla="*/ 379518 h 87"/>
                <a:gd name="T42" fmla="*/ 319347 w 41"/>
                <a:gd name="T43" fmla="*/ 379518 h 87"/>
                <a:gd name="T44" fmla="*/ 31934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1934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2"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0"/>
                    <a:pt x="32"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97" name="Oval 191"/>
            <p:cNvSpPr>
              <a:spLocks noChangeArrowheads="1"/>
            </p:cNvSpPr>
            <p:nvPr/>
          </p:nvSpPr>
          <p:spPr bwMode="auto">
            <a:xfrm>
              <a:off x="5548" y="6965"/>
              <a:ext cx="252"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398" name="Freeform 192"/>
            <p:cNvSpPr/>
            <p:nvPr/>
          </p:nvSpPr>
          <p:spPr bwMode="auto">
            <a:xfrm>
              <a:off x="9968" y="7248"/>
              <a:ext cx="642" cy="1367"/>
            </a:xfrm>
            <a:custGeom>
              <a:avLst/>
              <a:gdLst>
                <a:gd name="T0" fmla="*/ 309367 w 41"/>
                <a:gd name="T1" fmla="*/ 0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59878 w 41"/>
                <a:gd name="T15" fmla="*/ 389505 h 87"/>
                <a:gd name="T16" fmla="*/ 59878 w 41"/>
                <a:gd name="T17" fmla="*/ 139822 h 87"/>
                <a:gd name="T18" fmla="*/ 89816 w 41"/>
                <a:gd name="T19" fmla="*/ 139822 h 87"/>
                <a:gd name="T20" fmla="*/ 89816 w 41"/>
                <a:gd name="T21" fmla="*/ 379518 h 87"/>
                <a:gd name="T22" fmla="*/ 89816 w 41"/>
                <a:gd name="T23" fmla="*/ 389505 h 87"/>
                <a:gd name="T24" fmla="*/ 89816 w 41"/>
                <a:gd name="T25" fmla="*/ 818959 h 87"/>
                <a:gd name="T26" fmla="*/ 139714 w 41"/>
                <a:gd name="T27" fmla="*/ 868896 h 87"/>
                <a:gd name="T28" fmla="*/ 189612 w 41"/>
                <a:gd name="T29" fmla="*/ 818959 h 87"/>
                <a:gd name="T30" fmla="*/ 189612 w 41"/>
                <a:gd name="T31" fmla="*/ 439442 h 87"/>
                <a:gd name="T32" fmla="*/ 209571 w 41"/>
                <a:gd name="T33" fmla="*/ 439442 h 87"/>
                <a:gd name="T34" fmla="*/ 20957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29326 w 41"/>
                <a:gd name="T47" fmla="*/ 139822 h 87"/>
                <a:gd name="T48" fmla="*/ 32932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1"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399" name="Oval 193"/>
            <p:cNvSpPr>
              <a:spLocks noChangeArrowheads="1"/>
            </p:cNvSpPr>
            <p:nvPr/>
          </p:nvSpPr>
          <p:spPr bwMode="auto">
            <a:xfrm>
              <a:off x="10155" y="6965"/>
              <a:ext cx="253"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400" name="Freeform 194"/>
            <p:cNvSpPr/>
            <p:nvPr/>
          </p:nvSpPr>
          <p:spPr bwMode="auto">
            <a:xfrm>
              <a:off x="10723" y="7248"/>
              <a:ext cx="645" cy="1367"/>
            </a:xfrm>
            <a:custGeom>
              <a:avLst/>
              <a:gdLst>
                <a:gd name="T0" fmla="*/ 319347 w 41"/>
                <a:gd name="T1" fmla="*/ 0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19347 w 41"/>
                <a:gd name="T39" fmla="*/ 818959 h 87"/>
                <a:gd name="T40" fmla="*/ 319347 w 41"/>
                <a:gd name="T41" fmla="*/ 379518 h 87"/>
                <a:gd name="T42" fmla="*/ 319347 w 41"/>
                <a:gd name="T43" fmla="*/ 379518 h 87"/>
                <a:gd name="T44" fmla="*/ 31934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1934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2"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0"/>
                    <a:pt x="32"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401" name="Oval 195"/>
            <p:cNvSpPr>
              <a:spLocks noChangeArrowheads="1"/>
            </p:cNvSpPr>
            <p:nvPr/>
          </p:nvSpPr>
          <p:spPr bwMode="auto">
            <a:xfrm>
              <a:off x="10925" y="6965"/>
              <a:ext cx="255"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402" name="Freeform 196"/>
            <p:cNvSpPr/>
            <p:nvPr/>
          </p:nvSpPr>
          <p:spPr bwMode="auto">
            <a:xfrm>
              <a:off x="11490" y="7248"/>
              <a:ext cx="645" cy="1367"/>
            </a:xfrm>
            <a:custGeom>
              <a:avLst/>
              <a:gdLst>
                <a:gd name="T0" fmla="*/ 309367 w 41"/>
                <a:gd name="T1" fmla="*/ 0 h 87"/>
                <a:gd name="T2" fmla="*/ 109775 w 41"/>
                <a:gd name="T3" fmla="*/ 0 h 87"/>
                <a:gd name="T4" fmla="*/ 0 w 41"/>
                <a:gd name="T5" fmla="*/ 89886 h 87"/>
                <a:gd name="T6" fmla="*/ 0 w 41"/>
                <a:gd name="T7" fmla="*/ 89886 h 87"/>
                <a:gd name="T8" fmla="*/ 0 w 41"/>
                <a:gd name="T9" fmla="*/ 109860 h 87"/>
                <a:gd name="T10" fmla="*/ 0 w 41"/>
                <a:gd name="T11" fmla="*/ 389505 h 87"/>
                <a:gd name="T12" fmla="*/ 39918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99592 w 41"/>
                <a:gd name="T29" fmla="*/ 818959 h 87"/>
                <a:gd name="T30" fmla="*/ 199592 w 41"/>
                <a:gd name="T31" fmla="*/ 439442 h 87"/>
                <a:gd name="T32" fmla="*/ 219551 w 41"/>
                <a:gd name="T33" fmla="*/ 439442 h 87"/>
                <a:gd name="T34" fmla="*/ 219551 w 41"/>
                <a:gd name="T35" fmla="*/ 818959 h 87"/>
                <a:gd name="T36" fmla="*/ 26944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79224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403" name="Oval 197"/>
            <p:cNvSpPr>
              <a:spLocks noChangeArrowheads="1"/>
            </p:cNvSpPr>
            <p:nvPr/>
          </p:nvSpPr>
          <p:spPr bwMode="auto">
            <a:xfrm>
              <a:off x="11698" y="6965"/>
              <a:ext cx="250"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404" name="Freeform 198"/>
            <p:cNvSpPr/>
            <p:nvPr/>
          </p:nvSpPr>
          <p:spPr bwMode="auto">
            <a:xfrm>
              <a:off x="8410" y="7248"/>
              <a:ext cx="645" cy="1367"/>
            </a:xfrm>
            <a:custGeom>
              <a:avLst/>
              <a:gdLst>
                <a:gd name="T0" fmla="*/ 309367 w 41"/>
                <a:gd name="T1" fmla="*/ 0 h 87"/>
                <a:gd name="T2" fmla="*/ 109775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4969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405" name="Oval 199"/>
            <p:cNvSpPr>
              <a:spLocks noChangeArrowheads="1"/>
            </p:cNvSpPr>
            <p:nvPr/>
          </p:nvSpPr>
          <p:spPr bwMode="auto">
            <a:xfrm>
              <a:off x="8598" y="6965"/>
              <a:ext cx="267"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sp>
          <p:nvSpPr>
            <p:cNvPr id="13406" name="Freeform 200"/>
            <p:cNvSpPr/>
            <p:nvPr/>
          </p:nvSpPr>
          <p:spPr bwMode="auto">
            <a:xfrm>
              <a:off x="9180" y="7248"/>
              <a:ext cx="645" cy="1367"/>
            </a:xfrm>
            <a:custGeom>
              <a:avLst/>
              <a:gdLst>
                <a:gd name="T0" fmla="*/ 309367 w 41"/>
                <a:gd name="T1" fmla="*/ 0 h 87"/>
                <a:gd name="T2" fmla="*/ 99796 w 41"/>
                <a:gd name="T3" fmla="*/ 0 h 87"/>
                <a:gd name="T4" fmla="*/ 0 w 41"/>
                <a:gd name="T5" fmla="*/ 89886 h 87"/>
                <a:gd name="T6" fmla="*/ 0 w 41"/>
                <a:gd name="T7" fmla="*/ 89886 h 87"/>
                <a:gd name="T8" fmla="*/ 0 w 41"/>
                <a:gd name="T9" fmla="*/ 109860 h 87"/>
                <a:gd name="T10" fmla="*/ 0 w 41"/>
                <a:gd name="T11" fmla="*/ 389505 h 87"/>
                <a:gd name="T12" fmla="*/ 29939 w 41"/>
                <a:gd name="T13" fmla="*/ 429454 h 87"/>
                <a:gd name="T14" fmla="*/ 69857 w 41"/>
                <a:gd name="T15" fmla="*/ 389505 h 87"/>
                <a:gd name="T16" fmla="*/ 69857 w 41"/>
                <a:gd name="T17" fmla="*/ 139822 h 87"/>
                <a:gd name="T18" fmla="*/ 99796 w 41"/>
                <a:gd name="T19" fmla="*/ 139822 h 87"/>
                <a:gd name="T20" fmla="*/ 99796 w 41"/>
                <a:gd name="T21" fmla="*/ 379518 h 87"/>
                <a:gd name="T22" fmla="*/ 99796 w 41"/>
                <a:gd name="T23" fmla="*/ 389505 h 87"/>
                <a:gd name="T24" fmla="*/ 99796 w 41"/>
                <a:gd name="T25" fmla="*/ 818959 h 87"/>
                <a:gd name="T26" fmla="*/ 139714 w 41"/>
                <a:gd name="T27" fmla="*/ 868896 h 87"/>
                <a:gd name="T28" fmla="*/ 189612 w 41"/>
                <a:gd name="T29" fmla="*/ 818959 h 87"/>
                <a:gd name="T30" fmla="*/ 189612 w 41"/>
                <a:gd name="T31" fmla="*/ 439442 h 87"/>
                <a:gd name="T32" fmla="*/ 219551 w 41"/>
                <a:gd name="T33" fmla="*/ 439442 h 87"/>
                <a:gd name="T34" fmla="*/ 219551 w 41"/>
                <a:gd name="T35" fmla="*/ 818959 h 87"/>
                <a:gd name="T36" fmla="*/ 259469 w 41"/>
                <a:gd name="T37" fmla="*/ 868896 h 87"/>
                <a:gd name="T38" fmla="*/ 309367 w 41"/>
                <a:gd name="T39" fmla="*/ 818959 h 87"/>
                <a:gd name="T40" fmla="*/ 309367 w 41"/>
                <a:gd name="T41" fmla="*/ 379518 h 87"/>
                <a:gd name="T42" fmla="*/ 309367 w 41"/>
                <a:gd name="T43" fmla="*/ 379518 h 87"/>
                <a:gd name="T44" fmla="*/ 309367 w 41"/>
                <a:gd name="T45" fmla="*/ 139822 h 87"/>
                <a:gd name="T46" fmla="*/ 339306 w 41"/>
                <a:gd name="T47" fmla="*/ 139822 h 87"/>
                <a:gd name="T48" fmla="*/ 339306 w 41"/>
                <a:gd name="T49" fmla="*/ 389505 h 87"/>
                <a:gd name="T50" fmla="*/ 369245 w 41"/>
                <a:gd name="T51" fmla="*/ 429454 h 87"/>
                <a:gd name="T52" fmla="*/ 409163 w 41"/>
                <a:gd name="T53" fmla="*/ 389505 h 87"/>
                <a:gd name="T54" fmla="*/ 409163 w 41"/>
                <a:gd name="T55" fmla="*/ 109860 h 87"/>
                <a:gd name="T56" fmla="*/ 409163 w 41"/>
                <a:gd name="T57" fmla="*/ 89886 h 87"/>
                <a:gd name="T58" fmla="*/ 409163 w 41"/>
                <a:gd name="T59" fmla="*/ 89886 h 87"/>
                <a:gd name="T60" fmla="*/ 309367 w 41"/>
                <a:gd name="T61" fmla="*/ 0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
                <a:gd name="T94" fmla="*/ 0 h 87"/>
                <a:gd name="T95" fmla="*/ 41 w 41"/>
                <a:gd name="T96" fmla="*/ 87 h 8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 h="87">
                  <a:moveTo>
                    <a:pt x="31" y="0"/>
                  </a:moveTo>
                  <a:cubicBezTo>
                    <a:pt x="10" y="0"/>
                    <a:pt x="10" y="0"/>
                    <a:pt x="10" y="0"/>
                  </a:cubicBezTo>
                  <a:cubicBezTo>
                    <a:pt x="3"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4" y="87"/>
                  </a:cubicBezTo>
                  <a:cubicBezTo>
                    <a:pt x="17" y="87"/>
                    <a:pt x="19" y="85"/>
                    <a:pt x="19" y="82"/>
                  </a:cubicBezTo>
                  <a:cubicBezTo>
                    <a:pt x="19" y="44"/>
                    <a:pt x="19" y="44"/>
                    <a:pt x="19" y="44"/>
                  </a:cubicBezTo>
                  <a:cubicBezTo>
                    <a:pt x="22" y="44"/>
                    <a:pt x="22" y="44"/>
                    <a:pt x="22" y="44"/>
                  </a:cubicBezTo>
                  <a:cubicBezTo>
                    <a:pt x="22" y="82"/>
                    <a:pt x="22" y="82"/>
                    <a:pt x="22" y="82"/>
                  </a:cubicBezTo>
                  <a:cubicBezTo>
                    <a:pt x="22" y="85"/>
                    <a:pt x="24"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8" y="0"/>
                    <a:pt x="31" y="0"/>
                  </a:cubicBezTo>
                  <a:close/>
                </a:path>
              </a:pathLst>
            </a:custGeom>
            <a:solidFill>
              <a:srgbClr val="4D86B3"/>
            </a:solidFill>
            <a:ln w="9525">
              <a:noFill/>
              <a:miter lim="800000"/>
            </a:ln>
          </p:spPr>
          <p:txBody>
            <a:bodyPr/>
            <a:lstStyle/>
            <a:p>
              <a:endParaRPr lang="zh-CN" altLang="en-US">
                <a:latin typeface="Calibri" panose="020F0502020204030204" pitchFamily="34" charset="0"/>
              </a:endParaRPr>
            </a:p>
          </p:txBody>
        </p:sp>
        <p:sp>
          <p:nvSpPr>
            <p:cNvPr id="13407" name="Oval 201"/>
            <p:cNvSpPr>
              <a:spLocks noChangeArrowheads="1"/>
            </p:cNvSpPr>
            <p:nvPr/>
          </p:nvSpPr>
          <p:spPr bwMode="auto">
            <a:xfrm>
              <a:off x="9370" y="6965"/>
              <a:ext cx="268" cy="268"/>
            </a:xfrm>
            <a:prstGeom prst="ellipse">
              <a:avLst/>
            </a:prstGeom>
            <a:solidFill>
              <a:srgbClr val="4D86B3"/>
            </a:solidFill>
            <a:ln w="9525">
              <a:noFill/>
              <a:round/>
            </a:ln>
          </p:spPr>
          <p:txBody>
            <a:bodyPr/>
            <a:lstStyle/>
            <a:p>
              <a:endParaRPr lang="zh-CN" altLang="en-US">
                <a:latin typeface="Calibri" panose="020F0502020204030204" pitchFamily="34" charset="0"/>
              </a:endParaRPr>
            </a:p>
          </p:txBody>
        </p:sp>
      </p:grpSp>
      <p:sp>
        <p:nvSpPr>
          <p:cNvPr id="127" name="TextBox 223"/>
          <p:cNvSpPr txBox="1"/>
          <p:nvPr/>
        </p:nvSpPr>
        <p:spPr>
          <a:xfrm>
            <a:off x="7975600" y="3400425"/>
            <a:ext cx="3881438" cy="2646363"/>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en-US" altLang="zh-CN" sz="16600" b="1" dirty="0">
                <a:solidFill>
                  <a:srgbClr val="113A59"/>
                </a:solidFill>
                <a:latin typeface="方正中等线简体" pitchFamily="65" charset="-122"/>
                <a:ea typeface="方正中等线简体" pitchFamily="65" charset="-122"/>
              </a:rPr>
              <a:t>44</a:t>
            </a:r>
            <a:r>
              <a:rPr lang="en-US" altLang="zh-CN" sz="8000" b="1" dirty="0">
                <a:solidFill>
                  <a:srgbClr val="113A59"/>
                </a:solidFill>
                <a:latin typeface="方正中等线简体" pitchFamily="65" charset="-122"/>
                <a:ea typeface="方正中等线简体" pitchFamily="65" charset="-122"/>
              </a:rPr>
              <a:t>%</a:t>
            </a:r>
            <a:endParaRPr lang="zh-CN" altLang="en-US" sz="8000" b="1" dirty="0">
              <a:solidFill>
                <a:srgbClr val="113A59"/>
              </a:solidFill>
              <a:latin typeface="方正中等线简体" pitchFamily="65" charset="-122"/>
              <a:ea typeface="方正中等线简体" pitchFamily="65" charset="-122"/>
            </a:endParaRPr>
          </a:p>
        </p:txBody>
      </p:sp>
      <p:sp>
        <p:nvSpPr>
          <p:cNvPr id="13409" name="Content Placeholder 2"/>
          <p:cNvSpPr txBox="1"/>
          <p:nvPr/>
        </p:nvSpPr>
        <p:spPr bwMode="auto">
          <a:xfrm>
            <a:off x="8034338" y="2233613"/>
            <a:ext cx="3319462" cy="814387"/>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
        <p:nvSpPr>
          <p:cNvPr id="13410" name="Content Placeholder 2"/>
          <p:cNvSpPr txBox="1"/>
          <p:nvPr/>
        </p:nvSpPr>
        <p:spPr bwMode="auto">
          <a:xfrm>
            <a:off x="675958" y="5826125"/>
            <a:ext cx="10677525" cy="814388"/>
          </a:xfrm>
          <a:prstGeom prst="rect">
            <a:avLst/>
          </a:prstGeom>
          <a:noFill/>
          <a:ln w="9525">
            <a:noFill/>
            <a:miter lim="800000"/>
          </a:ln>
        </p:spPr>
        <p:txBody>
          <a:bodyPr/>
          <a:lstStyle/>
          <a:p>
            <a:pPr algn="ct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grpSp>
        <p:nvGrpSpPr>
          <p:cNvPr id="14340" name="组合 19"/>
          <p:cNvGrpSpPr/>
          <p:nvPr/>
        </p:nvGrpSpPr>
        <p:grpSpPr bwMode="auto">
          <a:xfrm>
            <a:off x="8915400" y="704850"/>
            <a:ext cx="2247900" cy="533400"/>
            <a:chOff x="2028559" y="4443106"/>
            <a:chExt cx="10163441" cy="2414894"/>
          </a:xfrm>
        </p:grpSpPr>
        <p:grpSp>
          <p:nvGrpSpPr>
            <p:cNvPr id="14366"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67"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68"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69"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70"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14341" name="组合 20"/>
          <p:cNvGrpSpPr/>
          <p:nvPr/>
        </p:nvGrpSpPr>
        <p:grpSpPr bwMode="auto">
          <a:xfrm flipH="1">
            <a:off x="742950" y="704850"/>
            <a:ext cx="2247900" cy="533400"/>
            <a:chOff x="2028559" y="4443106"/>
            <a:chExt cx="10163441" cy="2414894"/>
          </a:xfrm>
        </p:grpSpPr>
        <p:grpSp>
          <p:nvGrpSpPr>
            <p:cNvPr id="14351"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52"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53"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54"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4355"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3" name="Quadrat"/>
          <p:cNvSpPr/>
          <p:nvPr/>
        </p:nvSpPr>
        <p:spPr>
          <a:xfrm>
            <a:off x="6621527" y="1561465"/>
            <a:ext cx="1206501" cy="1206501"/>
          </a:xfrm>
          <a:prstGeom prst="rect">
            <a:avLst/>
          </a:prstGeom>
          <a:blipFill>
            <a:blip r:embed="rId1"/>
            <a:stretch>
              <a:fillRect l="-32096" r="-32096"/>
            </a:stretch>
          </a:blipFill>
          <a:ln w="12700">
            <a:miter lim="400000"/>
          </a:ln>
        </p:spPr>
        <p:txBody>
          <a:bodyPr lIns="25400" tIns="25400" rIns="25400" bIns="25400" anchor="ctr"/>
          <a:p>
            <a:pPr algn="ctr">
              <a:lnSpc>
                <a:spcPct val="100000"/>
              </a:lnSpc>
              <a:defRPr sz="3200">
                <a:solidFill>
                  <a:srgbClr val="FFFFFF"/>
                </a:solidFill>
                <a:latin typeface="Helvetica Light"/>
                <a:ea typeface="Helvetica Light"/>
                <a:cs typeface="Helvetica Light"/>
                <a:sym typeface="Helvetica Light"/>
              </a:defRPr>
            </a:pPr>
            <a:endParaRPr sz="1600"/>
          </a:p>
        </p:txBody>
      </p:sp>
      <p:sp>
        <p:nvSpPr>
          <p:cNvPr id="5" name="Quadrat"/>
          <p:cNvSpPr/>
          <p:nvPr/>
        </p:nvSpPr>
        <p:spPr>
          <a:xfrm>
            <a:off x="6621527" y="3406457"/>
            <a:ext cx="1206501" cy="1206501"/>
          </a:xfrm>
          <a:prstGeom prst="rect">
            <a:avLst/>
          </a:prstGeom>
          <a:blipFill>
            <a:blip r:embed="rId2"/>
            <a:stretch>
              <a:fillRect l="-25000" r="-25000"/>
            </a:stretch>
          </a:blipFill>
          <a:ln w="12700">
            <a:miter lim="400000"/>
          </a:ln>
        </p:spPr>
        <p:txBody>
          <a:bodyPr lIns="25400" tIns="25400" rIns="25400" bIns="25400" anchor="ctr"/>
          <a:p>
            <a:pPr algn="ctr">
              <a:lnSpc>
                <a:spcPct val="100000"/>
              </a:lnSpc>
              <a:defRPr sz="3200">
                <a:solidFill>
                  <a:srgbClr val="FFFFFF"/>
                </a:solidFill>
                <a:latin typeface="Helvetica Light"/>
                <a:ea typeface="Helvetica Light"/>
                <a:cs typeface="Helvetica Light"/>
                <a:sym typeface="Helvetica Light"/>
              </a:defRPr>
            </a:pPr>
            <a:endParaRPr sz="1600"/>
          </a:p>
        </p:txBody>
      </p:sp>
      <p:sp>
        <p:nvSpPr>
          <p:cNvPr id="8" name="Quadrat"/>
          <p:cNvSpPr/>
          <p:nvPr/>
        </p:nvSpPr>
        <p:spPr>
          <a:xfrm>
            <a:off x="6634004" y="5308600"/>
            <a:ext cx="1206501" cy="1206500"/>
          </a:xfrm>
          <a:prstGeom prst="rect">
            <a:avLst/>
          </a:prstGeom>
          <a:blipFill>
            <a:blip r:embed="rId3"/>
            <a:stretch>
              <a:fillRect l="-25147" r="-25147"/>
            </a:stretch>
          </a:blipFill>
          <a:ln w="12700">
            <a:miter lim="400000"/>
          </a:ln>
        </p:spPr>
        <p:txBody>
          <a:bodyPr lIns="25400" tIns="25400" rIns="25400" bIns="25400" anchor="ctr"/>
          <a:p>
            <a:pPr algn="ctr">
              <a:lnSpc>
                <a:spcPct val="100000"/>
              </a:lnSpc>
              <a:defRPr sz="3200">
                <a:solidFill>
                  <a:srgbClr val="FFFFFF"/>
                </a:solidFill>
                <a:latin typeface="Helvetica Light"/>
                <a:ea typeface="Helvetica Light"/>
                <a:cs typeface="Helvetica Light"/>
                <a:sym typeface="Helvetica Light"/>
              </a:defRPr>
            </a:pPr>
            <a:endParaRPr sz="1600"/>
          </a:p>
        </p:txBody>
      </p:sp>
      <p:sp>
        <p:nvSpPr>
          <p:cNvPr id="22" name="矩形 36"/>
          <p:cNvSpPr/>
          <p:nvPr/>
        </p:nvSpPr>
        <p:spPr>
          <a:xfrm>
            <a:off x="8332910" y="1933193"/>
            <a:ext cx="2467853" cy="834772"/>
          </a:xfrm>
          <a:prstGeom prst="rect">
            <a:avLst/>
          </a:prstGeom>
        </p:spPr>
        <p:txBody>
          <a:bodyPr wrap="square" lIns="91433" tIns="45716" rIns="91433" bIns="45716">
            <a:spAutoFit/>
          </a:bodyPr>
          <a:p>
            <a:pPr lvl="0" algn="l">
              <a:lnSpc>
                <a:spcPts val="2000"/>
              </a:lnSpc>
              <a:defRPr/>
            </a:pPr>
            <a:r>
              <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请在此处添加具体内容，文字尽量言简意赅，简单说明即可，不必过于繁琐，注意板面美观度。</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23" name="矩形 37"/>
          <p:cNvSpPr/>
          <p:nvPr/>
        </p:nvSpPr>
        <p:spPr>
          <a:xfrm>
            <a:off x="8332910" y="1582978"/>
            <a:ext cx="1934520" cy="375920"/>
          </a:xfrm>
          <a:prstGeom prst="rect">
            <a:avLst/>
          </a:prstGeom>
        </p:spPr>
        <p:txBody>
          <a:bodyPr wrap="square" lIns="91433" tIns="45716" rIns="91433" bIns="45716">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186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86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
        <p:nvSpPr>
          <p:cNvPr id="24" name="矩形 36"/>
          <p:cNvSpPr/>
          <p:nvPr/>
        </p:nvSpPr>
        <p:spPr>
          <a:xfrm>
            <a:off x="8332910" y="3760773"/>
            <a:ext cx="2467853" cy="834772"/>
          </a:xfrm>
          <a:prstGeom prst="rect">
            <a:avLst/>
          </a:prstGeom>
        </p:spPr>
        <p:txBody>
          <a:bodyPr wrap="square" lIns="91433" tIns="45716" rIns="91433" bIns="45716">
            <a:spAutoFit/>
          </a:bodyPr>
          <a:p>
            <a:pPr lvl="0" algn="l">
              <a:lnSpc>
                <a:spcPts val="2000"/>
              </a:lnSpc>
              <a:defRPr/>
            </a:pPr>
            <a:r>
              <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请在此处添加具体内容，文字尽量言简意赅，简单说明即可，不必过于繁琐，注意板面美观度。</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25" name="矩形 37"/>
          <p:cNvSpPr/>
          <p:nvPr/>
        </p:nvSpPr>
        <p:spPr>
          <a:xfrm>
            <a:off x="8332910" y="3410558"/>
            <a:ext cx="1934520" cy="375920"/>
          </a:xfrm>
          <a:prstGeom prst="rect">
            <a:avLst/>
          </a:prstGeom>
        </p:spPr>
        <p:txBody>
          <a:bodyPr wrap="square" lIns="91433" tIns="45716" rIns="91433" bIns="45716">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186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86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
        <p:nvSpPr>
          <p:cNvPr id="26" name="矩形 36"/>
          <p:cNvSpPr/>
          <p:nvPr/>
        </p:nvSpPr>
        <p:spPr>
          <a:xfrm>
            <a:off x="8332910" y="5680328"/>
            <a:ext cx="2467853" cy="834772"/>
          </a:xfrm>
          <a:prstGeom prst="rect">
            <a:avLst/>
          </a:prstGeom>
        </p:spPr>
        <p:txBody>
          <a:bodyPr wrap="square" lIns="91433" tIns="45716" rIns="91433" bIns="45716">
            <a:spAutoFit/>
          </a:bodyPr>
          <a:p>
            <a:pPr lvl="0" algn="l">
              <a:lnSpc>
                <a:spcPts val="2000"/>
              </a:lnSpc>
              <a:defRPr/>
            </a:pPr>
            <a:r>
              <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请在此处添加具体内容，文字尽量言简意赅，简单说明即可，不必过于繁琐，注意板面美观度。</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11" name="矩形 37"/>
          <p:cNvSpPr/>
          <p:nvPr/>
        </p:nvSpPr>
        <p:spPr>
          <a:xfrm>
            <a:off x="8332910" y="5330113"/>
            <a:ext cx="1934520" cy="375920"/>
          </a:xfrm>
          <a:prstGeom prst="rect">
            <a:avLst/>
          </a:prstGeom>
        </p:spPr>
        <p:txBody>
          <a:bodyPr wrap="square" lIns="91433" tIns="45716" rIns="91433" bIns="45716">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186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86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
        <p:nvSpPr>
          <p:cNvPr id="14" name="TextBox 7"/>
          <p:cNvSpPr txBox="1"/>
          <p:nvPr/>
        </p:nvSpPr>
        <p:spPr>
          <a:xfrm>
            <a:off x="1263811" y="2150250"/>
            <a:ext cx="2339102" cy="954107"/>
          </a:xfrm>
          <a:prstGeom prst="rect">
            <a:avLst/>
          </a:prstGeom>
          <a:noFill/>
        </p:spPr>
        <p:txBody>
          <a:bodyPr wrap="none" rtlCol="0">
            <a:spAutoFit/>
          </a:bodyPr>
          <a:p>
            <a:pPr algn="l"/>
            <a:r>
              <a:rPr lang="zh-CN" altLang="en-US" sz="2800" dirty="0">
                <a:solidFill>
                  <a:schemeClr val="accent1"/>
                </a:solidFill>
                <a:latin typeface="Source Han Sans SC" panose="020B0500000000000000" pitchFamily="34" charset="-128"/>
                <a:ea typeface="Source Han Sans SC" panose="020B0500000000000000" pitchFamily="34" charset="-128"/>
              </a:rPr>
              <a:t>在这</a:t>
            </a:r>
            <a:r>
              <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rPr>
              <a:t>添加</a:t>
            </a:r>
            <a:endParaRPr lang="en-US" altLang="zh-CN" sz="2800" dirty="0">
              <a:solidFill>
                <a:schemeClr val="tx1">
                  <a:lumMod val="75000"/>
                  <a:lumOff val="25000"/>
                </a:schemeClr>
              </a:solidFill>
              <a:latin typeface="Source Han Sans SC" panose="020B0500000000000000" pitchFamily="34" charset="-128"/>
              <a:ea typeface="Source Han Sans SC" panose="020B0500000000000000" pitchFamily="34" charset="-128"/>
            </a:endParaRPr>
          </a:p>
          <a:p>
            <a:pPr algn="l"/>
            <a:r>
              <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rPr>
              <a:t>页面标题内容</a:t>
            </a:r>
            <a:endParaRPr lang="zh-CN" altLang="en-US" sz="2800"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17" name="Google Shape;86;p19"/>
          <p:cNvSpPr txBox="1"/>
          <p:nvPr/>
        </p:nvSpPr>
        <p:spPr>
          <a:xfrm>
            <a:off x="1263811" y="1749362"/>
            <a:ext cx="3183654" cy="310226"/>
          </a:xfrm>
          <a:prstGeom prst="rect">
            <a:avLst/>
          </a:prstGeom>
          <a:noFill/>
          <a:ln>
            <a:noFill/>
          </a:ln>
        </p:spPr>
        <p:txBody>
          <a:bodyPr spcFirstLastPara="1" wrap="square" lIns="91425" tIns="45700" rIns="91425" bIns="45700" anchor="t" anchorCtr="0">
            <a:noAutofit/>
          </a:bodyPr>
          <a:p>
            <a:pPr marL="0" marR="0" lvl="0" indent="0" algn="l" rtl="0">
              <a:spcBef>
                <a:spcPts val="0"/>
              </a:spcBef>
              <a:spcAft>
                <a:spcPts val="0"/>
              </a:spcAft>
              <a:buNone/>
            </a:pPr>
            <a:r>
              <a:rPr lang="en-US" sz="2000" b="0" i="0" u="none" strike="noStrike" cap="none">
                <a:solidFill>
                  <a:schemeClr val="bg1">
                    <a:lumMod val="50000"/>
                  </a:schemeClr>
                </a:solidFill>
                <a:latin typeface="Source Han Sans SC" panose="020B0500000000000000" pitchFamily="34" charset="-128"/>
                <a:ea typeface="Source Han Sans SC" panose="020B0500000000000000" pitchFamily="34" charset="-128"/>
                <a:cs typeface="Lato"/>
                <a:sym typeface="Lato"/>
              </a:rPr>
              <a:t>YOUR TITLE HERE</a:t>
            </a:r>
            <a:endParaRPr sz="2000" b="0" i="0" u="none" strike="noStrike" cap="none">
              <a:solidFill>
                <a:schemeClr val="bg1">
                  <a:lumMod val="50000"/>
                </a:schemeClr>
              </a:solidFill>
              <a:latin typeface="Source Han Sans SC" panose="020B0500000000000000" pitchFamily="34" charset="-128"/>
              <a:ea typeface="Source Han Sans SC" panose="020B0500000000000000" pitchFamily="34" charset="-128"/>
              <a:cs typeface="Lato"/>
              <a:sym typeface="Lato"/>
            </a:endParaRPr>
          </a:p>
        </p:txBody>
      </p:sp>
      <p:sp>
        <p:nvSpPr>
          <p:cNvPr id="20" name="L 形 25"/>
          <p:cNvSpPr/>
          <p:nvPr/>
        </p:nvSpPr>
        <p:spPr>
          <a:xfrm rot="5400000">
            <a:off x="1238702" y="4025325"/>
            <a:ext cx="457219" cy="407001"/>
          </a:xfrm>
          <a:prstGeom prst="corner">
            <a:avLst>
              <a:gd name="adj1" fmla="val 25014"/>
              <a:gd name="adj2" fmla="val 23544"/>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2799" tIns="61400" rIns="122799" bIns="61400" rtlCol="0" anchor="ctr"/>
          <a:p>
            <a:pPr algn="ctr"/>
            <a:endParaRPr lang="zh-CN" altLang="en-US" dirty="0">
              <a:latin typeface="Source Han Sans SC" panose="020B0500000000000000" pitchFamily="34" charset="-128"/>
              <a:ea typeface="Source Han Sans SC" panose="020B0500000000000000" pitchFamily="34" charset="-128"/>
            </a:endParaRPr>
          </a:p>
        </p:txBody>
      </p:sp>
      <p:sp>
        <p:nvSpPr>
          <p:cNvPr id="21" name="L 形 26"/>
          <p:cNvSpPr/>
          <p:nvPr/>
        </p:nvSpPr>
        <p:spPr>
          <a:xfrm rot="16200000">
            <a:off x="4441921" y="5723449"/>
            <a:ext cx="457219" cy="407001"/>
          </a:xfrm>
          <a:prstGeom prst="corner">
            <a:avLst>
              <a:gd name="adj1" fmla="val 25014"/>
              <a:gd name="adj2" fmla="val 23544"/>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2799" tIns="61400" rIns="122799" bIns="61400" rtlCol="0" anchor="ctr"/>
          <a:p>
            <a:pPr algn="ctr"/>
            <a:endParaRPr lang="zh-CN" altLang="en-US" dirty="0">
              <a:latin typeface="Source Han Sans SC" panose="020B0500000000000000" pitchFamily="34" charset="-128"/>
              <a:ea typeface="Source Han Sans SC" panose="020B0500000000000000" pitchFamily="34" charset="-128"/>
            </a:endParaRPr>
          </a:p>
        </p:txBody>
      </p:sp>
      <p:sp>
        <p:nvSpPr>
          <p:cNvPr id="37" name="TextBox 24"/>
          <p:cNvSpPr txBox="1"/>
          <p:nvPr/>
        </p:nvSpPr>
        <p:spPr>
          <a:xfrm>
            <a:off x="1665409" y="4316525"/>
            <a:ext cx="3095517" cy="1610425"/>
          </a:xfrm>
          <a:prstGeom prst="rect">
            <a:avLst/>
          </a:prstGeom>
          <a:noFill/>
        </p:spPr>
        <p:txBody>
          <a:bodyPr wrap="square" lIns="91423" tIns="45712" rIns="91423" bIns="45712" rtlCol="0">
            <a:spAutoFit/>
          </a:bodyPr>
          <a:p>
            <a:pPr marL="0" marR="0" lvl="0" indent="0" algn="l" defTabSz="1217930" rtl="0" eaLnBrk="1" fontAlgn="auto" latinLnBrk="0" hangingPunct="1">
              <a:lnSpc>
                <a:spcPts val="2000"/>
              </a:lnSpc>
              <a:spcBef>
                <a:spcPts val="0"/>
              </a:spcBef>
              <a:spcAft>
                <a:spcPts val="0"/>
              </a:spcAft>
              <a:buClrTx/>
              <a:buSzTx/>
              <a:buFontTx/>
              <a:buNone/>
              <a:defRPr/>
            </a:pPr>
            <a:r>
              <a:rPr lang="zh-CN" altLang="en-US" sz="14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请在此处添加具体内容，文字尽量言简意赅，简单说明即可，不必过于繁琐，注意板面美观度。请在此处添加具体内容，文字尽量言简意赅，简单说明即可，不必过于繁琐，注意板面美观度。</a:t>
            </a:r>
            <a:endParaRPr kumimoji="0" lang="zh-CN" altLang="en-US" sz="1400" b="0" i="0" u="none" strike="noStrike" kern="1200" cap="none" spc="0" normalizeH="0" baseline="0" noProof="0" dirty="0">
              <a:ln>
                <a:noFill/>
              </a:ln>
              <a:solidFill>
                <a:schemeClr val="bg1">
                  <a:lumMod val="50000"/>
                </a:schemeClr>
              </a:solidFill>
              <a:effectLst/>
              <a:uLnTx/>
              <a:uFillTx/>
              <a:latin typeface="Source Han Sans SC" panose="020B0500000000000000" pitchFamily="34" charset="-128"/>
              <a:ea typeface="Source Han Sans SC" panose="020B0500000000000000" pitchFamily="34" charset="-128"/>
              <a:sym typeface="FZHei-B01S"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250" fill="hold"/>
                                        <p:tgtEl>
                                          <p:spTgt spid="23"/>
                                        </p:tgtEl>
                                        <p:attrNameLst>
                                          <p:attrName>ppt_w</p:attrName>
                                        </p:attrNameLst>
                                      </p:cBhvr>
                                      <p:tavLst>
                                        <p:tav tm="0">
                                          <p:val>
                                            <p:fltVal val="0"/>
                                          </p:val>
                                        </p:tav>
                                        <p:tav tm="100000">
                                          <p:val>
                                            <p:strVal val="#ppt_w"/>
                                          </p:val>
                                        </p:tav>
                                      </p:tavLst>
                                    </p:anim>
                                    <p:anim calcmode="lin" valueType="num">
                                      <p:cBhvr>
                                        <p:cTn id="8" dur="250" fill="hold"/>
                                        <p:tgtEl>
                                          <p:spTgt spid="23"/>
                                        </p:tgtEl>
                                        <p:attrNameLst>
                                          <p:attrName>ppt_h</p:attrName>
                                        </p:attrNameLst>
                                      </p:cBhvr>
                                      <p:tavLst>
                                        <p:tav tm="0">
                                          <p:val>
                                            <p:fltVal val="0"/>
                                          </p:val>
                                        </p:tav>
                                        <p:tav tm="100000">
                                          <p:val>
                                            <p:strVal val="#ppt_h"/>
                                          </p:val>
                                        </p:tav>
                                      </p:tavLst>
                                    </p:anim>
                                    <p:animEffect transition="in" filter="fade">
                                      <p:cBhvr>
                                        <p:cTn id="9" dur="25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4054"/>
                                  </p:iterate>
                                  <p:childTnLst>
                                    <p:set>
                                      <p:cBhvr>
                                        <p:cTn id="12" dur="1" fill="hold">
                                          <p:stCondLst>
                                            <p:cond delay="0"/>
                                          </p:stCondLst>
                                        </p:cTn>
                                        <p:tgtEl>
                                          <p:spTgt spid="22"/>
                                        </p:tgtEl>
                                        <p:attrNameLst>
                                          <p:attrName>style.visibility</p:attrName>
                                        </p:attrNameLst>
                                      </p:cBhvr>
                                      <p:to>
                                        <p:strVal val="visible"/>
                                      </p:to>
                                    </p:set>
                                    <p:anim calcmode="lin" valueType="num">
                                      <p:cBhvr>
                                        <p:cTn id="13" dur="250" fill="hold"/>
                                        <p:tgtEl>
                                          <p:spTgt spid="22"/>
                                        </p:tgtEl>
                                        <p:attrNameLst>
                                          <p:attrName>ppt_w</p:attrName>
                                        </p:attrNameLst>
                                      </p:cBhvr>
                                      <p:tavLst>
                                        <p:tav tm="0">
                                          <p:val>
                                            <p:fltVal val="0"/>
                                          </p:val>
                                        </p:tav>
                                        <p:tav tm="100000">
                                          <p:val>
                                            <p:strVal val="#ppt_w"/>
                                          </p:val>
                                        </p:tav>
                                      </p:tavLst>
                                    </p:anim>
                                    <p:anim calcmode="lin" valueType="num">
                                      <p:cBhvr>
                                        <p:cTn id="14" dur="250" fill="hold"/>
                                        <p:tgtEl>
                                          <p:spTgt spid="22"/>
                                        </p:tgtEl>
                                        <p:attrNameLst>
                                          <p:attrName>ppt_h</p:attrName>
                                        </p:attrNameLst>
                                      </p:cBhvr>
                                      <p:tavLst>
                                        <p:tav tm="0">
                                          <p:val>
                                            <p:fltVal val="0"/>
                                          </p:val>
                                        </p:tav>
                                        <p:tav tm="100000">
                                          <p:val>
                                            <p:strVal val="#ppt_h"/>
                                          </p:val>
                                        </p:tav>
                                      </p:tavLst>
                                    </p:anim>
                                    <p:animEffect transition="in" filter="fade">
                                      <p:cBhvr>
                                        <p:cTn id="15" dur="250"/>
                                        <p:tgtEl>
                                          <p:spTgt spid="22"/>
                                        </p:tgtEl>
                                      </p:cBhvr>
                                    </p:animEffect>
                                  </p:childTnLst>
                                </p:cTn>
                              </p:par>
                            </p:childTnLst>
                          </p:cTn>
                        </p:par>
                        <p:par>
                          <p:cTn id="16" fill="hold">
                            <p:stCondLst>
                              <p:cond delay="915"/>
                            </p:stCondLst>
                            <p:childTnLst>
                              <p:par>
                                <p:cTn id="17" presetID="53" presetClass="entr" presetSubtype="16"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250" fill="hold"/>
                                        <p:tgtEl>
                                          <p:spTgt spid="25"/>
                                        </p:tgtEl>
                                        <p:attrNameLst>
                                          <p:attrName>ppt_w</p:attrName>
                                        </p:attrNameLst>
                                      </p:cBhvr>
                                      <p:tavLst>
                                        <p:tav tm="0">
                                          <p:val>
                                            <p:fltVal val="0"/>
                                          </p:val>
                                        </p:tav>
                                        <p:tav tm="100000">
                                          <p:val>
                                            <p:strVal val="#ppt_w"/>
                                          </p:val>
                                        </p:tav>
                                      </p:tavLst>
                                    </p:anim>
                                    <p:anim calcmode="lin" valueType="num">
                                      <p:cBhvr>
                                        <p:cTn id="20" dur="250" fill="hold"/>
                                        <p:tgtEl>
                                          <p:spTgt spid="25"/>
                                        </p:tgtEl>
                                        <p:attrNameLst>
                                          <p:attrName>ppt_h</p:attrName>
                                        </p:attrNameLst>
                                      </p:cBhvr>
                                      <p:tavLst>
                                        <p:tav tm="0">
                                          <p:val>
                                            <p:fltVal val="0"/>
                                          </p:val>
                                        </p:tav>
                                        <p:tav tm="100000">
                                          <p:val>
                                            <p:strVal val="#ppt_h"/>
                                          </p:val>
                                        </p:tav>
                                      </p:tavLst>
                                    </p:anim>
                                    <p:animEffect transition="in" filter="fade">
                                      <p:cBhvr>
                                        <p:cTn id="21" dur="250"/>
                                        <p:tgtEl>
                                          <p:spTgt spid="25"/>
                                        </p:tgtEl>
                                      </p:cBhvr>
                                    </p:animEffect>
                                  </p:childTnLst>
                                </p:cTn>
                              </p:par>
                            </p:childTnLst>
                          </p:cTn>
                        </p:par>
                        <p:par>
                          <p:cTn id="22" fill="hold">
                            <p:stCondLst>
                              <p:cond delay="1415"/>
                            </p:stCondLst>
                            <p:childTnLst>
                              <p:par>
                                <p:cTn id="23" presetID="53" presetClass="entr" presetSubtype="16" fill="hold" grpId="0" nodeType="afterEffect">
                                  <p:stCondLst>
                                    <p:cond delay="0"/>
                                  </p:stCondLst>
                                  <p:iterate type="lt">
                                    <p:tmPct val="4054"/>
                                  </p:iterate>
                                  <p:childTnLst>
                                    <p:set>
                                      <p:cBhvr>
                                        <p:cTn id="24" dur="1" fill="hold">
                                          <p:stCondLst>
                                            <p:cond delay="0"/>
                                          </p:stCondLst>
                                        </p:cTn>
                                        <p:tgtEl>
                                          <p:spTgt spid="24"/>
                                        </p:tgtEl>
                                        <p:attrNameLst>
                                          <p:attrName>style.visibility</p:attrName>
                                        </p:attrNameLst>
                                      </p:cBhvr>
                                      <p:to>
                                        <p:strVal val="visible"/>
                                      </p:to>
                                    </p:set>
                                    <p:anim calcmode="lin" valueType="num">
                                      <p:cBhvr>
                                        <p:cTn id="25" dur="250" fill="hold"/>
                                        <p:tgtEl>
                                          <p:spTgt spid="24"/>
                                        </p:tgtEl>
                                        <p:attrNameLst>
                                          <p:attrName>ppt_w</p:attrName>
                                        </p:attrNameLst>
                                      </p:cBhvr>
                                      <p:tavLst>
                                        <p:tav tm="0">
                                          <p:val>
                                            <p:fltVal val="0"/>
                                          </p:val>
                                        </p:tav>
                                        <p:tav tm="100000">
                                          <p:val>
                                            <p:strVal val="#ppt_w"/>
                                          </p:val>
                                        </p:tav>
                                      </p:tavLst>
                                    </p:anim>
                                    <p:anim calcmode="lin" valueType="num">
                                      <p:cBhvr>
                                        <p:cTn id="26" dur="250" fill="hold"/>
                                        <p:tgtEl>
                                          <p:spTgt spid="24"/>
                                        </p:tgtEl>
                                        <p:attrNameLst>
                                          <p:attrName>ppt_h</p:attrName>
                                        </p:attrNameLst>
                                      </p:cBhvr>
                                      <p:tavLst>
                                        <p:tav tm="0">
                                          <p:val>
                                            <p:fltVal val="0"/>
                                          </p:val>
                                        </p:tav>
                                        <p:tav tm="100000">
                                          <p:val>
                                            <p:strVal val="#ppt_h"/>
                                          </p:val>
                                        </p:tav>
                                      </p:tavLst>
                                    </p:anim>
                                    <p:animEffect transition="in" filter="fade">
                                      <p:cBhvr>
                                        <p:cTn id="27" dur="250"/>
                                        <p:tgtEl>
                                          <p:spTgt spid="24"/>
                                        </p:tgtEl>
                                      </p:cBhvr>
                                    </p:animEffect>
                                  </p:childTnLst>
                                </p:cTn>
                              </p:par>
                            </p:childTnLst>
                          </p:cTn>
                        </p:par>
                        <p:par>
                          <p:cTn id="28" fill="hold">
                            <p:stCondLst>
                              <p:cond delay="1831"/>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250" fill="hold"/>
                                        <p:tgtEl>
                                          <p:spTgt spid="11"/>
                                        </p:tgtEl>
                                        <p:attrNameLst>
                                          <p:attrName>ppt_w</p:attrName>
                                        </p:attrNameLst>
                                      </p:cBhvr>
                                      <p:tavLst>
                                        <p:tav tm="0">
                                          <p:val>
                                            <p:fltVal val="0"/>
                                          </p:val>
                                        </p:tav>
                                        <p:tav tm="100000">
                                          <p:val>
                                            <p:strVal val="#ppt_w"/>
                                          </p:val>
                                        </p:tav>
                                      </p:tavLst>
                                    </p:anim>
                                    <p:anim calcmode="lin" valueType="num">
                                      <p:cBhvr>
                                        <p:cTn id="32" dur="250" fill="hold"/>
                                        <p:tgtEl>
                                          <p:spTgt spid="11"/>
                                        </p:tgtEl>
                                        <p:attrNameLst>
                                          <p:attrName>ppt_h</p:attrName>
                                        </p:attrNameLst>
                                      </p:cBhvr>
                                      <p:tavLst>
                                        <p:tav tm="0">
                                          <p:val>
                                            <p:fltVal val="0"/>
                                          </p:val>
                                        </p:tav>
                                        <p:tav tm="100000">
                                          <p:val>
                                            <p:strVal val="#ppt_h"/>
                                          </p:val>
                                        </p:tav>
                                      </p:tavLst>
                                    </p:anim>
                                    <p:animEffect transition="in" filter="fade">
                                      <p:cBhvr>
                                        <p:cTn id="33" dur="250"/>
                                        <p:tgtEl>
                                          <p:spTgt spid="11"/>
                                        </p:tgtEl>
                                      </p:cBhvr>
                                    </p:animEffect>
                                  </p:childTnLst>
                                </p:cTn>
                              </p:par>
                            </p:childTnLst>
                          </p:cTn>
                        </p:par>
                        <p:par>
                          <p:cTn id="34" fill="hold">
                            <p:stCondLst>
                              <p:cond delay="2331"/>
                            </p:stCondLst>
                            <p:childTnLst>
                              <p:par>
                                <p:cTn id="35" presetID="53" presetClass="entr" presetSubtype="16" fill="hold" grpId="0" nodeType="afterEffect">
                                  <p:stCondLst>
                                    <p:cond delay="0"/>
                                  </p:stCondLst>
                                  <p:iterate type="lt">
                                    <p:tmPct val="4054"/>
                                  </p:iterate>
                                  <p:childTnLst>
                                    <p:set>
                                      <p:cBhvr>
                                        <p:cTn id="36" dur="1" fill="hold">
                                          <p:stCondLst>
                                            <p:cond delay="0"/>
                                          </p:stCondLst>
                                        </p:cTn>
                                        <p:tgtEl>
                                          <p:spTgt spid="26"/>
                                        </p:tgtEl>
                                        <p:attrNameLst>
                                          <p:attrName>style.visibility</p:attrName>
                                        </p:attrNameLst>
                                      </p:cBhvr>
                                      <p:to>
                                        <p:strVal val="visible"/>
                                      </p:to>
                                    </p:set>
                                    <p:anim calcmode="lin" valueType="num">
                                      <p:cBhvr>
                                        <p:cTn id="37" dur="250" fill="hold"/>
                                        <p:tgtEl>
                                          <p:spTgt spid="26"/>
                                        </p:tgtEl>
                                        <p:attrNameLst>
                                          <p:attrName>ppt_w</p:attrName>
                                        </p:attrNameLst>
                                      </p:cBhvr>
                                      <p:tavLst>
                                        <p:tav tm="0">
                                          <p:val>
                                            <p:fltVal val="0"/>
                                          </p:val>
                                        </p:tav>
                                        <p:tav tm="100000">
                                          <p:val>
                                            <p:strVal val="#ppt_w"/>
                                          </p:val>
                                        </p:tav>
                                      </p:tavLst>
                                    </p:anim>
                                    <p:anim calcmode="lin" valueType="num">
                                      <p:cBhvr>
                                        <p:cTn id="38" dur="250" fill="hold"/>
                                        <p:tgtEl>
                                          <p:spTgt spid="26"/>
                                        </p:tgtEl>
                                        <p:attrNameLst>
                                          <p:attrName>ppt_h</p:attrName>
                                        </p:attrNameLst>
                                      </p:cBhvr>
                                      <p:tavLst>
                                        <p:tav tm="0">
                                          <p:val>
                                            <p:fltVal val="0"/>
                                          </p:val>
                                        </p:tav>
                                        <p:tav tm="100000">
                                          <p:val>
                                            <p:strVal val="#ppt_h"/>
                                          </p:val>
                                        </p:tav>
                                      </p:tavLst>
                                    </p:anim>
                                    <p:animEffect transition="in" filter="fade">
                                      <p:cBhvr>
                                        <p:cTn id="39" dur="250"/>
                                        <p:tgtEl>
                                          <p:spTgt spid="26"/>
                                        </p:tgtEl>
                                      </p:cBhvr>
                                    </p:animEffect>
                                  </p:childTnLst>
                                </p:cTn>
                              </p:par>
                            </p:childTnLst>
                          </p:cTn>
                        </p:par>
                        <p:par>
                          <p:cTn id="40" fill="hold">
                            <p:stCondLst>
                              <p:cond delay="2746"/>
                            </p:stCondLst>
                            <p:childTnLst>
                              <p:par>
                                <p:cTn id="41" presetID="2" presetClass="entr" presetSubtype="9"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0-#ppt_w/2"/>
                                          </p:val>
                                        </p:tav>
                                        <p:tav tm="100000">
                                          <p:val>
                                            <p:strVal val="#ppt_x"/>
                                          </p:val>
                                        </p:tav>
                                      </p:tavLst>
                                    </p:anim>
                                    <p:anim calcmode="lin" valueType="num">
                                      <p:cBhvr additive="base">
                                        <p:cTn id="44" dur="500" fill="hold"/>
                                        <p:tgtEl>
                                          <p:spTgt spid="20"/>
                                        </p:tgtEl>
                                        <p:attrNameLst>
                                          <p:attrName>ppt_y</p:attrName>
                                        </p:attrNameLst>
                                      </p:cBhvr>
                                      <p:tavLst>
                                        <p:tav tm="0">
                                          <p:val>
                                            <p:strVal val="0-#ppt_h/2"/>
                                          </p:val>
                                        </p:tav>
                                        <p:tav tm="100000">
                                          <p:val>
                                            <p:strVal val="#ppt_y"/>
                                          </p:val>
                                        </p:tav>
                                      </p:tavLst>
                                    </p:anim>
                                  </p:childTnLst>
                                </p:cTn>
                              </p:par>
                            </p:childTnLst>
                          </p:cTn>
                        </p:par>
                        <p:par>
                          <p:cTn id="45" fill="hold">
                            <p:stCondLst>
                              <p:cond delay="3246"/>
                            </p:stCondLst>
                            <p:childTnLst>
                              <p:par>
                                <p:cTn id="46" presetID="2" presetClass="entr" presetSubtype="6"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11" grpId="0"/>
      <p:bldP spid="20" grpId="0" bldLvl="0" animBg="1"/>
      <p:bldP spid="21" grpId="0" bldLvl="0" animBg="1"/>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1" fmla="*/ 0 w 8382000"/>
              <a:gd name="connsiteY0-2" fmla="*/ 0 h 1771650"/>
              <a:gd name="connsiteX1-3" fmla="*/ 8153400 w 8382000"/>
              <a:gd name="connsiteY1-4" fmla="*/ 0 h 1771650"/>
              <a:gd name="connsiteX2-5" fmla="*/ 8382000 w 8382000"/>
              <a:gd name="connsiteY2-6" fmla="*/ 1771650 h 1771650"/>
              <a:gd name="connsiteX3-7" fmla="*/ 0 w 8382000"/>
              <a:gd name="connsiteY3-8" fmla="*/ 1428750 h 1771650"/>
              <a:gd name="connsiteX4-9" fmla="*/ 0 w 8382000"/>
              <a:gd name="connsiteY4-10" fmla="*/ 0 h 17716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矩形 2"/>
          <p:cNvSpPr/>
          <p:nvPr/>
        </p:nvSpPr>
        <p:spPr>
          <a:xfrm>
            <a:off x="2076450" y="2609850"/>
            <a:ext cx="8153400" cy="1428750"/>
          </a:xfrm>
          <a:prstGeom prst="rect">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4"/>
          <p:cNvSpPr/>
          <p:nvPr/>
        </p:nvSpPr>
        <p:spPr>
          <a:xfrm>
            <a:off x="5372100" y="1485900"/>
            <a:ext cx="1562100" cy="1562100"/>
          </a:xfrm>
          <a:prstGeom prst="ellipse">
            <a:avLst/>
          </a:prstGeom>
          <a:solidFill>
            <a:srgbClr val="4D86B3"/>
          </a:solidFill>
          <a:ln w="57150">
            <a:solidFill>
              <a:srgbClr val="F3C9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600" b="1" dirty="0">
                <a:solidFill>
                  <a:srgbClr val="F3C953"/>
                </a:solidFill>
              </a:rPr>
              <a:t>3</a:t>
            </a:r>
            <a:endParaRPr lang="zh-CN" altLang="en-US" sz="6600" b="1" dirty="0">
              <a:solidFill>
                <a:srgbClr val="F3C953"/>
              </a:solidFill>
            </a:endParaRPr>
          </a:p>
        </p:txBody>
      </p:sp>
      <p:sp>
        <p:nvSpPr>
          <p:cNvPr id="6" name="Copyright Notice"/>
          <p:cNvSpPr/>
          <p:nvPr/>
        </p:nvSpPr>
        <p:spPr bwMode="auto">
          <a:xfrm>
            <a:off x="2624138" y="3257550"/>
            <a:ext cx="7058025" cy="61912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3600" b="1" cap="small" dirty="0" smtClean="0">
                <a:solidFill>
                  <a:srgbClr val="F3C953"/>
                </a:solidFill>
                <a:latin typeface="微软雅黑" panose="020B0503020204020204" pitchFamily="34" charset="-122"/>
                <a:ea typeface="微软雅黑" panose="020B0503020204020204" pitchFamily="34" charset="-122"/>
              </a:rPr>
              <a:t>MOMODA POWER TEMPLATE</a:t>
            </a:r>
            <a:endParaRPr lang="en-US" sz="3600" b="1" cap="small" dirty="0">
              <a:solidFill>
                <a:srgbClr val="F3C953"/>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16388" name="组合 19"/>
          <p:cNvGrpSpPr/>
          <p:nvPr/>
        </p:nvGrpSpPr>
        <p:grpSpPr bwMode="auto">
          <a:xfrm>
            <a:off x="8915400" y="704850"/>
            <a:ext cx="2247900" cy="533400"/>
            <a:chOff x="2028559" y="4443106"/>
            <a:chExt cx="10163441" cy="2414894"/>
          </a:xfrm>
        </p:grpSpPr>
        <p:grpSp>
          <p:nvGrpSpPr>
            <p:cNvPr id="16414"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6415"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6416"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6417"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6418"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16389" name="组合 20"/>
          <p:cNvGrpSpPr/>
          <p:nvPr/>
        </p:nvGrpSpPr>
        <p:grpSpPr bwMode="auto">
          <a:xfrm flipH="1">
            <a:off x="742950" y="704850"/>
            <a:ext cx="2247900" cy="533400"/>
            <a:chOff x="2028559" y="4443106"/>
            <a:chExt cx="10163441" cy="2414894"/>
          </a:xfrm>
        </p:grpSpPr>
        <p:grpSp>
          <p:nvGrpSpPr>
            <p:cNvPr id="16399"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6400"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6401"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6402"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6403"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16390" name="Rectangle 5"/>
          <p:cNvSpPr>
            <a:spLocks noChangeArrowheads="1"/>
          </p:cNvSpPr>
          <p:nvPr/>
        </p:nvSpPr>
        <p:spPr bwMode="auto">
          <a:xfrm>
            <a:off x="1617663" y="3416300"/>
            <a:ext cx="1927225" cy="3441700"/>
          </a:xfrm>
          <a:prstGeom prst="rect">
            <a:avLst/>
          </a:pr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16391" name="Rectangle 6"/>
          <p:cNvSpPr>
            <a:spLocks noChangeArrowheads="1"/>
          </p:cNvSpPr>
          <p:nvPr/>
        </p:nvSpPr>
        <p:spPr bwMode="auto">
          <a:xfrm>
            <a:off x="3760788" y="4262438"/>
            <a:ext cx="1946275" cy="2595562"/>
          </a:xfrm>
          <a:prstGeom prst="rect">
            <a:avLst/>
          </a:pr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16392" name="Rectangle 7"/>
          <p:cNvSpPr>
            <a:spLocks noChangeArrowheads="1"/>
          </p:cNvSpPr>
          <p:nvPr/>
        </p:nvSpPr>
        <p:spPr bwMode="auto">
          <a:xfrm>
            <a:off x="5922963" y="4970463"/>
            <a:ext cx="1947862" cy="1887537"/>
          </a:xfrm>
          <a:prstGeom prst="rect">
            <a:avLst/>
          </a:pr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16393" name="Rectangle 8"/>
          <p:cNvSpPr>
            <a:spLocks noChangeArrowheads="1"/>
          </p:cNvSpPr>
          <p:nvPr/>
        </p:nvSpPr>
        <p:spPr bwMode="auto">
          <a:xfrm>
            <a:off x="8086725" y="2651125"/>
            <a:ext cx="1946275" cy="4206875"/>
          </a:xfrm>
          <a:prstGeom prst="rect">
            <a:avLst/>
          </a:pr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16394" name="TextBox 682"/>
          <p:cNvSpPr txBox="1">
            <a:spLocks noChangeArrowheads="1"/>
          </p:cNvSpPr>
          <p:nvPr/>
        </p:nvSpPr>
        <p:spPr bwMode="auto">
          <a:xfrm>
            <a:off x="1746250" y="3616325"/>
            <a:ext cx="1249363" cy="830263"/>
          </a:xfrm>
          <a:prstGeom prst="rect">
            <a:avLst/>
          </a:prstGeom>
          <a:noFill/>
          <a:ln w="9525">
            <a:noFill/>
            <a:miter lim="800000"/>
          </a:ln>
        </p:spPr>
        <p:txBody>
          <a:bodyPr wrap="none">
            <a:spAutoFit/>
          </a:bodyPr>
          <a:lstStyle/>
          <a:p>
            <a:r>
              <a:rPr lang="en-US" altLang="zh-CN" sz="4800">
                <a:solidFill>
                  <a:schemeClr val="bg1"/>
                </a:solidFill>
                <a:latin typeface="Calibri" panose="020F0502020204030204" pitchFamily="34" charset="0"/>
              </a:rPr>
              <a:t>52%</a:t>
            </a:r>
            <a:endParaRPr lang="zh-CN" altLang="en-US" sz="4800">
              <a:solidFill>
                <a:schemeClr val="bg1"/>
              </a:solidFill>
              <a:latin typeface="Calibri" panose="020F0502020204030204" pitchFamily="34" charset="0"/>
            </a:endParaRPr>
          </a:p>
        </p:txBody>
      </p:sp>
      <p:sp>
        <p:nvSpPr>
          <p:cNvPr id="16395" name="TextBox 682"/>
          <p:cNvSpPr txBox="1">
            <a:spLocks noChangeArrowheads="1"/>
          </p:cNvSpPr>
          <p:nvPr/>
        </p:nvSpPr>
        <p:spPr bwMode="auto">
          <a:xfrm>
            <a:off x="3898900" y="4540250"/>
            <a:ext cx="1250950" cy="830263"/>
          </a:xfrm>
          <a:prstGeom prst="rect">
            <a:avLst/>
          </a:prstGeom>
          <a:noFill/>
          <a:ln w="9525">
            <a:noFill/>
            <a:miter lim="800000"/>
          </a:ln>
        </p:spPr>
        <p:txBody>
          <a:bodyPr wrap="none">
            <a:spAutoFit/>
          </a:bodyPr>
          <a:lstStyle/>
          <a:p>
            <a:r>
              <a:rPr lang="en-US" altLang="zh-CN" sz="4800">
                <a:solidFill>
                  <a:schemeClr val="bg1"/>
                </a:solidFill>
                <a:latin typeface="Calibri" panose="020F0502020204030204" pitchFamily="34" charset="0"/>
              </a:rPr>
              <a:t>45%</a:t>
            </a:r>
            <a:endParaRPr lang="zh-CN" altLang="en-US" sz="4800">
              <a:solidFill>
                <a:schemeClr val="bg1"/>
              </a:solidFill>
              <a:latin typeface="Calibri" panose="020F0502020204030204" pitchFamily="34" charset="0"/>
            </a:endParaRPr>
          </a:p>
        </p:txBody>
      </p:sp>
      <p:sp>
        <p:nvSpPr>
          <p:cNvPr id="16396" name="TextBox 682"/>
          <p:cNvSpPr txBox="1">
            <a:spLocks noChangeArrowheads="1"/>
          </p:cNvSpPr>
          <p:nvPr/>
        </p:nvSpPr>
        <p:spPr bwMode="auto">
          <a:xfrm>
            <a:off x="6038850" y="5022850"/>
            <a:ext cx="1250950" cy="830263"/>
          </a:xfrm>
          <a:prstGeom prst="rect">
            <a:avLst/>
          </a:prstGeom>
          <a:noFill/>
          <a:ln w="9525">
            <a:noFill/>
            <a:miter lim="800000"/>
          </a:ln>
        </p:spPr>
        <p:txBody>
          <a:bodyPr wrap="none">
            <a:spAutoFit/>
          </a:bodyPr>
          <a:lstStyle/>
          <a:p>
            <a:r>
              <a:rPr lang="en-US" altLang="zh-CN" sz="4800">
                <a:solidFill>
                  <a:schemeClr val="bg1"/>
                </a:solidFill>
                <a:latin typeface="Calibri" panose="020F0502020204030204" pitchFamily="34" charset="0"/>
              </a:rPr>
              <a:t>39%</a:t>
            </a:r>
            <a:endParaRPr lang="zh-CN" altLang="en-US" sz="4800">
              <a:solidFill>
                <a:schemeClr val="bg1"/>
              </a:solidFill>
              <a:latin typeface="Calibri" panose="020F0502020204030204" pitchFamily="34" charset="0"/>
            </a:endParaRPr>
          </a:p>
        </p:txBody>
      </p:sp>
      <p:sp>
        <p:nvSpPr>
          <p:cNvPr id="16397" name="TextBox 682"/>
          <p:cNvSpPr txBox="1">
            <a:spLocks noChangeArrowheads="1"/>
          </p:cNvSpPr>
          <p:nvPr/>
        </p:nvSpPr>
        <p:spPr bwMode="auto">
          <a:xfrm>
            <a:off x="8216900" y="2741613"/>
            <a:ext cx="1249363" cy="830262"/>
          </a:xfrm>
          <a:prstGeom prst="rect">
            <a:avLst/>
          </a:prstGeom>
          <a:noFill/>
          <a:ln w="9525">
            <a:noFill/>
            <a:miter lim="800000"/>
          </a:ln>
        </p:spPr>
        <p:txBody>
          <a:bodyPr wrap="none">
            <a:spAutoFit/>
          </a:bodyPr>
          <a:lstStyle/>
          <a:p>
            <a:r>
              <a:rPr lang="en-US" altLang="zh-CN" sz="4800">
                <a:solidFill>
                  <a:schemeClr val="bg1"/>
                </a:solidFill>
                <a:latin typeface="Calibri" panose="020F0502020204030204" pitchFamily="34" charset="0"/>
              </a:rPr>
              <a:t>70%</a:t>
            </a:r>
            <a:endParaRPr lang="zh-CN" altLang="en-US" sz="4800">
              <a:solidFill>
                <a:schemeClr val="bg1"/>
              </a:solidFill>
              <a:latin typeface="Calibri" panose="020F0502020204030204" pitchFamily="34" charset="0"/>
            </a:endParaRPr>
          </a:p>
        </p:txBody>
      </p:sp>
      <p:sp>
        <p:nvSpPr>
          <p:cNvPr id="16398" name="Content Placeholder 2"/>
          <p:cNvSpPr txBox="1"/>
          <p:nvPr/>
        </p:nvSpPr>
        <p:spPr bwMode="auto">
          <a:xfrm>
            <a:off x="1617663" y="1900238"/>
            <a:ext cx="5232400" cy="814387"/>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18436" name="组合 19"/>
          <p:cNvGrpSpPr/>
          <p:nvPr/>
        </p:nvGrpSpPr>
        <p:grpSpPr bwMode="auto">
          <a:xfrm>
            <a:off x="8915400" y="704850"/>
            <a:ext cx="2247900" cy="533400"/>
            <a:chOff x="2028559" y="4443106"/>
            <a:chExt cx="10163441" cy="2414894"/>
          </a:xfrm>
        </p:grpSpPr>
        <p:grpSp>
          <p:nvGrpSpPr>
            <p:cNvPr id="18486"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487"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488"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489"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490"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18437" name="组合 20"/>
          <p:cNvGrpSpPr/>
          <p:nvPr/>
        </p:nvGrpSpPr>
        <p:grpSpPr bwMode="auto">
          <a:xfrm flipH="1">
            <a:off x="742950" y="704850"/>
            <a:ext cx="2247900" cy="533400"/>
            <a:chOff x="2028559" y="4443106"/>
            <a:chExt cx="10163441" cy="2414894"/>
          </a:xfrm>
        </p:grpSpPr>
        <p:grpSp>
          <p:nvGrpSpPr>
            <p:cNvPr id="18471"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472"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473"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474"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475"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18438" name="Freeform 5"/>
          <p:cNvSpPr/>
          <p:nvPr/>
        </p:nvSpPr>
        <p:spPr bwMode="auto">
          <a:xfrm>
            <a:off x="1289050" y="2368550"/>
            <a:ext cx="969963" cy="47625"/>
          </a:xfrm>
          <a:custGeom>
            <a:avLst/>
            <a:gdLst>
              <a:gd name="T0" fmla="*/ 969894 w 62"/>
              <a:gd name="T1" fmla="*/ 31931 h 3"/>
              <a:gd name="T2" fmla="*/ 954251 w 62"/>
              <a:gd name="T3" fmla="*/ 47896 h 3"/>
              <a:gd name="T4" fmla="*/ 15643 w 62"/>
              <a:gd name="T5" fmla="*/ 47896 h 3"/>
              <a:gd name="T6" fmla="*/ 0 w 62"/>
              <a:gd name="T7" fmla="*/ 31931 h 3"/>
              <a:gd name="T8" fmla="*/ 0 w 62"/>
              <a:gd name="T9" fmla="*/ 0 h 3"/>
              <a:gd name="T10" fmla="*/ 15643 w 62"/>
              <a:gd name="T11" fmla="*/ 0 h 3"/>
              <a:gd name="T12" fmla="*/ 954251 w 62"/>
              <a:gd name="T13" fmla="*/ 0 h 3"/>
              <a:gd name="T14" fmla="*/ 969894 w 62"/>
              <a:gd name="T15" fmla="*/ 0 h 3"/>
              <a:gd name="T16" fmla="*/ 969894 w 62"/>
              <a:gd name="T17" fmla="*/ 31931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3"/>
              <a:gd name="T29" fmla="*/ 62 w 62"/>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39" name="Freeform 6"/>
          <p:cNvSpPr>
            <a:spLocks noEditPoints="1"/>
          </p:cNvSpPr>
          <p:nvPr/>
        </p:nvSpPr>
        <p:spPr bwMode="auto">
          <a:xfrm>
            <a:off x="1336675" y="1854200"/>
            <a:ext cx="858838" cy="482600"/>
          </a:xfrm>
          <a:custGeom>
            <a:avLst/>
            <a:gdLst>
              <a:gd name="T0" fmla="*/ 828470 w 55"/>
              <a:gd name="T1" fmla="*/ 0 h 31"/>
              <a:gd name="T2" fmla="*/ 46895 w 55"/>
              <a:gd name="T3" fmla="*/ 0 h 31"/>
              <a:gd name="T4" fmla="*/ 0 w 55"/>
              <a:gd name="T5" fmla="*/ 31210 h 31"/>
              <a:gd name="T6" fmla="*/ 0 w 55"/>
              <a:gd name="T7" fmla="*/ 452539 h 31"/>
              <a:gd name="T8" fmla="*/ 46895 w 55"/>
              <a:gd name="T9" fmla="*/ 483749 h 31"/>
              <a:gd name="T10" fmla="*/ 828470 w 55"/>
              <a:gd name="T11" fmla="*/ 483749 h 31"/>
              <a:gd name="T12" fmla="*/ 859733 w 55"/>
              <a:gd name="T13" fmla="*/ 452539 h 31"/>
              <a:gd name="T14" fmla="*/ 859733 w 55"/>
              <a:gd name="T15" fmla="*/ 31210 h 31"/>
              <a:gd name="T16" fmla="*/ 828470 w 55"/>
              <a:gd name="T17" fmla="*/ 0 h 31"/>
              <a:gd name="T18" fmla="*/ 828470 w 55"/>
              <a:gd name="T19" fmla="*/ 452539 h 31"/>
              <a:gd name="T20" fmla="*/ 46895 w 55"/>
              <a:gd name="T21" fmla="*/ 452539 h 31"/>
              <a:gd name="T22" fmla="*/ 46895 w 55"/>
              <a:gd name="T23" fmla="*/ 46814 h 31"/>
              <a:gd name="T24" fmla="*/ 828470 w 55"/>
              <a:gd name="T25" fmla="*/ 46814 h 31"/>
              <a:gd name="T26" fmla="*/ 828470 w 55"/>
              <a:gd name="T27" fmla="*/ 452539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1"/>
              <a:gd name="T44" fmla="*/ 55 w 5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40" name="Freeform 7"/>
          <p:cNvSpPr/>
          <p:nvPr/>
        </p:nvSpPr>
        <p:spPr bwMode="auto">
          <a:xfrm>
            <a:off x="1289050" y="3306763"/>
            <a:ext cx="969963" cy="63500"/>
          </a:xfrm>
          <a:custGeom>
            <a:avLst/>
            <a:gdLst>
              <a:gd name="T0" fmla="*/ 969894 w 62"/>
              <a:gd name="T1" fmla="*/ 46699 h 4"/>
              <a:gd name="T2" fmla="*/ 954251 w 62"/>
              <a:gd name="T3" fmla="*/ 62265 h 4"/>
              <a:gd name="T4" fmla="*/ 15643 w 62"/>
              <a:gd name="T5" fmla="*/ 62265 h 4"/>
              <a:gd name="T6" fmla="*/ 0 w 62"/>
              <a:gd name="T7" fmla="*/ 46699 h 4"/>
              <a:gd name="T8" fmla="*/ 0 w 62"/>
              <a:gd name="T9" fmla="*/ 15566 h 4"/>
              <a:gd name="T10" fmla="*/ 15643 w 62"/>
              <a:gd name="T11" fmla="*/ 0 h 4"/>
              <a:gd name="T12" fmla="*/ 954251 w 62"/>
              <a:gd name="T13" fmla="*/ 0 h 4"/>
              <a:gd name="T14" fmla="*/ 969894 w 62"/>
              <a:gd name="T15" fmla="*/ 15566 h 4"/>
              <a:gd name="T16" fmla="*/ 969894 w 62"/>
              <a:gd name="T17" fmla="*/ 46699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4"/>
              <a:gd name="T29" fmla="*/ 62 w 62"/>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41" name="Freeform 8"/>
          <p:cNvSpPr>
            <a:spLocks noEditPoints="1"/>
          </p:cNvSpPr>
          <p:nvPr/>
        </p:nvSpPr>
        <p:spPr bwMode="auto">
          <a:xfrm>
            <a:off x="1336675" y="2792413"/>
            <a:ext cx="858838" cy="498475"/>
          </a:xfrm>
          <a:custGeom>
            <a:avLst/>
            <a:gdLst>
              <a:gd name="T0" fmla="*/ 828470 w 55"/>
              <a:gd name="T1" fmla="*/ 0 h 32"/>
              <a:gd name="T2" fmla="*/ 46895 w 55"/>
              <a:gd name="T3" fmla="*/ 0 h 32"/>
              <a:gd name="T4" fmla="*/ 0 w 55"/>
              <a:gd name="T5" fmla="*/ 46699 h 32"/>
              <a:gd name="T6" fmla="*/ 0 w 55"/>
              <a:gd name="T7" fmla="*/ 451419 h 32"/>
              <a:gd name="T8" fmla="*/ 46895 w 55"/>
              <a:gd name="T9" fmla="*/ 498118 h 32"/>
              <a:gd name="T10" fmla="*/ 828470 w 55"/>
              <a:gd name="T11" fmla="*/ 498118 h 32"/>
              <a:gd name="T12" fmla="*/ 859733 w 55"/>
              <a:gd name="T13" fmla="*/ 451419 h 32"/>
              <a:gd name="T14" fmla="*/ 859733 w 55"/>
              <a:gd name="T15" fmla="*/ 46699 h 32"/>
              <a:gd name="T16" fmla="*/ 828470 w 55"/>
              <a:gd name="T17" fmla="*/ 0 h 32"/>
              <a:gd name="T18" fmla="*/ 828470 w 55"/>
              <a:gd name="T19" fmla="*/ 451419 h 32"/>
              <a:gd name="T20" fmla="*/ 46895 w 55"/>
              <a:gd name="T21" fmla="*/ 451419 h 32"/>
              <a:gd name="T22" fmla="*/ 46895 w 55"/>
              <a:gd name="T23" fmla="*/ 62265 h 32"/>
              <a:gd name="T24" fmla="*/ 828470 w 55"/>
              <a:gd name="T25" fmla="*/ 62265 h 32"/>
              <a:gd name="T26" fmla="*/ 828470 w 55"/>
              <a:gd name="T27" fmla="*/ 451419 h 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2"/>
              <a:gd name="T44" fmla="*/ 55 w 55"/>
              <a:gd name="T45" fmla="*/ 32 h 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42" name="Freeform 9"/>
          <p:cNvSpPr/>
          <p:nvPr/>
        </p:nvSpPr>
        <p:spPr bwMode="auto">
          <a:xfrm>
            <a:off x="1289050" y="4260850"/>
            <a:ext cx="969963" cy="44450"/>
          </a:xfrm>
          <a:custGeom>
            <a:avLst/>
            <a:gdLst>
              <a:gd name="T0" fmla="*/ 969894 w 62"/>
              <a:gd name="T1" fmla="*/ 30335 h 3"/>
              <a:gd name="T2" fmla="*/ 954251 w 62"/>
              <a:gd name="T3" fmla="*/ 45502 h 3"/>
              <a:gd name="T4" fmla="*/ 15643 w 62"/>
              <a:gd name="T5" fmla="*/ 45502 h 3"/>
              <a:gd name="T6" fmla="*/ 0 w 62"/>
              <a:gd name="T7" fmla="*/ 30335 h 3"/>
              <a:gd name="T8" fmla="*/ 0 w 62"/>
              <a:gd name="T9" fmla="*/ 15167 h 3"/>
              <a:gd name="T10" fmla="*/ 15643 w 62"/>
              <a:gd name="T11" fmla="*/ 0 h 3"/>
              <a:gd name="T12" fmla="*/ 954251 w 62"/>
              <a:gd name="T13" fmla="*/ 0 h 3"/>
              <a:gd name="T14" fmla="*/ 969894 w 62"/>
              <a:gd name="T15" fmla="*/ 15167 h 3"/>
              <a:gd name="T16" fmla="*/ 969894 w 62"/>
              <a:gd name="T17" fmla="*/ 30335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3"/>
              <a:gd name="T29" fmla="*/ 62 w 62"/>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43" name="Freeform 10"/>
          <p:cNvSpPr>
            <a:spLocks noEditPoints="1"/>
          </p:cNvSpPr>
          <p:nvPr/>
        </p:nvSpPr>
        <p:spPr bwMode="auto">
          <a:xfrm>
            <a:off x="1336675" y="3744913"/>
            <a:ext cx="858838" cy="484187"/>
          </a:xfrm>
          <a:custGeom>
            <a:avLst/>
            <a:gdLst>
              <a:gd name="T0" fmla="*/ 828470 w 55"/>
              <a:gd name="T1" fmla="*/ 0 h 31"/>
              <a:gd name="T2" fmla="*/ 46895 w 55"/>
              <a:gd name="T3" fmla="*/ 0 h 31"/>
              <a:gd name="T4" fmla="*/ 0 w 55"/>
              <a:gd name="T5" fmla="*/ 46814 h 31"/>
              <a:gd name="T6" fmla="*/ 0 w 55"/>
              <a:gd name="T7" fmla="*/ 452539 h 31"/>
              <a:gd name="T8" fmla="*/ 46895 w 55"/>
              <a:gd name="T9" fmla="*/ 483749 h 31"/>
              <a:gd name="T10" fmla="*/ 828470 w 55"/>
              <a:gd name="T11" fmla="*/ 483749 h 31"/>
              <a:gd name="T12" fmla="*/ 859733 w 55"/>
              <a:gd name="T13" fmla="*/ 452539 h 31"/>
              <a:gd name="T14" fmla="*/ 859733 w 55"/>
              <a:gd name="T15" fmla="*/ 46814 h 31"/>
              <a:gd name="T16" fmla="*/ 828470 w 55"/>
              <a:gd name="T17" fmla="*/ 0 h 31"/>
              <a:gd name="T18" fmla="*/ 828470 w 55"/>
              <a:gd name="T19" fmla="*/ 452539 h 31"/>
              <a:gd name="T20" fmla="*/ 46895 w 55"/>
              <a:gd name="T21" fmla="*/ 452539 h 31"/>
              <a:gd name="T22" fmla="*/ 46895 w 55"/>
              <a:gd name="T23" fmla="*/ 46814 h 31"/>
              <a:gd name="T24" fmla="*/ 828470 w 55"/>
              <a:gd name="T25" fmla="*/ 46814 h 31"/>
              <a:gd name="T26" fmla="*/ 828470 w 55"/>
              <a:gd name="T27" fmla="*/ 452539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1"/>
              <a:gd name="T44" fmla="*/ 55 w 5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44" name="Freeform 11"/>
          <p:cNvSpPr/>
          <p:nvPr/>
        </p:nvSpPr>
        <p:spPr bwMode="auto">
          <a:xfrm>
            <a:off x="1289050" y="5197475"/>
            <a:ext cx="969963" cy="61913"/>
          </a:xfrm>
          <a:custGeom>
            <a:avLst/>
            <a:gdLst>
              <a:gd name="T0" fmla="*/ 969894 w 62"/>
              <a:gd name="T1" fmla="*/ 46699 h 4"/>
              <a:gd name="T2" fmla="*/ 954251 w 62"/>
              <a:gd name="T3" fmla="*/ 62265 h 4"/>
              <a:gd name="T4" fmla="*/ 15643 w 62"/>
              <a:gd name="T5" fmla="*/ 62265 h 4"/>
              <a:gd name="T6" fmla="*/ 0 w 62"/>
              <a:gd name="T7" fmla="*/ 46699 h 4"/>
              <a:gd name="T8" fmla="*/ 0 w 62"/>
              <a:gd name="T9" fmla="*/ 15566 h 4"/>
              <a:gd name="T10" fmla="*/ 15643 w 62"/>
              <a:gd name="T11" fmla="*/ 0 h 4"/>
              <a:gd name="T12" fmla="*/ 954251 w 62"/>
              <a:gd name="T13" fmla="*/ 0 h 4"/>
              <a:gd name="T14" fmla="*/ 969894 w 62"/>
              <a:gd name="T15" fmla="*/ 15566 h 4"/>
              <a:gd name="T16" fmla="*/ 969894 w 62"/>
              <a:gd name="T17" fmla="*/ 46699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4"/>
              <a:gd name="T29" fmla="*/ 62 w 62"/>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4D86B3"/>
          </a:solidFill>
          <a:ln w="9525">
            <a:noFill/>
            <a:miter lim="800000"/>
          </a:ln>
        </p:spPr>
        <p:txBody>
          <a:bodyPr/>
          <a:lstStyle/>
          <a:p>
            <a:endParaRPr lang="zh-CN" altLang="en-US" sz="2800">
              <a:latin typeface="Calibri" panose="020F0502020204030204" pitchFamily="34" charset="0"/>
            </a:endParaRPr>
          </a:p>
        </p:txBody>
      </p:sp>
      <p:sp>
        <p:nvSpPr>
          <p:cNvPr id="18445" name="Freeform 12"/>
          <p:cNvSpPr>
            <a:spLocks noEditPoints="1"/>
          </p:cNvSpPr>
          <p:nvPr/>
        </p:nvSpPr>
        <p:spPr bwMode="auto">
          <a:xfrm>
            <a:off x="1336675" y="4699000"/>
            <a:ext cx="858838" cy="482600"/>
          </a:xfrm>
          <a:custGeom>
            <a:avLst/>
            <a:gdLst>
              <a:gd name="T0" fmla="*/ 828470 w 55"/>
              <a:gd name="T1" fmla="*/ 0 h 31"/>
              <a:gd name="T2" fmla="*/ 46895 w 55"/>
              <a:gd name="T3" fmla="*/ 0 h 31"/>
              <a:gd name="T4" fmla="*/ 0 w 55"/>
              <a:gd name="T5" fmla="*/ 31210 h 31"/>
              <a:gd name="T6" fmla="*/ 0 w 55"/>
              <a:gd name="T7" fmla="*/ 436935 h 31"/>
              <a:gd name="T8" fmla="*/ 46895 w 55"/>
              <a:gd name="T9" fmla="*/ 483749 h 31"/>
              <a:gd name="T10" fmla="*/ 828470 w 55"/>
              <a:gd name="T11" fmla="*/ 483749 h 31"/>
              <a:gd name="T12" fmla="*/ 859733 w 55"/>
              <a:gd name="T13" fmla="*/ 436935 h 31"/>
              <a:gd name="T14" fmla="*/ 859733 w 55"/>
              <a:gd name="T15" fmla="*/ 31210 h 31"/>
              <a:gd name="T16" fmla="*/ 828470 w 55"/>
              <a:gd name="T17" fmla="*/ 0 h 31"/>
              <a:gd name="T18" fmla="*/ 828470 w 55"/>
              <a:gd name="T19" fmla="*/ 452539 h 31"/>
              <a:gd name="T20" fmla="*/ 46895 w 55"/>
              <a:gd name="T21" fmla="*/ 452539 h 31"/>
              <a:gd name="T22" fmla="*/ 46895 w 55"/>
              <a:gd name="T23" fmla="*/ 46814 h 31"/>
              <a:gd name="T24" fmla="*/ 828470 w 55"/>
              <a:gd name="T25" fmla="*/ 46814 h 31"/>
              <a:gd name="T26" fmla="*/ 828470 w 55"/>
              <a:gd name="T27" fmla="*/ 452539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1"/>
              <a:gd name="T44" fmla="*/ 55 w 5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w="9525">
            <a:noFill/>
            <a:miter lim="800000"/>
          </a:ln>
        </p:spPr>
        <p:txBody>
          <a:bodyPr/>
          <a:lstStyle/>
          <a:p>
            <a:endParaRPr lang="zh-CN" altLang="en-US" sz="2800">
              <a:latin typeface="Calibri" panose="020F0502020204030204" pitchFamily="34" charset="0"/>
            </a:endParaRPr>
          </a:p>
        </p:txBody>
      </p:sp>
      <p:sp>
        <p:nvSpPr>
          <p:cNvPr id="18446" name="Freeform 13"/>
          <p:cNvSpPr/>
          <p:nvPr/>
        </p:nvSpPr>
        <p:spPr bwMode="auto">
          <a:xfrm>
            <a:off x="1289050" y="6149975"/>
            <a:ext cx="969963" cy="47625"/>
          </a:xfrm>
          <a:custGeom>
            <a:avLst/>
            <a:gdLst>
              <a:gd name="T0" fmla="*/ 969894 w 62"/>
              <a:gd name="T1" fmla="*/ 47896 h 3"/>
              <a:gd name="T2" fmla="*/ 954251 w 62"/>
              <a:gd name="T3" fmla="*/ 47896 h 3"/>
              <a:gd name="T4" fmla="*/ 15643 w 62"/>
              <a:gd name="T5" fmla="*/ 47896 h 3"/>
              <a:gd name="T6" fmla="*/ 0 w 62"/>
              <a:gd name="T7" fmla="*/ 47896 h 3"/>
              <a:gd name="T8" fmla="*/ 0 w 62"/>
              <a:gd name="T9" fmla="*/ 15965 h 3"/>
              <a:gd name="T10" fmla="*/ 15643 w 62"/>
              <a:gd name="T11" fmla="*/ 0 h 3"/>
              <a:gd name="T12" fmla="*/ 954251 w 62"/>
              <a:gd name="T13" fmla="*/ 0 h 3"/>
              <a:gd name="T14" fmla="*/ 969894 w 62"/>
              <a:gd name="T15" fmla="*/ 15965 h 3"/>
              <a:gd name="T16" fmla="*/ 969894 w 62"/>
              <a:gd name="T17" fmla="*/ 47896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3"/>
              <a:gd name="T29" fmla="*/ 62 w 62"/>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solidFill>
            <a:srgbClr val="4D86B3"/>
          </a:solidFill>
          <a:ln w="9525">
            <a:noFill/>
            <a:miter lim="800000"/>
          </a:ln>
        </p:spPr>
        <p:txBody>
          <a:bodyPr/>
          <a:lstStyle/>
          <a:p>
            <a:endParaRPr lang="zh-CN" altLang="en-US" sz="2800">
              <a:latin typeface="Calibri" panose="020F0502020204030204" pitchFamily="34" charset="0"/>
            </a:endParaRPr>
          </a:p>
        </p:txBody>
      </p:sp>
      <p:sp>
        <p:nvSpPr>
          <p:cNvPr id="18447" name="Freeform 14"/>
          <p:cNvSpPr>
            <a:spLocks noEditPoints="1"/>
          </p:cNvSpPr>
          <p:nvPr/>
        </p:nvSpPr>
        <p:spPr bwMode="auto">
          <a:xfrm>
            <a:off x="1336675" y="5635625"/>
            <a:ext cx="858838" cy="500063"/>
          </a:xfrm>
          <a:custGeom>
            <a:avLst/>
            <a:gdLst>
              <a:gd name="T0" fmla="*/ 828470 w 55"/>
              <a:gd name="T1" fmla="*/ 0 h 32"/>
              <a:gd name="T2" fmla="*/ 46895 w 55"/>
              <a:gd name="T3" fmla="*/ 0 h 32"/>
              <a:gd name="T4" fmla="*/ 0 w 55"/>
              <a:gd name="T5" fmla="*/ 46923 h 32"/>
              <a:gd name="T6" fmla="*/ 0 w 55"/>
              <a:gd name="T7" fmla="*/ 453590 h 32"/>
              <a:gd name="T8" fmla="*/ 46895 w 55"/>
              <a:gd name="T9" fmla="*/ 500513 h 32"/>
              <a:gd name="T10" fmla="*/ 828470 w 55"/>
              <a:gd name="T11" fmla="*/ 500513 h 32"/>
              <a:gd name="T12" fmla="*/ 859733 w 55"/>
              <a:gd name="T13" fmla="*/ 453590 h 32"/>
              <a:gd name="T14" fmla="*/ 859733 w 55"/>
              <a:gd name="T15" fmla="*/ 46923 h 32"/>
              <a:gd name="T16" fmla="*/ 828470 w 55"/>
              <a:gd name="T17" fmla="*/ 0 h 32"/>
              <a:gd name="T18" fmla="*/ 828470 w 55"/>
              <a:gd name="T19" fmla="*/ 453590 h 32"/>
              <a:gd name="T20" fmla="*/ 46895 w 55"/>
              <a:gd name="T21" fmla="*/ 453590 h 32"/>
              <a:gd name="T22" fmla="*/ 46895 w 55"/>
              <a:gd name="T23" fmla="*/ 46923 h 32"/>
              <a:gd name="T24" fmla="*/ 828470 w 55"/>
              <a:gd name="T25" fmla="*/ 46923 h 32"/>
              <a:gd name="T26" fmla="*/ 828470 w 55"/>
              <a:gd name="T27" fmla="*/ 453590 h 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2"/>
              <a:gd name="T44" fmla="*/ 55 w 55"/>
              <a:gd name="T45" fmla="*/ 32 h 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w="9525">
            <a:noFill/>
            <a:miter lim="800000"/>
          </a:ln>
        </p:spPr>
        <p:txBody>
          <a:bodyPr/>
          <a:lstStyle/>
          <a:p>
            <a:endParaRPr lang="zh-CN" altLang="en-US" sz="2800">
              <a:latin typeface="Calibri" panose="020F0502020204030204" pitchFamily="34" charset="0"/>
            </a:endParaRPr>
          </a:p>
        </p:txBody>
      </p:sp>
      <p:sp>
        <p:nvSpPr>
          <p:cNvPr id="18448" name="Freeform 15"/>
          <p:cNvSpPr/>
          <p:nvPr/>
        </p:nvSpPr>
        <p:spPr bwMode="auto">
          <a:xfrm>
            <a:off x="2506663" y="2368550"/>
            <a:ext cx="969962" cy="47625"/>
          </a:xfrm>
          <a:custGeom>
            <a:avLst/>
            <a:gdLst>
              <a:gd name="T0" fmla="*/ 969894 w 62"/>
              <a:gd name="T1" fmla="*/ 31931 h 3"/>
              <a:gd name="T2" fmla="*/ 954251 w 62"/>
              <a:gd name="T3" fmla="*/ 47896 h 3"/>
              <a:gd name="T4" fmla="*/ 15643 w 62"/>
              <a:gd name="T5" fmla="*/ 47896 h 3"/>
              <a:gd name="T6" fmla="*/ 0 w 62"/>
              <a:gd name="T7" fmla="*/ 31931 h 3"/>
              <a:gd name="T8" fmla="*/ 0 w 62"/>
              <a:gd name="T9" fmla="*/ 0 h 3"/>
              <a:gd name="T10" fmla="*/ 15643 w 62"/>
              <a:gd name="T11" fmla="*/ 0 h 3"/>
              <a:gd name="T12" fmla="*/ 954251 w 62"/>
              <a:gd name="T13" fmla="*/ 0 h 3"/>
              <a:gd name="T14" fmla="*/ 969894 w 62"/>
              <a:gd name="T15" fmla="*/ 0 h 3"/>
              <a:gd name="T16" fmla="*/ 969894 w 62"/>
              <a:gd name="T17" fmla="*/ 31931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3"/>
              <a:gd name="T29" fmla="*/ 62 w 62"/>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49" name="Freeform 16"/>
          <p:cNvSpPr>
            <a:spLocks noEditPoints="1"/>
          </p:cNvSpPr>
          <p:nvPr/>
        </p:nvSpPr>
        <p:spPr bwMode="auto">
          <a:xfrm>
            <a:off x="2555875" y="1854200"/>
            <a:ext cx="858838" cy="482600"/>
          </a:xfrm>
          <a:custGeom>
            <a:avLst/>
            <a:gdLst>
              <a:gd name="T0" fmla="*/ 828470 w 55"/>
              <a:gd name="T1" fmla="*/ 0 h 31"/>
              <a:gd name="T2" fmla="*/ 46895 w 55"/>
              <a:gd name="T3" fmla="*/ 0 h 31"/>
              <a:gd name="T4" fmla="*/ 0 w 55"/>
              <a:gd name="T5" fmla="*/ 31210 h 31"/>
              <a:gd name="T6" fmla="*/ 0 w 55"/>
              <a:gd name="T7" fmla="*/ 452539 h 31"/>
              <a:gd name="T8" fmla="*/ 46895 w 55"/>
              <a:gd name="T9" fmla="*/ 483749 h 31"/>
              <a:gd name="T10" fmla="*/ 828470 w 55"/>
              <a:gd name="T11" fmla="*/ 483749 h 31"/>
              <a:gd name="T12" fmla="*/ 859733 w 55"/>
              <a:gd name="T13" fmla="*/ 452539 h 31"/>
              <a:gd name="T14" fmla="*/ 859733 w 55"/>
              <a:gd name="T15" fmla="*/ 31210 h 31"/>
              <a:gd name="T16" fmla="*/ 828470 w 55"/>
              <a:gd name="T17" fmla="*/ 0 h 31"/>
              <a:gd name="T18" fmla="*/ 828470 w 55"/>
              <a:gd name="T19" fmla="*/ 452539 h 31"/>
              <a:gd name="T20" fmla="*/ 46895 w 55"/>
              <a:gd name="T21" fmla="*/ 452539 h 31"/>
              <a:gd name="T22" fmla="*/ 46895 w 55"/>
              <a:gd name="T23" fmla="*/ 46814 h 31"/>
              <a:gd name="T24" fmla="*/ 828470 w 55"/>
              <a:gd name="T25" fmla="*/ 46814 h 31"/>
              <a:gd name="T26" fmla="*/ 828470 w 55"/>
              <a:gd name="T27" fmla="*/ 452539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1"/>
              <a:gd name="T44" fmla="*/ 55 w 5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50" name="Freeform 17"/>
          <p:cNvSpPr/>
          <p:nvPr/>
        </p:nvSpPr>
        <p:spPr bwMode="auto">
          <a:xfrm>
            <a:off x="2506663" y="3306763"/>
            <a:ext cx="969962" cy="63500"/>
          </a:xfrm>
          <a:custGeom>
            <a:avLst/>
            <a:gdLst>
              <a:gd name="T0" fmla="*/ 969894 w 62"/>
              <a:gd name="T1" fmla="*/ 46699 h 4"/>
              <a:gd name="T2" fmla="*/ 954251 w 62"/>
              <a:gd name="T3" fmla="*/ 62265 h 4"/>
              <a:gd name="T4" fmla="*/ 15643 w 62"/>
              <a:gd name="T5" fmla="*/ 62265 h 4"/>
              <a:gd name="T6" fmla="*/ 0 w 62"/>
              <a:gd name="T7" fmla="*/ 46699 h 4"/>
              <a:gd name="T8" fmla="*/ 0 w 62"/>
              <a:gd name="T9" fmla="*/ 15566 h 4"/>
              <a:gd name="T10" fmla="*/ 15643 w 62"/>
              <a:gd name="T11" fmla="*/ 0 h 4"/>
              <a:gd name="T12" fmla="*/ 954251 w 62"/>
              <a:gd name="T13" fmla="*/ 0 h 4"/>
              <a:gd name="T14" fmla="*/ 969894 w 62"/>
              <a:gd name="T15" fmla="*/ 15566 h 4"/>
              <a:gd name="T16" fmla="*/ 969894 w 62"/>
              <a:gd name="T17" fmla="*/ 46699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4"/>
              <a:gd name="T29" fmla="*/ 62 w 62"/>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51" name="Freeform 18"/>
          <p:cNvSpPr>
            <a:spLocks noEditPoints="1"/>
          </p:cNvSpPr>
          <p:nvPr/>
        </p:nvSpPr>
        <p:spPr bwMode="auto">
          <a:xfrm>
            <a:off x="2555875" y="2792413"/>
            <a:ext cx="858838" cy="498475"/>
          </a:xfrm>
          <a:custGeom>
            <a:avLst/>
            <a:gdLst>
              <a:gd name="T0" fmla="*/ 828470 w 55"/>
              <a:gd name="T1" fmla="*/ 0 h 32"/>
              <a:gd name="T2" fmla="*/ 46895 w 55"/>
              <a:gd name="T3" fmla="*/ 0 h 32"/>
              <a:gd name="T4" fmla="*/ 0 w 55"/>
              <a:gd name="T5" fmla="*/ 46699 h 32"/>
              <a:gd name="T6" fmla="*/ 0 w 55"/>
              <a:gd name="T7" fmla="*/ 451419 h 32"/>
              <a:gd name="T8" fmla="*/ 46895 w 55"/>
              <a:gd name="T9" fmla="*/ 498118 h 32"/>
              <a:gd name="T10" fmla="*/ 828470 w 55"/>
              <a:gd name="T11" fmla="*/ 498118 h 32"/>
              <a:gd name="T12" fmla="*/ 859733 w 55"/>
              <a:gd name="T13" fmla="*/ 451419 h 32"/>
              <a:gd name="T14" fmla="*/ 859733 w 55"/>
              <a:gd name="T15" fmla="*/ 46699 h 32"/>
              <a:gd name="T16" fmla="*/ 828470 w 55"/>
              <a:gd name="T17" fmla="*/ 0 h 32"/>
              <a:gd name="T18" fmla="*/ 828470 w 55"/>
              <a:gd name="T19" fmla="*/ 451419 h 32"/>
              <a:gd name="T20" fmla="*/ 46895 w 55"/>
              <a:gd name="T21" fmla="*/ 451419 h 32"/>
              <a:gd name="T22" fmla="*/ 46895 w 55"/>
              <a:gd name="T23" fmla="*/ 62265 h 32"/>
              <a:gd name="T24" fmla="*/ 828470 w 55"/>
              <a:gd name="T25" fmla="*/ 62265 h 32"/>
              <a:gd name="T26" fmla="*/ 828470 w 55"/>
              <a:gd name="T27" fmla="*/ 451419 h 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2"/>
              <a:gd name="T44" fmla="*/ 55 w 55"/>
              <a:gd name="T45" fmla="*/ 32 h 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52" name="Freeform 19"/>
          <p:cNvSpPr/>
          <p:nvPr/>
        </p:nvSpPr>
        <p:spPr bwMode="auto">
          <a:xfrm>
            <a:off x="2506663" y="4260850"/>
            <a:ext cx="969962" cy="44450"/>
          </a:xfrm>
          <a:custGeom>
            <a:avLst/>
            <a:gdLst>
              <a:gd name="T0" fmla="*/ 969894 w 62"/>
              <a:gd name="T1" fmla="*/ 30335 h 3"/>
              <a:gd name="T2" fmla="*/ 954251 w 62"/>
              <a:gd name="T3" fmla="*/ 45502 h 3"/>
              <a:gd name="T4" fmla="*/ 15643 w 62"/>
              <a:gd name="T5" fmla="*/ 45502 h 3"/>
              <a:gd name="T6" fmla="*/ 0 w 62"/>
              <a:gd name="T7" fmla="*/ 30335 h 3"/>
              <a:gd name="T8" fmla="*/ 0 w 62"/>
              <a:gd name="T9" fmla="*/ 15167 h 3"/>
              <a:gd name="T10" fmla="*/ 15643 w 62"/>
              <a:gd name="T11" fmla="*/ 0 h 3"/>
              <a:gd name="T12" fmla="*/ 954251 w 62"/>
              <a:gd name="T13" fmla="*/ 0 h 3"/>
              <a:gd name="T14" fmla="*/ 969894 w 62"/>
              <a:gd name="T15" fmla="*/ 15167 h 3"/>
              <a:gd name="T16" fmla="*/ 969894 w 62"/>
              <a:gd name="T17" fmla="*/ 30335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3"/>
              <a:gd name="T29" fmla="*/ 62 w 62"/>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53" name="Freeform 20"/>
          <p:cNvSpPr>
            <a:spLocks noEditPoints="1"/>
          </p:cNvSpPr>
          <p:nvPr/>
        </p:nvSpPr>
        <p:spPr bwMode="auto">
          <a:xfrm>
            <a:off x="2555875" y="3744913"/>
            <a:ext cx="858838" cy="484187"/>
          </a:xfrm>
          <a:custGeom>
            <a:avLst/>
            <a:gdLst>
              <a:gd name="T0" fmla="*/ 828470 w 55"/>
              <a:gd name="T1" fmla="*/ 0 h 31"/>
              <a:gd name="T2" fmla="*/ 46895 w 55"/>
              <a:gd name="T3" fmla="*/ 0 h 31"/>
              <a:gd name="T4" fmla="*/ 0 w 55"/>
              <a:gd name="T5" fmla="*/ 46814 h 31"/>
              <a:gd name="T6" fmla="*/ 0 w 55"/>
              <a:gd name="T7" fmla="*/ 452539 h 31"/>
              <a:gd name="T8" fmla="*/ 46895 w 55"/>
              <a:gd name="T9" fmla="*/ 483749 h 31"/>
              <a:gd name="T10" fmla="*/ 828470 w 55"/>
              <a:gd name="T11" fmla="*/ 483749 h 31"/>
              <a:gd name="T12" fmla="*/ 859733 w 55"/>
              <a:gd name="T13" fmla="*/ 452539 h 31"/>
              <a:gd name="T14" fmla="*/ 859733 w 55"/>
              <a:gd name="T15" fmla="*/ 46814 h 31"/>
              <a:gd name="T16" fmla="*/ 828470 w 55"/>
              <a:gd name="T17" fmla="*/ 0 h 31"/>
              <a:gd name="T18" fmla="*/ 828470 w 55"/>
              <a:gd name="T19" fmla="*/ 452539 h 31"/>
              <a:gd name="T20" fmla="*/ 46895 w 55"/>
              <a:gd name="T21" fmla="*/ 452539 h 31"/>
              <a:gd name="T22" fmla="*/ 46895 w 55"/>
              <a:gd name="T23" fmla="*/ 46814 h 31"/>
              <a:gd name="T24" fmla="*/ 828470 w 55"/>
              <a:gd name="T25" fmla="*/ 46814 h 31"/>
              <a:gd name="T26" fmla="*/ 828470 w 55"/>
              <a:gd name="T27" fmla="*/ 452539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1"/>
              <a:gd name="T44" fmla="*/ 55 w 5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54" name="Freeform 21"/>
          <p:cNvSpPr/>
          <p:nvPr/>
        </p:nvSpPr>
        <p:spPr bwMode="auto">
          <a:xfrm>
            <a:off x="2506663" y="5197475"/>
            <a:ext cx="969962" cy="61913"/>
          </a:xfrm>
          <a:custGeom>
            <a:avLst/>
            <a:gdLst>
              <a:gd name="T0" fmla="*/ 969894 w 62"/>
              <a:gd name="T1" fmla="*/ 46699 h 4"/>
              <a:gd name="T2" fmla="*/ 954251 w 62"/>
              <a:gd name="T3" fmla="*/ 62265 h 4"/>
              <a:gd name="T4" fmla="*/ 15643 w 62"/>
              <a:gd name="T5" fmla="*/ 62265 h 4"/>
              <a:gd name="T6" fmla="*/ 0 w 62"/>
              <a:gd name="T7" fmla="*/ 46699 h 4"/>
              <a:gd name="T8" fmla="*/ 0 w 62"/>
              <a:gd name="T9" fmla="*/ 15566 h 4"/>
              <a:gd name="T10" fmla="*/ 15643 w 62"/>
              <a:gd name="T11" fmla="*/ 0 h 4"/>
              <a:gd name="T12" fmla="*/ 954251 w 62"/>
              <a:gd name="T13" fmla="*/ 0 h 4"/>
              <a:gd name="T14" fmla="*/ 969894 w 62"/>
              <a:gd name="T15" fmla="*/ 15566 h 4"/>
              <a:gd name="T16" fmla="*/ 969894 w 62"/>
              <a:gd name="T17" fmla="*/ 46699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4"/>
              <a:gd name="T29" fmla="*/ 62 w 62"/>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4D86B3"/>
          </a:solidFill>
          <a:ln w="9525">
            <a:noFill/>
            <a:miter lim="800000"/>
          </a:ln>
        </p:spPr>
        <p:txBody>
          <a:bodyPr/>
          <a:lstStyle/>
          <a:p>
            <a:endParaRPr lang="zh-CN" altLang="en-US" sz="2800">
              <a:latin typeface="Calibri" panose="020F0502020204030204" pitchFamily="34" charset="0"/>
            </a:endParaRPr>
          </a:p>
        </p:txBody>
      </p:sp>
      <p:sp>
        <p:nvSpPr>
          <p:cNvPr id="18455" name="Freeform 22"/>
          <p:cNvSpPr>
            <a:spLocks noEditPoints="1"/>
          </p:cNvSpPr>
          <p:nvPr/>
        </p:nvSpPr>
        <p:spPr bwMode="auto">
          <a:xfrm>
            <a:off x="2555875" y="4699000"/>
            <a:ext cx="858838" cy="482600"/>
          </a:xfrm>
          <a:custGeom>
            <a:avLst/>
            <a:gdLst>
              <a:gd name="T0" fmla="*/ 828470 w 55"/>
              <a:gd name="T1" fmla="*/ 0 h 31"/>
              <a:gd name="T2" fmla="*/ 46895 w 55"/>
              <a:gd name="T3" fmla="*/ 0 h 31"/>
              <a:gd name="T4" fmla="*/ 0 w 55"/>
              <a:gd name="T5" fmla="*/ 31210 h 31"/>
              <a:gd name="T6" fmla="*/ 0 w 55"/>
              <a:gd name="T7" fmla="*/ 436935 h 31"/>
              <a:gd name="T8" fmla="*/ 46895 w 55"/>
              <a:gd name="T9" fmla="*/ 483749 h 31"/>
              <a:gd name="T10" fmla="*/ 828470 w 55"/>
              <a:gd name="T11" fmla="*/ 483749 h 31"/>
              <a:gd name="T12" fmla="*/ 859733 w 55"/>
              <a:gd name="T13" fmla="*/ 436935 h 31"/>
              <a:gd name="T14" fmla="*/ 859733 w 55"/>
              <a:gd name="T15" fmla="*/ 31210 h 31"/>
              <a:gd name="T16" fmla="*/ 828470 w 55"/>
              <a:gd name="T17" fmla="*/ 0 h 31"/>
              <a:gd name="T18" fmla="*/ 828470 w 55"/>
              <a:gd name="T19" fmla="*/ 452539 h 31"/>
              <a:gd name="T20" fmla="*/ 46895 w 55"/>
              <a:gd name="T21" fmla="*/ 452539 h 31"/>
              <a:gd name="T22" fmla="*/ 46895 w 55"/>
              <a:gd name="T23" fmla="*/ 46814 h 31"/>
              <a:gd name="T24" fmla="*/ 828470 w 55"/>
              <a:gd name="T25" fmla="*/ 46814 h 31"/>
              <a:gd name="T26" fmla="*/ 828470 w 55"/>
              <a:gd name="T27" fmla="*/ 452539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1"/>
              <a:gd name="T44" fmla="*/ 55 w 5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w="9525">
            <a:noFill/>
            <a:miter lim="800000"/>
          </a:ln>
        </p:spPr>
        <p:txBody>
          <a:bodyPr/>
          <a:lstStyle/>
          <a:p>
            <a:endParaRPr lang="zh-CN" altLang="en-US" sz="2800">
              <a:latin typeface="Calibri" panose="020F0502020204030204" pitchFamily="34" charset="0"/>
            </a:endParaRPr>
          </a:p>
        </p:txBody>
      </p:sp>
      <p:sp>
        <p:nvSpPr>
          <p:cNvPr id="18456" name="Freeform 23"/>
          <p:cNvSpPr/>
          <p:nvPr/>
        </p:nvSpPr>
        <p:spPr bwMode="auto">
          <a:xfrm>
            <a:off x="2506663" y="6149975"/>
            <a:ext cx="969962" cy="47625"/>
          </a:xfrm>
          <a:custGeom>
            <a:avLst/>
            <a:gdLst>
              <a:gd name="T0" fmla="*/ 969894 w 62"/>
              <a:gd name="T1" fmla="*/ 47896 h 3"/>
              <a:gd name="T2" fmla="*/ 954251 w 62"/>
              <a:gd name="T3" fmla="*/ 47896 h 3"/>
              <a:gd name="T4" fmla="*/ 15643 w 62"/>
              <a:gd name="T5" fmla="*/ 47896 h 3"/>
              <a:gd name="T6" fmla="*/ 0 w 62"/>
              <a:gd name="T7" fmla="*/ 47896 h 3"/>
              <a:gd name="T8" fmla="*/ 0 w 62"/>
              <a:gd name="T9" fmla="*/ 15965 h 3"/>
              <a:gd name="T10" fmla="*/ 15643 w 62"/>
              <a:gd name="T11" fmla="*/ 0 h 3"/>
              <a:gd name="T12" fmla="*/ 954251 w 62"/>
              <a:gd name="T13" fmla="*/ 0 h 3"/>
              <a:gd name="T14" fmla="*/ 969894 w 62"/>
              <a:gd name="T15" fmla="*/ 15965 h 3"/>
              <a:gd name="T16" fmla="*/ 969894 w 62"/>
              <a:gd name="T17" fmla="*/ 47896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3"/>
              <a:gd name="T29" fmla="*/ 62 w 62"/>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solidFill>
            <a:srgbClr val="4D86B3"/>
          </a:solidFill>
          <a:ln w="9525">
            <a:noFill/>
            <a:miter lim="800000"/>
          </a:ln>
        </p:spPr>
        <p:txBody>
          <a:bodyPr/>
          <a:lstStyle/>
          <a:p>
            <a:endParaRPr lang="zh-CN" altLang="en-US" sz="3200">
              <a:latin typeface="Calibri" panose="020F0502020204030204" pitchFamily="34" charset="0"/>
            </a:endParaRPr>
          </a:p>
        </p:txBody>
      </p:sp>
      <p:sp>
        <p:nvSpPr>
          <p:cNvPr id="18457" name="Freeform 24"/>
          <p:cNvSpPr>
            <a:spLocks noEditPoints="1"/>
          </p:cNvSpPr>
          <p:nvPr/>
        </p:nvSpPr>
        <p:spPr bwMode="auto">
          <a:xfrm>
            <a:off x="2555875" y="5635625"/>
            <a:ext cx="858838" cy="500063"/>
          </a:xfrm>
          <a:custGeom>
            <a:avLst/>
            <a:gdLst>
              <a:gd name="T0" fmla="*/ 828470 w 55"/>
              <a:gd name="T1" fmla="*/ 0 h 32"/>
              <a:gd name="T2" fmla="*/ 46895 w 55"/>
              <a:gd name="T3" fmla="*/ 0 h 32"/>
              <a:gd name="T4" fmla="*/ 0 w 55"/>
              <a:gd name="T5" fmla="*/ 46923 h 32"/>
              <a:gd name="T6" fmla="*/ 0 w 55"/>
              <a:gd name="T7" fmla="*/ 453590 h 32"/>
              <a:gd name="T8" fmla="*/ 46895 w 55"/>
              <a:gd name="T9" fmla="*/ 500513 h 32"/>
              <a:gd name="T10" fmla="*/ 828470 w 55"/>
              <a:gd name="T11" fmla="*/ 500513 h 32"/>
              <a:gd name="T12" fmla="*/ 859733 w 55"/>
              <a:gd name="T13" fmla="*/ 453590 h 32"/>
              <a:gd name="T14" fmla="*/ 859733 w 55"/>
              <a:gd name="T15" fmla="*/ 46923 h 32"/>
              <a:gd name="T16" fmla="*/ 828470 w 55"/>
              <a:gd name="T17" fmla="*/ 0 h 32"/>
              <a:gd name="T18" fmla="*/ 828470 w 55"/>
              <a:gd name="T19" fmla="*/ 453590 h 32"/>
              <a:gd name="T20" fmla="*/ 46895 w 55"/>
              <a:gd name="T21" fmla="*/ 453590 h 32"/>
              <a:gd name="T22" fmla="*/ 46895 w 55"/>
              <a:gd name="T23" fmla="*/ 46923 h 32"/>
              <a:gd name="T24" fmla="*/ 828470 w 55"/>
              <a:gd name="T25" fmla="*/ 46923 h 32"/>
              <a:gd name="T26" fmla="*/ 828470 w 55"/>
              <a:gd name="T27" fmla="*/ 453590 h 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2"/>
              <a:gd name="T44" fmla="*/ 55 w 55"/>
              <a:gd name="T45" fmla="*/ 32 h 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w="9525">
            <a:noFill/>
            <a:miter lim="800000"/>
          </a:ln>
        </p:spPr>
        <p:txBody>
          <a:bodyPr/>
          <a:lstStyle/>
          <a:p>
            <a:endParaRPr lang="zh-CN" altLang="en-US" sz="3200">
              <a:latin typeface="Calibri" panose="020F0502020204030204" pitchFamily="34" charset="0"/>
            </a:endParaRPr>
          </a:p>
        </p:txBody>
      </p:sp>
      <p:sp>
        <p:nvSpPr>
          <p:cNvPr id="18458" name="Freeform 25"/>
          <p:cNvSpPr/>
          <p:nvPr/>
        </p:nvSpPr>
        <p:spPr bwMode="auto">
          <a:xfrm>
            <a:off x="3725863" y="2368550"/>
            <a:ext cx="968375" cy="47625"/>
          </a:xfrm>
          <a:custGeom>
            <a:avLst/>
            <a:gdLst>
              <a:gd name="T0" fmla="*/ 967498 w 62"/>
              <a:gd name="T1" fmla="*/ 31931 h 3"/>
              <a:gd name="T2" fmla="*/ 951893 w 62"/>
              <a:gd name="T3" fmla="*/ 47896 h 3"/>
              <a:gd name="T4" fmla="*/ 15605 w 62"/>
              <a:gd name="T5" fmla="*/ 47896 h 3"/>
              <a:gd name="T6" fmla="*/ 0 w 62"/>
              <a:gd name="T7" fmla="*/ 31931 h 3"/>
              <a:gd name="T8" fmla="*/ 0 w 62"/>
              <a:gd name="T9" fmla="*/ 0 h 3"/>
              <a:gd name="T10" fmla="*/ 15605 w 62"/>
              <a:gd name="T11" fmla="*/ 0 h 3"/>
              <a:gd name="T12" fmla="*/ 951893 w 62"/>
              <a:gd name="T13" fmla="*/ 0 h 3"/>
              <a:gd name="T14" fmla="*/ 967498 w 62"/>
              <a:gd name="T15" fmla="*/ 0 h 3"/>
              <a:gd name="T16" fmla="*/ 967498 w 62"/>
              <a:gd name="T17" fmla="*/ 31931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3"/>
              <a:gd name="T29" fmla="*/ 62 w 62"/>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59" name="Freeform 26"/>
          <p:cNvSpPr>
            <a:spLocks noEditPoints="1"/>
          </p:cNvSpPr>
          <p:nvPr/>
        </p:nvSpPr>
        <p:spPr bwMode="auto">
          <a:xfrm>
            <a:off x="3773488" y="1854200"/>
            <a:ext cx="857250" cy="482600"/>
          </a:xfrm>
          <a:custGeom>
            <a:avLst/>
            <a:gdLst>
              <a:gd name="T0" fmla="*/ 826161 w 55"/>
              <a:gd name="T1" fmla="*/ 0 h 31"/>
              <a:gd name="T2" fmla="*/ 46764 w 55"/>
              <a:gd name="T3" fmla="*/ 0 h 31"/>
              <a:gd name="T4" fmla="*/ 0 w 55"/>
              <a:gd name="T5" fmla="*/ 31210 h 31"/>
              <a:gd name="T6" fmla="*/ 0 w 55"/>
              <a:gd name="T7" fmla="*/ 452539 h 31"/>
              <a:gd name="T8" fmla="*/ 46764 w 55"/>
              <a:gd name="T9" fmla="*/ 483749 h 31"/>
              <a:gd name="T10" fmla="*/ 826161 w 55"/>
              <a:gd name="T11" fmla="*/ 483749 h 31"/>
              <a:gd name="T12" fmla="*/ 857337 w 55"/>
              <a:gd name="T13" fmla="*/ 452539 h 31"/>
              <a:gd name="T14" fmla="*/ 857337 w 55"/>
              <a:gd name="T15" fmla="*/ 31210 h 31"/>
              <a:gd name="T16" fmla="*/ 826161 w 55"/>
              <a:gd name="T17" fmla="*/ 0 h 31"/>
              <a:gd name="T18" fmla="*/ 826161 w 55"/>
              <a:gd name="T19" fmla="*/ 452539 h 31"/>
              <a:gd name="T20" fmla="*/ 46764 w 55"/>
              <a:gd name="T21" fmla="*/ 452539 h 31"/>
              <a:gd name="T22" fmla="*/ 46764 w 55"/>
              <a:gd name="T23" fmla="*/ 46814 h 31"/>
              <a:gd name="T24" fmla="*/ 826161 w 55"/>
              <a:gd name="T25" fmla="*/ 46814 h 31"/>
              <a:gd name="T26" fmla="*/ 826161 w 55"/>
              <a:gd name="T27" fmla="*/ 452539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1"/>
              <a:gd name="T44" fmla="*/ 55 w 5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60" name="Freeform 27"/>
          <p:cNvSpPr/>
          <p:nvPr/>
        </p:nvSpPr>
        <p:spPr bwMode="auto">
          <a:xfrm>
            <a:off x="3725863" y="3306763"/>
            <a:ext cx="968375" cy="63500"/>
          </a:xfrm>
          <a:custGeom>
            <a:avLst/>
            <a:gdLst>
              <a:gd name="T0" fmla="*/ 967498 w 62"/>
              <a:gd name="T1" fmla="*/ 46699 h 4"/>
              <a:gd name="T2" fmla="*/ 951893 w 62"/>
              <a:gd name="T3" fmla="*/ 62265 h 4"/>
              <a:gd name="T4" fmla="*/ 15605 w 62"/>
              <a:gd name="T5" fmla="*/ 62265 h 4"/>
              <a:gd name="T6" fmla="*/ 0 w 62"/>
              <a:gd name="T7" fmla="*/ 46699 h 4"/>
              <a:gd name="T8" fmla="*/ 0 w 62"/>
              <a:gd name="T9" fmla="*/ 15566 h 4"/>
              <a:gd name="T10" fmla="*/ 15605 w 62"/>
              <a:gd name="T11" fmla="*/ 0 h 4"/>
              <a:gd name="T12" fmla="*/ 951893 w 62"/>
              <a:gd name="T13" fmla="*/ 0 h 4"/>
              <a:gd name="T14" fmla="*/ 967498 w 62"/>
              <a:gd name="T15" fmla="*/ 15566 h 4"/>
              <a:gd name="T16" fmla="*/ 967498 w 62"/>
              <a:gd name="T17" fmla="*/ 46699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4"/>
              <a:gd name="T29" fmla="*/ 62 w 62"/>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61" name="Freeform 28"/>
          <p:cNvSpPr>
            <a:spLocks noEditPoints="1"/>
          </p:cNvSpPr>
          <p:nvPr/>
        </p:nvSpPr>
        <p:spPr bwMode="auto">
          <a:xfrm>
            <a:off x="3773488" y="2792413"/>
            <a:ext cx="857250" cy="498475"/>
          </a:xfrm>
          <a:custGeom>
            <a:avLst/>
            <a:gdLst>
              <a:gd name="T0" fmla="*/ 826161 w 55"/>
              <a:gd name="T1" fmla="*/ 0 h 32"/>
              <a:gd name="T2" fmla="*/ 46764 w 55"/>
              <a:gd name="T3" fmla="*/ 0 h 32"/>
              <a:gd name="T4" fmla="*/ 0 w 55"/>
              <a:gd name="T5" fmla="*/ 46699 h 32"/>
              <a:gd name="T6" fmla="*/ 0 w 55"/>
              <a:gd name="T7" fmla="*/ 451419 h 32"/>
              <a:gd name="T8" fmla="*/ 46764 w 55"/>
              <a:gd name="T9" fmla="*/ 498118 h 32"/>
              <a:gd name="T10" fmla="*/ 826161 w 55"/>
              <a:gd name="T11" fmla="*/ 498118 h 32"/>
              <a:gd name="T12" fmla="*/ 857337 w 55"/>
              <a:gd name="T13" fmla="*/ 451419 h 32"/>
              <a:gd name="T14" fmla="*/ 857337 w 55"/>
              <a:gd name="T15" fmla="*/ 46699 h 32"/>
              <a:gd name="T16" fmla="*/ 826161 w 55"/>
              <a:gd name="T17" fmla="*/ 0 h 32"/>
              <a:gd name="T18" fmla="*/ 826161 w 55"/>
              <a:gd name="T19" fmla="*/ 451419 h 32"/>
              <a:gd name="T20" fmla="*/ 46764 w 55"/>
              <a:gd name="T21" fmla="*/ 451419 h 32"/>
              <a:gd name="T22" fmla="*/ 46764 w 55"/>
              <a:gd name="T23" fmla="*/ 62265 h 32"/>
              <a:gd name="T24" fmla="*/ 826161 w 55"/>
              <a:gd name="T25" fmla="*/ 62265 h 32"/>
              <a:gd name="T26" fmla="*/ 826161 w 55"/>
              <a:gd name="T27" fmla="*/ 451419 h 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2"/>
              <a:gd name="T44" fmla="*/ 55 w 55"/>
              <a:gd name="T45" fmla="*/ 32 h 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62" name="Freeform 29"/>
          <p:cNvSpPr/>
          <p:nvPr/>
        </p:nvSpPr>
        <p:spPr bwMode="auto">
          <a:xfrm>
            <a:off x="3725863" y="4260850"/>
            <a:ext cx="968375" cy="44450"/>
          </a:xfrm>
          <a:custGeom>
            <a:avLst/>
            <a:gdLst>
              <a:gd name="T0" fmla="*/ 967498 w 62"/>
              <a:gd name="T1" fmla="*/ 30335 h 3"/>
              <a:gd name="T2" fmla="*/ 951893 w 62"/>
              <a:gd name="T3" fmla="*/ 45502 h 3"/>
              <a:gd name="T4" fmla="*/ 15605 w 62"/>
              <a:gd name="T5" fmla="*/ 45502 h 3"/>
              <a:gd name="T6" fmla="*/ 0 w 62"/>
              <a:gd name="T7" fmla="*/ 30335 h 3"/>
              <a:gd name="T8" fmla="*/ 0 w 62"/>
              <a:gd name="T9" fmla="*/ 15167 h 3"/>
              <a:gd name="T10" fmla="*/ 15605 w 62"/>
              <a:gd name="T11" fmla="*/ 0 h 3"/>
              <a:gd name="T12" fmla="*/ 951893 w 62"/>
              <a:gd name="T13" fmla="*/ 0 h 3"/>
              <a:gd name="T14" fmla="*/ 967498 w 62"/>
              <a:gd name="T15" fmla="*/ 15167 h 3"/>
              <a:gd name="T16" fmla="*/ 967498 w 62"/>
              <a:gd name="T17" fmla="*/ 30335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3"/>
              <a:gd name="T29" fmla="*/ 62 w 62"/>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63" name="Freeform 30"/>
          <p:cNvSpPr>
            <a:spLocks noEditPoints="1"/>
          </p:cNvSpPr>
          <p:nvPr/>
        </p:nvSpPr>
        <p:spPr bwMode="auto">
          <a:xfrm>
            <a:off x="3773488" y="3744913"/>
            <a:ext cx="857250" cy="484187"/>
          </a:xfrm>
          <a:custGeom>
            <a:avLst/>
            <a:gdLst>
              <a:gd name="T0" fmla="*/ 826161 w 55"/>
              <a:gd name="T1" fmla="*/ 0 h 31"/>
              <a:gd name="T2" fmla="*/ 46764 w 55"/>
              <a:gd name="T3" fmla="*/ 0 h 31"/>
              <a:gd name="T4" fmla="*/ 0 w 55"/>
              <a:gd name="T5" fmla="*/ 46814 h 31"/>
              <a:gd name="T6" fmla="*/ 0 w 55"/>
              <a:gd name="T7" fmla="*/ 452539 h 31"/>
              <a:gd name="T8" fmla="*/ 46764 w 55"/>
              <a:gd name="T9" fmla="*/ 483749 h 31"/>
              <a:gd name="T10" fmla="*/ 826161 w 55"/>
              <a:gd name="T11" fmla="*/ 483749 h 31"/>
              <a:gd name="T12" fmla="*/ 857337 w 55"/>
              <a:gd name="T13" fmla="*/ 452539 h 31"/>
              <a:gd name="T14" fmla="*/ 857337 w 55"/>
              <a:gd name="T15" fmla="*/ 46814 h 31"/>
              <a:gd name="T16" fmla="*/ 826161 w 55"/>
              <a:gd name="T17" fmla="*/ 0 h 31"/>
              <a:gd name="T18" fmla="*/ 826161 w 55"/>
              <a:gd name="T19" fmla="*/ 452539 h 31"/>
              <a:gd name="T20" fmla="*/ 46764 w 55"/>
              <a:gd name="T21" fmla="*/ 452539 h 31"/>
              <a:gd name="T22" fmla="*/ 46764 w 55"/>
              <a:gd name="T23" fmla="*/ 46814 h 31"/>
              <a:gd name="T24" fmla="*/ 826161 w 55"/>
              <a:gd name="T25" fmla="*/ 46814 h 31"/>
              <a:gd name="T26" fmla="*/ 826161 w 55"/>
              <a:gd name="T27" fmla="*/ 452539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1"/>
              <a:gd name="T44" fmla="*/ 55 w 5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18464" name="Freeform 31"/>
          <p:cNvSpPr/>
          <p:nvPr/>
        </p:nvSpPr>
        <p:spPr bwMode="auto">
          <a:xfrm>
            <a:off x="3725863" y="5197475"/>
            <a:ext cx="968375" cy="61913"/>
          </a:xfrm>
          <a:custGeom>
            <a:avLst/>
            <a:gdLst>
              <a:gd name="T0" fmla="*/ 967498 w 62"/>
              <a:gd name="T1" fmla="*/ 46699 h 4"/>
              <a:gd name="T2" fmla="*/ 951893 w 62"/>
              <a:gd name="T3" fmla="*/ 62265 h 4"/>
              <a:gd name="T4" fmla="*/ 15605 w 62"/>
              <a:gd name="T5" fmla="*/ 62265 h 4"/>
              <a:gd name="T6" fmla="*/ 0 w 62"/>
              <a:gd name="T7" fmla="*/ 46699 h 4"/>
              <a:gd name="T8" fmla="*/ 0 w 62"/>
              <a:gd name="T9" fmla="*/ 15566 h 4"/>
              <a:gd name="T10" fmla="*/ 15605 w 62"/>
              <a:gd name="T11" fmla="*/ 0 h 4"/>
              <a:gd name="T12" fmla="*/ 951893 w 62"/>
              <a:gd name="T13" fmla="*/ 0 h 4"/>
              <a:gd name="T14" fmla="*/ 967498 w 62"/>
              <a:gd name="T15" fmla="*/ 15566 h 4"/>
              <a:gd name="T16" fmla="*/ 967498 w 62"/>
              <a:gd name="T17" fmla="*/ 46699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4"/>
              <a:gd name="T29" fmla="*/ 62 w 62"/>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solidFill>
            <a:srgbClr val="4D86B3"/>
          </a:solidFill>
          <a:ln w="9525">
            <a:noFill/>
            <a:miter lim="800000"/>
          </a:ln>
        </p:spPr>
        <p:txBody>
          <a:bodyPr/>
          <a:lstStyle/>
          <a:p>
            <a:endParaRPr lang="zh-CN" altLang="en-US" sz="2800">
              <a:latin typeface="Calibri" panose="020F0502020204030204" pitchFamily="34" charset="0"/>
            </a:endParaRPr>
          </a:p>
        </p:txBody>
      </p:sp>
      <p:sp>
        <p:nvSpPr>
          <p:cNvPr id="18465" name="Freeform 32"/>
          <p:cNvSpPr>
            <a:spLocks noEditPoints="1"/>
          </p:cNvSpPr>
          <p:nvPr/>
        </p:nvSpPr>
        <p:spPr bwMode="auto">
          <a:xfrm>
            <a:off x="3773488" y="4699000"/>
            <a:ext cx="857250" cy="482600"/>
          </a:xfrm>
          <a:custGeom>
            <a:avLst/>
            <a:gdLst>
              <a:gd name="T0" fmla="*/ 826161 w 55"/>
              <a:gd name="T1" fmla="*/ 0 h 31"/>
              <a:gd name="T2" fmla="*/ 46764 w 55"/>
              <a:gd name="T3" fmla="*/ 0 h 31"/>
              <a:gd name="T4" fmla="*/ 0 w 55"/>
              <a:gd name="T5" fmla="*/ 31210 h 31"/>
              <a:gd name="T6" fmla="*/ 0 w 55"/>
              <a:gd name="T7" fmla="*/ 436935 h 31"/>
              <a:gd name="T8" fmla="*/ 46764 w 55"/>
              <a:gd name="T9" fmla="*/ 483749 h 31"/>
              <a:gd name="T10" fmla="*/ 826161 w 55"/>
              <a:gd name="T11" fmla="*/ 483749 h 31"/>
              <a:gd name="T12" fmla="*/ 857337 w 55"/>
              <a:gd name="T13" fmla="*/ 436935 h 31"/>
              <a:gd name="T14" fmla="*/ 857337 w 55"/>
              <a:gd name="T15" fmla="*/ 31210 h 31"/>
              <a:gd name="T16" fmla="*/ 826161 w 55"/>
              <a:gd name="T17" fmla="*/ 0 h 31"/>
              <a:gd name="T18" fmla="*/ 826161 w 55"/>
              <a:gd name="T19" fmla="*/ 452539 h 31"/>
              <a:gd name="T20" fmla="*/ 46764 w 55"/>
              <a:gd name="T21" fmla="*/ 452539 h 31"/>
              <a:gd name="T22" fmla="*/ 46764 w 55"/>
              <a:gd name="T23" fmla="*/ 46814 h 31"/>
              <a:gd name="T24" fmla="*/ 826161 w 55"/>
              <a:gd name="T25" fmla="*/ 46814 h 31"/>
              <a:gd name="T26" fmla="*/ 826161 w 55"/>
              <a:gd name="T27" fmla="*/ 452539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1"/>
              <a:gd name="T44" fmla="*/ 55 w 5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w="9525">
            <a:noFill/>
            <a:miter lim="800000"/>
          </a:ln>
        </p:spPr>
        <p:txBody>
          <a:bodyPr/>
          <a:lstStyle/>
          <a:p>
            <a:endParaRPr lang="zh-CN" altLang="en-US" sz="2800">
              <a:latin typeface="Calibri" panose="020F0502020204030204" pitchFamily="34" charset="0"/>
            </a:endParaRPr>
          </a:p>
        </p:txBody>
      </p:sp>
      <p:sp>
        <p:nvSpPr>
          <p:cNvPr id="18466" name="Freeform 33"/>
          <p:cNvSpPr/>
          <p:nvPr/>
        </p:nvSpPr>
        <p:spPr bwMode="auto">
          <a:xfrm>
            <a:off x="3725863" y="6149975"/>
            <a:ext cx="968375" cy="47625"/>
          </a:xfrm>
          <a:custGeom>
            <a:avLst/>
            <a:gdLst>
              <a:gd name="T0" fmla="*/ 967498 w 62"/>
              <a:gd name="T1" fmla="*/ 47896 h 3"/>
              <a:gd name="T2" fmla="*/ 951893 w 62"/>
              <a:gd name="T3" fmla="*/ 47896 h 3"/>
              <a:gd name="T4" fmla="*/ 15605 w 62"/>
              <a:gd name="T5" fmla="*/ 47896 h 3"/>
              <a:gd name="T6" fmla="*/ 0 w 62"/>
              <a:gd name="T7" fmla="*/ 47896 h 3"/>
              <a:gd name="T8" fmla="*/ 0 w 62"/>
              <a:gd name="T9" fmla="*/ 15965 h 3"/>
              <a:gd name="T10" fmla="*/ 15605 w 62"/>
              <a:gd name="T11" fmla="*/ 0 h 3"/>
              <a:gd name="T12" fmla="*/ 951893 w 62"/>
              <a:gd name="T13" fmla="*/ 0 h 3"/>
              <a:gd name="T14" fmla="*/ 967498 w 62"/>
              <a:gd name="T15" fmla="*/ 15965 h 3"/>
              <a:gd name="T16" fmla="*/ 967498 w 62"/>
              <a:gd name="T17" fmla="*/ 47896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3"/>
              <a:gd name="T29" fmla="*/ 62 w 62"/>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solidFill>
            <a:srgbClr val="4D86B3"/>
          </a:solidFill>
          <a:ln w="9525">
            <a:noFill/>
            <a:miter lim="800000"/>
          </a:ln>
        </p:spPr>
        <p:txBody>
          <a:bodyPr/>
          <a:lstStyle/>
          <a:p>
            <a:endParaRPr lang="zh-CN" altLang="en-US" sz="3200">
              <a:latin typeface="Calibri" panose="020F0502020204030204" pitchFamily="34" charset="0"/>
            </a:endParaRPr>
          </a:p>
        </p:txBody>
      </p:sp>
      <p:sp>
        <p:nvSpPr>
          <p:cNvPr id="18467" name="Freeform 34"/>
          <p:cNvSpPr>
            <a:spLocks noEditPoints="1"/>
          </p:cNvSpPr>
          <p:nvPr/>
        </p:nvSpPr>
        <p:spPr bwMode="auto">
          <a:xfrm>
            <a:off x="3773488" y="5635625"/>
            <a:ext cx="857250" cy="500063"/>
          </a:xfrm>
          <a:custGeom>
            <a:avLst/>
            <a:gdLst>
              <a:gd name="T0" fmla="*/ 826161 w 55"/>
              <a:gd name="T1" fmla="*/ 0 h 32"/>
              <a:gd name="T2" fmla="*/ 46764 w 55"/>
              <a:gd name="T3" fmla="*/ 0 h 32"/>
              <a:gd name="T4" fmla="*/ 0 w 55"/>
              <a:gd name="T5" fmla="*/ 46923 h 32"/>
              <a:gd name="T6" fmla="*/ 0 w 55"/>
              <a:gd name="T7" fmla="*/ 453590 h 32"/>
              <a:gd name="T8" fmla="*/ 46764 w 55"/>
              <a:gd name="T9" fmla="*/ 500513 h 32"/>
              <a:gd name="T10" fmla="*/ 826161 w 55"/>
              <a:gd name="T11" fmla="*/ 500513 h 32"/>
              <a:gd name="T12" fmla="*/ 857337 w 55"/>
              <a:gd name="T13" fmla="*/ 453590 h 32"/>
              <a:gd name="T14" fmla="*/ 857337 w 55"/>
              <a:gd name="T15" fmla="*/ 46923 h 32"/>
              <a:gd name="T16" fmla="*/ 826161 w 55"/>
              <a:gd name="T17" fmla="*/ 0 h 32"/>
              <a:gd name="T18" fmla="*/ 826161 w 55"/>
              <a:gd name="T19" fmla="*/ 453590 h 32"/>
              <a:gd name="T20" fmla="*/ 46764 w 55"/>
              <a:gd name="T21" fmla="*/ 453590 h 32"/>
              <a:gd name="T22" fmla="*/ 46764 w 55"/>
              <a:gd name="T23" fmla="*/ 46923 h 32"/>
              <a:gd name="T24" fmla="*/ 826161 w 55"/>
              <a:gd name="T25" fmla="*/ 46923 h 32"/>
              <a:gd name="T26" fmla="*/ 826161 w 55"/>
              <a:gd name="T27" fmla="*/ 453590 h 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32"/>
              <a:gd name="T44" fmla="*/ 55 w 55"/>
              <a:gd name="T45" fmla="*/ 32 h 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solidFill>
            <a:srgbClr val="4D86B3"/>
          </a:solidFill>
          <a:ln w="9525">
            <a:noFill/>
            <a:miter lim="800000"/>
          </a:ln>
        </p:spPr>
        <p:txBody>
          <a:bodyPr/>
          <a:lstStyle/>
          <a:p>
            <a:endParaRPr lang="zh-CN" altLang="en-US" sz="3200">
              <a:latin typeface="Calibri" panose="020F0502020204030204" pitchFamily="34" charset="0"/>
            </a:endParaRPr>
          </a:p>
        </p:txBody>
      </p:sp>
      <p:sp>
        <p:nvSpPr>
          <p:cNvPr id="18468" name="Freeform 35"/>
          <p:cNvSpPr/>
          <p:nvPr/>
        </p:nvSpPr>
        <p:spPr bwMode="auto">
          <a:xfrm>
            <a:off x="5038725" y="1822450"/>
            <a:ext cx="639763" cy="4389438"/>
          </a:xfrm>
          <a:custGeom>
            <a:avLst/>
            <a:gdLst>
              <a:gd name="T0" fmla="*/ 233931 w 41"/>
              <a:gd name="T1" fmla="*/ 640485 h 281"/>
              <a:gd name="T2" fmla="*/ 171550 w 41"/>
              <a:gd name="T3" fmla="*/ 203081 h 281"/>
              <a:gd name="T4" fmla="*/ 0 w 41"/>
              <a:gd name="T5" fmla="*/ 0 h 281"/>
              <a:gd name="T6" fmla="*/ 327504 w 41"/>
              <a:gd name="T7" fmla="*/ 140594 h 281"/>
              <a:gd name="T8" fmla="*/ 421076 w 41"/>
              <a:gd name="T9" fmla="*/ 702971 h 281"/>
              <a:gd name="T10" fmla="*/ 421076 w 41"/>
              <a:gd name="T11" fmla="*/ 1609023 h 281"/>
              <a:gd name="T12" fmla="*/ 467862 w 41"/>
              <a:gd name="T13" fmla="*/ 1999562 h 281"/>
              <a:gd name="T14" fmla="*/ 639412 w 41"/>
              <a:gd name="T15" fmla="*/ 2202643 h 281"/>
              <a:gd name="T16" fmla="*/ 467862 w 41"/>
              <a:gd name="T17" fmla="*/ 2390102 h 281"/>
              <a:gd name="T18" fmla="*/ 421076 w 41"/>
              <a:gd name="T19" fmla="*/ 2796263 h 281"/>
              <a:gd name="T20" fmla="*/ 421076 w 41"/>
              <a:gd name="T21" fmla="*/ 3624206 h 281"/>
              <a:gd name="T22" fmla="*/ 389885 w 41"/>
              <a:gd name="T23" fmla="*/ 4092854 h 281"/>
              <a:gd name="T24" fmla="*/ 249527 w 41"/>
              <a:gd name="T25" fmla="*/ 4327178 h 281"/>
              <a:gd name="T26" fmla="*/ 0 w 41"/>
              <a:gd name="T27" fmla="*/ 4389664 h 281"/>
              <a:gd name="T28" fmla="*/ 171550 w 41"/>
              <a:gd name="T29" fmla="*/ 4186584 h 281"/>
              <a:gd name="T30" fmla="*/ 233931 w 41"/>
              <a:gd name="T31" fmla="*/ 3749179 h 281"/>
              <a:gd name="T32" fmla="*/ 233931 w 41"/>
              <a:gd name="T33" fmla="*/ 2905614 h 281"/>
              <a:gd name="T34" fmla="*/ 265122 w 41"/>
              <a:gd name="T35" fmla="*/ 2421345 h 281"/>
              <a:gd name="T36" fmla="*/ 452267 w 41"/>
              <a:gd name="T37" fmla="*/ 2202643 h 281"/>
              <a:gd name="T38" fmla="*/ 265122 w 41"/>
              <a:gd name="T39" fmla="*/ 1983940 h 281"/>
              <a:gd name="T40" fmla="*/ 233931 w 41"/>
              <a:gd name="T41" fmla="*/ 1530915 h 281"/>
              <a:gd name="T42" fmla="*/ 233931 w 41"/>
              <a:gd name="T43" fmla="*/ 640485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
              <a:gd name="T67" fmla="*/ 0 h 281"/>
              <a:gd name="T68" fmla="*/ 41 w 41"/>
              <a:gd name="T69" fmla="*/ 281 h 28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rgbClr val="113A59"/>
          </a:solidFill>
          <a:ln w="9525">
            <a:noFill/>
            <a:miter lim="800000"/>
          </a:ln>
        </p:spPr>
        <p:txBody>
          <a:bodyPr/>
          <a:lstStyle/>
          <a:p>
            <a:endParaRPr lang="zh-CN" altLang="en-US" sz="3200">
              <a:latin typeface="Calibri" panose="020F0502020204030204" pitchFamily="34" charset="0"/>
            </a:endParaRPr>
          </a:p>
        </p:txBody>
      </p:sp>
      <p:sp>
        <p:nvSpPr>
          <p:cNvPr id="68" name="TextBox 682"/>
          <p:cNvSpPr txBox="1"/>
          <p:nvPr/>
        </p:nvSpPr>
        <p:spPr>
          <a:xfrm>
            <a:off x="6019800" y="2940050"/>
            <a:ext cx="2522538" cy="1323975"/>
          </a:xfrm>
          <a:prstGeom prst="rect">
            <a:avLst/>
          </a:prstGeom>
          <a:noFill/>
        </p:spPr>
        <p:txBody>
          <a:bodyPr wrap="none">
            <a:spAutoFit/>
          </a:bodyPr>
          <a:lstStyle>
            <a:defPPr>
              <a:defRPr lang="zh-CN"/>
            </a:defPPr>
            <a:lvl1pPr algn="ctr" fontAlgn="auto">
              <a:spcBef>
                <a:spcPts val="0"/>
              </a:spcBef>
              <a:spcAft>
                <a:spcPts val="0"/>
              </a:spcAft>
              <a:defRPr sz="12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en-US" altLang="zh-CN" sz="8000" b="1" dirty="0">
                <a:solidFill>
                  <a:srgbClr val="113A59"/>
                </a:solidFill>
              </a:rPr>
              <a:t>75%</a:t>
            </a:r>
            <a:endParaRPr lang="zh-CN" altLang="en-US" sz="8000" b="1" dirty="0">
              <a:solidFill>
                <a:srgbClr val="113A59"/>
              </a:solidFill>
            </a:endParaRPr>
          </a:p>
        </p:txBody>
      </p:sp>
      <p:sp>
        <p:nvSpPr>
          <p:cNvPr id="18470" name="Content Placeholder 2"/>
          <p:cNvSpPr txBox="1"/>
          <p:nvPr/>
        </p:nvSpPr>
        <p:spPr bwMode="auto">
          <a:xfrm>
            <a:off x="6122988" y="4325938"/>
            <a:ext cx="5364162" cy="1228725"/>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17412" name="组合 19"/>
          <p:cNvGrpSpPr/>
          <p:nvPr/>
        </p:nvGrpSpPr>
        <p:grpSpPr bwMode="auto">
          <a:xfrm>
            <a:off x="8915400" y="704850"/>
            <a:ext cx="2247900" cy="533400"/>
            <a:chOff x="2028559" y="4443106"/>
            <a:chExt cx="10163441" cy="2414894"/>
          </a:xfrm>
        </p:grpSpPr>
        <p:grpSp>
          <p:nvGrpSpPr>
            <p:cNvPr id="17440"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7441"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7442"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7443"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7444"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17413" name="组合 20"/>
          <p:cNvGrpSpPr/>
          <p:nvPr/>
        </p:nvGrpSpPr>
        <p:grpSpPr bwMode="auto">
          <a:xfrm flipH="1">
            <a:off x="742950" y="704850"/>
            <a:ext cx="2247900" cy="533400"/>
            <a:chOff x="2028559" y="4443106"/>
            <a:chExt cx="10163441" cy="2414894"/>
          </a:xfrm>
        </p:grpSpPr>
        <p:grpSp>
          <p:nvGrpSpPr>
            <p:cNvPr id="17425"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7426"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7427"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7428"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7429"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3" name="Rectangle 38"/>
          <p:cNvSpPr/>
          <p:nvPr/>
        </p:nvSpPr>
        <p:spPr>
          <a:xfrm>
            <a:off x="1446158" y="2025029"/>
            <a:ext cx="353961" cy="3539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Rectangle 37"/>
          <p:cNvSpPr/>
          <p:nvPr/>
        </p:nvSpPr>
        <p:spPr>
          <a:xfrm>
            <a:off x="8127174" y="2025029"/>
            <a:ext cx="353961" cy="3539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8" name="Rectangle 1"/>
          <p:cNvSpPr/>
          <p:nvPr/>
        </p:nvSpPr>
        <p:spPr>
          <a:xfrm>
            <a:off x="4774292" y="2025029"/>
            <a:ext cx="353961" cy="3539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1" name="Rechteck 38"/>
          <p:cNvSpPr/>
          <p:nvPr/>
        </p:nvSpPr>
        <p:spPr>
          <a:xfrm>
            <a:off x="8252048" y="2164326"/>
            <a:ext cx="2573735" cy="3857501"/>
          </a:xfrm>
          <a:prstGeom prst="rect">
            <a:avLst/>
          </a:prstGeom>
          <a:solidFill>
            <a:schemeClr val="bg1"/>
          </a:solidFill>
          <a:ln w="127000">
            <a:noFill/>
          </a:ln>
          <a:effectLst>
            <a:outerShdw blurRad="9779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450"/>
          </a:p>
        </p:txBody>
      </p:sp>
      <p:sp>
        <p:nvSpPr>
          <p:cNvPr id="14" name="Rechteck 38"/>
          <p:cNvSpPr/>
          <p:nvPr/>
        </p:nvSpPr>
        <p:spPr>
          <a:xfrm>
            <a:off x="4912284" y="2164326"/>
            <a:ext cx="2573735" cy="3857501"/>
          </a:xfrm>
          <a:prstGeom prst="rect">
            <a:avLst/>
          </a:prstGeom>
          <a:solidFill>
            <a:schemeClr val="bg1"/>
          </a:solidFill>
          <a:ln w="127000">
            <a:noFill/>
          </a:ln>
          <a:effectLst>
            <a:outerShdw blurRad="9779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450"/>
          </a:p>
        </p:txBody>
      </p:sp>
      <p:sp>
        <p:nvSpPr>
          <p:cNvPr id="17" name="Rechteck 38"/>
          <p:cNvSpPr/>
          <p:nvPr/>
        </p:nvSpPr>
        <p:spPr>
          <a:xfrm>
            <a:off x="1572520" y="2164326"/>
            <a:ext cx="2573735" cy="3857501"/>
          </a:xfrm>
          <a:prstGeom prst="rect">
            <a:avLst/>
          </a:prstGeom>
          <a:solidFill>
            <a:schemeClr val="bg1"/>
          </a:solidFill>
          <a:ln w="127000">
            <a:noFill/>
          </a:ln>
          <a:effectLst>
            <a:outerShdw blurRad="977900" dist="635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450"/>
          </a:p>
        </p:txBody>
      </p:sp>
      <p:sp>
        <p:nvSpPr>
          <p:cNvPr id="20" name="Rectangle 57"/>
          <p:cNvSpPr/>
          <p:nvPr/>
        </p:nvSpPr>
        <p:spPr>
          <a:xfrm>
            <a:off x="8701298" y="4585455"/>
            <a:ext cx="1782000" cy="90000"/>
          </a:xfrm>
          <a:prstGeom prst="rect">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21" name="Rectangle 60"/>
          <p:cNvSpPr/>
          <p:nvPr/>
        </p:nvSpPr>
        <p:spPr>
          <a:xfrm>
            <a:off x="8701298" y="4585455"/>
            <a:ext cx="1674497" cy="90000"/>
          </a:xfrm>
          <a:prstGeom prst="rect">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22" name="Rectangle 67"/>
          <p:cNvSpPr/>
          <p:nvPr/>
        </p:nvSpPr>
        <p:spPr>
          <a:xfrm>
            <a:off x="8701298" y="5122135"/>
            <a:ext cx="1782000" cy="90000"/>
          </a:xfrm>
          <a:prstGeom prst="rect">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23" name="Rectangle 70"/>
          <p:cNvSpPr/>
          <p:nvPr/>
        </p:nvSpPr>
        <p:spPr>
          <a:xfrm>
            <a:off x="8701297" y="5122135"/>
            <a:ext cx="1577166" cy="90000"/>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24" name="Content Placeholder 2"/>
          <p:cNvSpPr txBox="1"/>
          <p:nvPr/>
        </p:nvSpPr>
        <p:spPr>
          <a:xfrm>
            <a:off x="8648251" y="4360638"/>
            <a:ext cx="1162455" cy="200055"/>
          </a:xfrm>
          <a:prstGeom prst="rect">
            <a:avLst/>
          </a:prstGeom>
        </p:spPr>
        <p:txBody>
          <a:bodyPr vert="horz" wrap="square" lIns="45720" tIns="22860" rIns="45720" bIns="228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000">
                <a:solidFill>
                  <a:schemeClr val="tx1"/>
                </a:solidFill>
                <a:latin typeface="Source Han Sans CN" panose="020B0500000000000000" pitchFamily="34" charset="-128"/>
                <a:ea typeface="Source Han Sans CN" panose="020B0500000000000000" pitchFamily="34" charset="-128"/>
              </a:rPr>
              <a:t>HTM</a:t>
            </a:r>
            <a:r>
              <a:rPr lang="de-DE" sz="1000">
                <a:solidFill>
                  <a:schemeClr val="tx1"/>
                </a:solidFill>
                <a:latin typeface="Source Han Sans CN" panose="020B0500000000000000" pitchFamily="34" charset="-128"/>
                <a:ea typeface="Source Han Sans CN" panose="020B0500000000000000" pitchFamily="34" charset="-128"/>
              </a:rPr>
              <a:t>#</a:t>
            </a:r>
            <a:r>
              <a:rPr lang="id-ID" sz="1000">
                <a:solidFill>
                  <a:schemeClr val="tx1"/>
                </a:solidFill>
                <a:latin typeface="Source Han Sans CN" panose="020B0500000000000000" pitchFamily="34" charset="-128"/>
                <a:ea typeface="Source Han Sans CN" panose="020B0500000000000000" pitchFamily="34" charset="-128"/>
              </a:rPr>
              <a:t>L5</a:t>
            </a:r>
            <a:endParaRPr lang="en-US" sz="1000" dirty="0">
              <a:solidFill>
                <a:schemeClr val="tx1"/>
              </a:solidFill>
              <a:latin typeface="Source Han Sans CN" panose="020B0500000000000000" pitchFamily="34" charset="-128"/>
              <a:ea typeface="Source Han Sans CN" panose="020B0500000000000000" pitchFamily="34" charset="-128"/>
            </a:endParaRPr>
          </a:p>
        </p:txBody>
      </p:sp>
      <p:sp>
        <p:nvSpPr>
          <p:cNvPr id="25" name="Content Placeholder 2"/>
          <p:cNvSpPr txBox="1"/>
          <p:nvPr/>
        </p:nvSpPr>
        <p:spPr>
          <a:xfrm>
            <a:off x="8657053" y="4893569"/>
            <a:ext cx="1010050" cy="200055"/>
          </a:xfrm>
          <a:prstGeom prst="rect">
            <a:avLst/>
          </a:prstGeom>
        </p:spPr>
        <p:txBody>
          <a:bodyPr vert="horz" wrap="square" lIns="45720" tIns="22860" rIns="45720" bIns="228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000" dirty="0">
                <a:solidFill>
                  <a:schemeClr val="tx1"/>
                </a:solidFill>
                <a:latin typeface="Source Han Sans CN" panose="020B0500000000000000" pitchFamily="34" charset="-128"/>
                <a:ea typeface="Source Han Sans CN" panose="020B0500000000000000" pitchFamily="34" charset="-128"/>
              </a:rPr>
              <a:t>Flash</a:t>
            </a:r>
            <a:endParaRPr lang="en-US" sz="1000" dirty="0">
              <a:solidFill>
                <a:schemeClr val="tx1"/>
              </a:solidFill>
              <a:latin typeface="Source Han Sans CN" panose="020B0500000000000000" pitchFamily="34" charset="-128"/>
              <a:ea typeface="Source Han Sans CN" panose="020B0500000000000000" pitchFamily="34" charset="-128"/>
            </a:endParaRPr>
          </a:p>
        </p:txBody>
      </p:sp>
      <p:sp>
        <p:nvSpPr>
          <p:cNvPr id="26" name="Rectangle 57"/>
          <p:cNvSpPr/>
          <p:nvPr/>
        </p:nvSpPr>
        <p:spPr>
          <a:xfrm>
            <a:off x="5357014" y="4585455"/>
            <a:ext cx="1782000" cy="90000"/>
          </a:xfrm>
          <a:prstGeom prst="rect">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37" name="Rectangle 60"/>
          <p:cNvSpPr/>
          <p:nvPr/>
        </p:nvSpPr>
        <p:spPr>
          <a:xfrm>
            <a:off x="5357014" y="4585455"/>
            <a:ext cx="1674497" cy="90000"/>
          </a:xfrm>
          <a:prstGeom prst="rect">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38" name="Rectangle 67"/>
          <p:cNvSpPr/>
          <p:nvPr/>
        </p:nvSpPr>
        <p:spPr>
          <a:xfrm>
            <a:off x="5357014" y="5122135"/>
            <a:ext cx="1782000" cy="90000"/>
          </a:xfrm>
          <a:prstGeom prst="rect">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39" name="Rectangle 70"/>
          <p:cNvSpPr/>
          <p:nvPr/>
        </p:nvSpPr>
        <p:spPr>
          <a:xfrm>
            <a:off x="5357013" y="5122135"/>
            <a:ext cx="1577166" cy="90000"/>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40" name="Content Placeholder 2"/>
          <p:cNvSpPr txBox="1"/>
          <p:nvPr/>
        </p:nvSpPr>
        <p:spPr>
          <a:xfrm>
            <a:off x="5303967" y="4360638"/>
            <a:ext cx="1162455" cy="200055"/>
          </a:xfrm>
          <a:prstGeom prst="rect">
            <a:avLst/>
          </a:prstGeom>
        </p:spPr>
        <p:txBody>
          <a:bodyPr vert="horz" wrap="square" lIns="45720" tIns="22860" rIns="45720" bIns="228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000">
                <a:solidFill>
                  <a:schemeClr val="tx1"/>
                </a:solidFill>
                <a:latin typeface="Source Han Sans CN" panose="020B0500000000000000" pitchFamily="34" charset="-128"/>
                <a:ea typeface="Source Han Sans CN" panose="020B0500000000000000" pitchFamily="34" charset="-128"/>
              </a:rPr>
              <a:t>HTM</a:t>
            </a:r>
            <a:r>
              <a:rPr lang="de-DE" sz="1000">
                <a:solidFill>
                  <a:schemeClr val="tx1"/>
                </a:solidFill>
                <a:latin typeface="Source Han Sans CN" panose="020B0500000000000000" pitchFamily="34" charset="-128"/>
                <a:ea typeface="Source Han Sans CN" panose="020B0500000000000000" pitchFamily="34" charset="-128"/>
              </a:rPr>
              <a:t>#</a:t>
            </a:r>
            <a:r>
              <a:rPr lang="id-ID" sz="1000">
                <a:solidFill>
                  <a:schemeClr val="tx1"/>
                </a:solidFill>
                <a:latin typeface="Source Han Sans CN" panose="020B0500000000000000" pitchFamily="34" charset="-128"/>
                <a:ea typeface="Source Han Sans CN" panose="020B0500000000000000" pitchFamily="34" charset="-128"/>
              </a:rPr>
              <a:t>L5</a:t>
            </a:r>
            <a:endParaRPr lang="en-US" sz="1000" dirty="0">
              <a:solidFill>
                <a:schemeClr val="tx1"/>
              </a:solidFill>
              <a:latin typeface="Source Han Sans CN" panose="020B0500000000000000" pitchFamily="34" charset="-128"/>
              <a:ea typeface="Source Han Sans CN" panose="020B0500000000000000" pitchFamily="34" charset="-128"/>
            </a:endParaRPr>
          </a:p>
        </p:txBody>
      </p:sp>
      <p:sp>
        <p:nvSpPr>
          <p:cNvPr id="41" name="Content Placeholder 2"/>
          <p:cNvSpPr txBox="1"/>
          <p:nvPr/>
        </p:nvSpPr>
        <p:spPr>
          <a:xfrm>
            <a:off x="5312769" y="4893569"/>
            <a:ext cx="1010050" cy="200055"/>
          </a:xfrm>
          <a:prstGeom prst="rect">
            <a:avLst/>
          </a:prstGeom>
        </p:spPr>
        <p:txBody>
          <a:bodyPr vert="horz" wrap="square" lIns="45720" tIns="22860" rIns="45720" bIns="228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000" dirty="0">
                <a:solidFill>
                  <a:schemeClr val="tx1"/>
                </a:solidFill>
                <a:latin typeface="Source Han Sans CN" panose="020B0500000000000000" pitchFamily="34" charset="-128"/>
                <a:ea typeface="Source Han Sans CN" panose="020B0500000000000000" pitchFamily="34" charset="-128"/>
              </a:rPr>
              <a:t>Flash</a:t>
            </a:r>
            <a:endParaRPr lang="en-US" sz="1000" dirty="0">
              <a:solidFill>
                <a:schemeClr val="tx1"/>
              </a:solidFill>
              <a:latin typeface="Source Han Sans CN" panose="020B0500000000000000" pitchFamily="34" charset="-128"/>
              <a:ea typeface="Source Han Sans CN" panose="020B0500000000000000" pitchFamily="34" charset="-128"/>
            </a:endParaRPr>
          </a:p>
        </p:txBody>
      </p:sp>
      <p:sp>
        <p:nvSpPr>
          <p:cNvPr id="42" name="Rectangle 57"/>
          <p:cNvSpPr/>
          <p:nvPr/>
        </p:nvSpPr>
        <p:spPr>
          <a:xfrm>
            <a:off x="2020771" y="4585455"/>
            <a:ext cx="1782000" cy="90000"/>
          </a:xfrm>
          <a:prstGeom prst="rect">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43" name="Rectangle 60"/>
          <p:cNvSpPr/>
          <p:nvPr/>
        </p:nvSpPr>
        <p:spPr>
          <a:xfrm>
            <a:off x="2020772" y="4585455"/>
            <a:ext cx="1674497" cy="90000"/>
          </a:xfrm>
          <a:prstGeom prst="rect">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44" name="Rectangle 67"/>
          <p:cNvSpPr/>
          <p:nvPr/>
        </p:nvSpPr>
        <p:spPr>
          <a:xfrm>
            <a:off x="2020771" y="5122135"/>
            <a:ext cx="1782000" cy="90000"/>
          </a:xfrm>
          <a:prstGeom prst="rect">
            <a:avLst/>
          </a:prstGeom>
          <a:solidFill>
            <a:schemeClr val="tx1">
              <a:alpha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45" name="Rectangle 70"/>
          <p:cNvSpPr/>
          <p:nvPr/>
        </p:nvSpPr>
        <p:spPr>
          <a:xfrm>
            <a:off x="2020771" y="5122135"/>
            <a:ext cx="1577166" cy="90000"/>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solidFill>
                <a:schemeClr val="tx1"/>
              </a:solidFill>
              <a:latin typeface="Source Han Sans CN" panose="020B0500000000000000" pitchFamily="34" charset="-128"/>
              <a:ea typeface="Source Han Sans CN" panose="020B0500000000000000" pitchFamily="34" charset="-128"/>
            </a:endParaRPr>
          </a:p>
        </p:txBody>
      </p:sp>
      <p:sp>
        <p:nvSpPr>
          <p:cNvPr id="46" name="Content Placeholder 2"/>
          <p:cNvSpPr txBox="1"/>
          <p:nvPr/>
        </p:nvSpPr>
        <p:spPr>
          <a:xfrm>
            <a:off x="1967725" y="4360638"/>
            <a:ext cx="1162455" cy="200055"/>
          </a:xfrm>
          <a:prstGeom prst="rect">
            <a:avLst/>
          </a:prstGeom>
        </p:spPr>
        <p:txBody>
          <a:bodyPr vert="horz" wrap="square" lIns="45720" tIns="22860" rIns="45720" bIns="228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000">
                <a:solidFill>
                  <a:schemeClr val="tx1"/>
                </a:solidFill>
                <a:latin typeface="Source Han Sans CN" panose="020B0500000000000000" pitchFamily="34" charset="-128"/>
                <a:ea typeface="Source Han Sans CN" panose="020B0500000000000000" pitchFamily="34" charset="-128"/>
              </a:rPr>
              <a:t>HTM</a:t>
            </a:r>
            <a:r>
              <a:rPr lang="de-DE" sz="1000">
                <a:solidFill>
                  <a:schemeClr val="tx1"/>
                </a:solidFill>
                <a:latin typeface="Source Han Sans CN" panose="020B0500000000000000" pitchFamily="34" charset="-128"/>
                <a:ea typeface="Source Han Sans CN" panose="020B0500000000000000" pitchFamily="34" charset="-128"/>
              </a:rPr>
              <a:t>#</a:t>
            </a:r>
            <a:r>
              <a:rPr lang="id-ID" sz="1000">
                <a:solidFill>
                  <a:schemeClr val="tx1"/>
                </a:solidFill>
                <a:latin typeface="Source Han Sans CN" panose="020B0500000000000000" pitchFamily="34" charset="-128"/>
                <a:ea typeface="Source Han Sans CN" panose="020B0500000000000000" pitchFamily="34" charset="-128"/>
              </a:rPr>
              <a:t>L5</a:t>
            </a:r>
            <a:endParaRPr lang="en-US" sz="1000" dirty="0">
              <a:solidFill>
                <a:schemeClr val="tx1"/>
              </a:solidFill>
              <a:latin typeface="Source Han Sans CN" panose="020B0500000000000000" pitchFamily="34" charset="-128"/>
              <a:ea typeface="Source Han Sans CN" panose="020B0500000000000000" pitchFamily="34" charset="-128"/>
            </a:endParaRPr>
          </a:p>
        </p:txBody>
      </p:sp>
      <p:sp>
        <p:nvSpPr>
          <p:cNvPr id="47" name="Content Placeholder 2"/>
          <p:cNvSpPr txBox="1"/>
          <p:nvPr/>
        </p:nvSpPr>
        <p:spPr>
          <a:xfrm>
            <a:off x="1976526" y="4893569"/>
            <a:ext cx="1010050" cy="200055"/>
          </a:xfrm>
          <a:prstGeom prst="rect">
            <a:avLst/>
          </a:prstGeom>
        </p:spPr>
        <p:txBody>
          <a:bodyPr vert="horz" wrap="square" lIns="45720" tIns="22860" rIns="45720" bIns="228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1000" dirty="0">
                <a:solidFill>
                  <a:schemeClr val="tx1"/>
                </a:solidFill>
                <a:latin typeface="Source Han Sans CN" panose="020B0500000000000000" pitchFamily="34" charset="-128"/>
                <a:ea typeface="Source Han Sans CN" panose="020B0500000000000000" pitchFamily="34" charset="-128"/>
              </a:rPr>
              <a:t>Flash</a:t>
            </a:r>
            <a:endParaRPr lang="en-US" sz="1000" dirty="0">
              <a:solidFill>
                <a:schemeClr val="tx1"/>
              </a:solidFill>
              <a:latin typeface="Source Han Sans CN" panose="020B0500000000000000" pitchFamily="34" charset="-128"/>
              <a:ea typeface="Source Han Sans CN" panose="020B0500000000000000" pitchFamily="34" charset="-128"/>
            </a:endParaRPr>
          </a:p>
        </p:txBody>
      </p:sp>
      <p:sp>
        <p:nvSpPr>
          <p:cNvPr id="48" name="Rectangle 30"/>
          <p:cNvSpPr/>
          <p:nvPr/>
        </p:nvSpPr>
        <p:spPr>
          <a:xfrm>
            <a:off x="1971287" y="2685754"/>
            <a:ext cx="1092141"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输入名字</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
        <p:nvSpPr>
          <p:cNvPr id="49" name="Rectangle 30"/>
          <p:cNvSpPr/>
          <p:nvPr/>
        </p:nvSpPr>
        <p:spPr>
          <a:xfrm>
            <a:off x="1971287" y="3035306"/>
            <a:ext cx="564579" cy="26161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1100" b="1" noProof="0" dirty="0">
                <a:ln>
                  <a:noFill/>
                </a:ln>
                <a:solidFill>
                  <a:schemeClr val="bg1">
                    <a:lumMod val="50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职称</a:t>
            </a:r>
            <a:endParaRPr kumimoji="0" lang="zh-CN" altLang="en-US" sz="1100" b="1" i="0" u="none" strike="noStrike" kern="1200" cap="none" spc="0" normalizeH="0" baseline="0" noProof="0" dirty="0">
              <a:ln>
                <a:noFill/>
              </a:ln>
              <a:solidFill>
                <a:schemeClr val="bg1">
                  <a:lumMod val="50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
        <p:nvSpPr>
          <p:cNvPr id="50" name="Rectangle 30"/>
          <p:cNvSpPr/>
          <p:nvPr/>
        </p:nvSpPr>
        <p:spPr>
          <a:xfrm>
            <a:off x="5309468" y="2685754"/>
            <a:ext cx="1092141"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输入名字</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
        <p:nvSpPr>
          <p:cNvPr id="51" name="Rectangle 30"/>
          <p:cNvSpPr/>
          <p:nvPr/>
        </p:nvSpPr>
        <p:spPr>
          <a:xfrm>
            <a:off x="5309468" y="3035306"/>
            <a:ext cx="564579" cy="26161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1100" b="1" noProof="0" dirty="0">
                <a:ln>
                  <a:noFill/>
                </a:ln>
                <a:solidFill>
                  <a:schemeClr val="bg1">
                    <a:lumMod val="50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职称</a:t>
            </a:r>
            <a:endParaRPr kumimoji="0" lang="zh-CN" altLang="en-US" sz="1100" b="1" i="0" u="none" strike="noStrike" kern="1200" cap="none" spc="0" normalizeH="0" baseline="0" noProof="0" dirty="0">
              <a:ln>
                <a:noFill/>
              </a:ln>
              <a:solidFill>
                <a:schemeClr val="bg1">
                  <a:lumMod val="50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
        <p:nvSpPr>
          <p:cNvPr id="52" name="Rectangle 30"/>
          <p:cNvSpPr/>
          <p:nvPr/>
        </p:nvSpPr>
        <p:spPr>
          <a:xfrm>
            <a:off x="8672051" y="2685754"/>
            <a:ext cx="1092141"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输入名字</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
        <p:nvSpPr>
          <p:cNvPr id="53" name="Rectangle 30"/>
          <p:cNvSpPr/>
          <p:nvPr/>
        </p:nvSpPr>
        <p:spPr>
          <a:xfrm>
            <a:off x="8672051" y="3035306"/>
            <a:ext cx="564579" cy="26161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1100" b="1" noProof="0" dirty="0">
                <a:ln>
                  <a:noFill/>
                </a:ln>
                <a:solidFill>
                  <a:schemeClr val="bg1">
                    <a:lumMod val="50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rPr>
              <a:t>职称</a:t>
            </a:r>
            <a:endParaRPr kumimoji="0" lang="zh-CN" altLang="en-US" sz="1100" b="1" i="0" u="none" strike="noStrike" kern="1200" cap="none" spc="0" normalizeH="0" baseline="0" noProof="0" dirty="0">
              <a:ln>
                <a:noFill/>
              </a:ln>
              <a:solidFill>
                <a:schemeClr val="bg1">
                  <a:lumMod val="50000"/>
                </a:schemeClr>
              </a:solidFill>
              <a:effectLst/>
              <a:uLnTx/>
              <a:uFillTx/>
              <a:latin typeface="思源黑体 CN Normal" panose="020B0400000000000000" pitchFamily="34" charset="-122"/>
              <a:ea typeface="思源黑体 CN Normal" panose="020B0400000000000000" pitchFamily="34" charset="-122"/>
              <a:cs typeface="Open Sans" pitchFamily="34" charset="0"/>
              <a:sym typeface="+mn-ea"/>
            </a:endParaRPr>
          </a:p>
        </p:txBody>
      </p:sp>
      <p:sp>
        <p:nvSpPr>
          <p:cNvPr id="54" name="Rectangle 29"/>
          <p:cNvSpPr/>
          <p:nvPr/>
        </p:nvSpPr>
        <p:spPr>
          <a:xfrm>
            <a:off x="1967725" y="3411723"/>
            <a:ext cx="1665851" cy="561500"/>
          </a:xfrm>
          <a:prstGeom prst="rect">
            <a:avLst/>
          </a:prstGeom>
        </p:spPr>
        <p:txBody>
          <a:bodyPr wrap="square">
            <a:spAutoFit/>
          </a:bodyPr>
          <a:lstStyle/>
          <a:p>
            <a:pPr lvl="0" algn="l">
              <a:lnSpc>
                <a:spcPts val="2000"/>
              </a:lnSpc>
              <a:defRPr/>
            </a:pPr>
            <a:r>
              <a:rPr lang="zh-CN" altLang="en-US" sz="11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a:t>
            </a:r>
            <a:endParaRPr lang="zh-CN" altLang="en-US" sz="11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endParaRPr>
          </a:p>
        </p:txBody>
      </p:sp>
      <p:sp>
        <p:nvSpPr>
          <p:cNvPr id="55" name="Rectangle 29"/>
          <p:cNvSpPr/>
          <p:nvPr/>
        </p:nvSpPr>
        <p:spPr>
          <a:xfrm>
            <a:off x="5357013" y="3411723"/>
            <a:ext cx="1665851" cy="561500"/>
          </a:xfrm>
          <a:prstGeom prst="rect">
            <a:avLst/>
          </a:prstGeom>
        </p:spPr>
        <p:txBody>
          <a:bodyPr wrap="square">
            <a:spAutoFit/>
          </a:bodyPr>
          <a:lstStyle/>
          <a:p>
            <a:pPr lvl="0" algn="l">
              <a:lnSpc>
                <a:spcPts val="2000"/>
              </a:lnSpc>
              <a:defRPr/>
            </a:pPr>
            <a:r>
              <a:rPr lang="zh-CN" altLang="en-US" sz="11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a:t>
            </a:r>
            <a:endParaRPr lang="zh-CN" altLang="en-US" sz="11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endParaRPr>
          </a:p>
        </p:txBody>
      </p:sp>
      <p:sp>
        <p:nvSpPr>
          <p:cNvPr id="56" name="Rectangle 29"/>
          <p:cNvSpPr/>
          <p:nvPr/>
        </p:nvSpPr>
        <p:spPr>
          <a:xfrm>
            <a:off x="8709944" y="3411723"/>
            <a:ext cx="1665851" cy="561500"/>
          </a:xfrm>
          <a:prstGeom prst="rect">
            <a:avLst/>
          </a:prstGeom>
        </p:spPr>
        <p:txBody>
          <a:bodyPr wrap="square">
            <a:spAutoFit/>
          </a:bodyPr>
          <a:lstStyle/>
          <a:p>
            <a:pPr lvl="0" algn="l">
              <a:lnSpc>
                <a:spcPts val="2000"/>
              </a:lnSpc>
              <a:defRPr/>
            </a:pPr>
            <a:r>
              <a:rPr lang="zh-CN" altLang="en-US" sz="11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a:t>
            </a:r>
            <a:endParaRPr lang="zh-CN" altLang="en-US" sz="11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1000"/>
                                        <p:tgtEl>
                                          <p:spTgt spid="49"/>
                                        </p:tgtEl>
                                      </p:cBhvr>
                                    </p:animEffect>
                                    <p:anim calcmode="lin" valueType="num">
                                      <p:cBhvr>
                                        <p:cTn id="13" dur="1000" fill="hold"/>
                                        <p:tgtEl>
                                          <p:spTgt spid="49"/>
                                        </p:tgtEl>
                                        <p:attrNameLst>
                                          <p:attrName>ppt_x</p:attrName>
                                        </p:attrNameLst>
                                      </p:cBhvr>
                                      <p:tavLst>
                                        <p:tav tm="0">
                                          <p:val>
                                            <p:strVal val="#ppt_x"/>
                                          </p:val>
                                        </p:tav>
                                        <p:tav tm="100000">
                                          <p:val>
                                            <p:strVal val="#ppt_x"/>
                                          </p:val>
                                        </p:tav>
                                      </p:tavLst>
                                    </p:anim>
                                    <p:anim calcmode="lin" valueType="num">
                                      <p:cBhvr>
                                        <p:cTn id="14" dur="10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anim calcmode="lin" valueType="num">
                                      <p:cBhvr>
                                        <p:cTn id="18" dur="1000" fill="hold"/>
                                        <p:tgtEl>
                                          <p:spTgt spid="50"/>
                                        </p:tgtEl>
                                        <p:attrNameLst>
                                          <p:attrName>ppt_x</p:attrName>
                                        </p:attrNameLst>
                                      </p:cBhvr>
                                      <p:tavLst>
                                        <p:tav tm="0">
                                          <p:val>
                                            <p:strVal val="#ppt_x"/>
                                          </p:val>
                                        </p:tav>
                                        <p:tav tm="100000">
                                          <p:val>
                                            <p:strVal val="#ppt_x"/>
                                          </p:val>
                                        </p:tav>
                                      </p:tavLst>
                                    </p:anim>
                                    <p:anim calcmode="lin" valueType="num">
                                      <p:cBhvr>
                                        <p:cTn id="19" dur="10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anim calcmode="lin" valueType="num">
                                      <p:cBhvr>
                                        <p:cTn id="23" dur="1000" fill="hold"/>
                                        <p:tgtEl>
                                          <p:spTgt spid="51"/>
                                        </p:tgtEl>
                                        <p:attrNameLst>
                                          <p:attrName>ppt_x</p:attrName>
                                        </p:attrNameLst>
                                      </p:cBhvr>
                                      <p:tavLst>
                                        <p:tav tm="0">
                                          <p:val>
                                            <p:strVal val="#ppt_x"/>
                                          </p:val>
                                        </p:tav>
                                        <p:tav tm="100000">
                                          <p:val>
                                            <p:strVal val="#ppt_x"/>
                                          </p:val>
                                        </p:tav>
                                      </p:tavLst>
                                    </p:anim>
                                    <p:anim calcmode="lin" valueType="num">
                                      <p:cBhvr>
                                        <p:cTn id="24" dur="1000" fill="hold"/>
                                        <p:tgtEl>
                                          <p:spTgt spid="5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1000"/>
                                        <p:tgtEl>
                                          <p:spTgt spid="52"/>
                                        </p:tgtEl>
                                      </p:cBhvr>
                                    </p:animEffect>
                                    <p:anim calcmode="lin" valueType="num">
                                      <p:cBhvr>
                                        <p:cTn id="28" dur="1000" fill="hold"/>
                                        <p:tgtEl>
                                          <p:spTgt spid="52"/>
                                        </p:tgtEl>
                                        <p:attrNameLst>
                                          <p:attrName>ppt_x</p:attrName>
                                        </p:attrNameLst>
                                      </p:cBhvr>
                                      <p:tavLst>
                                        <p:tav tm="0">
                                          <p:val>
                                            <p:strVal val="#ppt_x"/>
                                          </p:val>
                                        </p:tav>
                                        <p:tav tm="100000">
                                          <p:val>
                                            <p:strVal val="#ppt_x"/>
                                          </p:val>
                                        </p:tav>
                                      </p:tavLst>
                                    </p:anim>
                                    <p:anim calcmode="lin" valueType="num">
                                      <p:cBhvr>
                                        <p:cTn id="29" dur="1000" fill="hold"/>
                                        <p:tgtEl>
                                          <p:spTgt spid="5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1000"/>
                                        <p:tgtEl>
                                          <p:spTgt spid="53"/>
                                        </p:tgtEl>
                                      </p:cBhvr>
                                    </p:animEffect>
                                    <p:anim calcmode="lin" valueType="num">
                                      <p:cBhvr>
                                        <p:cTn id="33" dur="1000" fill="hold"/>
                                        <p:tgtEl>
                                          <p:spTgt spid="53"/>
                                        </p:tgtEl>
                                        <p:attrNameLst>
                                          <p:attrName>ppt_x</p:attrName>
                                        </p:attrNameLst>
                                      </p:cBhvr>
                                      <p:tavLst>
                                        <p:tav tm="0">
                                          <p:val>
                                            <p:strVal val="#ppt_x"/>
                                          </p:val>
                                        </p:tav>
                                        <p:tav tm="100000">
                                          <p:val>
                                            <p:strVal val="#ppt_x"/>
                                          </p:val>
                                        </p:tav>
                                      </p:tavLst>
                                    </p:anim>
                                    <p:anim calcmode="lin" valueType="num">
                                      <p:cBhvr>
                                        <p:cTn id="34" dur="1000" fill="hold"/>
                                        <p:tgtEl>
                                          <p:spTgt spid="53"/>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anim calcmode="lin" valueType="num">
                                      <p:cBhvr>
                                        <p:cTn id="39" dur="1000" fill="hold"/>
                                        <p:tgtEl>
                                          <p:spTgt spid="54"/>
                                        </p:tgtEl>
                                        <p:attrNameLst>
                                          <p:attrName>ppt_x</p:attrName>
                                        </p:attrNameLst>
                                      </p:cBhvr>
                                      <p:tavLst>
                                        <p:tav tm="0">
                                          <p:val>
                                            <p:strVal val="#ppt_x"/>
                                          </p:val>
                                        </p:tav>
                                        <p:tav tm="100000">
                                          <p:val>
                                            <p:strVal val="#ppt_x"/>
                                          </p:val>
                                        </p:tav>
                                      </p:tavLst>
                                    </p:anim>
                                    <p:anim calcmode="lin" valueType="num">
                                      <p:cBhvr>
                                        <p:cTn id="40" dur="1000" fill="hold"/>
                                        <p:tgtEl>
                                          <p:spTgt spid="54"/>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2"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1000"/>
                                        <p:tgtEl>
                                          <p:spTgt spid="55"/>
                                        </p:tgtEl>
                                      </p:cBhvr>
                                    </p:animEffect>
                                    <p:anim calcmode="lin" valueType="num">
                                      <p:cBhvr>
                                        <p:cTn id="45" dur="1000" fill="hold"/>
                                        <p:tgtEl>
                                          <p:spTgt spid="55"/>
                                        </p:tgtEl>
                                        <p:attrNameLst>
                                          <p:attrName>ppt_x</p:attrName>
                                        </p:attrNameLst>
                                      </p:cBhvr>
                                      <p:tavLst>
                                        <p:tav tm="0">
                                          <p:val>
                                            <p:strVal val="#ppt_x"/>
                                          </p:val>
                                        </p:tav>
                                        <p:tav tm="100000">
                                          <p:val>
                                            <p:strVal val="#ppt_x"/>
                                          </p:val>
                                        </p:tav>
                                      </p:tavLst>
                                    </p:anim>
                                    <p:anim calcmode="lin" valueType="num">
                                      <p:cBhvr>
                                        <p:cTn id="46" dur="1000" fill="hold"/>
                                        <p:tgtEl>
                                          <p:spTgt spid="5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2" presetClass="entr" presetSubtype="0"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1000"/>
                                        <p:tgtEl>
                                          <p:spTgt spid="56"/>
                                        </p:tgtEl>
                                      </p:cBhvr>
                                    </p:animEffect>
                                    <p:anim calcmode="lin" valueType="num">
                                      <p:cBhvr>
                                        <p:cTn id="51" dur="1000" fill="hold"/>
                                        <p:tgtEl>
                                          <p:spTgt spid="56"/>
                                        </p:tgtEl>
                                        <p:attrNameLst>
                                          <p:attrName>ppt_x</p:attrName>
                                        </p:attrNameLst>
                                      </p:cBhvr>
                                      <p:tavLst>
                                        <p:tav tm="0">
                                          <p:val>
                                            <p:strVal val="#ppt_x"/>
                                          </p:val>
                                        </p:tav>
                                        <p:tav tm="100000">
                                          <p:val>
                                            <p:strVal val="#ppt_x"/>
                                          </p:val>
                                        </p:tav>
                                      </p:tavLst>
                                    </p:anim>
                                    <p:anim calcmode="lin" valueType="num">
                                      <p:cBhvr>
                                        <p:cTn id="5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P spid="53" grpId="0"/>
      <p:bldP spid="54" grpId="0"/>
      <p:bldP spid="55" grpId="0"/>
      <p:bldP spid="5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4D86B3"/>
                </a:solidFill>
                <a:latin typeface="微软雅黑" panose="020B0503020204020204" pitchFamily="34" charset="-122"/>
                <a:ea typeface="微软雅黑" panose="020B0503020204020204" pitchFamily="34" charset="-122"/>
              </a:rPr>
              <a:t>MOMODA POWER TEMPLATE</a:t>
            </a:r>
            <a:endParaRPr lang="en-US" sz="2400" b="1" cap="small" dirty="0">
              <a:solidFill>
                <a:srgbClr val="4D86B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19460" name="组合 19"/>
          <p:cNvGrpSpPr/>
          <p:nvPr/>
        </p:nvGrpSpPr>
        <p:grpSpPr bwMode="auto">
          <a:xfrm>
            <a:off x="8915400" y="704850"/>
            <a:ext cx="2247900" cy="533400"/>
            <a:chOff x="2028559" y="4443106"/>
            <a:chExt cx="10163441" cy="2414894"/>
          </a:xfrm>
        </p:grpSpPr>
        <p:grpSp>
          <p:nvGrpSpPr>
            <p:cNvPr id="19504"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505"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506"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507"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508"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19461" name="组合 20"/>
          <p:cNvGrpSpPr/>
          <p:nvPr/>
        </p:nvGrpSpPr>
        <p:grpSpPr bwMode="auto">
          <a:xfrm flipH="1">
            <a:off x="742950" y="704850"/>
            <a:ext cx="2247900" cy="533400"/>
            <a:chOff x="2028559" y="4443106"/>
            <a:chExt cx="10163441" cy="2414894"/>
          </a:xfrm>
        </p:grpSpPr>
        <p:grpSp>
          <p:nvGrpSpPr>
            <p:cNvPr id="19489"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490"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491"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492"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9493"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19462" name="Freeform 5"/>
          <p:cNvSpPr/>
          <p:nvPr/>
        </p:nvSpPr>
        <p:spPr bwMode="auto">
          <a:xfrm>
            <a:off x="4821238" y="1447800"/>
            <a:ext cx="1920875" cy="1333500"/>
          </a:xfrm>
          <a:custGeom>
            <a:avLst/>
            <a:gdLst>
              <a:gd name="T0" fmla="*/ 1920558 w 612"/>
              <a:gd name="T1" fmla="*/ 1333722 h 425"/>
              <a:gd name="T2" fmla="*/ 0 w 612"/>
              <a:gd name="T3" fmla="*/ 1333722 h 425"/>
              <a:gd name="T4" fmla="*/ 0 w 612"/>
              <a:gd name="T5" fmla="*/ 555456 h 425"/>
              <a:gd name="T6" fmla="*/ 985384 w 612"/>
              <a:gd name="T7" fmla="*/ 0 h 425"/>
              <a:gd name="T8" fmla="*/ 1920558 w 612"/>
              <a:gd name="T9" fmla="*/ 555456 h 425"/>
              <a:gd name="T10" fmla="*/ 1920558 w 612"/>
              <a:gd name="T11" fmla="*/ 1333722 h 425"/>
              <a:gd name="T12" fmla="*/ 0 60000 65536"/>
              <a:gd name="T13" fmla="*/ 0 60000 65536"/>
              <a:gd name="T14" fmla="*/ 0 60000 65536"/>
              <a:gd name="T15" fmla="*/ 0 60000 65536"/>
              <a:gd name="T16" fmla="*/ 0 60000 65536"/>
              <a:gd name="T17" fmla="*/ 0 60000 65536"/>
              <a:gd name="T18" fmla="*/ 0 w 612"/>
              <a:gd name="T19" fmla="*/ 0 h 425"/>
              <a:gd name="T20" fmla="*/ 612 w 612"/>
              <a:gd name="T21" fmla="*/ 425 h 425"/>
            </a:gdLst>
            <a:ahLst/>
            <a:cxnLst>
              <a:cxn ang="T12">
                <a:pos x="T0" y="T1"/>
              </a:cxn>
              <a:cxn ang="T13">
                <a:pos x="T2" y="T3"/>
              </a:cxn>
              <a:cxn ang="T14">
                <a:pos x="T4" y="T5"/>
              </a:cxn>
              <a:cxn ang="T15">
                <a:pos x="T6" y="T7"/>
              </a:cxn>
              <a:cxn ang="T16">
                <a:pos x="T8" y="T9"/>
              </a:cxn>
              <a:cxn ang="T17">
                <a:pos x="T10" y="T11"/>
              </a:cxn>
            </a:cxnLst>
            <a:rect l="T18" t="T19" r="T20" b="T21"/>
            <a:pathLst>
              <a:path w="612" h="425">
                <a:moveTo>
                  <a:pt x="612" y="425"/>
                </a:moveTo>
                <a:lnTo>
                  <a:pt x="0" y="425"/>
                </a:lnTo>
                <a:lnTo>
                  <a:pt x="0" y="177"/>
                </a:lnTo>
                <a:lnTo>
                  <a:pt x="314" y="0"/>
                </a:lnTo>
                <a:lnTo>
                  <a:pt x="612" y="177"/>
                </a:lnTo>
                <a:lnTo>
                  <a:pt x="612" y="425"/>
                </a:lnTo>
                <a:close/>
              </a:path>
            </a:pathLst>
          </a:custGeom>
          <a:solidFill>
            <a:srgbClr val="4D86B3"/>
          </a:solidFill>
          <a:ln w="9525">
            <a:noFill/>
            <a:miter lim="800000"/>
          </a:ln>
        </p:spPr>
        <p:txBody>
          <a:bodyPr/>
          <a:lstStyle/>
          <a:p>
            <a:endParaRPr lang="zh-CN" altLang="en-US" sz="2400">
              <a:latin typeface="Calibri" panose="020F0502020204030204" pitchFamily="34" charset="0"/>
            </a:endParaRPr>
          </a:p>
        </p:txBody>
      </p:sp>
      <p:sp>
        <p:nvSpPr>
          <p:cNvPr id="19463" name="Freeform 6"/>
          <p:cNvSpPr/>
          <p:nvPr/>
        </p:nvSpPr>
        <p:spPr bwMode="auto">
          <a:xfrm>
            <a:off x="4821238" y="2209800"/>
            <a:ext cx="1920875" cy="1335088"/>
          </a:xfrm>
          <a:custGeom>
            <a:avLst/>
            <a:gdLst>
              <a:gd name="T0" fmla="*/ 1920558 w 612"/>
              <a:gd name="T1" fmla="*/ 1333722 h 425"/>
              <a:gd name="T2" fmla="*/ 0 w 612"/>
              <a:gd name="T3" fmla="*/ 1333722 h 425"/>
              <a:gd name="T4" fmla="*/ 0 w 612"/>
              <a:gd name="T5" fmla="*/ 555456 h 425"/>
              <a:gd name="T6" fmla="*/ 985384 w 612"/>
              <a:gd name="T7" fmla="*/ 0 h 425"/>
              <a:gd name="T8" fmla="*/ 1920558 w 612"/>
              <a:gd name="T9" fmla="*/ 555456 h 425"/>
              <a:gd name="T10" fmla="*/ 1920558 w 612"/>
              <a:gd name="T11" fmla="*/ 1333722 h 425"/>
              <a:gd name="T12" fmla="*/ 0 60000 65536"/>
              <a:gd name="T13" fmla="*/ 0 60000 65536"/>
              <a:gd name="T14" fmla="*/ 0 60000 65536"/>
              <a:gd name="T15" fmla="*/ 0 60000 65536"/>
              <a:gd name="T16" fmla="*/ 0 60000 65536"/>
              <a:gd name="T17" fmla="*/ 0 60000 65536"/>
              <a:gd name="T18" fmla="*/ 0 w 612"/>
              <a:gd name="T19" fmla="*/ 0 h 425"/>
              <a:gd name="T20" fmla="*/ 612 w 612"/>
              <a:gd name="T21" fmla="*/ 425 h 425"/>
            </a:gdLst>
            <a:ahLst/>
            <a:cxnLst>
              <a:cxn ang="T12">
                <a:pos x="T0" y="T1"/>
              </a:cxn>
              <a:cxn ang="T13">
                <a:pos x="T2" y="T3"/>
              </a:cxn>
              <a:cxn ang="T14">
                <a:pos x="T4" y="T5"/>
              </a:cxn>
              <a:cxn ang="T15">
                <a:pos x="T6" y="T7"/>
              </a:cxn>
              <a:cxn ang="T16">
                <a:pos x="T8" y="T9"/>
              </a:cxn>
              <a:cxn ang="T17">
                <a:pos x="T10" y="T11"/>
              </a:cxn>
            </a:cxnLst>
            <a:rect l="T18" t="T19" r="T20" b="T21"/>
            <a:pathLst>
              <a:path w="612" h="425">
                <a:moveTo>
                  <a:pt x="612" y="425"/>
                </a:moveTo>
                <a:lnTo>
                  <a:pt x="0" y="425"/>
                </a:lnTo>
                <a:lnTo>
                  <a:pt x="0" y="177"/>
                </a:lnTo>
                <a:lnTo>
                  <a:pt x="314" y="0"/>
                </a:lnTo>
                <a:lnTo>
                  <a:pt x="612" y="177"/>
                </a:lnTo>
                <a:lnTo>
                  <a:pt x="612" y="425"/>
                </a:lnTo>
                <a:close/>
              </a:path>
            </a:pathLst>
          </a:custGeom>
          <a:solidFill>
            <a:srgbClr val="113A59"/>
          </a:solidFill>
          <a:ln w="9525">
            <a:noFill/>
            <a:miter lim="800000"/>
          </a:ln>
        </p:spPr>
        <p:txBody>
          <a:bodyPr/>
          <a:lstStyle/>
          <a:p>
            <a:endParaRPr lang="zh-CN" altLang="en-US" sz="2400">
              <a:latin typeface="Calibri" panose="020F0502020204030204" pitchFamily="34" charset="0"/>
            </a:endParaRPr>
          </a:p>
        </p:txBody>
      </p:sp>
      <p:sp>
        <p:nvSpPr>
          <p:cNvPr id="19464" name="Freeform 7"/>
          <p:cNvSpPr/>
          <p:nvPr/>
        </p:nvSpPr>
        <p:spPr bwMode="auto">
          <a:xfrm>
            <a:off x="4821238" y="2878138"/>
            <a:ext cx="1920875" cy="1335087"/>
          </a:xfrm>
          <a:custGeom>
            <a:avLst/>
            <a:gdLst>
              <a:gd name="T0" fmla="*/ 1920558 w 612"/>
              <a:gd name="T1" fmla="*/ 1333722 h 425"/>
              <a:gd name="T2" fmla="*/ 0 w 612"/>
              <a:gd name="T3" fmla="*/ 1333722 h 425"/>
              <a:gd name="T4" fmla="*/ 0 w 612"/>
              <a:gd name="T5" fmla="*/ 555456 h 425"/>
              <a:gd name="T6" fmla="*/ 985384 w 612"/>
              <a:gd name="T7" fmla="*/ 0 h 425"/>
              <a:gd name="T8" fmla="*/ 1920558 w 612"/>
              <a:gd name="T9" fmla="*/ 555456 h 425"/>
              <a:gd name="T10" fmla="*/ 1920558 w 612"/>
              <a:gd name="T11" fmla="*/ 1333722 h 425"/>
              <a:gd name="T12" fmla="*/ 0 60000 65536"/>
              <a:gd name="T13" fmla="*/ 0 60000 65536"/>
              <a:gd name="T14" fmla="*/ 0 60000 65536"/>
              <a:gd name="T15" fmla="*/ 0 60000 65536"/>
              <a:gd name="T16" fmla="*/ 0 60000 65536"/>
              <a:gd name="T17" fmla="*/ 0 60000 65536"/>
              <a:gd name="T18" fmla="*/ 0 w 612"/>
              <a:gd name="T19" fmla="*/ 0 h 425"/>
              <a:gd name="T20" fmla="*/ 612 w 612"/>
              <a:gd name="T21" fmla="*/ 425 h 425"/>
            </a:gdLst>
            <a:ahLst/>
            <a:cxnLst>
              <a:cxn ang="T12">
                <a:pos x="T0" y="T1"/>
              </a:cxn>
              <a:cxn ang="T13">
                <a:pos x="T2" y="T3"/>
              </a:cxn>
              <a:cxn ang="T14">
                <a:pos x="T4" y="T5"/>
              </a:cxn>
              <a:cxn ang="T15">
                <a:pos x="T6" y="T7"/>
              </a:cxn>
              <a:cxn ang="T16">
                <a:pos x="T8" y="T9"/>
              </a:cxn>
              <a:cxn ang="T17">
                <a:pos x="T10" y="T11"/>
              </a:cxn>
            </a:cxnLst>
            <a:rect l="T18" t="T19" r="T20" b="T21"/>
            <a:pathLst>
              <a:path w="612" h="425">
                <a:moveTo>
                  <a:pt x="612" y="425"/>
                </a:moveTo>
                <a:lnTo>
                  <a:pt x="0" y="425"/>
                </a:lnTo>
                <a:lnTo>
                  <a:pt x="0" y="177"/>
                </a:lnTo>
                <a:lnTo>
                  <a:pt x="314" y="0"/>
                </a:lnTo>
                <a:lnTo>
                  <a:pt x="612" y="177"/>
                </a:lnTo>
                <a:lnTo>
                  <a:pt x="612" y="425"/>
                </a:lnTo>
                <a:close/>
              </a:path>
            </a:pathLst>
          </a:custGeom>
          <a:solidFill>
            <a:srgbClr val="4D86B3"/>
          </a:solidFill>
          <a:ln w="9525">
            <a:noFill/>
            <a:miter lim="800000"/>
          </a:ln>
        </p:spPr>
        <p:txBody>
          <a:bodyPr/>
          <a:lstStyle/>
          <a:p>
            <a:endParaRPr lang="zh-CN" altLang="en-US" sz="2400">
              <a:latin typeface="Calibri" panose="020F0502020204030204" pitchFamily="34" charset="0"/>
            </a:endParaRPr>
          </a:p>
        </p:txBody>
      </p:sp>
      <p:sp>
        <p:nvSpPr>
          <p:cNvPr id="19465" name="Freeform 8"/>
          <p:cNvSpPr/>
          <p:nvPr/>
        </p:nvSpPr>
        <p:spPr bwMode="auto">
          <a:xfrm>
            <a:off x="4821238" y="3478213"/>
            <a:ext cx="1920875" cy="1333500"/>
          </a:xfrm>
          <a:custGeom>
            <a:avLst/>
            <a:gdLst>
              <a:gd name="T0" fmla="*/ 1920558 w 612"/>
              <a:gd name="T1" fmla="*/ 1333722 h 425"/>
              <a:gd name="T2" fmla="*/ 0 w 612"/>
              <a:gd name="T3" fmla="*/ 1333722 h 425"/>
              <a:gd name="T4" fmla="*/ 0 w 612"/>
              <a:gd name="T5" fmla="*/ 555456 h 425"/>
              <a:gd name="T6" fmla="*/ 985384 w 612"/>
              <a:gd name="T7" fmla="*/ 0 h 425"/>
              <a:gd name="T8" fmla="*/ 1920558 w 612"/>
              <a:gd name="T9" fmla="*/ 555456 h 425"/>
              <a:gd name="T10" fmla="*/ 1920558 w 612"/>
              <a:gd name="T11" fmla="*/ 1333722 h 425"/>
              <a:gd name="T12" fmla="*/ 0 60000 65536"/>
              <a:gd name="T13" fmla="*/ 0 60000 65536"/>
              <a:gd name="T14" fmla="*/ 0 60000 65536"/>
              <a:gd name="T15" fmla="*/ 0 60000 65536"/>
              <a:gd name="T16" fmla="*/ 0 60000 65536"/>
              <a:gd name="T17" fmla="*/ 0 60000 65536"/>
              <a:gd name="T18" fmla="*/ 0 w 612"/>
              <a:gd name="T19" fmla="*/ 0 h 425"/>
              <a:gd name="T20" fmla="*/ 612 w 612"/>
              <a:gd name="T21" fmla="*/ 425 h 425"/>
            </a:gdLst>
            <a:ahLst/>
            <a:cxnLst>
              <a:cxn ang="T12">
                <a:pos x="T0" y="T1"/>
              </a:cxn>
              <a:cxn ang="T13">
                <a:pos x="T2" y="T3"/>
              </a:cxn>
              <a:cxn ang="T14">
                <a:pos x="T4" y="T5"/>
              </a:cxn>
              <a:cxn ang="T15">
                <a:pos x="T6" y="T7"/>
              </a:cxn>
              <a:cxn ang="T16">
                <a:pos x="T8" y="T9"/>
              </a:cxn>
              <a:cxn ang="T17">
                <a:pos x="T10" y="T11"/>
              </a:cxn>
            </a:cxnLst>
            <a:rect l="T18" t="T19" r="T20" b="T21"/>
            <a:pathLst>
              <a:path w="612" h="425">
                <a:moveTo>
                  <a:pt x="612" y="425"/>
                </a:moveTo>
                <a:lnTo>
                  <a:pt x="0" y="425"/>
                </a:lnTo>
                <a:lnTo>
                  <a:pt x="0" y="177"/>
                </a:lnTo>
                <a:lnTo>
                  <a:pt x="314" y="0"/>
                </a:lnTo>
                <a:lnTo>
                  <a:pt x="612" y="177"/>
                </a:lnTo>
                <a:lnTo>
                  <a:pt x="612" y="425"/>
                </a:lnTo>
                <a:close/>
              </a:path>
            </a:pathLst>
          </a:custGeom>
          <a:solidFill>
            <a:srgbClr val="113A59"/>
          </a:solidFill>
          <a:ln w="9525">
            <a:noFill/>
            <a:miter lim="800000"/>
          </a:ln>
        </p:spPr>
        <p:txBody>
          <a:bodyPr/>
          <a:lstStyle/>
          <a:p>
            <a:endParaRPr lang="zh-CN" altLang="en-US" sz="2400">
              <a:latin typeface="Calibri" panose="020F0502020204030204" pitchFamily="34" charset="0"/>
            </a:endParaRPr>
          </a:p>
        </p:txBody>
      </p:sp>
      <p:sp>
        <p:nvSpPr>
          <p:cNvPr id="19466" name="Freeform 9"/>
          <p:cNvSpPr/>
          <p:nvPr/>
        </p:nvSpPr>
        <p:spPr bwMode="auto">
          <a:xfrm>
            <a:off x="4821238" y="4184650"/>
            <a:ext cx="1920875" cy="1333500"/>
          </a:xfrm>
          <a:custGeom>
            <a:avLst/>
            <a:gdLst>
              <a:gd name="T0" fmla="*/ 1920558 w 612"/>
              <a:gd name="T1" fmla="*/ 1333722 h 425"/>
              <a:gd name="T2" fmla="*/ 0 w 612"/>
              <a:gd name="T3" fmla="*/ 1333722 h 425"/>
              <a:gd name="T4" fmla="*/ 0 w 612"/>
              <a:gd name="T5" fmla="*/ 555456 h 425"/>
              <a:gd name="T6" fmla="*/ 985384 w 612"/>
              <a:gd name="T7" fmla="*/ 0 h 425"/>
              <a:gd name="T8" fmla="*/ 1920558 w 612"/>
              <a:gd name="T9" fmla="*/ 555456 h 425"/>
              <a:gd name="T10" fmla="*/ 1920558 w 612"/>
              <a:gd name="T11" fmla="*/ 1333722 h 425"/>
              <a:gd name="T12" fmla="*/ 0 60000 65536"/>
              <a:gd name="T13" fmla="*/ 0 60000 65536"/>
              <a:gd name="T14" fmla="*/ 0 60000 65536"/>
              <a:gd name="T15" fmla="*/ 0 60000 65536"/>
              <a:gd name="T16" fmla="*/ 0 60000 65536"/>
              <a:gd name="T17" fmla="*/ 0 60000 65536"/>
              <a:gd name="T18" fmla="*/ 0 w 612"/>
              <a:gd name="T19" fmla="*/ 0 h 425"/>
              <a:gd name="T20" fmla="*/ 612 w 612"/>
              <a:gd name="T21" fmla="*/ 425 h 425"/>
            </a:gdLst>
            <a:ahLst/>
            <a:cxnLst>
              <a:cxn ang="T12">
                <a:pos x="T0" y="T1"/>
              </a:cxn>
              <a:cxn ang="T13">
                <a:pos x="T2" y="T3"/>
              </a:cxn>
              <a:cxn ang="T14">
                <a:pos x="T4" y="T5"/>
              </a:cxn>
              <a:cxn ang="T15">
                <a:pos x="T6" y="T7"/>
              </a:cxn>
              <a:cxn ang="T16">
                <a:pos x="T8" y="T9"/>
              </a:cxn>
              <a:cxn ang="T17">
                <a:pos x="T10" y="T11"/>
              </a:cxn>
            </a:cxnLst>
            <a:rect l="T18" t="T19" r="T20" b="T21"/>
            <a:pathLst>
              <a:path w="612" h="425">
                <a:moveTo>
                  <a:pt x="612" y="425"/>
                </a:moveTo>
                <a:lnTo>
                  <a:pt x="0" y="425"/>
                </a:lnTo>
                <a:lnTo>
                  <a:pt x="0" y="177"/>
                </a:lnTo>
                <a:lnTo>
                  <a:pt x="314" y="0"/>
                </a:lnTo>
                <a:lnTo>
                  <a:pt x="612" y="177"/>
                </a:lnTo>
                <a:lnTo>
                  <a:pt x="612" y="425"/>
                </a:lnTo>
                <a:close/>
              </a:path>
            </a:pathLst>
          </a:custGeom>
          <a:solidFill>
            <a:srgbClr val="4D86B3"/>
          </a:solidFill>
          <a:ln w="9525">
            <a:noFill/>
            <a:miter lim="800000"/>
          </a:ln>
        </p:spPr>
        <p:txBody>
          <a:bodyPr/>
          <a:lstStyle/>
          <a:p>
            <a:endParaRPr lang="zh-CN" altLang="en-US" sz="2400">
              <a:latin typeface="Calibri" panose="020F0502020204030204" pitchFamily="34" charset="0"/>
            </a:endParaRPr>
          </a:p>
        </p:txBody>
      </p:sp>
      <p:sp>
        <p:nvSpPr>
          <p:cNvPr id="19467" name="Freeform 10"/>
          <p:cNvSpPr/>
          <p:nvPr/>
        </p:nvSpPr>
        <p:spPr bwMode="auto">
          <a:xfrm>
            <a:off x="4821238" y="4968875"/>
            <a:ext cx="1920875" cy="1889125"/>
          </a:xfrm>
          <a:custGeom>
            <a:avLst/>
            <a:gdLst>
              <a:gd name="T0" fmla="*/ 1920558 w 612"/>
              <a:gd name="T1" fmla="*/ 1889177 h 602"/>
              <a:gd name="T2" fmla="*/ 0 w 612"/>
              <a:gd name="T3" fmla="*/ 1889177 h 602"/>
              <a:gd name="T4" fmla="*/ 0 w 612"/>
              <a:gd name="T5" fmla="*/ 555456 h 602"/>
              <a:gd name="T6" fmla="*/ 985384 w 612"/>
              <a:gd name="T7" fmla="*/ 0 h 602"/>
              <a:gd name="T8" fmla="*/ 1920558 w 612"/>
              <a:gd name="T9" fmla="*/ 555456 h 602"/>
              <a:gd name="T10" fmla="*/ 1920558 w 612"/>
              <a:gd name="T11" fmla="*/ 1889177 h 602"/>
              <a:gd name="T12" fmla="*/ 0 60000 65536"/>
              <a:gd name="T13" fmla="*/ 0 60000 65536"/>
              <a:gd name="T14" fmla="*/ 0 60000 65536"/>
              <a:gd name="T15" fmla="*/ 0 60000 65536"/>
              <a:gd name="T16" fmla="*/ 0 60000 65536"/>
              <a:gd name="T17" fmla="*/ 0 60000 65536"/>
              <a:gd name="T18" fmla="*/ 0 w 612"/>
              <a:gd name="T19" fmla="*/ 0 h 602"/>
              <a:gd name="T20" fmla="*/ 612 w 612"/>
              <a:gd name="T21" fmla="*/ 602 h 602"/>
            </a:gdLst>
            <a:ahLst/>
            <a:cxnLst>
              <a:cxn ang="T12">
                <a:pos x="T0" y="T1"/>
              </a:cxn>
              <a:cxn ang="T13">
                <a:pos x="T2" y="T3"/>
              </a:cxn>
              <a:cxn ang="T14">
                <a:pos x="T4" y="T5"/>
              </a:cxn>
              <a:cxn ang="T15">
                <a:pos x="T6" y="T7"/>
              </a:cxn>
              <a:cxn ang="T16">
                <a:pos x="T8" y="T9"/>
              </a:cxn>
              <a:cxn ang="T17">
                <a:pos x="T10" y="T11"/>
              </a:cxn>
            </a:cxnLst>
            <a:rect l="T18" t="T19" r="T20" b="T21"/>
            <a:pathLst>
              <a:path w="612" h="602">
                <a:moveTo>
                  <a:pt x="612" y="602"/>
                </a:moveTo>
                <a:lnTo>
                  <a:pt x="0" y="602"/>
                </a:lnTo>
                <a:lnTo>
                  <a:pt x="0" y="177"/>
                </a:lnTo>
                <a:lnTo>
                  <a:pt x="314" y="0"/>
                </a:lnTo>
                <a:lnTo>
                  <a:pt x="612" y="177"/>
                </a:lnTo>
                <a:lnTo>
                  <a:pt x="612" y="602"/>
                </a:lnTo>
                <a:close/>
              </a:path>
            </a:pathLst>
          </a:custGeom>
          <a:solidFill>
            <a:srgbClr val="113A59"/>
          </a:solidFill>
          <a:ln w="9525">
            <a:noFill/>
            <a:miter lim="800000"/>
          </a:ln>
        </p:spPr>
        <p:txBody>
          <a:bodyPr/>
          <a:lstStyle/>
          <a:p>
            <a:endParaRPr lang="zh-CN" altLang="en-US" sz="2400">
              <a:latin typeface="Calibri" panose="020F0502020204030204" pitchFamily="34" charset="0"/>
            </a:endParaRPr>
          </a:p>
        </p:txBody>
      </p:sp>
      <p:sp>
        <p:nvSpPr>
          <p:cNvPr id="19468" name="Oval 11"/>
          <p:cNvSpPr>
            <a:spLocks noChangeArrowheads="1"/>
          </p:cNvSpPr>
          <p:nvPr/>
        </p:nvSpPr>
        <p:spPr bwMode="auto">
          <a:xfrm>
            <a:off x="7385050" y="1781175"/>
            <a:ext cx="868363" cy="858838"/>
          </a:xfrm>
          <a:prstGeom prst="ellipse">
            <a:avLst/>
          </a:prstGeom>
          <a:solidFill>
            <a:srgbClr val="4D86B3"/>
          </a:solidFill>
          <a:ln w="9525">
            <a:noFill/>
            <a:round/>
          </a:ln>
        </p:spPr>
        <p:txBody>
          <a:bodyPr/>
          <a:lstStyle/>
          <a:p>
            <a:endParaRPr lang="zh-CN" altLang="en-US" sz="2400">
              <a:latin typeface="Calibri" panose="020F0502020204030204" pitchFamily="34" charset="0"/>
            </a:endParaRPr>
          </a:p>
        </p:txBody>
      </p:sp>
      <p:sp>
        <p:nvSpPr>
          <p:cNvPr id="19469" name="Rectangle 12"/>
          <p:cNvSpPr>
            <a:spLocks noChangeArrowheads="1"/>
          </p:cNvSpPr>
          <p:nvPr/>
        </p:nvSpPr>
        <p:spPr bwMode="auto">
          <a:xfrm>
            <a:off x="6726238" y="2193925"/>
            <a:ext cx="658812" cy="31750"/>
          </a:xfrm>
          <a:prstGeom prst="rect">
            <a:avLst/>
          </a:prstGeom>
          <a:solidFill>
            <a:srgbClr val="4D86B3"/>
          </a:solidFill>
          <a:ln w="9525">
            <a:noFill/>
            <a:miter lim="800000"/>
          </a:ln>
        </p:spPr>
        <p:txBody>
          <a:bodyPr/>
          <a:lstStyle/>
          <a:p>
            <a:endParaRPr lang="zh-CN" altLang="en-US" sz="2400">
              <a:latin typeface="Calibri" panose="020F0502020204030204" pitchFamily="34" charset="0"/>
            </a:endParaRPr>
          </a:p>
        </p:txBody>
      </p:sp>
      <p:sp>
        <p:nvSpPr>
          <p:cNvPr id="19470" name="Oval 13"/>
          <p:cNvSpPr>
            <a:spLocks noChangeArrowheads="1"/>
          </p:cNvSpPr>
          <p:nvPr/>
        </p:nvSpPr>
        <p:spPr bwMode="auto">
          <a:xfrm>
            <a:off x="9039225" y="3189288"/>
            <a:ext cx="858838" cy="866775"/>
          </a:xfrm>
          <a:prstGeom prst="ellipse">
            <a:avLst/>
          </a:prstGeom>
          <a:solidFill>
            <a:srgbClr val="4D86B3"/>
          </a:solidFill>
          <a:ln w="9525">
            <a:noFill/>
            <a:round/>
          </a:ln>
        </p:spPr>
        <p:txBody>
          <a:bodyPr/>
          <a:lstStyle/>
          <a:p>
            <a:endParaRPr lang="zh-CN" altLang="en-US" sz="2400">
              <a:latin typeface="Calibri" panose="020F0502020204030204" pitchFamily="34" charset="0"/>
            </a:endParaRPr>
          </a:p>
        </p:txBody>
      </p:sp>
      <p:sp>
        <p:nvSpPr>
          <p:cNvPr id="19471" name="Rectangle 14"/>
          <p:cNvSpPr>
            <a:spLocks noChangeArrowheads="1"/>
          </p:cNvSpPr>
          <p:nvPr/>
        </p:nvSpPr>
        <p:spPr bwMode="auto">
          <a:xfrm>
            <a:off x="6726238" y="3603625"/>
            <a:ext cx="2349500" cy="38100"/>
          </a:xfrm>
          <a:prstGeom prst="rect">
            <a:avLst/>
          </a:prstGeom>
          <a:solidFill>
            <a:srgbClr val="4D86B3"/>
          </a:solidFill>
          <a:ln w="9525">
            <a:noFill/>
            <a:miter lim="800000"/>
          </a:ln>
        </p:spPr>
        <p:txBody>
          <a:bodyPr/>
          <a:lstStyle/>
          <a:p>
            <a:endParaRPr lang="zh-CN" altLang="en-US" sz="2400">
              <a:latin typeface="Calibri" panose="020F0502020204030204" pitchFamily="34" charset="0"/>
            </a:endParaRPr>
          </a:p>
        </p:txBody>
      </p:sp>
      <p:sp>
        <p:nvSpPr>
          <p:cNvPr id="19472" name="Oval 15"/>
          <p:cNvSpPr>
            <a:spLocks noChangeArrowheads="1"/>
          </p:cNvSpPr>
          <p:nvPr/>
        </p:nvSpPr>
        <p:spPr bwMode="auto">
          <a:xfrm>
            <a:off x="8162925" y="4635500"/>
            <a:ext cx="869950" cy="860425"/>
          </a:xfrm>
          <a:prstGeom prst="ellipse">
            <a:avLst/>
          </a:prstGeom>
          <a:solidFill>
            <a:srgbClr val="4D86B3"/>
          </a:solidFill>
          <a:ln w="9525">
            <a:noFill/>
            <a:round/>
          </a:ln>
        </p:spPr>
        <p:txBody>
          <a:bodyPr/>
          <a:lstStyle/>
          <a:p>
            <a:endParaRPr lang="zh-CN" altLang="en-US" sz="2400">
              <a:latin typeface="Calibri" panose="020F0502020204030204" pitchFamily="34" charset="0"/>
            </a:endParaRPr>
          </a:p>
        </p:txBody>
      </p:sp>
      <p:sp>
        <p:nvSpPr>
          <p:cNvPr id="19473" name="Rectangle 16"/>
          <p:cNvSpPr>
            <a:spLocks noChangeArrowheads="1"/>
          </p:cNvSpPr>
          <p:nvPr/>
        </p:nvSpPr>
        <p:spPr bwMode="auto">
          <a:xfrm>
            <a:off x="6726238" y="5049838"/>
            <a:ext cx="1436687" cy="28575"/>
          </a:xfrm>
          <a:prstGeom prst="rect">
            <a:avLst/>
          </a:prstGeom>
          <a:solidFill>
            <a:srgbClr val="4D86B3"/>
          </a:solidFill>
          <a:ln w="9525">
            <a:noFill/>
            <a:miter lim="800000"/>
          </a:ln>
        </p:spPr>
        <p:txBody>
          <a:bodyPr/>
          <a:lstStyle/>
          <a:p>
            <a:endParaRPr lang="zh-CN" altLang="en-US" sz="2400">
              <a:latin typeface="Calibri" panose="020F0502020204030204" pitchFamily="34" charset="0"/>
            </a:endParaRPr>
          </a:p>
        </p:txBody>
      </p:sp>
      <p:sp>
        <p:nvSpPr>
          <p:cNvPr id="19474" name="Oval 17"/>
          <p:cNvSpPr>
            <a:spLocks noChangeArrowheads="1"/>
          </p:cNvSpPr>
          <p:nvPr/>
        </p:nvSpPr>
        <p:spPr bwMode="auto">
          <a:xfrm>
            <a:off x="3308350" y="2655888"/>
            <a:ext cx="866775" cy="860425"/>
          </a:xfrm>
          <a:prstGeom prst="ellipse">
            <a:avLst/>
          </a:prstGeom>
          <a:solidFill>
            <a:srgbClr val="113A59"/>
          </a:solidFill>
          <a:ln w="9525">
            <a:noFill/>
            <a:round/>
          </a:ln>
        </p:spPr>
        <p:txBody>
          <a:bodyPr/>
          <a:lstStyle/>
          <a:p>
            <a:endParaRPr lang="zh-CN" altLang="en-US" sz="2400">
              <a:latin typeface="Calibri" panose="020F0502020204030204" pitchFamily="34" charset="0"/>
            </a:endParaRPr>
          </a:p>
        </p:txBody>
      </p:sp>
      <p:sp>
        <p:nvSpPr>
          <p:cNvPr id="19475" name="Rectangle 18"/>
          <p:cNvSpPr>
            <a:spLocks noChangeArrowheads="1"/>
          </p:cNvSpPr>
          <p:nvPr/>
        </p:nvSpPr>
        <p:spPr bwMode="auto">
          <a:xfrm>
            <a:off x="4175125" y="3070225"/>
            <a:ext cx="661988" cy="31750"/>
          </a:xfrm>
          <a:prstGeom prst="rect">
            <a:avLst/>
          </a:prstGeom>
          <a:solidFill>
            <a:srgbClr val="113A59"/>
          </a:solidFill>
          <a:ln w="9525">
            <a:noFill/>
            <a:miter lim="800000"/>
          </a:ln>
        </p:spPr>
        <p:txBody>
          <a:bodyPr/>
          <a:lstStyle/>
          <a:p>
            <a:endParaRPr lang="zh-CN" altLang="en-US" sz="2400">
              <a:latin typeface="Calibri" panose="020F0502020204030204" pitchFamily="34" charset="0"/>
            </a:endParaRPr>
          </a:p>
        </p:txBody>
      </p:sp>
      <p:sp>
        <p:nvSpPr>
          <p:cNvPr id="19476" name="Oval 19"/>
          <p:cNvSpPr>
            <a:spLocks noChangeArrowheads="1"/>
          </p:cNvSpPr>
          <p:nvPr/>
        </p:nvSpPr>
        <p:spPr bwMode="auto">
          <a:xfrm>
            <a:off x="2300288" y="4065588"/>
            <a:ext cx="860425" cy="858837"/>
          </a:xfrm>
          <a:prstGeom prst="ellipse">
            <a:avLst/>
          </a:prstGeom>
          <a:solidFill>
            <a:srgbClr val="113A59"/>
          </a:solidFill>
          <a:ln w="9525">
            <a:noFill/>
            <a:round/>
          </a:ln>
        </p:spPr>
        <p:txBody>
          <a:bodyPr/>
          <a:lstStyle/>
          <a:p>
            <a:endParaRPr lang="zh-CN" altLang="en-US" sz="2400">
              <a:latin typeface="Calibri" panose="020F0502020204030204" pitchFamily="34" charset="0"/>
            </a:endParaRPr>
          </a:p>
        </p:txBody>
      </p:sp>
      <p:sp>
        <p:nvSpPr>
          <p:cNvPr id="19477" name="Rectangle 20"/>
          <p:cNvSpPr>
            <a:spLocks noChangeArrowheads="1"/>
          </p:cNvSpPr>
          <p:nvPr/>
        </p:nvSpPr>
        <p:spPr bwMode="auto">
          <a:xfrm>
            <a:off x="3160713" y="4479925"/>
            <a:ext cx="1676400" cy="26988"/>
          </a:xfrm>
          <a:prstGeom prst="rect">
            <a:avLst/>
          </a:prstGeom>
          <a:solidFill>
            <a:srgbClr val="113A59"/>
          </a:solidFill>
          <a:ln w="9525">
            <a:noFill/>
            <a:miter lim="800000"/>
          </a:ln>
        </p:spPr>
        <p:txBody>
          <a:bodyPr/>
          <a:lstStyle/>
          <a:p>
            <a:endParaRPr lang="zh-CN" altLang="en-US" sz="2400">
              <a:latin typeface="Calibri" panose="020F0502020204030204" pitchFamily="34" charset="0"/>
            </a:endParaRPr>
          </a:p>
        </p:txBody>
      </p:sp>
      <p:sp>
        <p:nvSpPr>
          <p:cNvPr id="19478" name="TextBox 682"/>
          <p:cNvSpPr txBox="1">
            <a:spLocks noChangeArrowheads="1"/>
          </p:cNvSpPr>
          <p:nvPr/>
        </p:nvSpPr>
        <p:spPr bwMode="auto">
          <a:xfrm>
            <a:off x="3294063" y="2733675"/>
            <a:ext cx="895350" cy="584200"/>
          </a:xfrm>
          <a:prstGeom prst="rect">
            <a:avLst/>
          </a:prstGeom>
          <a:noFill/>
          <a:ln w="9525">
            <a:noFill/>
            <a:miter lim="800000"/>
          </a:ln>
        </p:spPr>
        <p:txBody>
          <a:bodyPr wrap="none">
            <a:spAutoFit/>
          </a:bodyPr>
          <a:lstStyle/>
          <a:p>
            <a:pPr algn="ctr"/>
            <a:r>
              <a:rPr lang="en-US" altLang="zh-CN" sz="3200">
                <a:solidFill>
                  <a:srgbClr val="F3C953"/>
                </a:solidFill>
                <a:latin typeface="Calibri" panose="020F0502020204030204" pitchFamily="34" charset="0"/>
              </a:rPr>
              <a:t>25%</a:t>
            </a:r>
            <a:endParaRPr lang="zh-CN" altLang="en-US" sz="3200">
              <a:solidFill>
                <a:srgbClr val="F3C953"/>
              </a:solidFill>
              <a:latin typeface="Calibri" panose="020F0502020204030204" pitchFamily="34" charset="0"/>
            </a:endParaRPr>
          </a:p>
        </p:txBody>
      </p:sp>
      <p:sp>
        <p:nvSpPr>
          <p:cNvPr id="19479" name="TextBox 682"/>
          <p:cNvSpPr txBox="1">
            <a:spLocks noChangeArrowheads="1"/>
          </p:cNvSpPr>
          <p:nvPr/>
        </p:nvSpPr>
        <p:spPr bwMode="auto">
          <a:xfrm>
            <a:off x="7348538" y="1893888"/>
            <a:ext cx="895350" cy="584200"/>
          </a:xfrm>
          <a:prstGeom prst="rect">
            <a:avLst/>
          </a:prstGeom>
          <a:noFill/>
          <a:ln w="9525">
            <a:noFill/>
            <a:miter lim="800000"/>
          </a:ln>
        </p:spPr>
        <p:txBody>
          <a:bodyPr wrap="none">
            <a:spAutoFit/>
          </a:bodyPr>
          <a:lstStyle/>
          <a:p>
            <a:pPr algn="ctr"/>
            <a:r>
              <a:rPr lang="en-US" altLang="zh-CN" sz="3200">
                <a:solidFill>
                  <a:srgbClr val="F3C953"/>
                </a:solidFill>
                <a:latin typeface="Calibri" panose="020F0502020204030204" pitchFamily="34" charset="0"/>
              </a:rPr>
              <a:t>13%</a:t>
            </a:r>
            <a:endParaRPr lang="zh-CN" altLang="en-US" sz="3200">
              <a:solidFill>
                <a:srgbClr val="F3C953"/>
              </a:solidFill>
              <a:latin typeface="Calibri" panose="020F0502020204030204" pitchFamily="34" charset="0"/>
            </a:endParaRPr>
          </a:p>
        </p:txBody>
      </p:sp>
      <p:sp>
        <p:nvSpPr>
          <p:cNvPr id="19480" name="TextBox 682"/>
          <p:cNvSpPr txBox="1">
            <a:spLocks noChangeArrowheads="1"/>
          </p:cNvSpPr>
          <p:nvPr/>
        </p:nvSpPr>
        <p:spPr bwMode="auto">
          <a:xfrm>
            <a:off x="2281238" y="4159250"/>
            <a:ext cx="895350" cy="585788"/>
          </a:xfrm>
          <a:prstGeom prst="rect">
            <a:avLst/>
          </a:prstGeom>
          <a:noFill/>
          <a:ln w="9525">
            <a:noFill/>
            <a:miter lim="800000"/>
          </a:ln>
        </p:spPr>
        <p:txBody>
          <a:bodyPr wrap="none">
            <a:spAutoFit/>
          </a:bodyPr>
          <a:lstStyle/>
          <a:p>
            <a:pPr algn="ctr"/>
            <a:r>
              <a:rPr lang="en-US" altLang="zh-CN" sz="3200">
                <a:solidFill>
                  <a:srgbClr val="F3C953"/>
                </a:solidFill>
                <a:latin typeface="Calibri" panose="020F0502020204030204" pitchFamily="34" charset="0"/>
              </a:rPr>
              <a:t>25%</a:t>
            </a:r>
            <a:endParaRPr lang="zh-CN" altLang="en-US" sz="3200">
              <a:solidFill>
                <a:srgbClr val="F3C953"/>
              </a:solidFill>
              <a:latin typeface="Calibri" panose="020F0502020204030204" pitchFamily="34" charset="0"/>
            </a:endParaRPr>
          </a:p>
        </p:txBody>
      </p:sp>
      <p:sp>
        <p:nvSpPr>
          <p:cNvPr id="19481" name="TextBox 682"/>
          <p:cNvSpPr txBox="1">
            <a:spLocks noChangeArrowheads="1"/>
          </p:cNvSpPr>
          <p:nvPr/>
        </p:nvSpPr>
        <p:spPr bwMode="auto">
          <a:xfrm>
            <a:off x="8205788" y="4786313"/>
            <a:ext cx="893762" cy="584200"/>
          </a:xfrm>
          <a:prstGeom prst="rect">
            <a:avLst/>
          </a:prstGeom>
          <a:noFill/>
          <a:ln w="9525">
            <a:noFill/>
            <a:miter lim="800000"/>
          </a:ln>
        </p:spPr>
        <p:txBody>
          <a:bodyPr wrap="none">
            <a:spAutoFit/>
          </a:bodyPr>
          <a:lstStyle/>
          <a:p>
            <a:pPr algn="ctr"/>
            <a:r>
              <a:rPr lang="en-US" altLang="zh-CN" sz="3200">
                <a:solidFill>
                  <a:srgbClr val="F3C953"/>
                </a:solidFill>
                <a:latin typeface="Calibri" panose="020F0502020204030204" pitchFamily="34" charset="0"/>
              </a:rPr>
              <a:t>13%</a:t>
            </a:r>
            <a:endParaRPr lang="zh-CN" altLang="en-US" sz="3200">
              <a:solidFill>
                <a:srgbClr val="F3C953"/>
              </a:solidFill>
              <a:latin typeface="Calibri" panose="020F0502020204030204" pitchFamily="34" charset="0"/>
            </a:endParaRPr>
          </a:p>
        </p:txBody>
      </p:sp>
      <p:sp>
        <p:nvSpPr>
          <p:cNvPr id="19482" name="TextBox 682"/>
          <p:cNvSpPr txBox="1">
            <a:spLocks noChangeArrowheads="1"/>
          </p:cNvSpPr>
          <p:nvPr/>
        </p:nvSpPr>
        <p:spPr bwMode="auto">
          <a:xfrm>
            <a:off x="9091613" y="3295650"/>
            <a:ext cx="895350" cy="584200"/>
          </a:xfrm>
          <a:prstGeom prst="rect">
            <a:avLst/>
          </a:prstGeom>
          <a:noFill/>
          <a:ln w="9525">
            <a:noFill/>
            <a:miter lim="800000"/>
          </a:ln>
        </p:spPr>
        <p:txBody>
          <a:bodyPr wrap="none">
            <a:spAutoFit/>
          </a:bodyPr>
          <a:lstStyle/>
          <a:p>
            <a:pPr algn="ctr"/>
            <a:r>
              <a:rPr lang="en-US" altLang="zh-CN" sz="3200">
                <a:solidFill>
                  <a:srgbClr val="F3C953"/>
                </a:solidFill>
                <a:latin typeface="Calibri" panose="020F0502020204030204" pitchFamily="34" charset="0"/>
              </a:rPr>
              <a:t>12%</a:t>
            </a:r>
            <a:endParaRPr lang="zh-CN" altLang="en-US" sz="3200">
              <a:solidFill>
                <a:srgbClr val="F3C953"/>
              </a:solidFill>
              <a:latin typeface="Calibri" panose="020F0502020204030204" pitchFamily="34" charset="0"/>
            </a:endParaRPr>
          </a:p>
        </p:txBody>
      </p:sp>
      <p:sp>
        <p:nvSpPr>
          <p:cNvPr id="19483" name="TextBox 149"/>
          <p:cNvSpPr txBox="1">
            <a:spLocks noChangeArrowheads="1"/>
          </p:cNvSpPr>
          <p:nvPr/>
        </p:nvSpPr>
        <p:spPr bwMode="auto">
          <a:xfrm>
            <a:off x="509588" y="4289425"/>
            <a:ext cx="1620837" cy="522288"/>
          </a:xfrm>
          <a:prstGeom prst="rect">
            <a:avLst/>
          </a:prstGeom>
          <a:noFill/>
          <a:ln w="9525">
            <a:noFill/>
            <a:miter lim="800000"/>
          </a:ln>
        </p:spPr>
        <p:txBody>
          <a:bodyPr wrap="none">
            <a:spAutoFit/>
          </a:bodyPr>
          <a:lstStyle/>
          <a:p>
            <a:r>
              <a:rPr lang="zh-CN" altLang="en-US" sz="2800">
                <a:solidFill>
                  <a:srgbClr val="113A59"/>
                </a:solidFill>
                <a:latin typeface="Calibri" panose="020F0502020204030204" pitchFamily="34" charset="0"/>
              </a:rPr>
              <a:t>添加标题</a:t>
            </a:r>
            <a:endParaRPr lang="zh-CN" altLang="en-US" sz="2800">
              <a:solidFill>
                <a:srgbClr val="113A59"/>
              </a:solidFill>
              <a:latin typeface="Calibri" panose="020F0502020204030204" pitchFamily="34" charset="0"/>
            </a:endParaRPr>
          </a:p>
        </p:txBody>
      </p:sp>
      <p:sp>
        <p:nvSpPr>
          <p:cNvPr id="19484" name="TextBox 150"/>
          <p:cNvSpPr txBox="1">
            <a:spLocks noChangeArrowheads="1"/>
          </p:cNvSpPr>
          <p:nvPr/>
        </p:nvSpPr>
        <p:spPr bwMode="auto">
          <a:xfrm>
            <a:off x="9999663" y="3395663"/>
            <a:ext cx="1627187" cy="523875"/>
          </a:xfrm>
          <a:prstGeom prst="rect">
            <a:avLst/>
          </a:prstGeom>
          <a:noFill/>
          <a:ln w="9525">
            <a:noFill/>
            <a:miter lim="800000"/>
          </a:ln>
        </p:spPr>
        <p:txBody>
          <a:bodyPr wrap="none">
            <a:spAutoFit/>
          </a:bodyPr>
          <a:lstStyle/>
          <a:p>
            <a:r>
              <a:rPr lang="zh-CN" altLang="en-US" sz="2800" b="1">
                <a:solidFill>
                  <a:srgbClr val="113A59"/>
                </a:solidFill>
                <a:latin typeface="Calibri" panose="020F0502020204030204" pitchFamily="34" charset="0"/>
              </a:rPr>
              <a:t>添加标题</a:t>
            </a:r>
            <a:endParaRPr lang="zh-CN" altLang="en-US" sz="2800" b="1">
              <a:solidFill>
                <a:srgbClr val="113A59"/>
              </a:solidFill>
              <a:latin typeface="Calibri" panose="020F0502020204030204" pitchFamily="34" charset="0"/>
            </a:endParaRPr>
          </a:p>
        </p:txBody>
      </p:sp>
      <p:sp>
        <p:nvSpPr>
          <p:cNvPr id="19485" name="TextBox 151"/>
          <p:cNvSpPr txBox="1">
            <a:spLocks noChangeArrowheads="1"/>
          </p:cNvSpPr>
          <p:nvPr/>
        </p:nvSpPr>
        <p:spPr bwMode="auto">
          <a:xfrm>
            <a:off x="1458913" y="2840038"/>
            <a:ext cx="1620837" cy="523875"/>
          </a:xfrm>
          <a:prstGeom prst="rect">
            <a:avLst/>
          </a:prstGeom>
          <a:noFill/>
          <a:ln w="9525">
            <a:noFill/>
            <a:miter lim="800000"/>
          </a:ln>
        </p:spPr>
        <p:txBody>
          <a:bodyPr wrap="none">
            <a:spAutoFit/>
          </a:bodyPr>
          <a:lstStyle/>
          <a:p>
            <a:r>
              <a:rPr lang="zh-CN" altLang="en-US" sz="2800">
                <a:solidFill>
                  <a:srgbClr val="113A59"/>
                </a:solidFill>
                <a:latin typeface="Calibri" panose="020F0502020204030204" pitchFamily="34" charset="0"/>
              </a:rPr>
              <a:t>添加标题</a:t>
            </a:r>
            <a:endParaRPr lang="zh-CN" altLang="en-US" sz="2800">
              <a:solidFill>
                <a:srgbClr val="113A59"/>
              </a:solidFill>
              <a:latin typeface="Calibri" panose="020F0502020204030204" pitchFamily="34" charset="0"/>
            </a:endParaRPr>
          </a:p>
        </p:txBody>
      </p:sp>
      <p:sp>
        <p:nvSpPr>
          <p:cNvPr id="19486" name="TextBox 152"/>
          <p:cNvSpPr txBox="1">
            <a:spLocks noChangeArrowheads="1"/>
          </p:cNvSpPr>
          <p:nvPr/>
        </p:nvSpPr>
        <p:spPr bwMode="auto">
          <a:xfrm>
            <a:off x="8316913" y="1982788"/>
            <a:ext cx="1627187" cy="523875"/>
          </a:xfrm>
          <a:prstGeom prst="rect">
            <a:avLst/>
          </a:prstGeom>
          <a:noFill/>
          <a:ln w="9525">
            <a:noFill/>
            <a:miter lim="800000"/>
          </a:ln>
        </p:spPr>
        <p:txBody>
          <a:bodyPr wrap="none">
            <a:spAutoFit/>
          </a:bodyPr>
          <a:lstStyle/>
          <a:p>
            <a:r>
              <a:rPr lang="zh-CN" altLang="en-US" sz="2800" b="1">
                <a:solidFill>
                  <a:srgbClr val="113A59"/>
                </a:solidFill>
                <a:latin typeface="Calibri" panose="020F0502020204030204" pitchFamily="34" charset="0"/>
              </a:rPr>
              <a:t>添加标题</a:t>
            </a:r>
            <a:endParaRPr lang="zh-CN" altLang="en-US" sz="2800" b="1">
              <a:solidFill>
                <a:srgbClr val="113A59"/>
              </a:solidFill>
              <a:latin typeface="Calibri" panose="020F0502020204030204" pitchFamily="34" charset="0"/>
            </a:endParaRPr>
          </a:p>
        </p:txBody>
      </p:sp>
      <p:sp>
        <p:nvSpPr>
          <p:cNvPr id="19487" name="TextBox 153"/>
          <p:cNvSpPr txBox="1">
            <a:spLocks noChangeArrowheads="1"/>
          </p:cNvSpPr>
          <p:nvPr/>
        </p:nvSpPr>
        <p:spPr bwMode="auto">
          <a:xfrm>
            <a:off x="4900613" y="6000750"/>
            <a:ext cx="1620837" cy="522288"/>
          </a:xfrm>
          <a:prstGeom prst="rect">
            <a:avLst/>
          </a:prstGeom>
          <a:noFill/>
          <a:ln w="9525">
            <a:noFill/>
            <a:miter lim="800000"/>
          </a:ln>
        </p:spPr>
        <p:txBody>
          <a:bodyPr wrap="none">
            <a:spAutoFit/>
          </a:bodyPr>
          <a:lstStyle/>
          <a:p>
            <a:r>
              <a:rPr lang="zh-CN" altLang="en-US" sz="2800">
                <a:solidFill>
                  <a:schemeClr val="bg1"/>
                </a:solidFill>
                <a:latin typeface="Calibri" panose="020F0502020204030204" pitchFamily="34" charset="0"/>
              </a:rPr>
              <a:t>添加标题</a:t>
            </a:r>
            <a:endParaRPr lang="zh-CN" altLang="en-US" sz="2800">
              <a:solidFill>
                <a:schemeClr val="bg1"/>
              </a:solidFill>
              <a:latin typeface="Calibri" panose="020F0502020204030204" pitchFamily="34" charset="0"/>
            </a:endParaRPr>
          </a:p>
        </p:txBody>
      </p:sp>
      <p:sp>
        <p:nvSpPr>
          <p:cNvPr id="19488" name="TextBox 154"/>
          <p:cNvSpPr txBox="1">
            <a:spLocks noChangeArrowheads="1"/>
          </p:cNvSpPr>
          <p:nvPr/>
        </p:nvSpPr>
        <p:spPr bwMode="auto">
          <a:xfrm>
            <a:off x="9117013" y="4832350"/>
            <a:ext cx="1627187" cy="522288"/>
          </a:xfrm>
          <a:prstGeom prst="rect">
            <a:avLst/>
          </a:prstGeom>
          <a:noFill/>
          <a:ln w="9525">
            <a:noFill/>
            <a:miter lim="800000"/>
          </a:ln>
        </p:spPr>
        <p:txBody>
          <a:bodyPr wrap="none">
            <a:spAutoFit/>
          </a:bodyPr>
          <a:lstStyle/>
          <a:p>
            <a:r>
              <a:rPr lang="zh-CN" altLang="en-US" sz="2800" b="1">
                <a:solidFill>
                  <a:srgbClr val="113A59"/>
                </a:solidFill>
                <a:latin typeface="Calibri" panose="020F0502020204030204" pitchFamily="34" charset="0"/>
              </a:rPr>
              <a:t>添加标题</a:t>
            </a:r>
            <a:endParaRPr lang="zh-CN" altLang="en-US" sz="2800" b="1">
              <a:solidFill>
                <a:srgbClr val="113A59"/>
              </a:solidFill>
              <a:latin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1" fmla="*/ 0 w 8382000"/>
              <a:gd name="connsiteY0-2" fmla="*/ 0 h 1771650"/>
              <a:gd name="connsiteX1-3" fmla="*/ 8153400 w 8382000"/>
              <a:gd name="connsiteY1-4" fmla="*/ 0 h 1771650"/>
              <a:gd name="connsiteX2-5" fmla="*/ 8382000 w 8382000"/>
              <a:gd name="connsiteY2-6" fmla="*/ 1771650 h 1771650"/>
              <a:gd name="connsiteX3-7" fmla="*/ 0 w 8382000"/>
              <a:gd name="connsiteY3-8" fmla="*/ 1428750 h 1771650"/>
              <a:gd name="connsiteX4-9" fmla="*/ 0 w 8382000"/>
              <a:gd name="connsiteY4-10" fmla="*/ 0 h 17716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矩形 2"/>
          <p:cNvSpPr/>
          <p:nvPr/>
        </p:nvSpPr>
        <p:spPr>
          <a:xfrm>
            <a:off x="2076450" y="2609850"/>
            <a:ext cx="8153400" cy="1428750"/>
          </a:xfrm>
          <a:prstGeom prst="rect">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4"/>
          <p:cNvSpPr/>
          <p:nvPr/>
        </p:nvSpPr>
        <p:spPr>
          <a:xfrm>
            <a:off x="5372100" y="1485900"/>
            <a:ext cx="1562100" cy="1562100"/>
          </a:xfrm>
          <a:prstGeom prst="ellipse">
            <a:avLst/>
          </a:prstGeom>
          <a:solidFill>
            <a:srgbClr val="4D86B3"/>
          </a:solidFill>
          <a:ln w="57150">
            <a:solidFill>
              <a:srgbClr val="F3C9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600" b="1" dirty="0">
                <a:solidFill>
                  <a:srgbClr val="F3C953"/>
                </a:solidFill>
              </a:rPr>
              <a:t>4</a:t>
            </a:r>
            <a:endParaRPr lang="zh-CN" altLang="en-US" sz="6600" b="1" dirty="0">
              <a:solidFill>
                <a:srgbClr val="F3C953"/>
              </a:solidFill>
            </a:endParaRPr>
          </a:p>
        </p:txBody>
      </p:sp>
      <p:sp>
        <p:nvSpPr>
          <p:cNvPr id="6" name="Copyright Notice"/>
          <p:cNvSpPr/>
          <p:nvPr/>
        </p:nvSpPr>
        <p:spPr bwMode="auto">
          <a:xfrm>
            <a:off x="2624138" y="3257550"/>
            <a:ext cx="7058025" cy="61912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3600" b="1" cap="small" dirty="0" smtClean="0">
                <a:solidFill>
                  <a:srgbClr val="F3C953"/>
                </a:solidFill>
                <a:latin typeface="微软雅黑" panose="020B0503020204020204" pitchFamily="34" charset="-122"/>
                <a:ea typeface="微软雅黑" panose="020B0503020204020204" pitchFamily="34" charset="-122"/>
              </a:rPr>
              <a:t>MOMODA POWER TEMPLATE</a:t>
            </a:r>
            <a:endParaRPr lang="en-US" sz="3600" b="1" cap="small" dirty="0">
              <a:solidFill>
                <a:srgbClr val="F3C953"/>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113A59"/>
                </a:solidFill>
                <a:latin typeface="微软雅黑" panose="020B0503020204020204" pitchFamily="34" charset="-122"/>
                <a:ea typeface="微软雅黑" panose="020B0503020204020204" pitchFamily="34" charset="-122"/>
              </a:rPr>
              <a:t>MOMODA POWER TEMPLATE</a:t>
            </a:r>
            <a:endParaRPr lang="en-US" sz="2400" b="1" cap="small" dirty="0">
              <a:solidFill>
                <a:srgbClr val="113A59"/>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1508" name="组合 19"/>
          <p:cNvGrpSpPr/>
          <p:nvPr/>
        </p:nvGrpSpPr>
        <p:grpSpPr bwMode="auto">
          <a:xfrm>
            <a:off x="8915400" y="704850"/>
            <a:ext cx="2247900" cy="533400"/>
            <a:chOff x="2028559" y="4443106"/>
            <a:chExt cx="10163441" cy="2414894"/>
          </a:xfrm>
        </p:grpSpPr>
        <p:grpSp>
          <p:nvGrpSpPr>
            <p:cNvPr id="21543"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1544"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1545"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1546"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1547"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21509" name="组合 20"/>
          <p:cNvGrpSpPr/>
          <p:nvPr/>
        </p:nvGrpSpPr>
        <p:grpSpPr bwMode="auto">
          <a:xfrm flipH="1">
            <a:off x="742950" y="704850"/>
            <a:ext cx="2247900" cy="533400"/>
            <a:chOff x="2028559" y="4443106"/>
            <a:chExt cx="10163441" cy="2414894"/>
          </a:xfrm>
        </p:grpSpPr>
        <p:grpSp>
          <p:nvGrpSpPr>
            <p:cNvPr id="21528"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1529"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1530"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1531"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1532"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21510" name="Freeform 5"/>
          <p:cNvSpPr/>
          <p:nvPr/>
        </p:nvSpPr>
        <p:spPr bwMode="auto">
          <a:xfrm>
            <a:off x="4078288" y="5589588"/>
            <a:ext cx="4757737" cy="1268412"/>
          </a:xfrm>
          <a:custGeom>
            <a:avLst/>
            <a:gdLst>
              <a:gd name="T0" fmla="*/ 0 w 251"/>
              <a:gd name="T1" fmla="*/ 1268843 h 67"/>
              <a:gd name="T2" fmla="*/ 0 w 251"/>
              <a:gd name="T3" fmla="*/ 1268843 h 67"/>
              <a:gd name="T4" fmla="*/ 4758750 w 251"/>
              <a:gd name="T5" fmla="*/ 1268843 h 67"/>
              <a:gd name="T6" fmla="*/ 4758750 w 251"/>
              <a:gd name="T7" fmla="*/ 0 h 67"/>
              <a:gd name="T8" fmla="*/ 0 w 251"/>
              <a:gd name="T9" fmla="*/ 1268843 h 67"/>
              <a:gd name="T10" fmla="*/ 0 60000 65536"/>
              <a:gd name="T11" fmla="*/ 0 60000 65536"/>
              <a:gd name="T12" fmla="*/ 0 60000 65536"/>
              <a:gd name="T13" fmla="*/ 0 60000 65536"/>
              <a:gd name="T14" fmla="*/ 0 60000 65536"/>
              <a:gd name="T15" fmla="*/ 0 w 251"/>
              <a:gd name="T16" fmla="*/ 0 h 67"/>
              <a:gd name="T17" fmla="*/ 251 w 251"/>
              <a:gd name="T18" fmla="*/ 67 h 67"/>
            </a:gdLst>
            <a:ahLst/>
            <a:cxnLst>
              <a:cxn ang="T10">
                <a:pos x="T0" y="T1"/>
              </a:cxn>
              <a:cxn ang="T11">
                <a:pos x="T2" y="T3"/>
              </a:cxn>
              <a:cxn ang="T12">
                <a:pos x="T4" y="T5"/>
              </a:cxn>
              <a:cxn ang="T13">
                <a:pos x="T6" y="T7"/>
              </a:cxn>
              <a:cxn ang="T14">
                <a:pos x="T8" y="T9"/>
              </a:cxn>
            </a:cxnLst>
            <a:rect l="T15" t="T16" r="T17" b="T18"/>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21511" name="Freeform 6"/>
          <p:cNvSpPr/>
          <p:nvPr/>
        </p:nvSpPr>
        <p:spPr bwMode="auto">
          <a:xfrm>
            <a:off x="8912225" y="4906963"/>
            <a:ext cx="1117600" cy="1951037"/>
          </a:xfrm>
          <a:custGeom>
            <a:avLst/>
            <a:gdLst>
              <a:gd name="T0" fmla="*/ 0 w 59"/>
              <a:gd name="T1" fmla="*/ 682148 h 103"/>
              <a:gd name="T2" fmla="*/ 0 w 59"/>
              <a:gd name="T3" fmla="*/ 1951702 h 103"/>
              <a:gd name="T4" fmla="*/ 1117622 w 59"/>
              <a:gd name="T5" fmla="*/ 1951702 h 103"/>
              <a:gd name="T6" fmla="*/ 1117622 w 59"/>
              <a:gd name="T7" fmla="*/ 0 h 103"/>
              <a:gd name="T8" fmla="*/ 0 w 59"/>
              <a:gd name="T9" fmla="*/ 682148 h 103"/>
              <a:gd name="T10" fmla="*/ 0 60000 65536"/>
              <a:gd name="T11" fmla="*/ 0 60000 65536"/>
              <a:gd name="T12" fmla="*/ 0 60000 65536"/>
              <a:gd name="T13" fmla="*/ 0 60000 65536"/>
              <a:gd name="T14" fmla="*/ 0 60000 65536"/>
              <a:gd name="T15" fmla="*/ 0 w 59"/>
              <a:gd name="T16" fmla="*/ 0 h 103"/>
              <a:gd name="T17" fmla="*/ 59 w 59"/>
              <a:gd name="T18" fmla="*/ 103 h 103"/>
            </a:gdLst>
            <a:ahLst/>
            <a:cxnLst>
              <a:cxn ang="T10">
                <a:pos x="T0" y="T1"/>
              </a:cxn>
              <a:cxn ang="T11">
                <a:pos x="T2" y="T3"/>
              </a:cxn>
              <a:cxn ang="T12">
                <a:pos x="T4" y="T5"/>
              </a:cxn>
              <a:cxn ang="T13">
                <a:pos x="T6" y="T7"/>
              </a:cxn>
              <a:cxn ang="T14">
                <a:pos x="T8" y="T9"/>
              </a:cxn>
            </a:cxnLst>
            <a:rect l="T15" t="T16" r="T17" b="T18"/>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rgbClr val="4D86B3"/>
          </a:solidFill>
          <a:ln w="9525">
            <a:noFill/>
            <a:miter lim="800000"/>
          </a:ln>
        </p:spPr>
        <p:txBody>
          <a:bodyPr/>
          <a:lstStyle/>
          <a:p>
            <a:endParaRPr lang="zh-CN" altLang="en-US" sz="3200">
              <a:latin typeface="Calibri" panose="020F0502020204030204" pitchFamily="34" charset="0"/>
            </a:endParaRPr>
          </a:p>
        </p:txBody>
      </p:sp>
      <p:sp>
        <p:nvSpPr>
          <p:cNvPr id="21512" name="Freeform 7"/>
          <p:cNvSpPr/>
          <p:nvPr/>
        </p:nvSpPr>
        <p:spPr bwMode="auto">
          <a:xfrm>
            <a:off x="11603038" y="2973388"/>
            <a:ext cx="588962" cy="3884612"/>
          </a:xfrm>
          <a:custGeom>
            <a:avLst/>
            <a:gdLst>
              <a:gd name="T0" fmla="*/ 588347 w 31"/>
              <a:gd name="T1" fmla="*/ 0 h 205"/>
              <a:gd name="T2" fmla="*/ 531410 w 31"/>
              <a:gd name="T3" fmla="*/ 0 h 205"/>
              <a:gd name="T4" fmla="*/ 0 w 31"/>
              <a:gd name="T5" fmla="*/ 682156 h 205"/>
              <a:gd name="T6" fmla="*/ 0 w 31"/>
              <a:gd name="T7" fmla="*/ 3884501 h 205"/>
              <a:gd name="T8" fmla="*/ 588347 w 31"/>
              <a:gd name="T9" fmla="*/ 3884501 h 205"/>
              <a:gd name="T10" fmla="*/ 588347 w 31"/>
              <a:gd name="T11" fmla="*/ 0 h 205"/>
              <a:gd name="T12" fmla="*/ 0 60000 65536"/>
              <a:gd name="T13" fmla="*/ 0 60000 65536"/>
              <a:gd name="T14" fmla="*/ 0 60000 65536"/>
              <a:gd name="T15" fmla="*/ 0 60000 65536"/>
              <a:gd name="T16" fmla="*/ 0 60000 65536"/>
              <a:gd name="T17" fmla="*/ 0 60000 65536"/>
              <a:gd name="T18" fmla="*/ 0 w 31"/>
              <a:gd name="T19" fmla="*/ 0 h 205"/>
              <a:gd name="T20" fmla="*/ 31 w 31"/>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rgbClr val="4D86B3"/>
          </a:solidFill>
          <a:ln w="9525">
            <a:noFill/>
            <a:miter lim="800000"/>
          </a:ln>
        </p:spPr>
        <p:txBody>
          <a:bodyPr/>
          <a:lstStyle/>
          <a:p>
            <a:endParaRPr lang="zh-CN" altLang="en-US" sz="3200">
              <a:latin typeface="Calibri" panose="020F0502020204030204" pitchFamily="34" charset="0"/>
            </a:endParaRPr>
          </a:p>
        </p:txBody>
      </p:sp>
      <p:sp>
        <p:nvSpPr>
          <p:cNvPr id="21513" name="Freeform 8"/>
          <p:cNvSpPr/>
          <p:nvPr/>
        </p:nvSpPr>
        <p:spPr bwMode="auto">
          <a:xfrm>
            <a:off x="10126663" y="3656013"/>
            <a:ext cx="1401762" cy="3201987"/>
          </a:xfrm>
          <a:custGeom>
            <a:avLst/>
            <a:gdLst>
              <a:gd name="T0" fmla="*/ 0 w 74"/>
              <a:gd name="T1" fmla="*/ 1250346 h 169"/>
              <a:gd name="T2" fmla="*/ 0 w 74"/>
              <a:gd name="T3" fmla="*/ 3201642 h 169"/>
              <a:gd name="T4" fmla="*/ 1401162 w 74"/>
              <a:gd name="T5" fmla="*/ 3201642 h 169"/>
              <a:gd name="T6" fmla="*/ 1401162 w 74"/>
              <a:gd name="T7" fmla="*/ 0 h 169"/>
              <a:gd name="T8" fmla="*/ 0 w 74"/>
              <a:gd name="T9" fmla="*/ 1250346 h 169"/>
              <a:gd name="T10" fmla="*/ 0 60000 65536"/>
              <a:gd name="T11" fmla="*/ 0 60000 65536"/>
              <a:gd name="T12" fmla="*/ 0 60000 65536"/>
              <a:gd name="T13" fmla="*/ 0 60000 65536"/>
              <a:gd name="T14" fmla="*/ 0 60000 65536"/>
              <a:gd name="T15" fmla="*/ 0 w 74"/>
              <a:gd name="T16" fmla="*/ 0 h 169"/>
              <a:gd name="T17" fmla="*/ 74 w 74"/>
              <a:gd name="T18" fmla="*/ 169 h 169"/>
            </a:gdLst>
            <a:ahLst/>
            <a:cxnLst>
              <a:cxn ang="T10">
                <a:pos x="T0" y="T1"/>
              </a:cxn>
              <a:cxn ang="T11">
                <a:pos x="T2" y="T3"/>
              </a:cxn>
              <a:cxn ang="T12">
                <a:pos x="T4" y="T5"/>
              </a:cxn>
              <a:cxn ang="T13">
                <a:pos x="T6" y="T7"/>
              </a:cxn>
              <a:cxn ang="T14">
                <a:pos x="T8" y="T9"/>
              </a:cxn>
            </a:cxnLst>
            <a:rect l="T15" t="T16" r="T17" b="T18"/>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21514" name="Freeform 9"/>
          <p:cNvSpPr/>
          <p:nvPr/>
        </p:nvSpPr>
        <p:spPr bwMode="auto">
          <a:xfrm>
            <a:off x="5062538" y="5378450"/>
            <a:ext cx="2333625" cy="1042988"/>
          </a:xfrm>
          <a:custGeom>
            <a:avLst/>
            <a:gdLst>
              <a:gd name="T0" fmla="*/ 2294314 w 987"/>
              <a:gd name="T1" fmla="*/ 1042011 h 441"/>
              <a:gd name="T2" fmla="*/ 1309011 w 987"/>
              <a:gd name="T3" fmla="*/ 56708 h 441"/>
              <a:gd name="T4" fmla="*/ 0 w 987"/>
              <a:gd name="T5" fmla="*/ 56708 h 441"/>
              <a:gd name="T6" fmla="*/ 0 w 987"/>
              <a:gd name="T7" fmla="*/ 0 h 441"/>
              <a:gd name="T8" fmla="*/ 1327914 w 987"/>
              <a:gd name="T9" fmla="*/ 0 h 441"/>
              <a:gd name="T10" fmla="*/ 2332119 w 987"/>
              <a:gd name="T11" fmla="*/ 1023108 h 441"/>
              <a:gd name="T12" fmla="*/ 2294314 w 987"/>
              <a:gd name="T13" fmla="*/ 1042011 h 441"/>
              <a:gd name="T14" fmla="*/ 0 60000 65536"/>
              <a:gd name="T15" fmla="*/ 0 60000 65536"/>
              <a:gd name="T16" fmla="*/ 0 60000 65536"/>
              <a:gd name="T17" fmla="*/ 0 60000 65536"/>
              <a:gd name="T18" fmla="*/ 0 60000 65536"/>
              <a:gd name="T19" fmla="*/ 0 60000 65536"/>
              <a:gd name="T20" fmla="*/ 0 60000 65536"/>
              <a:gd name="T21" fmla="*/ 0 w 987"/>
              <a:gd name="T22" fmla="*/ 0 h 441"/>
              <a:gd name="T23" fmla="*/ 987 w 987"/>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1">
                <a:moveTo>
                  <a:pt x="971" y="441"/>
                </a:moveTo>
                <a:lnTo>
                  <a:pt x="554" y="24"/>
                </a:lnTo>
                <a:lnTo>
                  <a:pt x="0" y="24"/>
                </a:lnTo>
                <a:lnTo>
                  <a:pt x="0" y="0"/>
                </a:lnTo>
                <a:lnTo>
                  <a:pt x="562" y="0"/>
                </a:lnTo>
                <a:lnTo>
                  <a:pt x="987" y="433"/>
                </a:lnTo>
                <a:lnTo>
                  <a:pt x="971" y="441"/>
                </a:lnTo>
                <a:close/>
              </a:path>
            </a:pathLst>
          </a:cu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21515" name="Freeform 10"/>
          <p:cNvSpPr/>
          <p:nvPr/>
        </p:nvSpPr>
        <p:spPr bwMode="auto">
          <a:xfrm>
            <a:off x="7092950" y="4414838"/>
            <a:ext cx="2332038" cy="1039812"/>
          </a:xfrm>
          <a:custGeom>
            <a:avLst/>
            <a:gdLst>
              <a:gd name="T0" fmla="*/ 2294314 w 987"/>
              <a:gd name="T1" fmla="*/ 1039647 h 440"/>
              <a:gd name="T2" fmla="*/ 1306648 w 987"/>
              <a:gd name="T3" fmla="*/ 56708 h 440"/>
              <a:gd name="T4" fmla="*/ 0 w 987"/>
              <a:gd name="T5" fmla="*/ 56708 h 440"/>
              <a:gd name="T6" fmla="*/ 0 w 987"/>
              <a:gd name="T7" fmla="*/ 0 h 440"/>
              <a:gd name="T8" fmla="*/ 1325551 w 987"/>
              <a:gd name="T9" fmla="*/ 0 h 440"/>
              <a:gd name="T10" fmla="*/ 2332119 w 987"/>
              <a:gd name="T11" fmla="*/ 1020744 h 440"/>
              <a:gd name="T12" fmla="*/ 2294314 w 987"/>
              <a:gd name="T13" fmla="*/ 1039647 h 440"/>
              <a:gd name="T14" fmla="*/ 0 60000 65536"/>
              <a:gd name="T15" fmla="*/ 0 60000 65536"/>
              <a:gd name="T16" fmla="*/ 0 60000 65536"/>
              <a:gd name="T17" fmla="*/ 0 60000 65536"/>
              <a:gd name="T18" fmla="*/ 0 60000 65536"/>
              <a:gd name="T19" fmla="*/ 0 60000 65536"/>
              <a:gd name="T20" fmla="*/ 0 60000 65536"/>
              <a:gd name="T21" fmla="*/ 0 w 987"/>
              <a:gd name="T22" fmla="*/ 0 h 440"/>
              <a:gd name="T23" fmla="*/ 987 w 987"/>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0">
                <a:moveTo>
                  <a:pt x="971" y="440"/>
                </a:moveTo>
                <a:lnTo>
                  <a:pt x="553" y="24"/>
                </a:lnTo>
                <a:lnTo>
                  <a:pt x="0" y="24"/>
                </a:lnTo>
                <a:lnTo>
                  <a:pt x="0" y="0"/>
                </a:lnTo>
                <a:lnTo>
                  <a:pt x="561" y="0"/>
                </a:lnTo>
                <a:lnTo>
                  <a:pt x="987" y="432"/>
                </a:lnTo>
                <a:lnTo>
                  <a:pt x="971" y="440"/>
                </a:lnTo>
                <a:close/>
              </a:path>
            </a:pathLst>
          </a:custGeom>
          <a:solidFill>
            <a:srgbClr val="4D86B3"/>
          </a:solidFill>
          <a:ln w="9525">
            <a:noFill/>
            <a:miter lim="800000"/>
          </a:ln>
        </p:spPr>
        <p:txBody>
          <a:bodyPr/>
          <a:lstStyle/>
          <a:p>
            <a:endParaRPr lang="zh-CN" altLang="en-US" sz="3200">
              <a:latin typeface="Calibri" panose="020F0502020204030204" pitchFamily="34" charset="0"/>
            </a:endParaRPr>
          </a:p>
        </p:txBody>
      </p:sp>
      <p:sp>
        <p:nvSpPr>
          <p:cNvPr id="21516" name="Freeform 11"/>
          <p:cNvSpPr/>
          <p:nvPr/>
        </p:nvSpPr>
        <p:spPr bwMode="auto">
          <a:xfrm>
            <a:off x="8437563" y="3562350"/>
            <a:ext cx="2351087" cy="1041400"/>
          </a:xfrm>
          <a:custGeom>
            <a:avLst/>
            <a:gdLst>
              <a:gd name="T0" fmla="*/ 2313217 w 995"/>
              <a:gd name="T1" fmla="*/ 1042011 h 441"/>
              <a:gd name="T2" fmla="*/ 1309011 w 995"/>
              <a:gd name="T3" fmla="*/ 37805 h 441"/>
              <a:gd name="T4" fmla="*/ 0 w 995"/>
              <a:gd name="T5" fmla="*/ 37805 h 441"/>
              <a:gd name="T6" fmla="*/ 0 w 995"/>
              <a:gd name="T7" fmla="*/ 0 h 441"/>
              <a:gd name="T8" fmla="*/ 1327914 w 995"/>
              <a:gd name="T9" fmla="*/ 0 h 441"/>
              <a:gd name="T10" fmla="*/ 2351022 w 995"/>
              <a:gd name="T11" fmla="*/ 1004206 h 441"/>
              <a:gd name="T12" fmla="*/ 2313217 w 995"/>
              <a:gd name="T13" fmla="*/ 1042011 h 441"/>
              <a:gd name="T14" fmla="*/ 0 60000 65536"/>
              <a:gd name="T15" fmla="*/ 0 60000 65536"/>
              <a:gd name="T16" fmla="*/ 0 60000 65536"/>
              <a:gd name="T17" fmla="*/ 0 60000 65536"/>
              <a:gd name="T18" fmla="*/ 0 60000 65536"/>
              <a:gd name="T19" fmla="*/ 0 60000 65536"/>
              <a:gd name="T20" fmla="*/ 0 60000 65536"/>
              <a:gd name="T21" fmla="*/ 0 w 995"/>
              <a:gd name="T22" fmla="*/ 0 h 441"/>
              <a:gd name="T23" fmla="*/ 995 w 995"/>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5" h="441">
                <a:moveTo>
                  <a:pt x="979" y="441"/>
                </a:moveTo>
                <a:lnTo>
                  <a:pt x="554" y="16"/>
                </a:lnTo>
                <a:lnTo>
                  <a:pt x="0" y="16"/>
                </a:lnTo>
                <a:lnTo>
                  <a:pt x="0" y="0"/>
                </a:lnTo>
                <a:lnTo>
                  <a:pt x="562" y="0"/>
                </a:lnTo>
                <a:lnTo>
                  <a:pt x="995" y="425"/>
                </a:lnTo>
                <a:lnTo>
                  <a:pt x="979" y="441"/>
                </a:lnTo>
                <a:close/>
              </a:path>
            </a:pathLst>
          </a:custGeom>
          <a:solidFill>
            <a:srgbClr val="113A59"/>
          </a:solidFill>
          <a:ln w="9525">
            <a:noFill/>
            <a:miter lim="800000"/>
          </a:ln>
        </p:spPr>
        <p:txBody>
          <a:bodyPr/>
          <a:lstStyle/>
          <a:p>
            <a:endParaRPr lang="zh-CN" altLang="en-US" sz="2800">
              <a:latin typeface="Calibri" panose="020F0502020204030204" pitchFamily="34" charset="0"/>
            </a:endParaRPr>
          </a:p>
        </p:txBody>
      </p:sp>
      <p:sp>
        <p:nvSpPr>
          <p:cNvPr id="21517" name="Freeform 12"/>
          <p:cNvSpPr/>
          <p:nvPr/>
        </p:nvSpPr>
        <p:spPr bwMode="auto">
          <a:xfrm>
            <a:off x="9482138" y="2463800"/>
            <a:ext cx="2332037" cy="1041400"/>
          </a:xfrm>
          <a:custGeom>
            <a:avLst/>
            <a:gdLst>
              <a:gd name="T0" fmla="*/ 2313216 w 987"/>
              <a:gd name="T1" fmla="*/ 1042011 h 441"/>
              <a:gd name="T2" fmla="*/ 1306648 w 987"/>
              <a:gd name="T3" fmla="*/ 37805 h 441"/>
              <a:gd name="T4" fmla="*/ 0 w 987"/>
              <a:gd name="T5" fmla="*/ 37805 h 441"/>
              <a:gd name="T6" fmla="*/ 0 w 987"/>
              <a:gd name="T7" fmla="*/ 0 h 441"/>
              <a:gd name="T8" fmla="*/ 1325551 w 987"/>
              <a:gd name="T9" fmla="*/ 0 h 441"/>
              <a:gd name="T10" fmla="*/ 2332119 w 987"/>
              <a:gd name="T11" fmla="*/ 1004206 h 441"/>
              <a:gd name="T12" fmla="*/ 2313216 w 987"/>
              <a:gd name="T13" fmla="*/ 1042011 h 441"/>
              <a:gd name="T14" fmla="*/ 0 60000 65536"/>
              <a:gd name="T15" fmla="*/ 0 60000 65536"/>
              <a:gd name="T16" fmla="*/ 0 60000 65536"/>
              <a:gd name="T17" fmla="*/ 0 60000 65536"/>
              <a:gd name="T18" fmla="*/ 0 60000 65536"/>
              <a:gd name="T19" fmla="*/ 0 60000 65536"/>
              <a:gd name="T20" fmla="*/ 0 60000 65536"/>
              <a:gd name="T21" fmla="*/ 0 w 987"/>
              <a:gd name="T22" fmla="*/ 0 h 441"/>
              <a:gd name="T23" fmla="*/ 987 w 987"/>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1">
                <a:moveTo>
                  <a:pt x="979" y="441"/>
                </a:moveTo>
                <a:lnTo>
                  <a:pt x="553" y="16"/>
                </a:lnTo>
                <a:lnTo>
                  <a:pt x="0" y="16"/>
                </a:lnTo>
                <a:lnTo>
                  <a:pt x="0" y="0"/>
                </a:lnTo>
                <a:lnTo>
                  <a:pt x="561" y="0"/>
                </a:lnTo>
                <a:lnTo>
                  <a:pt x="987" y="425"/>
                </a:lnTo>
                <a:lnTo>
                  <a:pt x="979" y="441"/>
                </a:lnTo>
                <a:close/>
              </a:path>
            </a:pathLst>
          </a:custGeom>
          <a:solidFill>
            <a:srgbClr val="4D86B3"/>
          </a:solidFill>
          <a:ln w="9525">
            <a:noFill/>
            <a:miter lim="800000"/>
          </a:ln>
        </p:spPr>
        <p:txBody>
          <a:bodyPr/>
          <a:lstStyle/>
          <a:p>
            <a:endParaRPr lang="zh-CN" altLang="en-US" sz="3200">
              <a:latin typeface="Calibri" panose="020F0502020204030204" pitchFamily="34" charset="0"/>
            </a:endParaRPr>
          </a:p>
        </p:txBody>
      </p:sp>
      <p:sp>
        <p:nvSpPr>
          <p:cNvPr id="21518" name="Oval 13"/>
          <p:cNvSpPr>
            <a:spLocks noChangeArrowheads="1"/>
          </p:cNvSpPr>
          <p:nvPr/>
        </p:nvSpPr>
        <p:spPr bwMode="auto">
          <a:xfrm>
            <a:off x="4968875" y="5322888"/>
            <a:ext cx="188913" cy="190500"/>
          </a:xfrm>
          <a:prstGeom prst="ellipse">
            <a:avLst/>
          </a:prstGeom>
          <a:solidFill>
            <a:srgbClr val="113A59"/>
          </a:solidFill>
          <a:ln w="9525">
            <a:noFill/>
            <a:round/>
          </a:ln>
        </p:spPr>
        <p:txBody>
          <a:bodyPr/>
          <a:lstStyle/>
          <a:p>
            <a:endParaRPr lang="zh-CN" altLang="en-US" sz="2800">
              <a:latin typeface="Calibri" panose="020F0502020204030204" pitchFamily="34" charset="0"/>
            </a:endParaRPr>
          </a:p>
        </p:txBody>
      </p:sp>
      <p:sp>
        <p:nvSpPr>
          <p:cNvPr id="21519" name="Oval 14"/>
          <p:cNvSpPr>
            <a:spLocks noChangeArrowheads="1"/>
          </p:cNvSpPr>
          <p:nvPr/>
        </p:nvSpPr>
        <p:spPr bwMode="auto">
          <a:xfrm>
            <a:off x="8361363" y="3486150"/>
            <a:ext cx="192087" cy="207963"/>
          </a:xfrm>
          <a:prstGeom prst="ellipse">
            <a:avLst/>
          </a:prstGeom>
          <a:solidFill>
            <a:srgbClr val="113A59"/>
          </a:solidFill>
          <a:ln w="9525">
            <a:noFill/>
            <a:round/>
          </a:ln>
        </p:spPr>
        <p:txBody>
          <a:bodyPr/>
          <a:lstStyle/>
          <a:p>
            <a:endParaRPr lang="zh-CN" altLang="en-US" sz="2800">
              <a:latin typeface="Calibri" panose="020F0502020204030204" pitchFamily="34" charset="0"/>
            </a:endParaRPr>
          </a:p>
        </p:txBody>
      </p:sp>
      <p:sp>
        <p:nvSpPr>
          <p:cNvPr id="21520" name="Oval 15"/>
          <p:cNvSpPr>
            <a:spLocks noChangeArrowheads="1"/>
          </p:cNvSpPr>
          <p:nvPr/>
        </p:nvSpPr>
        <p:spPr bwMode="auto">
          <a:xfrm>
            <a:off x="7092950" y="4356100"/>
            <a:ext cx="188913" cy="190500"/>
          </a:xfrm>
          <a:prstGeom prst="ellipse">
            <a:avLst/>
          </a:prstGeom>
          <a:solidFill>
            <a:srgbClr val="4D86B3"/>
          </a:solidFill>
          <a:ln w="9525">
            <a:noFill/>
            <a:round/>
          </a:ln>
        </p:spPr>
        <p:txBody>
          <a:bodyPr/>
          <a:lstStyle/>
          <a:p>
            <a:endParaRPr lang="zh-CN" altLang="en-US" sz="3200">
              <a:latin typeface="Calibri" panose="020F0502020204030204" pitchFamily="34" charset="0"/>
            </a:endParaRPr>
          </a:p>
        </p:txBody>
      </p:sp>
      <p:sp>
        <p:nvSpPr>
          <p:cNvPr id="21521" name="Oval 16"/>
          <p:cNvSpPr>
            <a:spLocks noChangeArrowheads="1"/>
          </p:cNvSpPr>
          <p:nvPr/>
        </p:nvSpPr>
        <p:spPr bwMode="auto">
          <a:xfrm>
            <a:off x="9386888" y="2387600"/>
            <a:ext cx="188912" cy="207963"/>
          </a:xfrm>
          <a:prstGeom prst="ellipse">
            <a:avLst/>
          </a:prstGeom>
          <a:solidFill>
            <a:srgbClr val="4D86B3"/>
          </a:solidFill>
          <a:ln w="9525">
            <a:noFill/>
            <a:round/>
          </a:ln>
        </p:spPr>
        <p:txBody>
          <a:bodyPr/>
          <a:lstStyle/>
          <a:p>
            <a:endParaRPr lang="zh-CN" altLang="en-US" sz="3200">
              <a:latin typeface="Calibri" panose="020F0502020204030204" pitchFamily="34" charset="0"/>
            </a:endParaRPr>
          </a:p>
        </p:txBody>
      </p:sp>
      <p:sp>
        <p:nvSpPr>
          <p:cNvPr id="49" name="TextBox 692"/>
          <p:cNvSpPr txBox="1"/>
          <p:nvPr/>
        </p:nvSpPr>
        <p:spPr bwMode="auto">
          <a:xfrm>
            <a:off x="7577138" y="2200275"/>
            <a:ext cx="1979612" cy="58420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3200" spc="300" dirty="0" smtClean="0">
                <a:solidFill>
                  <a:srgbClr val="113A59"/>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3200" spc="300" dirty="0">
              <a:solidFill>
                <a:srgbClr val="113A59"/>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TextBox 692"/>
          <p:cNvSpPr txBox="1"/>
          <p:nvPr/>
        </p:nvSpPr>
        <p:spPr bwMode="auto">
          <a:xfrm>
            <a:off x="6016625" y="3327400"/>
            <a:ext cx="1979613" cy="58420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3200" spc="300" dirty="0" smtClean="0">
                <a:solidFill>
                  <a:srgbClr val="113A59"/>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3200" spc="300" dirty="0">
              <a:solidFill>
                <a:srgbClr val="113A59"/>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TextBox 692"/>
          <p:cNvSpPr txBox="1"/>
          <p:nvPr/>
        </p:nvSpPr>
        <p:spPr bwMode="auto">
          <a:xfrm>
            <a:off x="4740275" y="4176713"/>
            <a:ext cx="1981200" cy="58420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3200" spc="300" dirty="0" smtClean="0">
                <a:solidFill>
                  <a:srgbClr val="113A59"/>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3200" spc="300" dirty="0">
              <a:solidFill>
                <a:srgbClr val="113A59"/>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TextBox 692"/>
          <p:cNvSpPr txBox="1"/>
          <p:nvPr/>
        </p:nvSpPr>
        <p:spPr bwMode="auto">
          <a:xfrm>
            <a:off x="3119438" y="5143500"/>
            <a:ext cx="1981200" cy="58420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3200" spc="300" dirty="0" smtClean="0">
                <a:solidFill>
                  <a:srgbClr val="113A59"/>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3200" spc="300" dirty="0">
              <a:solidFill>
                <a:srgbClr val="113A59"/>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526" name="Content Placeholder 2"/>
          <p:cNvSpPr txBox="1"/>
          <p:nvPr/>
        </p:nvSpPr>
        <p:spPr bwMode="auto">
          <a:xfrm>
            <a:off x="531813" y="1738313"/>
            <a:ext cx="5364162" cy="1228725"/>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
        <p:nvSpPr>
          <p:cNvPr id="21527" name="Content Placeholder 2"/>
          <p:cNvSpPr txBox="1"/>
          <p:nvPr/>
        </p:nvSpPr>
        <p:spPr bwMode="auto">
          <a:xfrm>
            <a:off x="531813" y="2633663"/>
            <a:ext cx="5364162" cy="1227137"/>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113A59"/>
                </a:solidFill>
                <a:latin typeface="微软雅黑" panose="020B0503020204020204" pitchFamily="34" charset="-122"/>
                <a:ea typeface="微软雅黑" panose="020B0503020204020204" pitchFamily="34" charset="-122"/>
              </a:rPr>
              <a:t>MOMODA POWER TEMPLATE</a:t>
            </a:r>
            <a:endParaRPr lang="en-US" sz="2400" b="1" cap="small" dirty="0">
              <a:solidFill>
                <a:srgbClr val="113A59"/>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2532" name="组合 19"/>
          <p:cNvGrpSpPr/>
          <p:nvPr/>
        </p:nvGrpSpPr>
        <p:grpSpPr bwMode="auto">
          <a:xfrm>
            <a:off x="8915400" y="704850"/>
            <a:ext cx="2247900" cy="533400"/>
            <a:chOff x="2028559" y="4443106"/>
            <a:chExt cx="10163441" cy="2414894"/>
          </a:xfrm>
        </p:grpSpPr>
        <p:grpSp>
          <p:nvGrpSpPr>
            <p:cNvPr id="22593"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94"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95"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96"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97"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22533" name="组合 20"/>
          <p:cNvGrpSpPr/>
          <p:nvPr/>
        </p:nvGrpSpPr>
        <p:grpSpPr bwMode="auto">
          <a:xfrm flipH="1">
            <a:off x="742950" y="704850"/>
            <a:ext cx="2247900" cy="533400"/>
            <a:chOff x="2028559" y="4443106"/>
            <a:chExt cx="10163441" cy="2414894"/>
          </a:xfrm>
        </p:grpSpPr>
        <p:grpSp>
          <p:nvGrpSpPr>
            <p:cNvPr id="22578"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79"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80"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81"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2582"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22534" name="Freeform 285"/>
          <p:cNvSpPr>
            <a:spLocks noEditPoints="1"/>
          </p:cNvSpPr>
          <p:nvPr/>
        </p:nvSpPr>
        <p:spPr bwMode="auto">
          <a:xfrm>
            <a:off x="1598613" y="3138488"/>
            <a:ext cx="904875" cy="690562"/>
          </a:xfrm>
          <a:custGeom>
            <a:avLst/>
            <a:gdLst>
              <a:gd name="T0" fmla="*/ 864896 w 88"/>
              <a:gd name="T1" fmla="*/ 0 h 67"/>
              <a:gd name="T2" fmla="*/ 41186 w 88"/>
              <a:gd name="T3" fmla="*/ 0 h 67"/>
              <a:gd name="T4" fmla="*/ 0 w 88"/>
              <a:gd name="T5" fmla="*/ 41278 h 67"/>
              <a:gd name="T6" fmla="*/ 0 w 88"/>
              <a:gd name="T7" fmla="*/ 526297 h 67"/>
              <a:gd name="T8" fmla="*/ 41186 w 88"/>
              <a:gd name="T9" fmla="*/ 567575 h 67"/>
              <a:gd name="T10" fmla="*/ 308892 w 88"/>
              <a:gd name="T11" fmla="*/ 567575 h 67"/>
              <a:gd name="T12" fmla="*/ 308892 w 88"/>
              <a:gd name="T13" fmla="*/ 660451 h 67"/>
              <a:gd name="T14" fmla="*/ 205928 w 88"/>
              <a:gd name="T15" fmla="*/ 660451 h 67"/>
              <a:gd name="T16" fmla="*/ 195631 w 88"/>
              <a:gd name="T17" fmla="*/ 681090 h 67"/>
              <a:gd name="T18" fmla="*/ 205928 w 88"/>
              <a:gd name="T19" fmla="*/ 691410 h 67"/>
              <a:gd name="T20" fmla="*/ 700154 w 88"/>
              <a:gd name="T21" fmla="*/ 691410 h 67"/>
              <a:gd name="T22" fmla="*/ 710451 w 88"/>
              <a:gd name="T23" fmla="*/ 681090 h 67"/>
              <a:gd name="T24" fmla="*/ 700154 w 88"/>
              <a:gd name="T25" fmla="*/ 660451 h 67"/>
              <a:gd name="T26" fmla="*/ 607487 w 88"/>
              <a:gd name="T27" fmla="*/ 660451 h 67"/>
              <a:gd name="T28" fmla="*/ 607487 w 88"/>
              <a:gd name="T29" fmla="*/ 567575 h 67"/>
              <a:gd name="T30" fmla="*/ 864896 w 88"/>
              <a:gd name="T31" fmla="*/ 567575 h 67"/>
              <a:gd name="T32" fmla="*/ 906082 w 88"/>
              <a:gd name="T33" fmla="*/ 526297 h 67"/>
              <a:gd name="T34" fmla="*/ 906082 w 88"/>
              <a:gd name="T35" fmla="*/ 41278 h 67"/>
              <a:gd name="T36" fmla="*/ 864896 w 88"/>
              <a:gd name="T37" fmla="*/ 0 h 67"/>
              <a:gd name="T38" fmla="*/ 751636 w 88"/>
              <a:gd name="T39" fmla="*/ 526297 h 67"/>
              <a:gd name="T40" fmla="*/ 741340 w 88"/>
              <a:gd name="T41" fmla="*/ 515978 h 67"/>
              <a:gd name="T42" fmla="*/ 751636 w 88"/>
              <a:gd name="T43" fmla="*/ 505658 h 67"/>
              <a:gd name="T44" fmla="*/ 761933 w 88"/>
              <a:gd name="T45" fmla="*/ 515978 h 67"/>
              <a:gd name="T46" fmla="*/ 751636 w 88"/>
              <a:gd name="T47" fmla="*/ 526297 h 67"/>
              <a:gd name="T48" fmla="*/ 864896 w 88"/>
              <a:gd name="T49" fmla="*/ 464380 h 67"/>
              <a:gd name="T50" fmla="*/ 51482 w 88"/>
              <a:gd name="T51" fmla="*/ 464380 h 67"/>
              <a:gd name="T52" fmla="*/ 51482 w 88"/>
              <a:gd name="T53" fmla="*/ 41278 h 67"/>
              <a:gd name="T54" fmla="*/ 864896 w 88"/>
              <a:gd name="T55" fmla="*/ 41278 h 67"/>
              <a:gd name="T56" fmla="*/ 864896 w 88"/>
              <a:gd name="T57" fmla="*/ 464380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8"/>
              <a:gd name="T88" fmla="*/ 0 h 67"/>
              <a:gd name="T89" fmla="*/ 88 w 88"/>
              <a:gd name="T90" fmla="*/ 67 h 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8" h="67">
                <a:moveTo>
                  <a:pt x="84" y="0"/>
                </a:moveTo>
                <a:cubicBezTo>
                  <a:pt x="4" y="0"/>
                  <a:pt x="4" y="0"/>
                  <a:pt x="4" y="0"/>
                </a:cubicBezTo>
                <a:cubicBezTo>
                  <a:pt x="2" y="0"/>
                  <a:pt x="0" y="2"/>
                  <a:pt x="0" y="4"/>
                </a:cubicBezTo>
                <a:cubicBezTo>
                  <a:pt x="0" y="51"/>
                  <a:pt x="0" y="51"/>
                  <a:pt x="0" y="51"/>
                </a:cubicBezTo>
                <a:cubicBezTo>
                  <a:pt x="0" y="54"/>
                  <a:pt x="2" y="55"/>
                  <a:pt x="4" y="55"/>
                </a:cubicBezTo>
                <a:cubicBezTo>
                  <a:pt x="30" y="55"/>
                  <a:pt x="30" y="55"/>
                  <a:pt x="30" y="55"/>
                </a:cubicBezTo>
                <a:cubicBezTo>
                  <a:pt x="30" y="64"/>
                  <a:pt x="30" y="64"/>
                  <a:pt x="30" y="64"/>
                </a:cubicBezTo>
                <a:cubicBezTo>
                  <a:pt x="20" y="64"/>
                  <a:pt x="20" y="64"/>
                  <a:pt x="20" y="64"/>
                </a:cubicBezTo>
                <a:cubicBezTo>
                  <a:pt x="20" y="64"/>
                  <a:pt x="19" y="65"/>
                  <a:pt x="19" y="66"/>
                </a:cubicBezTo>
                <a:cubicBezTo>
                  <a:pt x="19" y="66"/>
                  <a:pt x="20" y="67"/>
                  <a:pt x="20" y="67"/>
                </a:cubicBezTo>
                <a:cubicBezTo>
                  <a:pt x="68" y="67"/>
                  <a:pt x="68" y="67"/>
                  <a:pt x="68" y="67"/>
                </a:cubicBezTo>
                <a:cubicBezTo>
                  <a:pt x="69" y="67"/>
                  <a:pt x="69" y="66"/>
                  <a:pt x="69" y="66"/>
                </a:cubicBezTo>
                <a:cubicBezTo>
                  <a:pt x="69" y="65"/>
                  <a:pt x="69" y="64"/>
                  <a:pt x="68" y="64"/>
                </a:cubicBezTo>
                <a:cubicBezTo>
                  <a:pt x="59" y="64"/>
                  <a:pt x="59" y="64"/>
                  <a:pt x="59" y="64"/>
                </a:cubicBezTo>
                <a:cubicBezTo>
                  <a:pt x="59" y="55"/>
                  <a:pt x="59" y="55"/>
                  <a:pt x="59" y="55"/>
                </a:cubicBezTo>
                <a:cubicBezTo>
                  <a:pt x="84" y="55"/>
                  <a:pt x="84" y="55"/>
                  <a:pt x="84" y="55"/>
                </a:cubicBezTo>
                <a:cubicBezTo>
                  <a:pt x="86" y="55"/>
                  <a:pt x="88" y="54"/>
                  <a:pt x="88" y="51"/>
                </a:cubicBezTo>
                <a:cubicBezTo>
                  <a:pt x="88" y="4"/>
                  <a:pt x="88" y="4"/>
                  <a:pt x="88" y="4"/>
                </a:cubicBezTo>
                <a:cubicBezTo>
                  <a:pt x="88" y="2"/>
                  <a:pt x="86" y="0"/>
                  <a:pt x="84" y="0"/>
                </a:cubicBezTo>
                <a:close/>
                <a:moveTo>
                  <a:pt x="73" y="51"/>
                </a:moveTo>
                <a:cubicBezTo>
                  <a:pt x="72" y="51"/>
                  <a:pt x="72" y="51"/>
                  <a:pt x="72" y="50"/>
                </a:cubicBezTo>
                <a:cubicBezTo>
                  <a:pt x="72" y="50"/>
                  <a:pt x="72" y="49"/>
                  <a:pt x="73" y="49"/>
                </a:cubicBezTo>
                <a:cubicBezTo>
                  <a:pt x="73" y="49"/>
                  <a:pt x="74" y="50"/>
                  <a:pt x="74" y="50"/>
                </a:cubicBezTo>
                <a:cubicBezTo>
                  <a:pt x="74" y="51"/>
                  <a:pt x="73" y="51"/>
                  <a:pt x="73" y="51"/>
                </a:cubicBezTo>
                <a:close/>
                <a:moveTo>
                  <a:pt x="84" y="45"/>
                </a:moveTo>
                <a:cubicBezTo>
                  <a:pt x="5" y="45"/>
                  <a:pt x="5" y="45"/>
                  <a:pt x="5" y="45"/>
                </a:cubicBezTo>
                <a:cubicBezTo>
                  <a:pt x="5" y="4"/>
                  <a:pt x="5" y="4"/>
                  <a:pt x="5" y="4"/>
                </a:cubicBezTo>
                <a:cubicBezTo>
                  <a:pt x="84" y="4"/>
                  <a:pt x="84" y="4"/>
                  <a:pt x="84" y="4"/>
                </a:cubicBezTo>
                <a:lnTo>
                  <a:pt x="84" y="45"/>
                </a:lnTo>
                <a:close/>
              </a:path>
            </a:pathLst>
          </a:cu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35" name="Freeform 286"/>
          <p:cNvSpPr>
            <a:spLocks noEditPoints="1"/>
          </p:cNvSpPr>
          <p:nvPr/>
        </p:nvSpPr>
        <p:spPr bwMode="auto">
          <a:xfrm>
            <a:off x="1071563" y="3581400"/>
            <a:ext cx="442912" cy="269875"/>
          </a:xfrm>
          <a:custGeom>
            <a:avLst/>
            <a:gdLst>
              <a:gd name="T0" fmla="*/ 0 w 43"/>
              <a:gd name="T1" fmla="*/ 187221 h 26"/>
              <a:gd name="T2" fmla="*/ 82471 w 43"/>
              <a:gd name="T3" fmla="*/ 270430 h 26"/>
              <a:gd name="T4" fmla="*/ 371122 w 43"/>
              <a:gd name="T5" fmla="*/ 270430 h 26"/>
              <a:gd name="T6" fmla="*/ 443284 w 43"/>
              <a:gd name="T7" fmla="*/ 187221 h 26"/>
              <a:gd name="T8" fmla="*/ 443284 w 43"/>
              <a:gd name="T9" fmla="*/ 0 h 26"/>
              <a:gd name="T10" fmla="*/ 0 w 43"/>
              <a:gd name="T11" fmla="*/ 0 h 26"/>
              <a:gd name="T12" fmla="*/ 0 w 43"/>
              <a:gd name="T13" fmla="*/ 187221 h 26"/>
              <a:gd name="T14" fmla="*/ 226796 w 43"/>
              <a:gd name="T15" fmla="*/ 124814 h 26"/>
              <a:gd name="T16" fmla="*/ 257723 w 43"/>
              <a:gd name="T17" fmla="*/ 156017 h 26"/>
              <a:gd name="T18" fmla="*/ 226796 w 43"/>
              <a:gd name="T19" fmla="*/ 197622 h 26"/>
              <a:gd name="T20" fmla="*/ 185561 w 43"/>
              <a:gd name="T21" fmla="*/ 156017 h 26"/>
              <a:gd name="T22" fmla="*/ 226796 w 43"/>
              <a:gd name="T23" fmla="*/ 124814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
              <a:gd name="T37" fmla="*/ 0 h 26"/>
              <a:gd name="T38" fmla="*/ 43 w 4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 h="26">
                <a:moveTo>
                  <a:pt x="0" y="18"/>
                </a:moveTo>
                <a:cubicBezTo>
                  <a:pt x="0" y="22"/>
                  <a:pt x="4" y="26"/>
                  <a:pt x="8" y="26"/>
                </a:cubicBezTo>
                <a:cubicBezTo>
                  <a:pt x="36" y="26"/>
                  <a:pt x="36" y="26"/>
                  <a:pt x="36" y="26"/>
                </a:cubicBezTo>
                <a:cubicBezTo>
                  <a:pt x="40" y="26"/>
                  <a:pt x="43" y="22"/>
                  <a:pt x="43" y="18"/>
                </a:cubicBezTo>
                <a:cubicBezTo>
                  <a:pt x="43" y="0"/>
                  <a:pt x="43" y="0"/>
                  <a:pt x="43" y="0"/>
                </a:cubicBezTo>
                <a:cubicBezTo>
                  <a:pt x="0" y="0"/>
                  <a:pt x="0" y="0"/>
                  <a:pt x="0" y="0"/>
                </a:cubicBezTo>
                <a:lnTo>
                  <a:pt x="0" y="18"/>
                </a:lnTo>
                <a:close/>
                <a:moveTo>
                  <a:pt x="22" y="12"/>
                </a:moveTo>
                <a:cubicBezTo>
                  <a:pt x="24" y="12"/>
                  <a:pt x="25" y="14"/>
                  <a:pt x="25" y="15"/>
                </a:cubicBezTo>
                <a:cubicBezTo>
                  <a:pt x="25" y="17"/>
                  <a:pt x="24" y="19"/>
                  <a:pt x="22" y="19"/>
                </a:cubicBezTo>
                <a:cubicBezTo>
                  <a:pt x="20" y="19"/>
                  <a:pt x="18" y="17"/>
                  <a:pt x="18" y="15"/>
                </a:cubicBezTo>
                <a:cubicBezTo>
                  <a:pt x="18" y="14"/>
                  <a:pt x="20" y="12"/>
                  <a:pt x="22" y="12"/>
                </a:cubicBezTo>
                <a:close/>
              </a:path>
            </a:pathLst>
          </a:cu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36" name="Freeform 287"/>
          <p:cNvSpPr>
            <a:spLocks noEditPoints="1"/>
          </p:cNvSpPr>
          <p:nvPr/>
        </p:nvSpPr>
        <p:spPr bwMode="auto">
          <a:xfrm>
            <a:off x="1071563" y="2900363"/>
            <a:ext cx="442912" cy="660400"/>
          </a:xfrm>
          <a:custGeom>
            <a:avLst/>
            <a:gdLst>
              <a:gd name="T0" fmla="*/ 371122 w 43"/>
              <a:gd name="T1" fmla="*/ 0 h 64"/>
              <a:gd name="T2" fmla="*/ 82471 w 43"/>
              <a:gd name="T3" fmla="*/ 0 h 64"/>
              <a:gd name="T4" fmla="*/ 0 w 43"/>
              <a:gd name="T5" fmla="*/ 82593 h 64"/>
              <a:gd name="T6" fmla="*/ 0 w 43"/>
              <a:gd name="T7" fmla="*/ 660742 h 64"/>
              <a:gd name="T8" fmla="*/ 443284 w 43"/>
              <a:gd name="T9" fmla="*/ 660742 h 64"/>
              <a:gd name="T10" fmla="*/ 443284 w 43"/>
              <a:gd name="T11" fmla="*/ 82593 h 64"/>
              <a:gd name="T12" fmla="*/ 371122 w 43"/>
              <a:gd name="T13" fmla="*/ 0 h 64"/>
              <a:gd name="T14" fmla="*/ 381430 w 43"/>
              <a:gd name="T15" fmla="*/ 278750 h 64"/>
              <a:gd name="T16" fmla="*/ 61854 w 43"/>
              <a:gd name="T17" fmla="*/ 278750 h 64"/>
              <a:gd name="T18" fmla="*/ 61854 w 43"/>
              <a:gd name="T19" fmla="*/ 206482 h 64"/>
              <a:gd name="T20" fmla="*/ 381430 w 43"/>
              <a:gd name="T21" fmla="*/ 206482 h 64"/>
              <a:gd name="T22" fmla="*/ 381430 w 43"/>
              <a:gd name="T23" fmla="*/ 278750 h 64"/>
              <a:gd name="T24" fmla="*/ 381430 w 43"/>
              <a:gd name="T25" fmla="*/ 144537 h 64"/>
              <a:gd name="T26" fmla="*/ 61854 w 43"/>
              <a:gd name="T27" fmla="*/ 144537 h 64"/>
              <a:gd name="T28" fmla="*/ 61854 w 43"/>
              <a:gd name="T29" fmla="*/ 72269 h 64"/>
              <a:gd name="T30" fmla="*/ 381430 w 43"/>
              <a:gd name="T31" fmla="*/ 72269 h 64"/>
              <a:gd name="T32" fmla="*/ 381430 w 43"/>
              <a:gd name="T33" fmla="*/ 144537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64"/>
              <a:gd name="T53" fmla="*/ 43 w 43"/>
              <a:gd name="T54" fmla="*/ 64 h 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64">
                <a:moveTo>
                  <a:pt x="36" y="0"/>
                </a:moveTo>
                <a:cubicBezTo>
                  <a:pt x="8" y="0"/>
                  <a:pt x="8" y="0"/>
                  <a:pt x="8" y="0"/>
                </a:cubicBezTo>
                <a:cubicBezTo>
                  <a:pt x="4" y="0"/>
                  <a:pt x="0" y="4"/>
                  <a:pt x="0" y="8"/>
                </a:cubicBezTo>
                <a:cubicBezTo>
                  <a:pt x="0" y="64"/>
                  <a:pt x="0" y="64"/>
                  <a:pt x="0" y="64"/>
                </a:cubicBezTo>
                <a:cubicBezTo>
                  <a:pt x="43" y="64"/>
                  <a:pt x="43" y="64"/>
                  <a:pt x="43" y="64"/>
                </a:cubicBezTo>
                <a:cubicBezTo>
                  <a:pt x="43" y="8"/>
                  <a:pt x="43" y="8"/>
                  <a:pt x="43" y="8"/>
                </a:cubicBezTo>
                <a:cubicBezTo>
                  <a:pt x="43" y="4"/>
                  <a:pt x="40" y="0"/>
                  <a:pt x="36" y="0"/>
                </a:cubicBezTo>
                <a:close/>
                <a:moveTo>
                  <a:pt x="37" y="27"/>
                </a:moveTo>
                <a:cubicBezTo>
                  <a:pt x="6" y="27"/>
                  <a:pt x="6" y="27"/>
                  <a:pt x="6" y="27"/>
                </a:cubicBezTo>
                <a:cubicBezTo>
                  <a:pt x="6" y="20"/>
                  <a:pt x="6" y="20"/>
                  <a:pt x="6" y="20"/>
                </a:cubicBezTo>
                <a:cubicBezTo>
                  <a:pt x="37" y="20"/>
                  <a:pt x="37" y="20"/>
                  <a:pt x="37" y="20"/>
                </a:cubicBezTo>
                <a:lnTo>
                  <a:pt x="37" y="27"/>
                </a:lnTo>
                <a:close/>
                <a:moveTo>
                  <a:pt x="37" y="14"/>
                </a:moveTo>
                <a:cubicBezTo>
                  <a:pt x="6" y="14"/>
                  <a:pt x="6" y="14"/>
                  <a:pt x="6" y="14"/>
                </a:cubicBezTo>
                <a:cubicBezTo>
                  <a:pt x="6" y="7"/>
                  <a:pt x="6" y="7"/>
                  <a:pt x="6" y="7"/>
                </a:cubicBezTo>
                <a:cubicBezTo>
                  <a:pt x="37" y="7"/>
                  <a:pt x="37" y="7"/>
                  <a:pt x="37" y="7"/>
                </a:cubicBezTo>
                <a:lnTo>
                  <a:pt x="37" y="14"/>
                </a:lnTo>
                <a:close/>
              </a:path>
            </a:pathLst>
          </a:cu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37" name="Freeform 288"/>
          <p:cNvSpPr/>
          <p:nvPr/>
        </p:nvSpPr>
        <p:spPr bwMode="auto">
          <a:xfrm>
            <a:off x="4027488" y="3859213"/>
            <a:ext cx="1289050" cy="73025"/>
          </a:xfrm>
          <a:custGeom>
            <a:avLst/>
            <a:gdLst>
              <a:gd name="T0" fmla="*/ 1288031 w 125"/>
              <a:gd name="T1" fmla="*/ 51776 h 7"/>
              <a:gd name="T2" fmla="*/ 1267423 w 125"/>
              <a:gd name="T3" fmla="*/ 72487 h 7"/>
              <a:gd name="T4" fmla="*/ 20609 w 125"/>
              <a:gd name="T5" fmla="*/ 72487 h 7"/>
              <a:gd name="T6" fmla="*/ 0 w 125"/>
              <a:gd name="T7" fmla="*/ 51776 h 7"/>
              <a:gd name="T8" fmla="*/ 0 w 125"/>
              <a:gd name="T9" fmla="*/ 10355 h 7"/>
              <a:gd name="T10" fmla="*/ 20609 w 125"/>
              <a:gd name="T11" fmla="*/ 0 h 7"/>
              <a:gd name="T12" fmla="*/ 1267423 w 125"/>
              <a:gd name="T13" fmla="*/ 0 h 7"/>
              <a:gd name="T14" fmla="*/ 1288031 w 125"/>
              <a:gd name="T15" fmla="*/ 10355 h 7"/>
              <a:gd name="T16" fmla="*/ 1288031 w 125"/>
              <a:gd name="T17" fmla="*/ 5177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5"/>
              <a:gd name="T28" fmla="*/ 0 h 7"/>
              <a:gd name="T29" fmla="*/ 125 w 12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5" h="7">
                <a:moveTo>
                  <a:pt x="125" y="5"/>
                </a:moveTo>
                <a:cubicBezTo>
                  <a:pt x="125" y="6"/>
                  <a:pt x="124" y="7"/>
                  <a:pt x="123" y="7"/>
                </a:cubicBezTo>
                <a:cubicBezTo>
                  <a:pt x="2" y="7"/>
                  <a:pt x="2" y="7"/>
                  <a:pt x="2" y="7"/>
                </a:cubicBezTo>
                <a:cubicBezTo>
                  <a:pt x="1" y="7"/>
                  <a:pt x="0" y="6"/>
                  <a:pt x="0" y="5"/>
                </a:cubicBezTo>
                <a:cubicBezTo>
                  <a:pt x="0" y="1"/>
                  <a:pt x="0" y="1"/>
                  <a:pt x="0" y="1"/>
                </a:cubicBezTo>
                <a:cubicBezTo>
                  <a:pt x="0" y="0"/>
                  <a:pt x="1" y="0"/>
                  <a:pt x="2" y="0"/>
                </a:cubicBezTo>
                <a:cubicBezTo>
                  <a:pt x="123" y="0"/>
                  <a:pt x="123" y="0"/>
                  <a:pt x="123" y="0"/>
                </a:cubicBezTo>
                <a:cubicBezTo>
                  <a:pt x="124" y="0"/>
                  <a:pt x="125" y="0"/>
                  <a:pt x="125" y="1"/>
                </a:cubicBezTo>
                <a:lnTo>
                  <a:pt x="125" y="5"/>
                </a:ln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22538" name="Freeform 289"/>
          <p:cNvSpPr>
            <a:spLocks noEditPoints="1"/>
          </p:cNvSpPr>
          <p:nvPr/>
        </p:nvSpPr>
        <p:spPr bwMode="auto">
          <a:xfrm>
            <a:off x="4100513" y="3179763"/>
            <a:ext cx="1146175" cy="649287"/>
          </a:xfrm>
          <a:custGeom>
            <a:avLst/>
            <a:gdLst>
              <a:gd name="T0" fmla="*/ 1094231 w 111"/>
              <a:gd name="T1" fmla="*/ 0 h 63"/>
              <a:gd name="T2" fmla="*/ 51615 w 111"/>
              <a:gd name="T3" fmla="*/ 0 h 63"/>
              <a:gd name="T4" fmla="*/ 0 w 111"/>
              <a:gd name="T5" fmla="*/ 51555 h 63"/>
              <a:gd name="T6" fmla="*/ 0 w 111"/>
              <a:gd name="T7" fmla="*/ 598036 h 63"/>
              <a:gd name="T8" fmla="*/ 51615 w 111"/>
              <a:gd name="T9" fmla="*/ 649591 h 63"/>
              <a:gd name="T10" fmla="*/ 1094231 w 111"/>
              <a:gd name="T11" fmla="*/ 649591 h 63"/>
              <a:gd name="T12" fmla="*/ 1145846 w 111"/>
              <a:gd name="T13" fmla="*/ 598036 h 63"/>
              <a:gd name="T14" fmla="*/ 1145846 w 111"/>
              <a:gd name="T15" fmla="*/ 51555 h 63"/>
              <a:gd name="T16" fmla="*/ 1094231 w 111"/>
              <a:gd name="T17" fmla="*/ 0 h 63"/>
              <a:gd name="T18" fmla="*/ 1094231 w 111"/>
              <a:gd name="T19" fmla="*/ 598036 h 63"/>
              <a:gd name="T20" fmla="*/ 61938 w 111"/>
              <a:gd name="T21" fmla="*/ 598036 h 63"/>
              <a:gd name="T22" fmla="*/ 61938 w 111"/>
              <a:gd name="T23" fmla="*/ 61866 h 63"/>
              <a:gd name="T24" fmla="*/ 1094231 w 111"/>
              <a:gd name="T25" fmla="*/ 61866 h 63"/>
              <a:gd name="T26" fmla="*/ 1094231 w 111"/>
              <a:gd name="T27" fmla="*/ 598036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63"/>
              <a:gd name="T44" fmla="*/ 111 w 111"/>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63">
                <a:moveTo>
                  <a:pt x="106" y="0"/>
                </a:moveTo>
                <a:cubicBezTo>
                  <a:pt x="5" y="0"/>
                  <a:pt x="5" y="0"/>
                  <a:pt x="5" y="0"/>
                </a:cubicBezTo>
                <a:cubicBezTo>
                  <a:pt x="3" y="0"/>
                  <a:pt x="0" y="2"/>
                  <a:pt x="0" y="5"/>
                </a:cubicBezTo>
                <a:cubicBezTo>
                  <a:pt x="0" y="58"/>
                  <a:pt x="0" y="58"/>
                  <a:pt x="0" y="58"/>
                </a:cubicBezTo>
                <a:cubicBezTo>
                  <a:pt x="0" y="61"/>
                  <a:pt x="3" y="63"/>
                  <a:pt x="5" y="63"/>
                </a:cubicBezTo>
                <a:cubicBezTo>
                  <a:pt x="106" y="63"/>
                  <a:pt x="106" y="63"/>
                  <a:pt x="106" y="63"/>
                </a:cubicBezTo>
                <a:cubicBezTo>
                  <a:pt x="109" y="63"/>
                  <a:pt x="111" y="61"/>
                  <a:pt x="111" y="58"/>
                </a:cubicBezTo>
                <a:cubicBezTo>
                  <a:pt x="111" y="5"/>
                  <a:pt x="111" y="5"/>
                  <a:pt x="111" y="5"/>
                </a:cubicBezTo>
                <a:cubicBezTo>
                  <a:pt x="111" y="2"/>
                  <a:pt x="109" y="0"/>
                  <a:pt x="106" y="0"/>
                </a:cubicBezTo>
                <a:close/>
                <a:moveTo>
                  <a:pt x="106" y="58"/>
                </a:moveTo>
                <a:cubicBezTo>
                  <a:pt x="6" y="58"/>
                  <a:pt x="6" y="58"/>
                  <a:pt x="6" y="58"/>
                </a:cubicBezTo>
                <a:cubicBezTo>
                  <a:pt x="6" y="6"/>
                  <a:pt x="6" y="6"/>
                  <a:pt x="6" y="6"/>
                </a:cubicBezTo>
                <a:cubicBezTo>
                  <a:pt x="106" y="6"/>
                  <a:pt x="106" y="6"/>
                  <a:pt x="106" y="6"/>
                </a:cubicBezTo>
                <a:lnTo>
                  <a:pt x="106" y="58"/>
                </a:lnTo>
                <a:close/>
              </a:path>
            </a:pathLst>
          </a:custGeom>
          <a:solidFill>
            <a:srgbClr val="113A59"/>
          </a:solidFill>
          <a:ln w="9525">
            <a:noFill/>
            <a:miter lim="800000"/>
          </a:ln>
        </p:spPr>
        <p:txBody>
          <a:bodyPr/>
          <a:lstStyle/>
          <a:p>
            <a:endParaRPr lang="zh-CN" altLang="en-US">
              <a:latin typeface="Calibri" panose="020F0502020204030204" pitchFamily="34" charset="0"/>
            </a:endParaRPr>
          </a:p>
        </p:txBody>
      </p:sp>
      <p:sp>
        <p:nvSpPr>
          <p:cNvPr id="22539" name="Freeform 290"/>
          <p:cNvSpPr>
            <a:spLocks noEditPoints="1"/>
          </p:cNvSpPr>
          <p:nvPr/>
        </p:nvSpPr>
        <p:spPr bwMode="auto">
          <a:xfrm>
            <a:off x="7188200" y="2900363"/>
            <a:ext cx="844550" cy="1116012"/>
          </a:xfrm>
          <a:custGeom>
            <a:avLst/>
            <a:gdLst>
              <a:gd name="T0" fmla="*/ 782937 w 82"/>
              <a:gd name="T1" fmla="*/ 0 h 108"/>
              <a:gd name="T2" fmla="*/ 61811 w 82"/>
              <a:gd name="T3" fmla="*/ 0 h 108"/>
              <a:gd name="T4" fmla="*/ 0 w 82"/>
              <a:gd name="T5" fmla="*/ 61954 h 108"/>
              <a:gd name="T6" fmla="*/ 0 w 82"/>
              <a:gd name="T7" fmla="*/ 1053224 h 108"/>
              <a:gd name="T8" fmla="*/ 61811 w 82"/>
              <a:gd name="T9" fmla="*/ 1115178 h 108"/>
              <a:gd name="T10" fmla="*/ 782937 w 82"/>
              <a:gd name="T11" fmla="*/ 1115178 h 108"/>
              <a:gd name="T12" fmla="*/ 844748 w 82"/>
              <a:gd name="T13" fmla="*/ 1053224 h 108"/>
              <a:gd name="T14" fmla="*/ 844748 w 82"/>
              <a:gd name="T15" fmla="*/ 61954 h 108"/>
              <a:gd name="T16" fmla="*/ 782937 w 82"/>
              <a:gd name="T17" fmla="*/ 0 h 108"/>
              <a:gd name="T18" fmla="*/ 422374 w 82"/>
              <a:gd name="T19" fmla="*/ 1094527 h 108"/>
              <a:gd name="T20" fmla="*/ 391469 w 82"/>
              <a:gd name="T21" fmla="*/ 1073875 h 108"/>
              <a:gd name="T22" fmla="*/ 422374 w 82"/>
              <a:gd name="T23" fmla="*/ 1042898 h 108"/>
              <a:gd name="T24" fmla="*/ 453279 w 82"/>
              <a:gd name="T25" fmla="*/ 1073875 h 108"/>
              <a:gd name="T26" fmla="*/ 422374 w 82"/>
              <a:gd name="T27" fmla="*/ 1094527 h 108"/>
              <a:gd name="T28" fmla="*/ 762334 w 82"/>
              <a:gd name="T29" fmla="*/ 1022247 h 108"/>
              <a:gd name="T30" fmla="*/ 92716 w 82"/>
              <a:gd name="T31" fmla="*/ 1022247 h 108"/>
              <a:gd name="T32" fmla="*/ 92716 w 82"/>
              <a:gd name="T33" fmla="*/ 103257 h 108"/>
              <a:gd name="T34" fmla="*/ 762334 w 82"/>
              <a:gd name="T35" fmla="*/ 103257 h 108"/>
              <a:gd name="T36" fmla="*/ 762334 w 82"/>
              <a:gd name="T37" fmla="*/ 1022247 h 1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2"/>
              <a:gd name="T58" fmla="*/ 0 h 108"/>
              <a:gd name="T59" fmla="*/ 82 w 82"/>
              <a:gd name="T60" fmla="*/ 108 h 1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2" h="108">
                <a:moveTo>
                  <a:pt x="76" y="0"/>
                </a:moveTo>
                <a:cubicBezTo>
                  <a:pt x="6" y="0"/>
                  <a:pt x="6" y="0"/>
                  <a:pt x="6" y="0"/>
                </a:cubicBezTo>
                <a:cubicBezTo>
                  <a:pt x="3" y="0"/>
                  <a:pt x="0" y="3"/>
                  <a:pt x="0" y="6"/>
                </a:cubicBezTo>
                <a:cubicBezTo>
                  <a:pt x="0" y="102"/>
                  <a:pt x="0" y="102"/>
                  <a:pt x="0" y="102"/>
                </a:cubicBezTo>
                <a:cubicBezTo>
                  <a:pt x="0" y="106"/>
                  <a:pt x="3" y="108"/>
                  <a:pt x="6" y="108"/>
                </a:cubicBezTo>
                <a:cubicBezTo>
                  <a:pt x="76" y="108"/>
                  <a:pt x="76" y="108"/>
                  <a:pt x="76" y="108"/>
                </a:cubicBezTo>
                <a:cubicBezTo>
                  <a:pt x="80" y="108"/>
                  <a:pt x="82" y="106"/>
                  <a:pt x="82" y="102"/>
                </a:cubicBezTo>
                <a:cubicBezTo>
                  <a:pt x="82" y="6"/>
                  <a:pt x="82" y="6"/>
                  <a:pt x="82" y="6"/>
                </a:cubicBezTo>
                <a:cubicBezTo>
                  <a:pt x="82" y="3"/>
                  <a:pt x="80" y="0"/>
                  <a:pt x="76" y="0"/>
                </a:cubicBezTo>
                <a:close/>
                <a:moveTo>
                  <a:pt x="41" y="106"/>
                </a:moveTo>
                <a:cubicBezTo>
                  <a:pt x="40" y="106"/>
                  <a:pt x="38" y="105"/>
                  <a:pt x="38" y="104"/>
                </a:cubicBezTo>
                <a:cubicBezTo>
                  <a:pt x="38" y="102"/>
                  <a:pt x="40" y="101"/>
                  <a:pt x="41" y="101"/>
                </a:cubicBezTo>
                <a:cubicBezTo>
                  <a:pt x="43" y="101"/>
                  <a:pt x="44" y="102"/>
                  <a:pt x="44" y="104"/>
                </a:cubicBezTo>
                <a:cubicBezTo>
                  <a:pt x="44" y="105"/>
                  <a:pt x="43" y="106"/>
                  <a:pt x="41" y="106"/>
                </a:cubicBezTo>
                <a:close/>
                <a:moveTo>
                  <a:pt x="74" y="99"/>
                </a:moveTo>
                <a:cubicBezTo>
                  <a:pt x="9" y="99"/>
                  <a:pt x="9" y="99"/>
                  <a:pt x="9" y="99"/>
                </a:cubicBezTo>
                <a:cubicBezTo>
                  <a:pt x="9" y="10"/>
                  <a:pt x="9" y="10"/>
                  <a:pt x="9" y="10"/>
                </a:cubicBezTo>
                <a:cubicBezTo>
                  <a:pt x="74" y="10"/>
                  <a:pt x="74" y="10"/>
                  <a:pt x="74" y="10"/>
                </a:cubicBezTo>
                <a:lnTo>
                  <a:pt x="74" y="99"/>
                </a:lnTo>
                <a:close/>
              </a:path>
            </a:pathLst>
          </a:cu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40" name="Freeform 291"/>
          <p:cNvSpPr>
            <a:spLocks noEditPoints="1"/>
          </p:cNvSpPr>
          <p:nvPr/>
        </p:nvSpPr>
        <p:spPr bwMode="auto">
          <a:xfrm>
            <a:off x="10226675" y="2900363"/>
            <a:ext cx="679450" cy="1196975"/>
          </a:xfrm>
          <a:custGeom>
            <a:avLst/>
            <a:gdLst>
              <a:gd name="T0" fmla="*/ 608109 w 66"/>
              <a:gd name="T1" fmla="*/ 0 h 116"/>
              <a:gd name="T2" fmla="*/ 72149 w 66"/>
              <a:gd name="T3" fmla="*/ 0 h 116"/>
              <a:gd name="T4" fmla="*/ 0 w 66"/>
              <a:gd name="T5" fmla="*/ 82485 h 116"/>
              <a:gd name="T6" fmla="*/ 0 w 66"/>
              <a:gd name="T7" fmla="*/ 1123854 h 116"/>
              <a:gd name="T8" fmla="*/ 72149 w 66"/>
              <a:gd name="T9" fmla="*/ 1196028 h 116"/>
              <a:gd name="T10" fmla="*/ 608109 w 66"/>
              <a:gd name="T11" fmla="*/ 1196028 h 116"/>
              <a:gd name="T12" fmla="*/ 680258 w 66"/>
              <a:gd name="T13" fmla="*/ 1123854 h 116"/>
              <a:gd name="T14" fmla="*/ 680258 w 66"/>
              <a:gd name="T15" fmla="*/ 82485 h 116"/>
              <a:gd name="T16" fmla="*/ 608109 w 66"/>
              <a:gd name="T17" fmla="*/ 0 h 116"/>
              <a:gd name="T18" fmla="*/ 226753 w 66"/>
              <a:gd name="T19" fmla="*/ 92795 h 116"/>
              <a:gd name="T20" fmla="*/ 453505 w 66"/>
              <a:gd name="T21" fmla="*/ 92795 h 116"/>
              <a:gd name="T22" fmla="*/ 453505 w 66"/>
              <a:gd name="T23" fmla="*/ 113416 h 116"/>
              <a:gd name="T24" fmla="*/ 226753 w 66"/>
              <a:gd name="T25" fmla="*/ 113416 h 116"/>
              <a:gd name="T26" fmla="*/ 226753 w 66"/>
              <a:gd name="T27" fmla="*/ 92795 h 116"/>
              <a:gd name="T28" fmla="*/ 340129 w 66"/>
              <a:gd name="T29" fmla="*/ 1154786 h 116"/>
              <a:gd name="T30" fmla="*/ 298901 w 66"/>
              <a:gd name="T31" fmla="*/ 1113543 h 116"/>
              <a:gd name="T32" fmla="*/ 340129 w 66"/>
              <a:gd name="T33" fmla="*/ 1061990 h 116"/>
              <a:gd name="T34" fmla="*/ 381357 w 66"/>
              <a:gd name="T35" fmla="*/ 1113543 h 116"/>
              <a:gd name="T36" fmla="*/ 340129 w 66"/>
              <a:gd name="T37" fmla="*/ 1154786 h 116"/>
              <a:gd name="T38" fmla="*/ 628723 w 66"/>
              <a:gd name="T39" fmla="*/ 1000127 h 116"/>
              <a:gd name="T40" fmla="*/ 51535 w 66"/>
              <a:gd name="T41" fmla="*/ 1000127 h 116"/>
              <a:gd name="T42" fmla="*/ 51535 w 66"/>
              <a:gd name="T43" fmla="*/ 195901 h 116"/>
              <a:gd name="T44" fmla="*/ 628723 w 66"/>
              <a:gd name="T45" fmla="*/ 195901 h 116"/>
              <a:gd name="T46" fmla="*/ 628723 w 66"/>
              <a:gd name="T47" fmla="*/ 1000127 h 1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6"/>
              <a:gd name="T73" fmla="*/ 0 h 116"/>
              <a:gd name="T74" fmla="*/ 66 w 66"/>
              <a:gd name="T75" fmla="*/ 116 h 11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6" h="116">
                <a:moveTo>
                  <a:pt x="59" y="0"/>
                </a:moveTo>
                <a:cubicBezTo>
                  <a:pt x="7" y="0"/>
                  <a:pt x="7" y="0"/>
                  <a:pt x="7" y="0"/>
                </a:cubicBezTo>
                <a:cubicBezTo>
                  <a:pt x="3" y="0"/>
                  <a:pt x="0" y="4"/>
                  <a:pt x="0" y="8"/>
                </a:cubicBezTo>
                <a:cubicBezTo>
                  <a:pt x="0" y="109"/>
                  <a:pt x="0" y="109"/>
                  <a:pt x="0" y="109"/>
                </a:cubicBezTo>
                <a:cubicBezTo>
                  <a:pt x="0" y="113"/>
                  <a:pt x="3" y="116"/>
                  <a:pt x="7" y="116"/>
                </a:cubicBezTo>
                <a:cubicBezTo>
                  <a:pt x="59" y="116"/>
                  <a:pt x="59" y="116"/>
                  <a:pt x="59" y="116"/>
                </a:cubicBezTo>
                <a:cubicBezTo>
                  <a:pt x="63" y="116"/>
                  <a:pt x="66" y="113"/>
                  <a:pt x="66" y="109"/>
                </a:cubicBezTo>
                <a:cubicBezTo>
                  <a:pt x="66" y="8"/>
                  <a:pt x="66" y="8"/>
                  <a:pt x="66" y="8"/>
                </a:cubicBezTo>
                <a:cubicBezTo>
                  <a:pt x="66" y="4"/>
                  <a:pt x="63" y="0"/>
                  <a:pt x="59" y="0"/>
                </a:cubicBezTo>
                <a:close/>
                <a:moveTo>
                  <a:pt x="22" y="9"/>
                </a:moveTo>
                <a:cubicBezTo>
                  <a:pt x="44" y="9"/>
                  <a:pt x="44" y="9"/>
                  <a:pt x="44" y="9"/>
                </a:cubicBezTo>
                <a:cubicBezTo>
                  <a:pt x="44" y="11"/>
                  <a:pt x="44" y="11"/>
                  <a:pt x="44" y="11"/>
                </a:cubicBezTo>
                <a:cubicBezTo>
                  <a:pt x="22" y="11"/>
                  <a:pt x="22" y="11"/>
                  <a:pt x="22" y="11"/>
                </a:cubicBezTo>
                <a:lnTo>
                  <a:pt x="22" y="9"/>
                </a:lnTo>
                <a:close/>
                <a:moveTo>
                  <a:pt x="33" y="112"/>
                </a:moveTo>
                <a:cubicBezTo>
                  <a:pt x="31" y="112"/>
                  <a:pt x="29" y="110"/>
                  <a:pt x="29" y="108"/>
                </a:cubicBezTo>
                <a:cubicBezTo>
                  <a:pt x="29" y="105"/>
                  <a:pt x="31" y="103"/>
                  <a:pt x="33" y="103"/>
                </a:cubicBezTo>
                <a:cubicBezTo>
                  <a:pt x="36" y="103"/>
                  <a:pt x="37" y="105"/>
                  <a:pt x="37" y="108"/>
                </a:cubicBezTo>
                <a:cubicBezTo>
                  <a:pt x="37" y="110"/>
                  <a:pt x="36" y="112"/>
                  <a:pt x="33" y="112"/>
                </a:cubicBezTo>
                <a:close/>
                <a:moveTo>
                  <a:pt x="61" y="97"/>
                </a:moveTo>
                <a:cubicBezTo>
                  <a:pt x="5" y="97"/>
                  <a:pt x="5" y="97"/>
                  <a:pt x="5" y="97"/>
                </a:cubicBezTo>
                <a:cubicBezTo>
                  <a:pt x="5" y="19"/>
                  <a:pt x="5" y="19"/>
                  <a:pt x="5" y="19"/>
                </a:cubicBezTo>
                <a:cubicBezTo>
                  <a:pt x="61" y="19"/>
                  <a:pt x="61" y="19"/>
                  <a:pt x="61" y="19"/>
                </a:cubicBezTo>
                <a:lnTo>
                  <a:pt x="61" y="97"/>
                </a:lnTo>
                <a:close/>
              </a:path>
            </a:pathLst>
          </a:cu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41" name="Oval 292"/>
          <p:cNvSpPr>
            <a:spLocks noChangeArrowheads="1"/>
          </p:cNvSpPr>
          <p:nvPr/>
        </p:nvSpPr>
        <p:spPr bwMode="auto">
          <a:xfrm>
            <a:off x="4008438" y="4356100"/>
            <a:ext cx="195262" cy="187325"/>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22542" name="Oval 293"/>
          <p:cNvSpPr>
            <a:spLocks noChangeArrowheads="1"/>
          </p:cNvSpPr>
          <p:nvPr/>
        </p:nvSpPr>
        <p:spPr bwMode="auto">
          <a:xfrm>
            <a:off x="4265613" y="4356100"/>
            <a:ext cx="193675" cy="187325"/>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22543" name="Oval 294"/>
          <p:cNvSpPr>
            <a:spLocks noChangeArrowheads="1"/>
          </p:cNvSpPr>
          <p:nvPr/>
        </p:nvSpPr>
        <p:spPr bwMode="auto">
          <a:xfrm>
            <a:off x="4532313" y="4356100"/>
            <a:ext cx="187325" cy="187325"/>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22544" name="Oval 295"/>
          <p:cNvSpPr>
            <a:spLocks noChangeArrowheads="1"/>
          </p:cNvSpPr>
          <p:nvPr/>
        </p:nvSpPr>
        <p:spPr bwMode="auto">
          <a:xfrm>
            <a:off x="4791075" y="4356100"/>
            <a:ext cx="184150"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45" name="Oval 296"/>
          <p:cNvSpPr>
            <a:spLocks noChangeArrowheads="1"/>
          </p:cNvSpPr>
          <p:nvPr/>
        </p:nvSpPr>
        <p:spPr bwMode="auto">
          <a:xfrm>
            <a:off x="5048250" y="4356100"/>
            <a:ext cx="198438"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46" name="Oval 297"/>
          <p:cNvSpPr>
            <a:spLocks noChangeArrowheads="1"/>
          </p:cNvSpPr>
          <p:nvPr/>
        </p:nvSpPr>
        <p:spPr bwMode="auto">
          <a:xfrm>
            <a:off x="1143000" y="4356100"/>
            <a:ext cx="195263"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47" name="Oval 298"/>
          <p:cNvSpPr>
            <a:spLocks noChangeArrowheads="1"/>
          </p:cNvSpPr>
          <p:nvPr/>
        </p:nvSpPr>
        <p:spPr bwMode="auto">
          <a:xfrm>
            <a:off x="1400175" y="4356100"/>
            <a:ext cx="198438"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48" name="Oval 299"/>
          <p:cNvSpPr>
            <a:spLocks noChangeArrowheads="1"/>
          </p:cNvSpPr>
          <p:nvPr/>
        </p:nvSpPr>
        <p:spPr bwMode="auto">
          <a:xfrm>
            <a:off x="1668463" y="4356100"/>
            <a:ext cx="185737"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49" name="Oval 300"/>
          <p:cNvSpPr>
            <a:spLocks noChangeArrowheads="1"/>
          </p:cNvSpPr>
          <p:nvPr/>
        </p:nvSpPr>
        <p:spPr bwMode="auto">
          <a:xfrm>
            <a:off x="1927225" y="4356100"/>
            <a:ext cx="184150"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50" name="Oval 301"/>
          <p:cNvSpPr>
            <a:spLocks noChangeArrowheads="1"/>
          </p:cNvSpPr>
          <p:nvPr/>
        </p:nvSpPr>
        <p:spPr bwMode="auto">
          <a:xfrm>
            <a:off x="2182813" y="4356100"/>
            <a:ext cx="198437"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51" name="Oval 302"/>
          <p:cNvSpPr>
            <a:spLocks noChangeArrowheads="1"/>
          </p:cNvSpPr>
          <p:nvPr/>
        </p:nvSpPr>
        <p:spPr bwMode="auto">
          <a:xfrm>
            <a:off x="6992938" y="4356100"/>
            <a:ext cx="195262"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52" name="Oval 303"/>
          <p:cNvSpPr>
            <a:spLocks noChangeArrowheads="1"/>
          </p:cNvSpPr>
          <p:nvPr/>
        </p:nvSpPr>
        <p:spPr bwMode="auto">
          <a:xfrm>
            <a:off x="7261225" y="4356100"/>
            <a:ext cx="185738"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53" name="Oval 304"/>
          <p:cNvSpPr>
            <a:spLocks noChangeArrowheads="1"/>
          </p:cNvSpPr>
          <p:nvPr/>
        </p:nvSpPr>
        <p:spPr bwMode="auto">
          <a:xfrm>
            <a:off x="7519988" y="4356100"/>
            <a:ext cx="184150" cy="187325"/>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22554" name="Oval 305"/>
          <p:cNvSpPr>
            <a:spLocks noChangeArrowheads="1"/>
          </p:cNvSpPr>
          <p:nvPr/>
        </p:nvSpPr>
        <p:spPr bwMode="auto">
          <a:xfrm>
            <a:off x="7777163" y="4356100"/>
            <a:ext cx="185737" cy="187325"/>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22555" name="Oval 306"/>
          <p:cNvSpPr>
            <a:spLocks noChangeArrowheads="1"/>
          </p:cNvSpPr>
          <p:nvPr/>
        </p:nvSpPr>
        <p:spPr bwMode="auto">
          <a:xfrm>
            <a:off x="8032750" y="4356100"/>
            <a:ext cx="198438" cy="187325"/>
          </a:xfrm>
          <a:prstGeom prst="ellipse">
            <a:avLst/>
          </a:prstGeom>
          <a:solidFill>
            <a:srgbClr val="113A59"/>
          </a:solidFill>
          <a:ln w="9525">
            <a:noFill/>
            <a:round/>
          </a:ln>
        </p:spPr>
        <p:txBody>
          <a:bodyPr/>
          <a:lstStyle/>
          <a:p>
            <a:endParaRPr lang="zh-CN" altLang="en-US">
              <a:latin typeface="Calibri" panose="020F0502020204030204" pitchFamily="34" charset="0"/>
            </a:endParaRPr>
          </a:p>
        </p:txBody>
      </p:sp>
      <p:sp>
        <p:nvSpPr>
          <p:cNvPr id="22556" name="Oval 307"/>
          <p:cNvSpPr>
            <a:spLocks noChangeArrowheads="1"/>
          </p:cNvSpPr>
          <p:nvPr/>
        </p:nvSpPr>
        <p:spPr bwMode="auto">
          <a:xfrm>
            <a:off x="9894888" y="4356100"/>
            <a:ext cx="185737"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57" name="Oval 308"/>
          <p:cNvSpPr>
            <a:spLocks noChangeArrowheads="1"/>
          </p:cNvSpPr>
          <p:nvPr/>
        </p:nvSpPr>
        <p:spPr bwMode="auto">
          <a:xfrm>
            <a:off x="10153650" y="4356100"/>
            <a:ext cx="195263"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58" name="Oval 309"/>
          <p:cNvSpPr>
            <a:spLocks noChangeArrowheads="1"/>
          </p:cNvSpPr>
          <p:nvPr/>
        </p:nvSpPr>
        <p:spPr bwMode="auto">
          <a:xfrm>
            <a:off x="10409238" y="4356100"/>
            <a:ext cx="195262"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59" name="Oval 310"/>
          <p:cNvSpPr>
            <a:spLocks noChangeArrowheads="1"/>
          </p:cNvSpPr>
          <p:nvPr/>
        </p:nvSpPr>
        <p:spPr bwMode="auto">
          <a:xfrm>
            <a:off x="10677525" y="4356100"/>
            <a:ext cx="187325"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60" name="Oval 311"/>
          <p:cNvSpPr>
            <a:spLocks noChangeArrowheads="1"/>
          </p:cNvSpPr>
          <p:nvPr/>
        </p:nvSpPr>
        <p:spPr bwMode="auto">
          <a:xfrm>
            <a:off x="10936288" y="4356100"/>
            <a:ext cx="184150" cy="187325"/>
          </a:xfrm>
          <a:prstGeom prst="ellipse">
            <a:avLst/>
          </a:prstGeom>
          <a:solidFill>
            <a:srgbClr val="113A59"/>
          </a:solidFill>
          <a:ln w="9525">
            <a:noFill/>
            <a:round/>
          </a:ln>
        </p:spPr>
        <p:txBody>
          <a:bodyPr/>
          <a:lstStyle/>
          <a:p>
            <a:endParaRPr lang="zh-CN" altLang="en-US" sz="1600">
              <a:latin typeface="Calibri" panose="020F0502020204030204" pitchFamily="34" charset="0"/>
            </a:endParaRPr>
          </a:p>
        </p:txBody>
      </p:sp>
      <p:sp>
        <p:nvSpPr>
          <p:cNvPr id="22561" name="Rectangle 312"/>
          <p:cNvSpPr>
            <a:spLocks noChangeArrowheads="1"/>
          </p:cNvSpPr>
          <p:nvPr/>
        </p:nvSpPr>
        <p:spPr bwMode="auto">
          <a:xfrm>
            <a:off x="1266825" y="5510213"/>
            <a:ext cx="174625" cy="920750"/>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62" name="Rectangle 313"/>
          <p:cNvSpPr>
            <a:spLocks noChangeArrowheads="1"/>
          </p:cNvSpPr>
          <p:nvPr/>
        </p:nvSpPr>
        <p:spPr bwMode="auto">
          <a:xfrm>
            <a:off x="1533525" y="4975225"/>
            <a:ext cx="176213" cy="1455738"/>
          </a:xfrm>
          <a:prstGeom prst="rect">
            <a:avLst/>
          </a:prstGeom>
          <a:solidFill>
            <a:srgbClr val="113A59"/>
          </a:solidFill>
          <a:ln w="9525">
            <a:noFill/>
            <a:miter lim="800000"/>
          </a:ln>
        </p:spPr>
        <p:txBody>
          <a:bodyPr/>
          <a:lstStyle/>
          <a:p>
            <a:endParaRPr lang="zh-CN" altLang="en-US">
              <a:latin typeface="Calibri" panose="020F0502020204030204" pitchFamily="34" charset="0"/>
            </a:endParaRPr>
          </a:p>
        </p:txBody>
      </p:sp>
      <p:sp>
        <p:nvSpPr>
          <p:cNvPr id="22563" name="Rectangle 314"/>
          <p:cNvSpPr>
            <a:spLocks noChangeArrowheads="1"/>
          </p:cNvSpPr>
          <p:nvPr/>
        </p:nvSpPr>
        <p:spPr bwMode="auto">
          <a:xfrm>
            <a:off x="1812925" y="5295900"/>
            <a:ext cx="174625" cy="1135063"/>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64" name="Rectangle 315"/>
          <p:cNvSpPr>
            <a:spLocks noChangeArrowheads="1"/>
          </p:cNvSpPr>
          <p:nvPr/>
        </p:nvSpPr>
        <p:spPr bwMode="auto">
          <a:xfrm>
            <a:off x="2079625" y="5613400"/>
            <a:ext cx="176213" cy="817563"/>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65" name="Rectangle 316"/>
          <p:cNvSpPr>
            <a:spLocks noChangeArrowheads="1"/>
          </p:cNvSpPr>
          <p:nvPr/>
        </p:nvSpPr>
        <p:spPr bwMode="auto">
          <a:xfrm>
            <a:off x="4130675" y="5048250"/>
            <a:ext cx="176213" cy="1382713"/>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66" name="Rectangle 317"/>
          <p:cNvSpPr>
            <a:spLocks noChangeArrowheads="1"/>
          </p:cNvSpPr>
          <p:nvPr/>
        </p:nvSpPr>
        <p:spPr bwMode="auto">
          <a:xfrm>
            <a:off x="4398963" y="5686425"/>
            <a:ext cx="174625" cy="744538"/>
          </a:xfrm>
          <a:prstGeom prst="rect">
            <a:avLst/>
          </a:prstGeom>
          <a:solidFill>
            <a:srgbClr val="113A59"/>
          </a:solidFill>
          <a:ln w="9525">
            <a:noFill/>
            <a:miter lim="800000"/>
          </a:ln>
        </p:spPr>
        <p:txBody>
          <a:bodyPr/>
          <a:lstStyle/>
          <a:p>
            <a:endParaRPr lang="zh-CN" altLang="en-US">
              <a:latin typeface="Calibri" panose="020F0502020204030204" pitchFamily="34" charset="0"/>
            </a:endParaRPr>
          </a:p>
        </p:txBody>
      </p:sp>
      <p:sp>
        <p:nvSpPr>
          <p:cNvPr id="22567" name="Rectangle 318"/>
          <p:cNvSpPr>
            <a:spLocks noChangeArrowheads="1"/>
          </p:cNvSpPr>
          <p:nvPr/>
        </p:nvSpPr>
        <p:spPr bwMode="auto">
          <a:xfrm>
            <a:off x="4676775" y="5861050"/>
            <a:ext cx="176213" cy="569913"/>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68" name="Rectangle 319"/>
          <p:cNvSpPr>
            <a:spLocks noChangeArrowheads="1"/>
          </p:cNvSpPr>
          <p:nvPr/>
        </p:nvSpPr>
        <p:spPr bwMode="auto">
          <a:xfrm>
            <a:off x="4945063" y="6151563"/>
            <a:ext cx="176212" cy="279400"/>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69" name="Rectangle 320"/>
          <p:cNvSpPr>
            <a:spLocks noChangeArrowheads="1"/>
          </p:cNvSpPr>
          <p:nvPr/>
        </p:nvSpPr>
        <p:spPr bwMode="auto">
          <a:xfrm>
            <a:off x="7116763" y="5872163"/>
            <a:ext cx="174625" cy="558800"/>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70" name="Rectangle 321"/>
          <p:cNvSpPr>
            <a:spLocks noChangeArrowheads="1"/>
          </p:cNvSpPr>
          <p:nvPr/>
        </p:nvSpPr>
        <p:spPr bwMode="auto">
          <a:xfrm>
            <a:off x="7383463" y="5975350"/>
            <a:ext cx="176212" cy="455613"/>
          </a:xfrm>
          <a:prstGeom prst="rect">
            <a:avLst/>
          </a:prstGeom>
          <a:solidFill>
            <a:srgbClr val="113A59"/>
          </a:solidFill>
          <a:ln w="9525">
            <a:noFill/>
            <a:miter lim="800000"/>
          </a:ln>
        </p:spPr>
        <p:txBody>
          <a:bodyPr/>
          <a:lstStyle/>
          <a:p>
            <a:endParaRPr lang="zh-CN" altLang="en-US">
              <a:latin typeface="Calibri" panose="020F0502020204030204" pitchFamily="34" charset="0"/>
            </a:endParaRPr>
          </a:p>
        </p:txBody>
      </p:sp>
      <p:sp>
        <p:nvSpPr>
          <p:cNvPr id="22571" name="Rectangle 322"/>
          <p:cNvSpPr>
            <a:spLocks noChangeArrowheads="1"/>
          </p:cNvSpPr>
          <p:nvPr/>
        </p:nvSpPr>
        <p:spPr bwMode="auto">
          <a:xfrm>
            <a:off x="7662863" y="6151563"/>
            <a:ext cx="174625" cy="279400"/>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72" name="Rectangle 323"/>
          <p:cNvSpPr>
            <a:spLocks noChangeArrowheads="1"/>
          </p:cNvSpPr>
          <p:nvPr/>
        </p:nvSpPr>
        <p:spPr bwMode="auto">
          <a:xfrm>
            <a:off x="7929563" y="4902200"/>
            <a:ext cx="176212" cy="1528763"/>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73" name="Rectangle 324"/>
          <p:cNvSpPr>
            <a:spLocks noChangeArrowheads="1"/>
          </p:cNvSpPr>
          <p:nvPr/>
        </p:nvSpPr>
        <p:spPr bwMode="auto">
          <a:xfrm>
            <a:off x="10069513" y="5138738"/>
            <a:ext cx="176212" cy="1292225"/>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74" name="Rectangle 325"/>
          <p:cNvSpPr>
            <a:spLocks noChangeArrowheads="1"/>
          </p:cNvSpPr>
          <p:nvPr/>
        </p:nvSpPr>
        <p:spPr bwMode="auto">
          <a:xfrm>
            <a:off x="10348913" y="4902200"/>
            <a:ext cx="163512" cy="1528763"/>
          </a:xfrm>
          <a:prstGeom prst="rect">
            <a:avLst/>
          </a:prstGeom>
          <a:solidFill>
            <a:srgbClr val="113A59"/>
          </a:solidFill>
          <a:ln w="9525">
            <a:noFill/>
            <a:miter lim="800000"/>
          </a:ln>
        </p:spPr>
        <p:txBody>
          <a:bodyPr/>
          <a:lstStyle/>
          <a:p>
            <a:endParaRPr lang="zh-CN" altLang="en-US">
              <a:latin typeface="Calibri" panose="020F0502020204030204" pitchFamily="34" charset="0"/>
            </a:endParaRPr>
          </a:p>
        </p:txBody>
      </p:sp>
      <p:sp>
        <p:nvSpPr>
          <p:cNvPr id="22575" name="Rectangle 326"/>
          <p:cNvSpPr>
            <a:spLocks noChangeArrowheads="1"/>
          </p:cNvSpPr>
          <p:nvPr/>
        </p:nvSpPr>
        <p:spPr bwMode="auto">
          <a:xfrm>
            <a:off x="10615613" y="5048250"/>
            <a:ext cx="176212" cy="1382713"/>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76" name="Rectangle 327"/>
          <p:cNvSpPr>
            <a:spLocks noChangeArrowheads="1"/>
          </p:cNvSpPr>
          <p:nvPr/>
        </p:nvSpPr>
        <p:spPr bwMode="auto">
          <a:xfrm>
            <a:off x="10895013" y="5510213"/>
            <a:ext cx="165100" cy="920750"/>
          </a:xfrm>
          <a:prstGeom prst="rect">
            <a:avLst/>
          </a:prstGeom>
          <a:solidFill>
            <a:srgbClr val="113A59"/>
          </a:solidFill>
          <a:ln w="9525">
            <a:noFill/>
            <a:miter lim="800000"/>
          </a:ln>
        </p:spPr>
        <p:txBody>
          <a:bodyPr/>
          <a:lstStyle/>
          <a:p>
            <a:endParaRPr lang="zh-CN" altLang="en-US" sz="1600">
              <a:latin typeface="Calibri" panose="020F0502020204030204" pitchFamily="34" charset="0"/>
            </a:endParaRPr>
          </a:p>
        </p:txBody>
      </p:sp>
      <p:sp>
        <p:nvSpPr>
          <p:cNvPr id="22577" name="Content Placeholder 2"/>
          <p:cNvSpPr txBox="1"/>
          <p:nvPr/>
        </p:nvSpPr>
        <p:spPr bwMode="auto">
          <a:xfrm>
            <a:off x="895350" y="1905000"/>
            <a:ext cx="10401300" cy="1228725"/>
          </a:xfrm>
          <a:prstGeom prst="rect">
            <a:avLst/>
          </a:prstGeom>
          <a:noFill/>
          <a:ln w="9525">
            <a:noFill/>
            <a:miter lim="800000"/>
          </a:ln>
        </p:spPr>
        <p:txBody>
          <a:bodyPr/>
          <a:lstStyle/>
          <a:p>
            <a:pPr algn="ctr">
              <a:spcBef>
                <a:spcPct val="20000"/>
              </a:spcBef>
              <a:buFont typeface="Arial" panose="020B0604020202020204" pitchFamily="34" charset="0"/>
              <a:buNone/>
            </a:pPr>
            <a:r>
              <a:rPr lang="en-US" altLang="zh-CN" sz="1200">
                <a:solidFill>
                  <a:srgbClr val="113A59"/>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altLang="zh-CN" sz="1200">
              <a:solidFill>
                <a:srgbClr val="113A59"/>
              </a:solidFill>
              <a:latin typeface="Calibri" panose="020F050202020403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113A59"/>
                </a:solidFill>
                <a:latin typeface="微软雅黑" panose="020B0503020204020204" pitchFamily="34" charset="-122"/>
                <a:ea typeface="微软雅黑" panose="020B0503020204020204" pitchFamily="34" charset="-122"/>
              </a:rPr>
              <a:t>MOMODA POWER TEMPLATE</a:t>
            </a:r>
            <a:endParaRPr lang="en-US" sz="2400" b="1" cap="small" dirty="0">
              <a:solidFill>
                <a:srgbClr val="113A59"/>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3556" name="组合 19"/>
          <p:cNvGrpSpPr/>
          <p:nvPr/>
        </p:nvGrpSpPr>
        <p:grpSpPr bwMode="auto">
          <a:xfrm>
            <a:off x="8915400" y="704850"/>
            <a:ext cx="2247900" cy="533400"/>
            <a:chOff x="2028559" y="4443106"/>
            <a:chExt cx="10163441" cy="2414894"/>
          </a:xfrm>
        </p:grpSpPr>
        <p:grpSp>
          <p:nvGrpSpPr>
            <p:cNvPr id="23621"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622"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623"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624"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625"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23557" name="组合 20"/>
          <p:cNvGrpSpPr/>
          <p:nvPr/>
        </p:nvGrpSpPr>
        <p:grpSpPr bwMode="auto">
          <a:xfrm flipH="1">
            <a:off x="742950" y="704850"/>
            <a:ext cx="2247900" cy="533400"/>
            <a:chOff x="2028559" y="4443106"/>
            <a:chExt cx="10163441" cy="2414894"/>
          </a:xfrm>
        </p:grpSpPr>
        <p:grpSp>
          <p:nvGrpSpPr>
            <p:cNvPr id="23606"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607"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608"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609"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3610"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sp>
        <p:nvSpPr>
          <p:cNvPr id="3" name="Rounded Rectangle 14"/>
          <p:cNvSpPr/>
          <p:nvPr/>
        </p:nvSpPr>
        <p:spPr>
          <a:xfrm>
            <a:off x="795477" y="2647406"/>
            <a:ext cx="2245548" cy="3211125"/>
          </a:xfrm>
          <a:prstGeom prst="roundRect">
            <a:avLst>
              <a:gd name="adj" fmla="val 5238"/>
            </a:avLst>
          </a:prstGeom>
          <a:solidFill>
            <a:schemeClr val="bg1"/>
          </a:solidFill>
          <a:ln w="12700">
            <a:noFill/>
          </a:ln>
          <a:effectLst>
            <a:outerShdw blurRad="8001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p>
        </p:txBody>
      </p:sp>
      <p:sp>
        <p:nvSpPr>
          <p:cNvPr id="5" name="Rounded Rectangle 142"/>
          <p:cNvSpPr/>
          <p:nvPr/>
        </p:nvSpPr>
        <p:spPr>
          <a:xfrm>
            <a:off x="1587091" y="3034929"/>
            <a:ext cx="662321" cy="662321"/>
          </a:xfrm>
          <a:prstGeom prst="roundRect">
            <a:avLst>
              <a:gd name="adj" fmla="val 5238"/>
            </a:avLst>
          </a:prstGeom>
          <a:solidFill>
            <a:srgbClr val="F3C953"/>
          </a:solidFill>
          <a:ln w="12700">
            <a:noFill/>
          </a:ln>
          <a:effectLst>
            <a:outerShdw blurRad="177800" sx="102000" sy="102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p>
        </p:txBody>
      </p:sp>
      <p:sp>
        <p:nvSpPr>
          <p:cNvPr id="8" name="Freeform 177"/>
          <p:cNvSpPr>
            <a:spLocks noEditPoints="1"/>
          </p:cNvSpPr>
          <p:nvPr/>
        </p:nvSpPr>
        <p:spPr bwMode="auto">
          <a:xfrm>
            <a:off x="1734130" y="3184612"/>
            <a:ext cx="368243" cy="362953"/>
          </a:xfrm>
          <a:custGeom>
            <a:avLst/>
            <a:gdLst>
              <a:gd name="T0" fmla="*/ 127 w 147"/>
              <a:gd name="T1" fmla="*/ 38 h 145"/>
              <a:gd name="T2" fmla="*/ 106 w 147"/>
              <a:gd name="T3" fmla="*/ 14 h 145"/>
              <a:gd name="T4" fmla="*/ 59 w 147"/>
              <a:gd name="T5" fmla="*/ 3 h 145"/>
              <a:gd name="T6" fmla="*/ 23 w 147"/>
              <a:gd name="T7" fmla="*/ 38 h 145"/>
              <a:gd name="T8" fmla="*/ 0 w 147"/>
              <a:gd name="T9" fmla="*/ 45 h 145"/>
              <a:gd name="T10" fmla="*/ 6 w 147"/>
              <a:gd name="T11" fmla="*/ 65 h 145"/>
              <a:gd name="T12" fmla="*/ 13 w 147"/>
              <a:gd name="T13" fmla="*/ 138 h 145"/>
              <a:gd name="T14" fmla="*/ 127 w 147"/>
              <a:gd name="T15" fmla="*/ 145 h 145"/>
              <a:gd name="T16" fmla="*/ 133 w 147"/>
              <a:gd name="T17" fmla="*/ 65 h 145"/>
              <a:gd name="T18" fmla="*/ 147 w 147"/>
              <a:gd name="T19" fmla="*/ 58 h 145"/>
              <a:gd name="T20" fmla="*/ 140 w 147"/>
              <a:gd name="T21" fmla="*/ 38 h 145"/>
              <a:gd name="T22" fmla="*/ 116 w 147"/>
              <a:gd name="T23" fmla="*/ 25 h 145"/>
              <a:gd name="T24" fmla="*/ 119 w 147"/>
              <a:gd name="T25" fmla="*/ 38 h 145"/>
              <a:gd name="T26" fmla="*/ 112 w 147"/>
              <a:gd name="T27" fmla="*/ 33 h 145"/>
              <a:gd name="T28" fmla="*/ 103 w 147"/>
              <a:gd name="T29" fmla="*/ 28 h 145"/>
              <a:gd name="T30" fmla="*/ 96 w 147"/>
              <a:gd name="T31" fmla="*/ 25 h 145"/>
              <a:gd name="T32" fmla="*/ 108 w 147"/>
              <a:gd name="T33" fmla="*/ 20 h 145"/>
              <a:gd name="T34" fmla="*/ 62 w 147"/>
              <a:gd name="T35" fmla="*/ 38 h 145"/>
              <a:gd name="T36" fmla="*/ 106 w 147"/>
              <a:gd name="T37" fmla="*/ 38 h 145"/>
              <a:gd name="T38" fmla="*/ 55 w 147"/>
              <a:gd name="T39" fmla="*/ 9 h 145"/>
              <a:gd name="T40" fmla="*/ 54 w 147"/>
              <a:gd name="T41" fmla="*/ 38 h 145"/>
              <a:gd name="T42" fmla="*/ 39 w 147"/>
              <a:gd name="T43" fmla="*/ 38 h 145"/>
              <a:gd name="T44" fmla="*/ 31 w 147"/>
              <a:gd name="T45" fmla="*/ 38 h 145"/>
              <a:gd name="T46" fmla="*/ 127 w 147"/>
              <a:gd name="T47" fmla="*/ 138 h 145"/>
              <a:gd name="T48" fmla="*/ 20 w 147"/>
              <a:gd name="T49" fmla="*/ 65 h 145"/>
              <a:gd name="T50" fmla="*/ 127 w 147"/>
              <a:gd name="T51" fmla="*/ 138 h 145"/>
              <a:gd name="T52" fmla="*/ 6 w 147"/>
              <a:gd name="T53" fmla="*/ 58 h 145"/>
              <a:gd name="T54" fmla="*/ 140 w 147"/>
              <a:gd name="T55" fmla="*/ 45 h 145"/>
              <a:gd name="T56" fmla="*/ 58 w 147"/>
              <a:gd name="T57" fmla="*/ 18 h 145"/>
              <a:gd name="T58" fmla="*/ 49 w 147"/>
              <a:gd name="T59" fmla="*/ 21 h 145"/>
              <a:gd name="T60" fmla="*/ 58 w 147"/>
              <a:gd name="T61" fmla="*/ 18 h 145"/>
              <a:gd name="T62" fmla="*/ 45 w 147"/>
              <a:gd name="T63" fmla="*/ 26 h 145"/>
              <a:gd name="T64" fmla="*/ 48 w 147"/>
              <a:gd name="T65" fmla="*/ 35 h 145"/>
              <a:gd name="T66" fmla="*/ 53 w 147"/>
              <a:gd name="T67" fmla="*/ 98 h 145"/>
              <a:gd name="T68" fmla="*/ 100 w 147"/>
              <a:gd name="T69" fmla="*/ 92 h 145"/>
              <a:gd name="T70" fmla="*/ 93 w 147"/>
              <a:gd name="T71" fmla="*/ 78 h 145"/>
              <a:gd name="T72" fmla="*/ 47 w 147"/>
              <a:gd name="T73" fmla="*/ 85 h 145"/>
              <a:gd name="T74" fmla="*/ 53 w 147"/>
              <a:gd name="T75" fmla="*/ 98 h 145"/>
              <a:gd name="T76" fmla="*/ 93 w 147"/>
              <a:gd name="T77" fmla="*/ 85 h 145"/>
              <a:gd name="T78" fmla="*/ 53 w 147"/>
              <a:gd name="T79" fmla="*/ 9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7" h="145">
                <a:moveTo>
                  <a:pt x="140" y="38"/>
                </a:moveTo>
                <a:cubicBezTo>
                  <a:pt x="127" y="38"/>
                  <a:pt x="127" y="38"/>
                  <a:pt x="127" y="38"/>
                </a:cubicBezTo>
                <a:cubicBezTo>
                  <a:pt x="123" y="23"/>
                  <a:pt x="123" y="23"/>
                  <a:pt x="123" y="23"/>
                </a:cubicBezTo>
                <a:cubicBezTo>
                  <a:pt x="121" y="16"/>
                  <a:pt x="114" y="12"/>
                  <a:pt x="106" y="14"/>
                </a:cubicBezTo>
                <a:cubicBezTo>
                  <a:pt x="86" y="19"/>
                  <a:pt x="86" y="19"/>
                  <a:pt x="86" y="19"/>
                </a:cubicBezTo>
                <a:cubicBezTo>
                  <a:pt x="59" y="3"/>
                  <a:pt x="59" y="3"/>
                  <a:pt x="59" y="3"/>
                </a:cubicBezTo>
                <a:cubicBezTo>
                  <a:pt x="52" y="0"/>
                  <a:pt x="44" y="2"/>
                  <a:pt x="40" y="8"/>
                </a:cubicBezTo>
                <a:cubicBezTo>
                  <a:pt x="23" y="38"/>
                  <a:pt x="23" y="38"/>
                  <a:pt x="23" y="38"/>
                </a:cubicBezTo>
                <a:cubicBezTo>
                  <a:pt x="6" y="38"/>
                  <a:pt x="6" y="38"/>
                  <a:pt x="6" y="38"/>
                </a:cubicBezTo>
                <a:cubicBezTo>
                  <a:pt x="3" y="38"/>
                  <a:pt x="0" y="41"/>
                  <a:pt x="0" y="45"/>
                </a:cubicBezTo>
                <a:cubicBezTo>
                  <a:pt x="0" y="58"/>
                  <a:pt x="0" y="58"/>
                  <a:pt x="0" y="58"/>
                </a:cubicBezTo>
                <a:cubicBezTo>
                  <a:pt x="0" y="62"/>
                  <a:pt x="3" y="65"/>
                  <a:pt x="6" y="65"/>
                </a:cubicBezTo>
                <a:cubicBezTo>
                  <a:pt x="13" y="65"/>
                  <a:pt x="13" y="65"/>
                  <a:pt x="13" y="65"/>
                </a:cubicBezTo>
                <a:cubicBezTo>
                  <a:pt x="13" y="138"/>
                  <a:pt x="13" y="138"/>
                  <a:pt x="13" y="138"/>
                </a:cubicBezTo>
                <a:cubicBezTo>
                  <a:pt x="13" y="142"/>
                  <a:pt x="16" y="145"/>
                  <a:pt x="20" y="145"/>
                </a:cubicBezTo>
                <a:cubicBezTo>
                  <a:pt x="127" y="145"/>
                  <a:pt x="127" y="145"/>
                  <a:pt x="127" y="145"/>
                </a:cubicBezTo>
                <a:cubicBezTo>
                  <a:pt x="130" y="145"/>
                  <a:pt x="133" y="142"/>
                  <a:pt x="133" y="138"/>
                </a:cubicBezTo>
                <a:cubicBezTo>
                  <a:pt x="133" y="65"/>
                  <a:pt x="133" y="65"/>
                  <a:pt x="133" y="65"/>
                </a:cubicBezTo>
                <a:cubicBezTo>
                  <a:pt x="140" y="65"/>
                  <a:pt x="140" y="65"/>
                  <a:pt x="140" y="65"/>
                </a:cubicBezTo>
                <a:cubicBezTo>
                  <a:pt x="144" y="65"/>
                  <a:pt x="147" y="62"/>
                  <a:pt x="147" y="58"/>
                </a:cubicBezTo>
                <a:cubicBezTo>
                  <a:pt x="147" y="45"/>
                  <a:pt x="147" y="45"/>
                  <a:pt x="147" y="45"/>
                </a:cubicBezTo>
                <a:cubicBezTo>
                  <a:pt x="147" y="41"/>
                  <a:pt x="144" y="38"/>
                  <a:pt x="140" y="38"/>
                </a:cubicBezTo>
                <a:close/>
                <a:moveTo>
                  <a:pt x="108" y="20"/>
                </a:moveTo>
                <a:cubicBezTo>
                  <a:pt x="112" y="19"/>
                  <a:pt x="115" y="21"/>
                  <a:pt x="116" y="25"/>
                </a:cubicBezTo>
                <a:cubicBezTo>
                  <a:pt x="120" y="38"/>
                  <a:pt x="120" y="38"/>
                  <a:pt x="120" y="38"/>
                </a:cubicBezTo>
                <a:cubicBezTo>
                  <a:pt x="119" y="38"/>
                  <a:pt x="119" y="38"/>
                  <a:pt x="119" y="38"/>
                </a:cubicBezTo>
                <a:cubicBezTo>
                  <a:pt x="111" y="33"/>
                  <a:pt x="111" y="33"/>
                  <a:pt x="111" y="33"/>
                </a:cubicBezTo>
                <a:cubicBezTo>
                  <a:pt x="112" y="33"/>
                  <a:pt x="112" y="33"/>
                  <a:pt x="112" y="33"/>
                </a:cubicBezTo>
                <a:cubicBezTo>
                  <a:pt x="110" y="26"/>
                  <a:pt x="110" y="26"/>
                  <a:pt x="110" y="26"/>
                </a:cubicBezTo>
                <a:cubicBezTo>
                  <a:pt x="103" y="28"/>
                  <a:pt x="103" y="28"/>
                  <a:pt x="103" y="28"/>
                </a:cubicBezTo>
                <a:cubicBezTo>
                  <a:pt x="104" y="29"/>
                  <a:pt x="104" y="29"/>
                  <a:pt x="104" y="29"/>
                </a:cubicBezTo>
                <a:cubicBezTo>
                  <a:pt x="96" y="25"/>
                  <a:pt x="96" y="25"/>
                  <a:pt x="96" y="25"/>
                </a:cubicBezTo>
                <a:cubicBezTo>
                  <a:pt x="95" y="23"/>
                  <a:pt x="95" y="23"/>
                  <a:pt x="95" y="23"/>
                </a:cubicBezTo>
                <a:lnTo>
                  <a:pt x="108" y="20"/>
                </a:lnTo>
                <a:close/>
                <a:moveTo>
                  <a:pt x="106" y="38"/>
                </a:moveTo>
                <a:cubicBezTo>
                  <a:pt x="62" y="38"/>
                  <a:pt x="62" y="38"/>
                  <a:pt x="62" y="38"/>
                </a:cubicBezTo>
                <a:cubicBezTo>
                  <a:pt x="73" y="19"/>
                  <a:pt x="73" y="19"/>
                  <a:pt x="73" y="19"/>
                </a:cubicBezTo>
                <a:lnTo>
                  <a:pt x="106" y="38"/>
                </a:lnTo>
                <a:close/>
                <a:moveTo>
                  <a:pt x="46" y="11"/>
                </a:moveTo>
                <a:cubicBezTo>
                  <a:pt x="48" y="8"/>
                  <a:pt x="52" y="7"/>
                  <a:pt x="55" y="9"/>
                </a:cubicBezTo>
                <a:cubicBezTo>
                  <a:pt x="67" y="16"/>
                  <a:pt x="67" y="16"/>
                  <a:pt x="67" y="16"/>
                </a:cubicBezTo>
                <a:cubicBezTo>
                  <a:pt x="54" y="38"/>
                  <a:pt x="54" y="38"/>
                  <a:pt x="54" y="38"/>
                </a:cubicBezTo>
                <a:cubicBezTo>
                  <a:pt x="39" y="38"/>
                  <a:pt x="39" y="38"/>
                  <a:pt x="39" y="38"/>
                </a:cubicBezTo>
                <a:cubicBezTo>
                  <a:pt x="39" y="38"/>
                  <a:pt x="39" y="38"/>
                  <a:pt x="39" y="38"/>
                </a:cubicBezTo>
                <a:cubicBezTo>
                  <a:pt x="38" y="38"/>
                  <a:pt x="38" y="38"/>
                  <a:pt x="38" y="38"/>
                </a:cubicBezTo>
                <a:cubicBezTo>
                  <a:pt x="31" y="38"/>
                  <a:pt x="31" y="38"/>
                  <a:pt x="31" y="38"/>
                </a:cubicBezTo>
                <a:lnTo>
                  <a:pt x="46" y="11"/>
                </a:lnTo>
                <a:close/>
                <a:moveTo>
                  <a:pt x="127" y="138"/>
                </a:moveTo>
                <a:cubicBezTo>
                  <a:pt x="20" y="138"/>
                  <a:pt x="20" y="138"/>
                  <a:pt x="20" y="138"/>
                </a:cubicBezTo>
                <a:cubicBezTo>
                  <a:pt x="20" y="65"/>
                  <a:pt x="20" y="65"/>
                  <a:pt x="20" y="65"/>
                </a:cubicBezTo>
                <a:cubicBezTo>
                  <a:pt x="127" y="65"/>
                  <a:pt x="127" y="65"/>
                  <a:pt x="127" y="65"/>
                </a:cubicBezTo>
                <a:lnTo>
                  <a:pt x="127" y="138"/>
                </a:lnTo>
                <a:close/>
                <a:moveTo>
                  <a:pt x="140" y="58"/>
                </a:moveTo>
                <a:cubicBezTo>
                  <a:pt x="6" y="58"/>
                  <a:pt x="6" y="58"/>
                  <a:pt x="6" y="58"/>
                </a:cubicBezTo>
                <a:cubicBezTo>
                  <a:pt x="6" y="45"/>
                  <a:pt x="6" y="45"/>
                  <a:pt x="6" y="45"/>
                </a:cubicBezTo>
                <a:cubicBezTo>
                  <a:pt x="140" y="45"/>
                  <a:pt x="140" y="45"/>
                  <a:pt x="140" y="45"/>
                </a:cubicBezTo>
                <a:lnTo>
                  <a:pt x="140" y="58"/>
                </a:lnTo>
                <a:close/>
                <a:moveTo>
                  <a:pt x="58" y="18"/>
                </a:moveTo>
                <a:cubicBezTo>
                  <a:pt x="52" y="15"/>
                  <a:pt x="52" y="15"/>
                  <a:pt x="52" y="15"/>
                </a:cubicBezTo>
                <a:cubicBezTo>
                  <a:pt x="49" y="21"/>
                  <a:pt x="49" y="21"/>
                  <a:pt x="49" y="21"/>
                </a:cubicBezTo>
                <a:cubicBezTo>
                  <a:pt x="54" y="24"/>
                  <a:pt x="54" y="24"/>
                  <a:pt x="54" y="24"/>
                </a:cubicBezTo>
                <a:lnTo>
                  <a:pt x="58" y="18"/>
                </a:lnTo>
                <a:close/>
                <a:moveTo>
                  <a:pt x="51" y="30"/>
                </a:moveTo>
                <a:cubicBezTo>
                  <a:pt x="45" y="26"/>
                  <a:pt x="45" y="26"/>
                  <a:pt x="45" y="26"/>
                </a:cubicBezTo>
                <a:cubicBezTo>
                  <a:pt x="42" y="32"/>
                  <a:pt x="42" y="32"/>
                  <a:pt x="42" y="32"/>
                </a:cubicBezTo>
                <a:cubicBezTo>
                  <a:pt x="48" y="35"/>
                  <a:pt x="48" y="35"/>
                  <a:pt x="48" y="35"/>
                </a:cubicBezTo>
                <a:lnTo>
                  <a:pt x="51" y="30"/>
                </a:lnTo>
                <a:close/>
                <a:moveTo>
                  <a:pt x="53" y="98"/>
                </a:moveTo>
                <a:cubicBezTo>
                  <a:pt x="93" y="98"/>
                  <a:pt x="93" y="98"/>
                  <a:pt x="93" y="98"/>
                </a:cubicBezTo>
                <a:cubicBezTo>
                  <a:pt x="97" y="98"/>
                  <a:pt x="100" y="95"/>
                  <a:pt x="100" y="92"/>
                </a:cubicBezTo>
                <a:cubicBezTo>
                  <a:pt x="100" y="85"/>
                  <a:pt x="100" y="85"/>
                  <a:pt x="100" y="85"/>
                </a:cubicBezTo>
                <a:cubicBezTo>
                  <a:pt x="100" y="81"/>
                  <a:pt x="97" y="78"/>
                  <a:pt x="93" y="78"/>
                </a:cubicBezTo>
                <a:cubicBezTo>
                  <a:pt x="53" y="78"/>
                  <a:pt x="53" y="78"/>
                  <a:pt x="53" y="78"/>
                </a:cubicBezTo>
                <a:cubicBezTo>
                  <a:pt x="50" y="78"/>
                  <a:pt x="47" y="81"/>
                  <a:pt x="47" y="85"/>
                </a:cubicBezTo>
                <a:cubicBezTo>
                  <a:pt x="47" y="92"/>
                  <a:pt x="47" y="92"/>
                  <a:pt x="47" y="92"/>
                </a:cubicBezTo>
                <a:cubicBezTo>
                  <a:pt x="47" y="95"/>
                  <a:pt x="50" y="98"/>
                  <a:pt x="53" y="98"/>
                </a:cubicBezTo>
                <a:close/>
                <a:moveTo>
                  <a:pt x="53" y="85"/>
                </a:moveTo>
                <a:cubicBezTo>
                  <a:pt x="93" y="85"/>
                  <a:pt x="93" y="85"/>
                  <a:pt x="93" y="85"/>
                </a:cubicBezTo>
                <a:cubicBezTo>
                  <a:pt x="93" y="92"/>
                  <a:pt x="93" y="92"/>
                  <a:pt x="93" y="92"/>
                </a:cubicBezTo>
                <a:cubicBezTo>
                  <a:pt x="53" y="92"/>
                  <a:pt x="53" y="92"/>
                  <a:pt x="53" y="92"/>
                </a:cubicBezTo>
                <a:lnTo>
                  <a:pt x="53" y="85"/>
                </a:lnTo>
                <a:close/>
              </a:path>
            </a:pathLst>
          </a:custGeom>
          <a:solidFill>
            <a:schemeClr val="bg1"/>
          </a:solidFill>
          <a:ln>
            <a:noFill/>
          </a:ln>
        </p:spPr>
        <p:txBody>
          <a:bodyPr vert="horz" wrap="square" lIns="60951" tIns="30475" rIns="60951" bIns="30475" numCol="1" anchor="t" anchorCtr="0" compatLnSpc="1"/>
          <a:p>
            <a:endParaRPr lang="en-US" sz="1200" dirty="0"/>
          </a:p>
        </p:txBody>
      </p:sp>
      <p:sp>
        <p:nvSpPr>
          <p:cNvPr id="11" name="Rounded Rectangle 14"/>
          <p:cNvSpPr/>
          <p:nvPr/>
        </p:nvSpPr>
        <p:spPr>
          <a:xfrm>
            <a:off x="3599810" y="2647405"/>
            <a:ext cx="2245548" cy="3211125"/>
          </a:xfrm>
          <a:prstGeom prst="roundRect">
            <a:avLst>
              <a:gd name="adj" fmla="val 5238"/>
            </a:avLst>
          </a:prstGeom>
          <a:solidFill>
            <a:schemeClr val="bg1"/>
          </a:solidFill>
          <a:ln w="12700">
            <a:noFill/>
          </a:ln>
          <a:effectLst>
            <a:outerShdw blurRad="8001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p>
        </p:txBody>
      </p:sp>
      <p:sp>
        <p:nvSpPr>
          <p:cNvPr id="14" name="Rounded Rectangle 142"/>
          <p:cNvSpPr/>
          <p:nvPr/>
        </p:nvSpPr>
        <p:spPr>
          <a:xfrm>
            <a:off x="4391424" y="3034928"/>
            <a:ext cx="662321" cy="662321"/>
          </a:xfrm>
          <a:prstGeom prst="roundRect">
            <a:avLst>
              <a:gd name="adj" fmla="val 5238"/>
            </a:avLst>
          </a:prstGeom>
          <a:solidFill>
            <a:srgbClr val="113A59"/>
          </a:solidFill>
          <a:ln w="12700">
            <a:noFill/>
          </a:ln>
          <a:effectLst>
            <a:outerShdw blurRad="177800" sx="102000" sy="102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p>
        </p:txBody>
      </p:sp>
      <p:sp>
        <p:nvSpPr>
          <p:cNvPr id="17" name="Freeform 177"/>
          <p:cNvSpPr>
            <a:spLocks noEditPoints="1"/>
          </p:cNvSpPr>
          <p:nvPr/>
        </p:nvSpPr>
        <p:spPr bwMode="auto">
          <a:xfrm>
            <a:off x="4538463" y="3184611"/>
            <a:ext cx="368243" cy="362953"/>
          </a:xfrm>
          <a:custGeom>
            <a:avLst/>
            <a:gdLst>
              <a:gd name="T0" fmla="*/ 127 w 147"/>
              <a:gd name="T1" fmla="*/ 38 h 145"/>
              <a:gd name="T2" fmla="*/ 106 w 147"/>
              <a:gd name="T3" fmla="*/ 14 h 145"/>
              <a:gd name="T4" fmla="*/ 59 w 147"/>
              <a:gd name="T5" fmla="*/ 3 h 145"/>
              <a:gd name="T6" fmla="*/ 23 w 147"/>
              <a:gd name="T7" fmla="*/ 38 h 145"/>
              <a:gd name="T8" fmla="*/ 0 w 147"/>
              <a:gd name="T9" fmla="*/ 45 h 145"/>
              <a:gd name="T10" fmla="*/ 6 w 147"/>
              <a:gd name="T11" fmla="*/ 65 h 145"/>
              <a:gd name="T12" fmla="*/ 13 w 147"/>
              <a:gd name="T13" fmla="*/ 138 h 145"/>
              <a:gd name="T14" fmla="*/ 127 w 147"/>
              <a:gd name="T15" fmla="*/ 145 h 145"/>
              <a:gd name="T16" fmla="*/ 133 w 147"/>
              <a:gd name="T17" fmla="*/ 65 h 145"/>
              <a:gd name="T18" fmla="*/ 147 w 147"/>
              <a:gd name="T19" fmla="*/ 58 h 145"/>
              <a:gd name="T20" fmla="*/ 140 w 147"/>
              <a:gd name="T21" fmla="*/ 38 h 145"/>
              <a:gd name="T22" fmla="*/ 116 w 147"/>
              <a:gd name="T23" fmla="*/ 25 h 145"/>
              <a:gd name="T24" fmla="*/ 119 w 147"/>
              <a:gd name="T25" fmla="*/ 38 h 145"/>
              <a:gd name="T26" fmla="*/ 112 w 147"/>
              <a:gd name="T27" fmla="*/ 33 h 145"/>
              <a:gd name="T28" fmla="*/ 103 w 147"/>
              <a:gd name="T29" fmla="*/ 28 h 145"/>
              <a:gd name="T30" fmla="*/ 96 w 147"/>
              <a:gd name="T31" fmla="*/ 25 h 145"/>
              <a:gd name="T32" fmla="*/ 108 w 147"/>
              <a:gd name="T33" fmla="*/ 20 h 145"/>
              <a:gd name="T34" fmla="*/ 62 w 147"/>
              <a:gd name="T35" fmla="*/ 38 h 145"/>
              <a:gd name="T36" fmla="*/ 106 w 147"/>
              <a:gd name="T37" fmla="*/ 38 h 145"/>
              <a:gd name="T38" fmla="*/ 55 w 147"/>
              <a:gd name="T39" fmla="*/ 9 h 145"/>
              <a:gd name="T40" fmla="*/ 54 w 147"/>
              <a:gd name="T41" fmla="*/ 38 h 145"/>
              <a:gd name="T42" fmla="*/ 39 w 147"/>
              <a:gd name="T43" fmla="*/ 38 h 145"/>
              <a:gd name="T44" fmla="*/ 31 w 147"/>
              <a:gd name="T45" fmla="*/ 38 h 145"/>
              <a:gd name="T46" fmla="*/ 127 w 147"/>
              <a:gd name="T47" fmla="*/ 138 h 145"/>
              <a:gd name="T48" fmla="*/ 20 w 147"/>
              <a:gd name="T49" fmla="*/ 65 h 145"/>
              <a:gd name="T50" fmla="*/ 127 w 147"/>
              <a:gd name="T51" fmla="*/ 138 h 145"/>
              <a:gd name="T52" fmla="*/ 6 w 147"/>
              <a:gd name="T53" fmla="*/ 58 h 145"/>
              <a:gd name="T54" fmla="*/ 140 w 147"/>
              <a:gd name="T55" fmla="*/ 45 h 145"/>
              <a:gd name="T56" fmla="*/ 58 w 147"/>
              <a:gd name="T57" fmla="*/ 18 h 145"/>
              <a:gd name="T58" fmla="*/ 49 w 147"/>
              <a:gd name="T59" fmla="*/ 21 h 145"/>
              <a:gd name="T60" fmla="*/ 58 w 147"/>
              <a:gd name="T61" fmla="*/ 18 h 145"/>
              <a:gd name="T62" fmla="*/ 45 w 147"/>
              <a:gd name="T63" fmla="*/ 26 h 145"/>
              <a:gd name="T64" fmla="*/ 48 w 147"/>
              <a:gd name="T65" fmla="*/ 35 h 145"/>
              <a:gd name="T66" fmla="*/ 53 w 147"/>
              <a:gd name="T67" fmla="*/ 98 h 145"/>
              <a:gd name="T68" fmla="*/ 100 w 147"/>
              <a:gd name="T69" fmla="*/ 92 h 145"/>
              <a:gd name="T70" fmla="*/ 93 w 147"/>
              <a:gd name="T71" fmla="*/ 78 h 145"/>
              <a:gd name="T72" fmla="*/ 47 w 147"/>
              <a:gd name="T73" fmla="*/ 85 h 145"/>
              <a:gd name="T74" fmla="*/ 53 w 147"/>
              <a:gd name="T75" fmla="*/ 98 h 145"/>
              <a:gd name="T76" fmla="*/ 93 w 147"/>
              <a:gd name="T77" fmla="*/ 85 h 145"/>
              <a:gd name="T78" fmla="*/ 53 w 147"/>
              <a:gd name="T79" fmla="*/ 9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7" h="145">
                <a:moveTo>
                  <a:pt x="140" y="38"/>
                </a:moveTo>
                <a:cubicBezTo>
                  <a:pt x="127" y="38"/>
                  <a:pt x="127" y="38"/>
                  <a:pt x="127" y="38"/>
                </a:cubicBezTo>
                <a:cubicBezTo>
                  <a:pt x="123" y="23"/>
                  <a:pt x="123" y="23"/>
                  <a:pt x="123" y="23"/>
                </a:cubicBezTo>
                <a:cubicBezTo>
                  <a:pt x="121" y="16"/>
                  <a:pt x="114" y="12"/>
                  <a:pt x="106" y="14"/>
                </a:cubicBezTo>
                <a:cubicBezTo>
                  <a:pt x="86" y="19"/>
                  <a:pt x="86" y="19"/>
                  <a:pt x="86" y="19"/>
                </a:cubicBezTo>
                <a:cubicBezTo>
                  <a:pt x="59" y="3"/>
                  <a:pt x="59" y="3"/>
                  <a:pt x="59" y="3"/>
                </a:cubicBezTo>
                <a:cubicBezTo>
                  <a:pt x="52" y="0"/>
                  <a:pt x="44" y="2"/>
                  <a:pt x="40" y="8"/>
                </a:cubicBezTo>
                <a:cubicBezTo>
                  <a:pt x="23" y="38"/>
                  <a:pt x="23" y="38"/>
                  <a:pt x="23" y="38"/>
                </a:cubicBezTo>
                <a:cubicBezTo>
                  <a:pt x="6" y="38"/>
                  <a:pt x="6" y="38"/>
                  <a:pt x="6" y="38"/>
                </a:cubicBezTo>
                <a:cubicBezTo>
                  <a:pt x="3" y="38"/>
                  <a:pt x="0" y="41"/>
                  <a:pt x="0" y="45"/>
                </a:cubicBezTo>
                <a:cubicBezTo>
                  <a:pt x="0" y="58"/>
                  <a:pt x="0" y="58"/>
                  <a:pt x="0" y="58"/>
                </a:cubicBezTo>
                <a:cubicBezTo>
                  <a:pt x="0" y="62"/>
                  <a:pt x="3" y="65"/>
                  <a:pt x="6" y="65"/>
                </a:cubicBezTo>
                <a:cubicBezTo>
                  <a:pt x="13" y="65"/>
                  <a:pt x="13" y="65"/>
                  <a:pt x="13" y="65"/>
                </a:cubicBezTo>
                <a:cubicBezTo>
                  <a:pt x="13" y="138"/>
                  <a:pt x="13" y="138"/>
                  <a:pt x="13" y="138"/>
                </a:cubicBezTo>
                <a:cubicBezTo>
                  <a:pt x="13" y="142"/>
                  <a:pt x="16" y="145"/>
                  <a:pt x="20" y="145"/>
                </a:cubicBezTo>
                <a:cubicBezTo>
                  <a:pt x="127" y="145"/>
                  <a:pt x="127" y="145"/>
                  <a:pt x="127" y="145"/>
                </a:cubicBezTo>
                <a:cubicBezTo>
                  <a:pt x="130" y="145"/>
                  <a:pt x="133" y="142"/>
                  <a:pt x="133" y="138"/>
                </a:cubicBezTo>
                <a:cubicBezTo>
                  <a:pt x="133" y="65"/>
                  <a:pt x="133" y="65"/>
                  <a:pt x="133" y="65"/>
                </a:cubicBezTo>
                <a:cubicBezTo>
                  <a:pt x="140" y="65"/>
                  <a:pt x="140" y="65"/>
                  <a:pt x="140" y="65"/>
                </a:cubicBezTo>
                <a:cubicBezTo>
                  <a:pt x="144" y="65"/>
                  <a:pt x="147" y="62"/>
                  <a:pt x="147" y="58"/>
                </a:cubicBezTo>
                <a:cubicBezTo>
                  <a:pt x="147" y="45"/>
                  <a:pt x="147" y="45"/>
                  <a:pt x="147" y="45"/>
                </a:cubicBezTo>
                <a:cubicBezTo>
                  <a:pt x="147" y="41"/>
                  <a:pt x="144" y="38"/>
                  <a:pt x="140" y="38"/>
                </a:cubicBezTo>
                <a:close/>
                <a:moveTo>
                  <a:pt x="108" y="20"/>
                </a:moveTo>
                <a:cubicBezTo>
                  <a:pt x="112" y="19"/>
                  <a:pt x="115" y="21"/>
                  <a:pt x="116" y="25"/>
                </a:cubicBezTo>
                <a:cubicBezTo>
                  <a:pt x="120" y="38"/>
                  <a:pt x="120" y="38"/>
                  <a:pt x="120" y="38"/>
                </a:cubicBezTo>
                <a:cubicBezTo>
                  <a:pt x="119" y="38"/>
                  <a:pt x="119" y="38"/>
                  <a:pt x="119" y="38"/>
                </a:cubicBezTo>
                <a:cubicBezTo>
                  <a:pt x="111" y="33"/>
                  <a:pt x="111" y="33"/>
                  <a:pt x="111" y="33"/>
                </a:cubicBezTo>
                <a:cubicBezTo>
                  <a:pt x="112" y="33"/>
                  <a:pt x="112" y="33"/>
                  <a:pt x="112" y="33"/>
                </a:cubicBezTo>
                <a:cubicBezTo>
                  <a:pt x="110" y="26"/>
                  <a:pt x="110" y="26"/>
                  <a:pt x="110" y="26"/>
                </a:cubicBezTo>
                <a:cubicBezTo>
                  <a:pt x="103" y="28"/>
                  <a:pt x="103" y="28"/>
                  <a:pt x="103" y="28"/>
                </a:cubicBezTo>
                <a:cubicBezTo>
                  <a:pt x="104" y="29"/>
                  <a:pt x="104" y="29"/>
                  <a:pt x="104" y="29"/>
                </a:cubicBezTo>
                <a:cubicBezTo>
                  <a:pt x="96" y="25"/>
                  <a:pt x="96" y="25"/>
                  <a:pt x="96" y="25"/>
                </a:cubicBezTo>
                <a:cubicBezTo>
                  <a:pt x="95" y="23"/>
                  <a:pt x="95" y="23"/>
                  <a:pt x="95" y="23"/>
                </a:cubicBezTo>
                <a:lnTo>
                  <a:pt x="108" y="20"/>
                </a:lnTo>
                <a:close/>
                <a:moveTo>
                  <a:pt x="106" y="38"/>
                </a:moveTo>
                <a:cubicBezTo>
                  <a:pt x="62" y="38"/>
                  <a:pt x="62" y="38"/>
                  <a:pt x="62" y="38"/>
                </a:cubicBezTo>
                <a:cubicBezTo>
                  <a:pt x="73" y="19"/>
                  <a:pt x="73" y="19"/>
                  <a:pt x="73" y="19"/>
                </a:cubicBezTo>
                <a:lnTo>
                  <a:pt x="106" y="38"/>
                </a:lnTo>
                <a:close/>
                <a:moveTo>
                  <a:pt x="46" y="11"/>
                </a:moveTo>
                <a:cubicBezTo>
                  <a:pt x="48" y="8"/>
                  <a:pt x="52" y="7"/>
                  <a:pt x="55" y="9"/>
                </a:cubicBezTo>
                <a:cubicBezTo>
                  <a:pt x="67" y="16"/>
                  <a:pt x="67" y="16"/>
                  <a:pt x="67" y="16"/>
                </a:cubicBezTo>
                <a:cubicBezTo>
                  <a:pt x="54" y="38"/>
                  <a:pt x="54" y="38"/>
                  <a:pt x="54" y="38"/>
                </a:cubicBezTo>
                <a:cubicBezTo>
                  <a:pt x="39" y="38"/>
                  <a:pt x="39" y="38"/>
                  <a:pt x="39" y="38"/>
                </a:cubicBezTo>
                <a:cubicBezTo>
                  <a:pt x="39" y="38"/>
                  <a:pt x="39" y="38"/>
                  <a:pt x="39" y="38"/>
                </a:cubicBezTo>
                <a:cubicBezTo>
                  <a:pt x="38" y="38"/>
                  <a:pt x="38" y="38"/>
                  <a:pt x="38" y="38"/>
                </a:cubicBezTo>
                <a:cubicBezTo>
                  <a:pt x="31" y="38"/>
                  <a:pt x="31" y="38"/>
                  <a:pt x="31" y="38"/>
                </a:cubicBezTo>
                <a:lnTo>
                  <a:pt x="46" y="11"/>
                </a:lnTo>
                <a:close/>
                <a:moveTo>
                  <a:pt x="127" y="138"/>
                </a:moveTo>
                <a:cubicBezTo>
                  <a:pt x="20" y="138"/>
                  <a:pt x="20" y="138"/>
                  <a:pt x="20" y="138"/>
                </a:cubicBezTo>
                <a:cubicBezTo>
                  <a:pt x="20" y="65"/>
                  <a:pt x="20" y="65"/>
                  <a:pt x="20" y="65"/>
                </a:cubicBezTo>
                <a:cubicBezTo>
                  <a:pt x="127" y="65"/>
                  <a:pt x="127" y="65"/>
                  <a:pt x="127" y="65"/>
                </a:cubicBezTo>
                <a:lnTo>
                  <a:pt x="127" y="138"/>
                </a:lnTo>
                <a:close/>
                <a:moveTo>
                  <a:pt x="140" y="58"/>
                </a:moveTo>
                <a:cubicBezTo>
                  <a:pt x="6" y="58"/>
                  <a:pt x="6" y="58"/>
                  <a:pt x="6" y="58"/>
                </a:cubicBezTo>
                <a:cubicBezTo>
                  <a:pt x="6" y="45"/>
                  <a:pt x="6" y="45"/>
                  <a:pt x="6" y="45"/>
                </a:cubicBezTo>
                <a:cubicBezTo>
                  <a:pt x="140" y="45"/>
                  <a:pt x="140" y="45"/>
                  <a:pt x="140" y="45"/>
                </a:cubicBezTo>
                <a:lnTo>
                  <a:pt x="140" y="58"/>
                </a:lnTo>
                <a:close/>
                <a:moveTo>
                  <a:pt x="58" y="18"/>
                </a:moveTo>
                <a:cubicBezTo>
                  <a:pt x="52" y="15"/>
                  <a:pt x="52" y="15"/>
                  <a:pt x="52" y="15"/>
                </a:cubicBezTo>
                <a:cubicBezTo>
                  <a:pt x="49" y="21"/>
                  <a:pt x="49" y="21"/>
                  <a:pt x="49" y="21"/>
                </a:cubicBezTo>
                <a:cubicBezTo>
                  <a:pt x="54" y="24"/>
                  <a:pt x="54" y="24"/>
                  <a:pt x="54" y="24"/>
                </a:cubicBezTo>
                <a:lnTo>
                  <a:pt x="58" y="18"/>
                </a:lnTo>
                <a:close/>
                <a:moveTo>
                  <a:pt x="51" y="30"/>
                </a:moveTo>
                <a:cubicBezTo>
                  <a:pt x="45" y="26"/>
                  <a:pt x="45" y="26"/>
                  <a:pt x="45" y="26"/>
                </a:cubicBezTo>
                <a:cubicBezTo>
                  <a:pt x="42" y="32"/>
                  <a:pt x="42" y="32"/>
                  <a:pt x="42" y="32"/>
                </a:cubicBezTo>
                <a:cubicBezTo>
                  <a:pt x="48" y="35"/>
                  <a:pt x="48" y="35"/>
                  <a:pt x="48" y="35"/>
                </a:cubicBezTo>
                <a:lnTo>
                  <a:pt x="51" y="30"/>
                </a:lnTo>
                <a:close/>
                <a:moveTo>
                  <a:pt x="53" y="98"/>
                </a:moveTo>
                <a:cubicBezTo>
                  <a:pt x="93" y="98"/>
                  <a:pt x="93" y="98"/>
                  <a:pt x="93" y="98"/>
                </a:cubicBezTo>
                <a:cubicBezTo>
                  <a:pt x="97" y="98"/>
                  <a:pt x="100" y="95"/>
                  <a:pt x="100" y="92"/>
                </a:cubicBezTo>
                <a:cubicBezTo>
                  <a:pt x="100" y="85"/>
                  <a:pt x="100" y="85"/>
                  <a:pt x="100" y="85"/>
                </a:cubicBezTo>
                <a:cubicBezTo>
                  <a:pt x="100" y="81"/>
                  <a:pt x="97" y="78"/>
                  <a:pt x="93" y="78"/>
                </a:cubicBezTo>
                <a:cubicBezTo>
                  <a:pt x="53" y="78"/>
                  <a:pt x="53" y="78"/>
                  <a:pt x="53" y="78"/>
                </a:cubicBezTo>
                <a:cubicBezTo>
                  <a:pt x="50" y="78"/>
                  <a:pt x="47" y="81"/>
                  <a:pt x="47" y="85"/>
                </a:cubicBezTo>
                <a:cubicBezTo>
                  <a:pt x="47" y="92"/>
                  <a:pt x="47" y="92"/>
                  <a:pt x="47" y="92"/>
                </a:cubicBezTo>
                <a:cubicBezTo>
                  <a:pt x="47" y="95"/>
                  <a:pt x="50" y="98"/>
                  <a:pt x="53" y="98"/>
                </a:cubicBezTo>
                <a:close/>
                <a:moveTo>
                  <a:pt x="53" y="85"/>
                </a:moveTo>
                <a:cubicBezTo>
                  <a:pt x="93" y="85"/>
                  <a:pt x="93" y="85"/>
                  <a:pt x="93" y="85"/>
                </a:cubicBezTo>
                <a:cubicBezTo>
                  <a:pt x="93" y="92"/>
                  <a:pt x="93" y="92"/>
                  <a:pt x="93" y="92"/>
                </a:cubicBezTo>
                <a:cubicBezTo>
                  <a:pt x="53" y="92"/>
                  <a:pt x="53" y="92"/>
                  <a:pt x="53" y="92"/>
                </a:cubicBezTo>
                <a:lnTo>
                  <a:pt x="53" y="85"/>
                </a:lnTo>
                <a:close/>
              </a:path>
            </a:pathLst>
          </a:custGeom>
          <a:solidFill>
            <a:schemeClr val="bg1"/>
          </a:solidFill>
          <a:ln>
            <a:noFill/>
          </a:ln>
        </p:spPr>
        <p:txBody>
          <a:bodyPr vert="horz" wrap="square" lIns="60951" tIns="30475" rIns="60951" bIns="30475" numCol="1" anchor="t" anchorCtr="0" compatLnSpc="1"/>
          <a:p>
            <a:endParaRPr lang="en-US" sz="1200" dirty="0"/>
          </a:p>
        </p:txBody>
      </p:sp>
      <p:sp>
        <p:nvSpPr>
          <p:cNvPr id="20" name="Rounded Rectangle 14"/>
          <p:cNvSpPr/>
          <p:nvPr/>
        </p:nvSpPr>
        <p:spPr>
          <a:xfrm>
            <a:off x="6404143" y="2647405"/>
            <a:ext cx="2245548" cy="3211125"/>
          </a:xfrm>
          <a:prstGeom prst="roundRect">
            <a:avLst>
              <a:gd name="adj" fmla="val 5238"/>
            </a:avLst>
          </a:prstGeom>
          <a:solidFill>
            <a:schemeClr val="bg1"/>
          </a:solidFill>
          <a:ln w="12700">
            <a:noFill/>
          </a:ln>
          <a:effectLst>
            <a:outerShdw blurRad="8001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p>
        </p:txBody>
      </p:sp>
      <p:sp>
        <p:nvSpPr>
          <p:cNvPr id="21" name="Rounded Rectangle 142"/>
          <p:cNvSpPr/>
          <p:nvPr/>
        </p:nvSpPr>
        <p:spPr>
          <a:xfrm>
            <a:off x="7195757" y="3034928"/>
            <a:ext cx="662321" cy="662321"/>
          </a:xfrm>
          <a:prstGeom prst="roundRect">
            <a:avLst>
              <a:gd name="adj" fmla="val 5238"/>
            </a:avLst>
          </a:prstGeom>
          <a:solidFill>
            <a:srgbClr val="F3C953"/>
          </a:solidFill>
          <a:ln w="12700">
            <a:noFill/>
          </a:ln>
          <a:effectLst>
            <a:outerShdw blurRad="177800" sx="102000" sy="102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p>
        </p:txBody>
      </p:sp>
      <p:sp>
        <p:nvSpPr>
          <p:cNvPr id="22" name="Freeform 177"/>
          <p:cNvSpPr>
            <a:spLocks noEditPoints="1"/>
          </p:cNvSpPr>
          <p:nvPr/>
        </p:nvSpPr>
        <p:spPr bwMode="auto">
          <a:xfrm>
            <a:off x="7342796" y="3184611"/>
            <a:ext cx="368243" cy="362953"/>
          </a:xfrm>
          <a:custGeom>
            <a:avLst/>
            <a:gdLst>
              <a:gd name="T0" fmla="*/ 127 w 147"/>
              <a:gd name="T1" fmla="*/ 38 h 145"/>
              <a:gd name="T2" fmla="*/ 106 w 147"/>
              <a:gd name="T3" fmla="*/ 14 h 145"/>
              <a:gd name="T4" fmla="*/ 59 w 147"/>
              <a:gd name="T5" fmla="*/ 3 h 145"/>
              <a:gd name="T6" fmla="*/ 23 w 147"/>
              <a:gd name="T7" fmla="*/ 38 h 145"/>
              <a:gd name="T8" fmla="*/ 0 w 147"/>
              <a:gd name="T9" fmla="*/ 45 h 145"/>
              <a:gd name="T10" fmla="*/ 6 w 147"/>
              <a:gd name="T11" fmla="*/ 65 h 145"/>
              <a:gd name="T12" fmla="*/ 13 w 147"/>
              <a:gd name="T13" fmla="*/ 138 h 145"/>
              <a:gd name="T14" fmla="*/ 127 w 147"/>
              <a:gd name="T15" fmla="*/ 145 h 145"/>
              <a:gd name="T16" fmla="*/ 133 w 147"/>
              <a:gd name="T17" fmla="*/ 65 h 145"/>
              <a:gd name="T18" fmla="*/ 147 w 147"/>
              <a:gd name="T19" fmla="*/ 58 h 145"/>
              <a:gd name="T20" fmla="*/ 140 w 147"/>
              <a:gd name="T21" fmla="*/ 38 h 145"/>
              <a:gd name="T22" fmla="*/ 116 w 147"/>
              <a:gd name="T23" fmla="*/ 25 h 145"/>
              <a:gd name="T24" fmla="*/ 119 w 147"/>
              <a:gd name="T25" fmla="*/ 38 h 145"/>
              <a:gd name="T26" fmla="*/ 112 w 147"/>
              <a:gd name="T27" fmla="*/ 33 h 145"/>
              <a:gd name="T28" fmla="*/ 103 w 147"/>
              <a:gd name="T29" fmla="*/ 28 h 145"/>
              <a:gd name="T30" fmla="*/ 96 w 147"/>
              <a:gd name="T31" fmla="*/ 25 h 145"/>
              <a:gd name="T32" fmla="*/ 108 w 147"/>
              <a:gd name="T33" fmla="*/ 20 h 145"/>
              <a:gd name="T34" fmla="*/ 62 w 147"/>
              <a:gd name="T35" fmla="*/ 38 h 145"/>
              <a:gd name="T36" fmla="*/ 106 w 147"/>
              <a:gd name="T37" fmla="*/ 38 h 145"/>
              <a:gd name="T38" fmla="*/ 55 w 147"/>
              <a:gd name="T39" fmla="*/ 9 h 145"/>
              <a:gd name="T40" fmla="*/ 54 w 147"/>
              <a:gd name="T41" fmla="*/ 38 h 145"/>
              <a:gd name="T42" fmla="*/ 39 w 147"/>
              <a:gd name="T43" fmla="*/ 38 h 145"/>
              <a:gd name="T44" fmla="*/ 31 w 147"/>
              <a:gd name="T45" fmla="*/ 38 h 145"/>
              <a:gd name="T46" fmla="*/ 127 w 147"/>
              <a:gd name="T47" fmla="*/ 138 h 145"/>
              <a:gd name="T48" fmla="*/ 20 w 147"/>
              <a:gd name="T49" fmla="*/ 65 h 145"/>
              <a:gd name="T50" fmla="*/ 127 w 147"/>
              <a:gd name="T51" fmla="*/ 138 h 145"/>
              <a:gd name="T52" fmla="*/ 6 w 147"/>
              <a:gd name="T53" fmla="*/ 58 h 145"/>
              <a:gd name="T54" fmla="*/ 140 w 147"/>
              <a:gd name="T55" fmla="*/ 45 h 145"/>
              <a:gd name="T56" fmla="*/ 58 w 147"/>
              <a:gd name="T57" fmla="*/ 18 h 145"/>
              <a:gd name="T58" fmla="*/ 49 w 147"/>
              <a:gd name="T59" fmla="*/ 21 h 145"/>
              <a:gd name="T60" fmla="*/ 58 w 147"/>
              <a:gd name="T61" fmla="*/ 18 h 145"/>
              <a:gd name="T62" fmla="*/ 45 w 147"/>
              <a:gd name="T63" fmla="*/ 26 h 145"/>
              <a:gd name="T64" fmla="*/ 48 w 147"/>
              <a:gd name="T65" fmla="*/ 35 h 145"/>
              <a:gd name="T66" fmla="*/ 53 w 147"/>
              <a:gd name="T67" fmla="*/ 98 h 145"/>
              <a:gd name="T68" fmla="*/ 100 w 147"/>
              <a:gd name="T69" fmla="*/ 92 h 145"/>
              <a:gd name="T70" fmla="*/ 93 w 147"/>
              <a:gd name="T71" fmla="*/ 78 h 145"/>
              <a:gd name="T72" fmla="*/ 47 w 147"/>
              <a:gd name="T73" fmla="*/ 85 h 145"/>
              <a:gd name="T74" fmla="*/ 53 w 147"/>
              <a:gd name="T75" fmla="*/ 98 h 145"/>
              <a:gd name="T76" fmla="*/ 93 w 147"/>
              <a:gd name="T77" fmla="*/ 85 h 145"/>
              <a:gd name="T78" fmla="*/ 53 w 147"/>
              <a:gd name="T79" fmla="*/ 9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7" h="145">
                <a:moveTo>
                  <a:pt x="140" y="38"/>
                </a:moveTo>
                <a:cubicBezTo>
                  <a:pt x="127" y="38"/>
                  <a:pt x="127" y="38"/>
                  <a:pt x="127" y="38"/>
                </a:cubicBezTo>
                <a:cubicBezTo>
                  <a:pt x="123" y="23"/>
                  <a:pt x="123" y="23"/>
                  <a:pt x="123" y="23"/>
                </a:cubicBezTo>
                <a:cubicBezTo>
                  <a:pt x="121" y="16"/>
                  <a:pt x="114" y="12"/>
                  <a:pt x="106" y="14"/>
                </a:cubicBezTo>
                <a:cubicBezTo>
                  <a:pt x="86" y="19"/>
                  <a:pt x="86" y="19"/>
                  <a:pt x="86" y="19"/>
                </a:cubicBezTo>
                <a:cubicBezTo>
                  <a:pt x="59" y="3"/>
                  <a:pt x="59" y="3"/>
                  <a:pt x="59" y="3"/>
                </a:cubicBezTo>
                <a:cubicBezTo>
                  <a:pt x="52" y="0"/>
                  <a:pt x="44" y="2"/>
                  <a:pt x="40" y="8"/>
                </a:cubicBezTo>
                <a:cubicBezTo>
                  <a:pt x="23" y="38"/>
                  <a:pt x="23" y="38"/>
                  <a:pt x="23" y="38"/>
                </a:cubicBezTo>
                <a:cubicBezTo>
                  <a:pt x="6" y="38"/>
                  <a:pt x="6" y="38"/>
                  <a:pt x="6" y="38"/>
                </a:cubicBezTo>
                <a:cubicBezTo>
                  <a:pt x="3" y="38"/>
                  <a:pt x="0" y="41"/>
                  <a:pt x="0" y="45"/>
                </a:cubicBezTo>
                <a:cubicBezTo>
                  <a:pt x="0" y="58"/>
                  <a:pt x="0" y="58"/>
                  <a:pt x="0" y="58"/>
                </a:cubicBezTo>
                <a:cubicBezTo>
                  <a:pt x="0" y="62"/>
                  <a:pt x="3" y="65"/>
                  <a:pt x="6" y="65"/>
                </a:cubicBezTo>
                <a:cubicBezTo>
                  <a:pt x="13" y="65"/>
                  <a:pt x="13" y="65"/>
                  <a:pt x="13" y="65"/>
                </a:cubicBezTo>
                <a:cubicBezTo>
                  <a:pt x="13" y="138"/>
                  <a:pt x="13" y="138"/>
                  <a:pt x="13" y="138"/>
                </a:cubicBezTo>
                <a:cubicBezTo>
                  <a:pt x="13" y="142"/>
                  <a:pt x="16" y="145"/>
                  <a:pt x="20" y="145"/>
                </a:cubicBezTo>
                <a:cubicBezTo>
                  <a:pt x="127" y="145"/>
                  <a:pt x="127" y="145"/>
                  <a:pt x="127" y="145"/>
                </a:cubicBezTo>
                <a:cubicBezTo>
                  <a:pt x="130" y="145"/>
                  <a:pt x="133" y="142"/>
                  <a:pt x="133" y="138"/>
                </a:cubicBezTo>
                <a:cubicBezTo>
                  <a:pt x="133" y="65"/>
                  <a:pt x="133" y="65"/>
                  <a:pt x="133" y="65"/>
                </a:cubicBezTo>
                <a:cubicBezTo>
                  <a:pt x="140" y="65"/>
                  <a:pt x="140" y="65"/>
                  <a:pt x="140" y="65"/>
                </a:cubicBezTo>
                <a:cubicBezTo>
                  <a:pt x="144" y="65"/>
                  <a:pt x="147" y="62"/>
                  <a:pt x="147" y="58"/>
                </a:cubicBezTo>
                <a:cubicBezTo>
                  <a:pt x="147" y="45"/>
                  <a:pt x="147" y="45"/>
                  <a:pt x="147" y="45"/>
                </a:cubicBezTo>
                <a:cubicBezTo>
                  <a:pt x="147" y="41"/>
                  <a:pt x="144" y="38"/>
                  <a:pt x="140" y="38"/>
                </a:cubicBezTo>
                <a:close/>
                <a:moveTo>
                  <a:pt x="108" y="20"/>
                </a:moveTo>
                <a:cubicBezTo>
                  <a:pt x="112" y="19"/>
                  <a:pt x="115" y="21"/>
                  <a:pt x="116" y="25"/>
                </a:cubicBezTo>
                <a:cubicBezTo>
                  <a:pt x="120" y="38"/>
                  <a:pt x="120" y="38"/>
                  <a:pt x="120" y="38"/>
                </a:cubicBezTo>
                <a:cubicBezTo>
                  <a:pt x="119" y="38"/>
                  <a:pt x="119" y="38"/>
                  <a:pt x="119" y="38"/>
                </a:cubicBezTo>
                <a:cubicBezTo>
                  <a:pt x="111" y="33"/>
                  <a:pt x="111" y="33"/>
                  <a:pt x="111" y="33"/>
                </a:cubicBezTo>
                <a:cubicBezTo>
                  <a:pt x="112" y="33"/>
                  <a:pt x="112" y="33"/>
                  <a:pt x="112" y="33"/>
                </a:cubicBezTo>
                <a:cubicBezTo>
                  <a:pt x="110" y="26"/>
                  <a:pt x="110" y="26"/>
                  <a:pt x="110" y="26"/>
                </a:cubicBezTo>
                <a:cubicBezTo>
                  <a:pt x="103" y="28"/>
                  <a:pt x="103" y="28"/>
                  <a:pt x="103" y="28"/>
                </a:cubicBezTo>
                <a:cubicBezTo>
                  <a:pt x="104" y="29"/>
                  <a:pt x="104" y="29"/>
                  <a:pt x="104" y="29"/>
                </a:cubicBezTo>
                <a:cubicBezTo>
                  <a:pt x="96" y="25"/>
                  <a:pt x="96" y="25"/>
                  <a:pt x="96" y="25"/>
                </a:cubicBezTo>
                <a:cubicBezTo>
                  <a:pt x="95" y="23"/>
                  <a:pt x="95" y="23"/>
                  <a:pt x="95" y="23"/>
                </a:cubicBezTo>
                <a:lnTo>
                  <a:pt x="108" y="20"/>
                </a:lnTo>
                <a:close/>
                <a:moveTo>
                  <a:pt x="106" y="38"/>
                </a:moveTo>
                <a:cubicBezTo>
                  <a:pt x="62" y="38"/>
                  <a:pt x="62" y="38"/>
                  <a:pt x="62" y="38"/>
                </a:cubicBezTo>
                <a:cubicBezTo>
                  <a:pt x="73" y="19"/>
                  <a:pt x="73" y="19"/>
                  <a:pt x="73" y="19"/>
                </a:cubicBezTo>
                <a:lnTo>
                  <a:pt x="106" y="38"/>
                </a:lnTo>
                <a:close/>
                <a:moveTo>
                  <a:pt x="46" y="11"/>
                </a:moveTo>
                <a:cubicBezTo>
                  <a:pt x="48" y="8"/>
                  <a:pt x="52" y="7"/>
                  <a:pt x="55" y="9"/>
                </a:cubicBezTo>
                <a:cubicBezTo>
                  <a:pt x="67" y="16"/>
                  <a:pt x="67" y="16"/>
                  <a:pt x="67" y="16"/>
                </a:cubicBezTo>
                <a:cubicBezTo>
                  <a:pt x="54" y="38"/>
                  <a:pt x="54" y="38"/>
                  <a:pt x="54" y="38"/>
                </a:cubicBezTo>
                <a:cubicBezTo>
                  <a:pt x="39" y="38"/>
                  <a:pt x="39" y="38"/>
                  <a:pt x="39" y="38"/>
                </a:cubicBezTo>
                <a:cubicBezTo>
                  <a:pt x="39" y="38"/>
                  <a:pt x="39" y="38"/>
                  <a:pt x="39" y="38"/>
                </a:cubicBezTo>
                <a:cubicBezTo>
                  <a:pt x="38" y="38"/>
                  <a:pt x="38" y="38"/>
                  <a:pt x="38" y="38"/>
                </a:cubicBezTo>
                <a:cubicBezTo>
                  <a:pt x="31" y="38"/>
                  <a:pt x="31" y="38"/>
                  <a:pt x="31" y="38"/>
                </a:cubicBezTo>
                <a:lnTo>
                  <a:pt x="46" y="11"/>
                </a:lnTo>
                <a:close/>
                <a:moveTo>
                  <a:pt x="127" y="138"/>
                </a:moveTo>
                <a:cubicBezTo>
                  <a:pt x="20" y="138"/>
                  <a:pt x="20" y="138"/>
                  <a:pt x="20" y="138"/>
                </a:cubicBezTo>
                <a:cubicBezTo>
                  <a:pt x="20" y="65"/>
                  <a:pt x="20" y="65"/>
                  <a:pt x="20" y="65"/>
                </a:cubicBezTo>
                <a:cubicBezTo>
                  <a:pt x="127" y="65"/>
                  <a:pt x="127" y="65"/>
                  <a:pt x="127" y="65"/>
                </a:cubicBezTo>
                <a:lnTo>
                  <a:pt x="127" y="138"/>
                </a:lnTo>
                <a:close/>
                <a:moveTo>
                  <a:pt x="140" y="58"/>
                </a:moveTo>
                <a:cubicBezTo>
                  <a:pt x="6" y="58"/>
                  <a:pt x="6" y="58"/>
                  <a:pt x="6" y="58"/>
                </a:cubicBezTo>
                <a:cubicBezTo>
                  <a:pt x="6" y="45"/>
                  <a:pt x="6" y="45"/>
                  <a:pt x="6" y="45"/>
                </a:cubicBezTo>
                <a:cubicBezTo>
                  <a:pt x="140" y="45"/>
                  <a:pt x="140" y="45"/>
                  <a:pt x="140" y="45"/>
                </a:cubicBezTo>
                <a:lnTo>
                  <a:pt x="140" y="58"/>
                </a:lnTo>
                <a:close/>
                <a:moveTo>
                  <a:pt x="58" y="18"/>
                </a:moveTo>
                <a:cubicBezTo>
                  <a:pt x="52" y="15"/>
                  <a:pt x="52" y="15"/>
                  <a:pt x="52" y="15"/>
                </a:cubicBezTo>
                <a:cubicBezTo>
                  <a:pt x="49" y="21"/>
                  <a:pt x="49" y="21"/>
                  <a:pt x="49" y="21"/>
                </a:cubicBezTo>
                <a:cubicBezTo>
                  <a:pt x="54" y="24"/>
                  <a:pt x="54" y="24"/>
                  <a:pt x="54" y="24"/>
                </a:cubicBezTo>
                <a:lnTo>
                  <a:pt x="58" y="18"/>
                </a:lnTo>
                <a:close/>
                <a:moveTo>
                  <a:pt x="51" y="30"/>
                </a:moveTo>
                <a:cubicBezTo>
                  <a:pt x="45" y="26"/>
                  <a:pt x="45" y="26"/>
                  <a:pt x="45" y="26"/>
                </a:cubicBezTo>
                <a:cubicBezTo>
                  <a:pt x="42" y="32"/>
                  <a:pt x="42" y="32"/>
                  <a:pt x="42" y="32"/>
                </a:cubicBezTo>
                <a:cubicBezTo>
                  <a:pt x="48" y="35"/>
                  <a:pt x="48" y="35"/>
                  <a:pt x="48" y="35"/>
                </a:cubicBezTo>
                <a:lnTo>
                  <a:pt x="51" y="30"/>
                </a:lnTo>
                <a:close/>
                <a:moveTo>
                  <a:pt x="53" y="98"/>
                </a:moveTo>
                <a:cubicBezTo>
                  <a:pt x="93" y="98"/>
                  <a:pt x="93" y="98"/>
                  <a:pt x="93" y="98"/>
                </a:cubicBezTo>
                <a:cubicBezTo>
                  <a:pt x="97" y="98"/>
                  <a:pt x="100" y="95"/>
                  <a:pt x="100" y="92"/>
                </a:cubicBezTo>
                <a:cubicBezTo>
                  <a:pt x="100" y="85"/>
                  <a:pt x="100" y="85"/>
                  <a:pt x="100" y="85"/>
                </a:cubicBezTo>
                <a:cubicBezTo>
                  <a:pt x="100" y="81"/>
                  <a:pt x="97" y="78"/>
                  <a:pt x="93" y="78"/>
                </a:cubicBezTo>
                <a:cubicBezTo>
                  <a:pt x="53" y="78"/>
                  <a:pt x="53" y="78"/>
                  <a:pt x="53" y="78"/>
                </a:cubicBezTo>
                <a:cubicBezTo>
                  <a:pt x="50" y="78"/>
                  <a:pt x="47" y="81"/>
                  <a:pt x="47" y="85"/>
                </a:cubicBezTo>
                <a:cubicBezTo>
                  <a:pt x="47" y="92"/>
                  <a:pt x="47" y="92"/>
                  <a:pt x="47" y="92"/>
                </a:cubicBezTo>
                <a:cubicBezTo>
                  <a:pt x="47" y="95"/>
                  <a:pt x="50" y="98"/>
                  <a:pt x="53" y="98"/>
                </a:cubicBezTo>
                <a:close/>
                <a:moveTo>
                  <a:pt x="53" y="85"/>
                </a:moveTo>
                <a:cubicBezTo>
                  <a:pt x="93" y="85"/>
                  <a:pt x="93" y="85"/>
                  <a:pt x="93" y="85"/>
                </a:cubicBezTo>
                <a:cubicBezTo>
                  <a:pt x="93" y="92"/>
                  <a:pt x="93" y="92"/>
                  <a:pt x="93" y="92"/>
                </a:cubicBezTo>
                <a:cubicBezTo>
                  <a:pt x="53" y="92"/>
                  <a:pt x="53" y="92"/>
                  <a:pt x="53" y="92"/>
                </a:cubicBezTo>
                <a:lnTo>
                  <a:pt x="53" y="85"/>
                </a:lnTo>
                <a:close/>
              </a:path>
            </a:pathLst>
          </a:custGeom>
          <a:solidFill>
            <a:schemeClr val="bg1"/>
          </a:solidFill>
          <a:ln>
            <a:noFill/>
          </a:ln>
        </p:spPr>
        <p:txBody>
          <a:bodyPr vert="horz" wrap="square" lIns="60951" tIns="30475" rIns="60951" bIns="30475" numCol="1" anchor="t" anchorCtr="0" compatLnSpc="1"/>
          <a:p>
            <a:endParaRPr lang="en-US" sz="1200" dirty="0"/>
          </a:p>
        </p:txBody>
      </p:sp>
      <p:sp>
        <p:nvSpPr>
          <p:cNvPr id="23" name="Rounded Rectangle 14"/>
          <p:cNvSpPr/>
          <p:nvPr/>
        </p:nvSpPr>
        <p:spPr>
          <a:xfrm>
            <a:off x="9208476" y="2647404"/>
            <a:ext cx="2245548" cy="3211125"/>
          </a:xfrm>
          <a:prstGeom prst="roundRect">
            <a:avLst>
              <a:gd name="adj" fmla="val 5238"/>
            </a:avLst>
          </a:prstGeom>
          <a:solidFill>
            <a:schemeClr val="bg1"/>
          </a:solidFill>
          <a:ln w="12700">
            <a:noFill/>
          </a:ln>
          <a:effectLst>
            <a:outerShdw blurRad="8001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p>
        </p:txBody>
      </p:sp>
      <p:sp>
        <p:nvSpPr>
          <p:cNvPr id="24" name="Rounded Rectangle 142"/>
          <p:cNvSpPr/>
          <p:nvPr/>
        </p:nvSpPr>
        <p:spPr>
          <a:xfrm>
            <a:off x="10000090" y="3034927"/>
            <a:ext cx="662321" cy="662321"/>
          </a:xfrm>
          <a:prstGeom prst="roundRect">
            <a:avLst>
              <a:gd name="adj" fmla="val 5238"/>
            </a:avLst>
          </a:prstGeom>
          <a:solidFill>
            <a:srgbClr val="113A59"/>
          </a:solidFill>
          <a:ln w="12700">
            <a:noFill/>
          </a:ln>
          <a:effectLst>
            <a:outerShdw blurRad="177800" sx="102000" sy="102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200" dirty="0"/>
          </a:p>
        </p:txBody>
      </p:sp>
      <p:sp>
        <p:nvSpPr>
          <p:cNvPr id="25" name="Freeform 177"/>
          <p:cNvSpPr>
            <a:spLocks noEditPoints="1"/>
          </p:cNvSpPr>
          <p:nvPr/>
        </p:nvSpPr>
        <p:spPr bwMode="auto">
          <a:xfrm>
            <a:off x="10147129" y="3184610"/>
            <a:ext cx="368243" cy="362953"/>
          </a:xfrm>
          <a:custGeom>
            <a:avLst/>
            <a:gdLst>
              <a:gd name="T0" fmla="*/ 127 w 147"/>
              <a:gd name="T1" fmla="*/ 38 h 145"/>
              <a:gd name="T2" fmla="*/ 106 w 147"/>
              <a:gd name="T3" fmla="*/ 14 h 145"/>
              <a:gd name="T4" fmla="*/ 59 w 147"/>
              <a:gd name="T5" fmla="*/ 3 h 145"/>
              <a:gd name="T6" fmla="*/ 23 w 147"/>
              <a:gd name="T7" fmla="*/ 38 h 145"/>
              <a:gd name="T8" fmla="*/ 0 w 147"/>
              <a:gd name="T9" fmla="*/ 45 h 145"/>
              <a:gd name="T10" fmla="*/ 6 w 147"/>
              <a:gd name="T11" fmla="*/ 65 h 145"/>
              <a:gd name="T12" fmla="*/ 13 w 147"/>
              <a:gd name="T13" fmla="*/ 138 h 145"/>
              <a:gd name="T14" fmla="*/ 127 w 147"/>
              <a:gd name="T15" fmla="*/ 145 h 145"/>
              <a:gd name="T16" fmla="*/ 133 w 147"/>
              <a:gd name="T17" fmla="*/ 65 h 145"/>
              <a:gd name="T18" fmla="*/ 147 w 147"/>
              <a:gd name="T19" fmla="*/ 58 h 145"/>
              <a:gd name="T20" fmla="*/ 140 w 147"/>
              <a:gd name="T21" fmla="*/ 38 h 145"/>
              <a:gd name="T22" fmla="*/ 116 w 147"/>
              <a:gd name="T23" fmla="*/ 25 h 145"/>
              <a:gd name="T24" fmla="*/ 119 w 147"/>
              <a:gd name="T25" fmla="*/ 38 h 145"/>
              <a:gd name="T26" fmla="*/ 112 w 147"/>
              <a:gd name="T27" fmla="*/ 33 h 145"/>
              <a:gd name="T28" fmla="*/ 103 w 147"/>
              <a:gd name="T29" fmla="*/ 28 h 145"/>
              <a:gd name="T30" fmla="*/ 96 w 147"/>
              <a:gd name="T31" fmla="*/ 25 h 145"/>
              <a:gd name="T32" fmla="*/ 108 w 147"/>
              <a:gd name="T33" fmla="*/ 20 h 145"/>
              <a:gd name="T34" fmla="*/ 62 w 147"/>
              <a:gd name="T35" fmla="*/ 38 h 145"/>
              <a:gd name="T36" fmla="*/ 106 w 147"/>
              <a:gd name="T37" fmla="*/ 38 h 145"/>
              <a:gd name="T38" fmla="*/ 55 w 147"/>
              <a:gd name="T39" fmla="*/ 9 h 145"/>
              <a:gd name="T40" fmla="*/ 54 w 147"/>
              <a:gd name="T41" fmla="*/ 38 h 145"/>
              <a:gd name="T42" fmla="*/ 39 w 147"/>
              <a:gd name="T43" fmla="*/ 38 h 145"/>
              <a:gd name="T44" fmla="*/ 31 w 147"/>
              <a:gd name="T45" fmla="*/ 38 h 145"/>
              <a:gd name="T46" fmla="*/ 127 w 147"/>
              <a:gd name="T47" fmla="*/ 138 h 145"/>
              <a:gd name="T48" fmla="*/ 20 w 147"/>
              <a:gd name="T49" fmla="*/ 65 h 145"/>
              <a:gd name="T50" fmla="*/ 127 w 147"/>
              <a:gd name="T51" fmla="*/ 138 h 145"/>
              <a:gd name="T52" fmla="*/ 6 w 147"/>
              <a:gd name="T53" fmla="*/ 58 h 145"/>
              <a:gd name="T54" fmla="*/ 140 w 147"/>
              <a:gd name="T55" fmla="*/ 45 h 145"/>
              <a:gd name="T56" fmla="*/ 58 w 147"/>
              <a:gd name="T57" fmla="*/ 18 h 145"/>
              <a:gd name="T58" fmla="*/ 49 w 147"/>
              <a:gd name="T59" fmla="*/ 21 h 145"/>
              <a:gd name="T60" fmla="*/ 58 w 147"/>
              <a:gd name="T61" fmla="*/ 18 h 145"/>
              <a:gd name="T62" fmla="*/ 45 w 147"/>
              <a:gd name="T63" fmla="*/ 26 h 145"/>
              <a:gd name="T64" fmla="*/ 48 w 147"/>
              <a:gd name="T65" fmla="*/ 35 h 145"/>
              <a:gd name="T66" fmla="*/ 53 w 147"/>
              <a:gd name="T67" fmla="*/ 98 h 145"/>
              <a:gd name="T68" fmla="*/ 100 w 147"/>
              <a:gd name="T69" fmla="*/ 92 h 145"/>
              <a:gd name="T70" fmla="*/ 93 w 147"/>
              <a:gd name="T71" fmla="*/ 78 h 145"/>
              <a:gd name="T72" fmla="*/ 47 w 147"/>
              <a:gd name="T73" fmla="*/ 85 h 145"/>
              <a:gd name="T74" fmla="*/ 53 w 147"/>
              <a:gd name="T75" fmla="*/ 98 h 145"/>
              <a:gd name="T76" fmla="*/ 93 w 147"/>
              <a:gd name="T77" fmla="*/ 85 h 145"/>
              <a:gd name="T78" fmla="*/ 53 w 147"/>
              <a:gd name="T79" fmla="*/ 9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7" h="145">
                <a:moveTo>
                  <a:pt x="140" y="38"/>
                </a:moveTo>
                <a:cubicBezTo>
                  <a:pt x="127" y="38"/>
                  <a:pt x="127" y="38"/>
                  <a:pt x="127" y="38"/>
                </a:cubicBezTo>
                <a:cubicBezTo>
                  <a:pt x="123" y="23"/>
                  <a:pt x="123" y="23"/>
                  <a:pt x="123" y="23"/>
                </a:cubicBezTo>
                <a:cubicBezTo>
                  <a:pt x="121" y="16"/>
                  <a:pt x="114" y="12"/>
                  <a:pt x="106" y="14"/>
                </a:cubicBezTo>
                <a:cubicBezTo>
                  <a:pt x="86" y="19"/>
                  <a:pt x="86" y="19"/>
                  <a:pt x="86" y="19"/>
                </a:cubicBezTo>
                <a:cubicBezTo>
                  <a:pt x="59" y="3"/>
                  <a:pt x="59" y="3"/>
                  <a:pt x="59" y="3"/>
                </a:cubicBezTo>
                <a:cubicBezTo>
                  <a:pt x="52" y="0"/>
                  <a:pt x="44" y="2"/>
                  <a:pt x="40" y="8"/>
                </a:cubicBezTo>
                <a:cubicBezTo>
                  <a:pt x="23" y="38"/>
                  <a:pt x="23" y="38"/>
                  <a:pt x="23" y="38"/>
                </a:cubicBezTo>
                <a:cubicBezTo>
                  <a:pt x="6" y="38"/>
                  <a:pt x="6" y="38"/>
                  <a:pt x="6" y="38"/>
                </a:cubicBezTo>
                <a:cubicBezTo>
                  <a:pt x="3" y="38"/>
                  <a:pt x="0" y="41"/>
                  <a:pt x="0" y="45"/>
                </a:cubicBezTo>
                <a:cubicBezTo>
                  <a:pt x="0" y="58"/>
                  <a:pt x="0" y="58"/>
                  <a:pt x="0" y="58"/>
                </a:cubicBezTo>
                <a:cubicBezTo>
                  <a:pt x="0" y="62"/>
                  <a:pt x="3" y="65"/>
                  <a:pt x="6" y="65"/>
                </a:cubicBezTo>
                <a:cubicBezTo>
                  <a:pt x="13" y="65"/>
                  <a:pt x="13" y="65"/>
                  <a:pt x="13" y="65"/>
                </a:cubicBezTo>
                <a:cubicBezTo>
                  <a:pt x="13" y="138"/>
                  <a:pt x="13" y="138"/>
                  <a:pt x="13" y="138"/>
                </a:cubicBezTo>
                <a:cubicBezTo>
                  <a:pt x="13" y="142"/>
                  <a:pt x="16" y="145"/>
                  <a:pt x="20" y="145"/>
                </a:cubicBezTo>
                <a:cubicBezTo>
                  <a:pt x="127" y="145"/>
                  <a:pt x="127" y="145"/>
                  <a:pt x="127" y="145"/>
                </a:cubicBezTo>
                <a:cubicBezTo>
                  <a:pt x="130" y="145"/>
                  <a:pt x="133" y="142"/>
                  <a:pt x="133" y="138"/>
                </a:cubicBezTo>
                <a:cubicBezTo>
                  <a:pt x="133" y="65"/>
                  <a:pt x="133" y="65"/>
                  <a:pt x="133" y="65"/>
                </a:cubicBezTo>
                <a:cubicBezTo>
                  <a:pt x="140" y="65"/>
                  <a:pt x="140" y="65"/>
                  <a:pt x="140" y="65"/>
                </a:cubicBezTo>
                <a:cubicBezTo>
                  <a:pt x="144" y="65"/>
                  <a:pt x="147" y="62"/>
                  <a:pt x="147" y="58"/>
                </a:cubicBezTo>
                <a:cubicBezTo>
                  <a:pt x="147" y="45"/>
                  <a:pt x="147" y="45"/>
                  <a:pt x="147" y="45"/>
                </a:cubicBezTo>
                <a:cubicBezTo>
                  <a:pt x="147" y="41"/>
                  <a:pt x="144" y="38"/>
                  <a:pt x="140" y="38"/>
                </a:cubicBezTo>
                <a:close/>
                <a:moveTo>
                  <a:pt x="108" y="20"/>
                </a:moveTo>
                <a:cubicBezTo>
                  <a:pt x="112" y="19"/>
                  <a:pt x="115" y="21"/>
                  <a:pt x="116" y="25"/>
                </a:cubicBezTo>
                <a:cubicBezTo>
                  <a:pt x="120" y="38"/>
                  <a:pt x="120" y="38"/>
                  <a:pt x="120" y="38"/>
                </a:cubicBezTo>
                <a:cubicBezTo>
                  <a:pt x="119" y="38"/>
                  <a:pt x="119" y="38"/>
                  <a:pt x="119" y="38"/>
                </a:cubicBezTo>
                <a:cubicBezTo>
                  <a:pt x="111" y="33"/>
                  <a:pt x="111" y="33"/>
                  <a:pt x="111" y="33"/>
                </a:cubicBezTo>
                <a:cubicBezTo>
                  <a:pt x="112" y="33"/>
                  <a:pt x="112" y="33"/>
                  <a:pt x="112" y="33"/>
                </a:cubicBezTo>
                <a:cubicBezTo>
                  <a:pt x="110" y="26"/>
                  <a:pt x="110" y="26"/>
                  <a:pt x="110" y="26"/>
                </a:cubicBezTo>
                <a:cubicBezTo>
                  <a:pt x="103" y="28"/>
                  <a:pt x="103" y="28"/>
                  <a:pt x="103" y="28"/>
                </a:cubicBezTo>
                <a:cubicBezTo>
                  <a:pt x="104" y="29"/>
                  <a:pt x="104" y="29"/>
                  <a:pt x="104" y="29"/>
                </a:cubicBezTo>
                <a:cubicBezTo>
                  <a:pt x="96" y="25"/>
                  <a:pt x="96" y="25"/>
                  <a:pt x="96" y="25"/>
                </a:cubicBezTo>
                <a:cubicBezTo>
                  <a:pt x="95" y="23"/>
                  <a:pt x="95" y="23"/>
                  <a:pt x="95" y="23"/>
                </a:cubicBezTo>
                <a:lnTo>
                  <a:pt x="108" y="20"/>
                </a:lnTo>
                <a:close/>
                <a:moveTo>
                  <a:pt x="106" y="38"/>
                </a:moveTo>
                <a:cubicBezTo>
                  <a:pt x="62" y="38"/>
                  <a:pt x="62" y="38"/>
                  <a:pt x="62" y="38"/>
                </a:cubicBezTo>
                <a:cubicBezTo>
                  <a:pt x="73" y="19"/>
                  <a:pt x="73" y="19"/>
                  <a:pt x="73" y="19"/>
                </a:cubicBezTo>
                <a:lnTo>
                  <a:pt x="106" y="38"/>
                </a:lnTo>
                <a:close/>
                <a:moveTo>
                  <a:pt x="46" y="11"/>
                </a:moveTo>
                <a:cubicBezTo>
                  <a:pt x="48" y="8"/>
                  <a:pt x="52" y="7"/>
                  <a:pt x="55" y="9"/>
                </a:cubicBezTo>
                <a:cubicBezTo>
                  <a:pt x="67" y="16"/>
                  <a:pt x="67" y="16"/>
                  <a:pt x="67" y="16"/>
                </a:cubicBezTo>
                <a:cubicBezTo>
                  <a:pt x="54" y="38"/>
                  <a:pt x="54" y="38"/>
                  <a:pt x="54" y="38"/>
                </a:cubicBezTo>
                <a:cubicBezTo>
                  <a:pt x="39" y="38"/>
                  <a:pt x="39" y="38"/>
                  <a:pt x="39" y="38"/>
                </a:cubicBezTo>
                <a:cubicBezTo>
                  <a:pt x="39" y="38"/>
                  <a:pt x="39" y="38"/>
                  <a:pt x="39" y="38"/>
                </a:cubicBezTo>
                <a:cubicBezTo>
                  <a:pt x="38" y="38"/>
                  <a:pt x="38" y="38"/>
                  <a:pt x="38" y="38"/>
                </a:cubicBezTo>
                <a:cubicBezTo>
                  <a:pt x="31" y="38"/>
                  <a:pt x="31" y="38"/>
                  <a:pt x="31" y="38"/>
                </a:cubicBezTo>
                <a:lnTo>
                  <a:pt x="46" y="11"/>
                </a:lnTo>
                <a:close/>
                <a:moveTo>
                  <a:pt x="127" y="138"/>
                </a:moveTo>
                <a:cubicBezTo>
                  <a:pt x="20" y="138"/>
                  <a:pt x="20" y="138"/>
                  <a:pt x="20" y="138"/>
                </a:cubicBezTo>
                <a:cubicBezTo>
                  <a:pt x="20" y="65"/>
                  <a:pt x="20" y="65"/>
                  <a:pt x="20" y="65"/>
                </a:cubicBezTo>
                <a:cubicBezTo>
                  <a:pt x="127" y="65"/>
                  <a:pt x="127" y="65"/>
                  <a:pt x="127" y="65"/>
                </a:cubicBezTo>
                <a:lnTo>
                  <a:pt x="127" y="138"/>
                </a:lnTo>
                <a:close/>
                <a:moveTo>
                  <a:pt x="140" y="58"/>
                </a:moveTo>
                <a:cubicBezTo>
                  <a:pt x="6" y="58"/>
                  <a:pt x="6" y="58"/>
                  <a:pt x="6" y="58"/>
                </a:cubicBezTo>
                <a:cubicBezTo>
                  <a:pt x="6" y="45"/>
                  <a:pt x="6" y="45"/>
                  <a:pt x="6" y="45"/>
                </a:cubicBezTo>
                <a:cubicBezTo>
                  <a:pt x="140" y="45"/>
                  <a:pt x="140" y="45"/>
                  <a:pt x="140" y="45"/>
                </a:cubicBezTo>
                <a:lnTo>
                  <a:pt x="140" y="58"/>
                </a:lnTo>
                <a:close/>
                <a:moveTo>
                  <a:pt x="58" y="18"/>
                </a:moveTo>
                <a:cubicBezTo>
                  <a:pt x="52" y="15"/>
                  <a:pt x="52" y="15"/>
                  <a:pt x="52" y="15"/>
                </a:cubicBezTo>
                <a:cubicBezTo>
                  <a:pt x="49" y="21"/>
                  <a:pt x="49" y="21"/>
                  <a:pt x="49" y="21"/>
                </a:cubicBezTo>
                <a:cubicBezTo>
                  <a:pt x="54" y="24"/>
                  <a:pt x="54" y="24"/>
                  <a:pt x="54" y="24"/>
                </a:cubicBezTo>
                <a:lnTo>
                  <a:pt x="58" y="18"/>
                </a:lnTo>
                <a:close/>
                <a:moveTo>
                  <a:pt x="51" y="30"/>
                </a:moveTo>
                <a:cubicBezTo>
                  <a:pt x="45" y="26"/>
                  <a:pt x="45" y="26"/>
                  <a:pt x="45" y="26"/>
                </a:cubicBezTo>
                <a:cubicBezTo>
                  <a:pt x="42" y="32"/>
                  <a:pt x="42" y="32"/>
                  <a:pt x="42" y="32"/>
                </a:cubicBezTo>
                <a:cubicBezTo>
                  <a:pt x="48" y="35"/>
                  <a:pt x="48" y="35"/>
                  <a:pt x="48" y="35"/>
                </a:cubicBezTo>
                <a:lnTo>
                  <a:pt x="51" y="30"/>
                </a:lnTo>
                <a:close/>
                <a:moveTo>
                  <a:pt x="53" y="98"/>
                </a:moveTo>
                <a:cubicBezTo>
                  <a:pt x="93" y="98"/>
                  <a:pt x="93" y="98"/>
                  <a:pt x="93" y="98"/>
                </a:cubicBezTo>
                <a:cubicBezTo>
                  <a:pt x="97" y="98"/>
                  <a:pt x="100" y="95"/>
                  <a:pt x="100" y="92"/>
                </a:cubicBezTo>
                <a:cubicBezTo>
                  <a:pt x="100" y="85"/>
                  <a:pt x="100" y="85"/>
                  <a:pt x="100" y="85"/>
                </a:cubicBezTo>
                <a:cubicBezTo>
                  <a:pt x="100" y="81"/>
                  <a:pt x="97" y="78"/>
                  <a:pt x="93" y="78"/>
                </a:cubicBezTo>
                <a:cubicBezTo>
                  <a:pt x="53" y="78"/>
                  <a:pt x="53" y="78"/>
                  <a:pt x="53" y="78"/>
                </a:cubicBezTo>
                <a:cubicBezTo>
                  <a:pt x="50" y="78"/>
                  <a:pt x="47" y="81"/>
                  <a:pt x="47" y="85"/>
                </a:cubicBezTo>
                <a:cubicBezTo>
                  <a:pt x="47" y="92"/>
                  <a:pt x="47" y="92"/>
                  <a:pt x="47" y="92"/>
                </a:cubicBezTo>
                <a:cubicBezTo>
                  <a:pt x="47" y="95"/>
                  <a:pt x="50" y="98"/>
                  <a:pt x="53" y="98"/>
                </a:cubicBezTo>
                <a:close/>
                <a:moveTo>
                  <a:pt x="53" y="85"/>
                </a:moveTo>
                <a:cubicBezTo>
                  <a:pt x="93" y="85"/>
                  <a:pt x="93" y="85"/>
                  <a:pt x="93" y="85"/>
                </a:cubicBezTo>
                <a:cubicBezTo>
                  <a:pt x="93" y="92"/>
                  <a:pt x="93" y="92"/>
                  <a:pt x="93" y="92"/>
                </a:cubicBezTo>
                <a:cubicBezTo>
                  <a:pt x="53" y="92"/>
                  <a:pt x="53" y="92"/>
                  <a:pt x="53" y="92"/>
                </a:cubicBezTo>
                <a:lnTo>
                  <a:pt x="53" y="85"/>
                </a:lnTo>
                <a:close/>
              </a:path>
            </a:pathLst>
          </a:custGeom>
          <a:solidFill>
            <a:schemeClr val="bg1"/>
          </a:solidFill>
          <a:ln>
            <a:noFill/>
          </a:ln>
        </p:spPr>
        <p:txBody>
          <a:bodyPr vert="horz" wrap="square" lIns="60951" tIns="30475" rIns="60951" bIns="30475" numCol="1" anchor="t" anchorCtr="0" compatLnSpc="1"/>
          <a:p>
            <a:endParaRPr lang="en-US" sz="1200" dirty="0"/>
          </a:p>
        </p:txBody>
      </p:sp>
      <p:sp>
        <p:nvSpPr>
          <p:cNvPr id="26" name="Rectangle 29"/>
          <p:cNvSpPr/>
          <p:nvPr/>
        </p:nvSpPr>
        <p:spPr>
          <a:xfrm>
            <a:off x="1309974" y="4397766"/>
            <a:ext cx="1361508" cy="1090876"/>
          </a:xfrm>
          <a:prstGeom prst="rect">
            <a:avLst/>
          </a:prstGeom>
        </p:spPr>
        <p:txBody>
          <a:bodyPr wrap="square">
            <a:spAutoFit/>
          </a:bodyPr>
          <a:p>
            <a:pPr lvl="0" algn="ctr">
              <a:lnSpc>
                <a:spcPts val="2000"/>
              </a:lnSpc>
              <a:defRPr/>
            </a:pPr>
            <a:r>
              <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37" name="Rectangle 30"/>
          <p:cNvSpPr/>
          <p:nvPr/>
        </p:nvSpPr>
        <p:spPr>
          <a:xfrm>
            <a:off x="1444454" y="406058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
        <p:nvSpPr>
          <p:cNvPr id="38" name="Rectangle 29"/>
          <p:cNvSpPr/>
          <p:nvPr/>
        </p:nvSpPr>
        <p:spPr>
          <a:xfrm>
            <a:off x="4014207" y="4397766"/>
            <a:ext cx="1361508" cy="1090876"/>
          </a:xfrm>
          <a:prstGeom prst="rect">
            <a:avLst/>
          </a:prstGeom>
        </p:spPr>
        <p:txBody>
          <a:bodyPr wrap="square">
            <a:spAutoFit/>
          </a:bodyPr>
          <a:p>
            <a:pPr lvl="0" algn="ctr">
              <a:lnSpc>
                <a:spcPts val="2000"/>
              </a:lnSpc>
              <a:defRPr/>
            </a:pPr>
            <a:r>
              <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39" name="Rectangle 30"/>
          <p:cNvSpPr/>
          <p:nvPr/>
        </p:nvSpPr>
        <p:spPr>
          <a:xfrm>
            <a:off x="4148687" y="406058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
        <p:nvSpPr>
          <p:cNvPr id="40" name="Rectangle 29"/>
          <p:cNvSpPr/>
          <p:nvPr/>
        </p:nvSpPr>
        <p:spPr>
          <a:xfrm>
            <a:off x="6825884" y="4397766"/>
            <a:ext cx="1361508" cy="1090876"/>
          </a:xfrm>
          <a:prstGeom prst="rect">
            <a:avLst/>
          </a:prstGeom>
        </p:spPr>
        <p:txBody>
          <a:bodyPr wrap="square">
            <a:spAutoFit/>
          </a:bodyPr>
          <a:p>
            <a:pPr lvl="0" algn="ctr">
              <a:lnSpc>
                <a:spcPts val="2000"/>
              </a:lnSpc>
              <a:defRPr/>
            </a:pPr>
            <a:r>
              <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41" name="Rectangle 30"/>
          <p:cNvSpPr/>
          <p:nvPr/>
        </p:nvSpPr>
        <p:spPr>
          <a:xfrm>
            <a:off x="6960364" y="406058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
        <p:nvSpPr>
          <p:cNvPr id="42" name="Rectangle 29"/>
          <p:cNvSpPr/>
          <p:nvPr/>
        </p:nvSpPr>
        <p:spPr>
          <a:xfrm>
            <a:off x="9676661" y="4397766"/>
            <a:ext cx="1361508" cy="1090876"/>
          </a:xfrm>
          <a:prstGeom prst="rect">
            <a:avLst/>
          </a:prstGeom>
        </p:spPr>
        <p:txBody>
          <a:bodyPr wrap="square">
            <a:spAutoFit/>
          </a:bodyPr>
          <a:p>
            <a:pPr lvl="0" algn="ctr">
              <a:lnSpc>
                <a:spcPts val="2000"/>
              </a:lnSpc>
              <a:defRPr/>
            </a:pPr>
            <a:r>
              <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rPr>
              <a:t>请在此处添加具体内容，文字尽量言简意赅，简单说明即可。</a:t>
            </a:r>
            <a:endParaRPr lang="zh-CN" altLang="en-US" sz="1200" dirty="0">
              <a:solidFill>
                <a:schemeClr val="bg1">
                  <a:lumMod val="50000"/>
                </a:schemeClr>
              </a:solidFill>
              <a:latin typeface="Source Han Sans SC" panose="020B0500000000000000" pitchFamily="34" charset="-128"/>
              <a:ea typeface="Source Han Sans SC" panose="020B0500000000000000" pitchFamily="34" charset="-128"/>
              <a:sym typeface="FZHei-B01S" panose="02010601030101010101" pitchFamily="2" charset="-122"/>
            </a:endParaRPr>
          </a:p>
        </p:txBody>
      </p:sp>
      <p:sp>
        <p:nvSpPr>
          <p:cNvPr id="43" name="Rectangle 30"/>
          <p:cNvSpPr/>
          <p:nvPr/>
        </p:nvSpPr>
        <p:spPr>
          <a:xfrm>
            <a:off x="9811141" y="4060581"/>
            <a:ext cx="1092141" cy="337185"/>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Source Han Sans SC" panose="020B0500000000000000" pitchFamily="34" charset="-128"/>
              <a:ea typeface="Source Han Sans SC" panose="020B0500000000000000" pitchFamily="34" charset="-128"/>
              <a:cs typeface="Open Sans" pitchFamily="3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1000"/>
                                        <p:tgtEl>
                                          <p:spTgt spid="38"/>
                                        </p:tgtEl>
                                      </p:cBhvr>
                                    </p:animEffect>
                                    <p:anim calcmode="lin" valueType="num">
                                      <p:cBhvr>
                                        <p:cTn id="19" dur="1000" fill="hold"/>
                                        <p:tgtEl>
                                          <p:spTgt spid="38"/>
                                        </p:tgtEl>
                                        <p:attrNameLst>
                                          <p:attrName>ppt_x</p:attrName>
                                        </p:attrNameLst>
                                      </p:cBhvr>
                                      <p:tavLst>
                                        <p:tav tm="0">
                                          <p:val>
                                            <p:strVal val="#ppt_x"/>
                                          </p:val>
                                        </p:tav>
                                        <p:tav tm="100000">
                                          <p:val>
                                            <p:strVal val="#ppt_x"/>
                                          </p:val>
                                        </p:tav>
                                      </p:tavLst>
                                    </p:anim>
                                    <p:anim calcmode="lin" valueType="num">
                                      <p:cBhvr>
                                        <p:cTn id="20" dur="1000" fill="hold"/>
                                        <p:tgtEl>
                                          <p:spTgt spid="3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1000" fill="hold"/>
                                        <p:tgtEl>
                                          <p:spTgt spid="4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1000"/>
                                        <p:tgtEl>
                                          <p:spTgt spid="41"/>
                                        </p:tgtEl>
                                      </p:cBhvr>
                                    </p:animEffect>
                                    <p:anim calcmode="lin" valueType="num">
                                      <p:cBhvr>
                                        <p:cTn id="35" dur="1000" fill="hold"/>
                                        <p:tgtEl>
                                          <p:spTgt spid="41"/>
                                        </p:tgtEl>
                                        <p:attrNameLst>
                                          <p:attrName>ppt_x</p:attrName>
                                        </p:attrNameLst>
                                      </p:cBhvr>
                                      <p:tavLst>
                                        <p:tav tm="0">
                                          <p:val>
                                            <p:strVal val="#ppt_x"/>
                                          </p:val>
                                        </p:tav>
                                        <p:tav tm="100000">
                                          <p:val>
                                            <p:strVal val="#ppt_x"/>
                                          </p:val>
                                        </p:tav>
                                      </p:tavLst>
                                    </p:anim>
                                    <p:anim calcmode="lin" valueType="num">
                                      <p:cBhvr>
                                        <p:cTn id="36" dur="1000" fill="hold"/>
                                        <p:tgtEl>
                                          <p:spTgt spid="41"/>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1000"/>
                                        <p:tgtEl>
                                          <p:spTgt spid="42"/>
                                        </p:tgtEl>
                                      </p:cBhvr>
                                    </p:animEffect>
                                    <p:anim calcmode="lin" valueType="num">
                                      <p:cBhvr>
                                        <p:cTn id="41" dur="1000" fill="hold"/>
                                        <p:tgtEl>
                                          <p:spTgt spid="42"/>
                                        </p:tgtEl>
                                        <p:attrNameLst>
                                          <p:attrName>ppt_x</p:attrName>
                                        </p:attrNameLst>
                                      </p:cBhvr>
                                      <p:tavLst>
                                        <p:tav tm="0">
                                          <p:val>
                                            <p:strVal val="#ppt_x"/>
                                          </p:val>
                                        </p:tav>
                                        <p:tav tm="100000">
                                          <p:val>
                                            <p:strVal val="#ppt_x"/>
                                          </p:val>
                                        </p:tav>
                                      </p:tavLst>
                                    </p:anim>
                                    <p:anim calcmode="lin" valueType="num">
                                      <p:cBhvr>
                                        <p:cTn id="42" dur="1000" fill="hold"/>
                                        <p:tgtEl>
                                          <p:spTgt spid="4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1000"/>
                                        <p:tgtEl>
                                          <p:spTgt spid="43"/>
                                        </p:tgtEl>
                                      </p:cBhvr>
                                    </p:animEffect>
                                    <p:anim calcmode="lin" valueType="num">
                                      <p:cBhvr>
                                        <p:cTn id="46" dur="1000" fill="hold"/>
                                        <p:tgtEl>
                                          <p:spTgt spid="43"/>
                                        </p:tgtEl>
                                        <p:attrNameLst>
                                          <p:attrName>ppt_x</p:attrName>
                                        </p:attrNameLst>
                                      </p:cBhvr>
                                      <p:tavLst>
                                        <p:tav tm="0">
                                          <p:val>
                                            <p:strVal val="#ppt_x"/>
                                          </p:val>
                                        </p:tav>
                                        <p:tav tm="100000">
                                          <p:val>
                                            <p:strVal val="#ppt_x"/>
                                          </p:val>
                                        </p:tav>
                                      </p:tavLst>
                                    </p:anim>
                                    <p:anim calcmode="lin" valueType="num">
                                      <p:cBhvr>
                                        <p:cTn id="47"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7" grpId="0"/>
      <p:bldP spid="38" grpId="0"/>
      <p:bldP spid="39" grpId="0"/>
      <p:bldP spid="40" grpId="0"/>
      <p:bldP spid="41"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pyright Notice"/>
          <p:cNvSpPr/>
          <p:nvPr/>
        </p:nvSpPr>
        <p:spPr bwMode="auto">
          <a:xfrm>
            <a:off x="3722688" y="601663"/>
            <a:ext cx="4746625" cy="43497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2400" b="1" cap="small" dirty="0" smtClean="0">
                <a:solidFill>
                  <a:srgbClr val="113A59"/>
                </a:solidFill>
                <a:latin typeface="微软雅黑" panose="020B0503020204020204" pitchFamily="34" charset="-122"/>
                <a:ea typeface="微软雅黑" panose="020B0503020204020204" pitchFamily="34" charset="-122"/>
              </a:rPr>
              <a:t>MOMODA POWER TEMPLATE</a:t>
            </a:r>
            <a:endParaRPr lang="en-US" sz="2400" b="1" cap="small" dirty="0">
              <a:solidFill>
                <a:srgbClr val="113A59"/>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90550" y="1238250"/>
            <a:ext cx="11010900" cy="0"/>
          </a:xfrm>
          <a:prstGeom prst="line">
            <a:avLst/>
          </a:prstGeom>
          <a:ln>
            <a:solidFill>
              <a:srgbClr val="113A59"/>
            </a:solidFill>
          </a:ln>
        </p:spPr>
        <p:style>
          <a:lnRef idx="1">
            <a:schemeClr val="accent1"/>
          </a:lnRef>
          <a:fillRef idx="0">
            <a:schemeClr val="accent1"/>
          </a:fillRef>
          <a:effectRef idx="0">
            <a:schemeClr val="accent1"/>
          </a:effectRef>
          <a:fontRef idx="minor">
            <a:schemeClr val="tx1"/>
          </a:fontRef>
        </p:style>
      </p:cxnSp>
      <p:grpSp>
        <p:nvGrpSpPr>
          <p:cNvPr id="24580" name="组合 19"/>
          <p:cNvGrpSpPr/>
          <p:nvPr/>
        </p:nvGrpSpPr>
        <p:grpSpPr bwMode="auto">
          <a:xfrm>
            <a:off x="8915400" y="704850"/>
            <a:ext cx="2247900" cy="533400"/>
            <a:chOff x="2028559" y="4443106"/>
            <a:chExt cx="10163441" cy="2414894"/>
          </a:xfrm>
        </p:grpSpPr>
        <p:grpSp>
          <p:nvGrpSpPr>
            <p:cNvPr id="24609" name="组合 4"/>
            <p:cNvGrpSpPr/>
            <p:nvPr/>
          </p:nvGrpSpPr>
          <p:grpSpPr bwMode="auto">
            <a:xfrm>
              <a:off x="4956670" y="4443106"/>
              <a:ext cx="4884016" cy="2414894"/>
              <a:chOff x="4956670" y="4443106"/>
              <a:chExt cx="4884016" cy="2414894"/>
            </a:xfrm>
          </p:grpSpPr>
          <p:sp>
            <p:nvSpPr>
              <p:cNvPr id="6" name="等腰三角形 5"/>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610" name="组合 7"/>
            <p:cNvGrpSpPr/>
            <p:nvPr/>
          </p:nvGrpSpPr>
          <p:grpSpPr bwMode="auto">
            <a:xfrm>
              <a:off x="3492614" y="5410200"/>
              <a:ext cx="2928111" cy="1447800"/>
              <a:chOff x="4956670" y="4443106"/>
              <a:chExt cx="4884016" cy="2414894"/>
            </a:xfrm>
          </p:grpSpPr>
          <p:sp>
            <p:nvSpPr>
              <p:cNvPr id="9" name="等腰三角形 8"/>
              <p:cNvSpPr/>
              <p:nvPr/>
            </p:nvSpPr>
            <p:spPr>
              <a:xfrm>
                <a:off x="4956957"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4956957"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611" name="组合 10"/>
            <p:cNvGrpSpPr/>
            <p:nvPr/>
          </p:nvGrpSpPr>
          <p:grpSpPr bwMode="auto">
            <a:xfrm>
              <a:off x="7721714" y="5048250"/>
              <a:ext cx="3660139" cy="1809750"/>
              <a:chOff x="4956670" y="4443106"/>
              <a:chExt cx="4884016" cy="2414894"/>
            </a:xfrm>
          </p:grpSpPr>
          <p:sp>
            <p:nvSpPr>
              <p:cNvPr id="12" name="等腰三角形 11"/>
              <p:cNvSpPr/>
              <p:nvPr/>
            </p:nvSpPr>
            <p:spPr>
              <a:xfrm>
                <a:off x="4954884"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4884" y="4441209"/>
                <a:ext cx="2442286"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612" name="组合 13"/>
            <p:cNvGrpSpPr/>
            <p:nvPr/>
          </p:nvGrpSpPr>
          <p:grpSpPr bwMode="auto">
            <a:xfrm>
              <a:off x="2028559" y="6342960"/>
              <a:ext cx="1041643" cy="515039"/>
              <a:chOff x="4956670" y="4443106"/>
              <a:chExt cx="4884016" cy="2414894"/>
            </a:xfrm>
          </p:grpSpPr>
          <p:sp>
            <p:nvSpPr>
              <p:cNvPr id="15" name="等腰三角形 14"/>
              <p:cNvSpPr/>
              <p:nvPr/>
            </p:nvSpPr>
            <p:spPr>
              <a:xfrm>
                <a:off x="4956670"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任意多边形 15"/>
              <p:cNvSpPr/>
              <p:nvPr/>
            </p:nvSpPr>
            <p:spPr>
              <a:xfrm>
                <a:off x="4956670" y="4431685"/>
                <a:ext cx="2456752"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613" name="组合 16"/>
            <p:cNvGrpSpPr/>
            <p:nvPr/>
          </p:nvGrpSpPr>
          <p:grpSpPr bwMode="auto">
            <a:xfrm>
              <a:off x="11150357" y="6342960"/>
              <a:ext cx="1041643" cy="515039"/>
              <a:chOff x="4956670" y="4443106"/>
              <a:chExt cx="4884016" cy="2414894"/>
            </a:xfrm>
          </p:grpSpPr>
          <p:sp>
            <p:nvSpPr>
              <p:cNvPr id="18" name="等腰三角形 17"/>
              <p:cNvSpPr/>
              <p:nvPr/>
            </p:nvSpPr>
            <p:spPr>
              <a:xfrm>
                <a:off x="4960867"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任意多边形 18"/>
              <p:cNvSpPr/>
              <p:nvPr/>
            </p:nvSpPr>
            <p:spPr>
              <a:xfrm>
                <a:off x="4960867" y="4431685"/>
                <a:ext cx="2456731"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24581" name="组合 20"/>
          <p:cNvGrpSpPr/>
          <p:nvPr/>
        </p:nvGrpSpPr>
        <p:grpSpPr bwMode="auto">
          <a:xfrm flipH="1">
            <a:off x="742950" y="704850"/>
            <a:ext cx="2247900" cy="533400"/>
            <a:chOff x="2028559" y="4443106"/>
            <a:chExt cx="10163441" cy="2414894"/>
          </a:xfrm>
        </p:grpSpPr>
        <p:grpSp>
          <p:nvGrpSpPr>
            <p:cNvPr id="24594" name="组合 21"/>
            <p:cNvGrpSpPr/>
            <p:nvPr/>
          </p:nvGrpSpPr>
          <p:grpSpPr bwMode="auto">
            <a:xfrm>
              <a:off x="4956670" y="4443106"/>
              <a:ext cx="4884016" cy="2414894"/>
              <a:chOff x="4956670" y="4443106"/>
              <a:chExt cx="4884016" cy="2414894"/>
            </a:xfrm>
          </p:grpSpPr>
          <p:sp>
            <p:nvSpPr>
              <p:cNvPr id="35" name="等腰三角形 34"/>
              <p:cNvSpPr/>
              <p:nvPr/>
            </p:nvSpPr>
            <p:spPr>
              <a:xfrm>
                <a:off x="4957009" y="4443106"/>
                <a:ext cx="4880747"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任意多边形 35"/>
              <p:cNvSpPr/>
              <p:nvPr/>
            </p:nvSpPr>
            <p:spPr>
              <a:xfrm>
                <a:off x="4957009" y="4443106"/>
                <a:ext cx="2440374"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595" name="组合 22"/>
            <p:cNvGrpSpPr/>
            <p:nvPr/>
          </p:nvGrpSpPr>
          <p:grpSpPr bwMode="auto">
            <a:xfrm>
              <a:off x="3492614" y="5410200"/>
              <a:ext cx="2928111" cy="1447800"/>
              <a:chOff x="4956670" y="4443106"/>
              <a:chExt cx="4884016" cy="2414894"/>
            </a:xfrm>
          </p:grpSpPr>
          <p:sp>
            <p:nvSpPr>
              <p:cNvPr id="33" name="等腰三角形 32"/>
              <p:cNvSpPr/>
              <p:nvPr/>
            </p:nvSpPr>
            <p:spPr>
              <a:xfrm>
                <a:off x="4956949" y="4448407"/>
                <a:ext cx="4884582" cy="2409593"/>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33"/>
              <p:cNvSpPr/>
              <p:nvPr/>
            </p:nvSpPr>
            <p:spPr>
              <a:xfrm>
                <a:off x="4956949" y="4448407"/>
                <a:ext cx="2442291" cy="2409593"/>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596" name="组合 23"/>
            <p:cNvGrpSpPr/>
            <p:nvPr/>
          </p:nvGrpSpPr>
          <p:grpSpPr bwMode="auto">
            <a:xfrm>
              <a:off x="7721714" y="5048250"/>
              <a:ext cx="3660139" cy="1809750"/>
              <a:chOff x="4956670" y="4443106"/>
              <a:chExt cx="4884016" cy="2414894"/>
            </a:xfrm>
          </p:grpSpPr>
          <p:sp>
            <p:nvSpPr>
              <p:cNvPr id="31" name="等腰三角形 30"/>
              <p:cNvSpPr/>
              <p:nvPr/>
            </p:nvSpPr>
            <p:spPr>
              <a:xfrm>
                <a:off x="4954878" y="4441209"/>
                <a:ext cx="4884577" cy="2416791"/>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任意多边形 31"/>
              <p:cNvSpPr/>
              <p:nvPr/>
            </p:nvSpPr>
            <p:spPr>
              <a:xfrm>
                <a:off x="4954878" y="4441209"/>
                <a:ext cx="2442292" cy="2416791"/>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597" name="组合 24"/>
            <p:cNvGrpSpPr/>
            <p:nvPr/>
          </p:nvGrpSpPr>
          <p:grpSpPr bwMode="auto">
            <a:xfrm>
              <a:off x="2028559" y="6342960"/>
              <a:ext cx="1041643" cy="515039"/>
              <a:chOff x="4956670" y="4443106"/>
              <a:chExt cx="4884016" cy="2414894"/>
            </a:xfrm>
          </p:grpSpPr>
          <p:sp>
            <p:nvSpPr>
              <p:cNvPr id="29" name="等腰三角形 28"/>
              <p:cNvSpPr/>
              <p:nvPr/>
            </p:nvSpPr>
            <p:spPr>
              <a:xfrm>
                <a:off x="4956670" y="4431685"/>
                <a:ext cx="4879819"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29"/>
              <p:cNvSpPr/>
              <p:nvPr/>
            </p:nvSpPr>
            <p:spPr>
              <a:xfrm>
                <a:off x="4956670"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4598" name="组合 25"/>
            <p:cNvGrpSpPr/>
            <p:nvPr/>
          </p:nvGrpSpPr>
          <p:grpSpPr bwMode="auto">
            <a:xfrm>
              <a:off x="11150357" y="6342960"/>
              <a:ext cx="1041643" cy="515039"/>
              <a:chOff x="4956670" y="4443106"/>
              <a:chExt cx="4884016" cy="2414894"/>
            </a:xfrm>
          </p:grpSpPr>
          <p:sp>
            <p:nvSpPr>
              <p:cNvPr id="27" name="等腰三角形 26"/>
              <p:cNvSpPr/>
              <p:nvPr/>
            </p:nvSpPr>
            <p:spPr>
              <a:xfrm>
                <a:off x="4960846" y="4431685"/>
                <a:ext cx="4879840" cy="2426336"/>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任意多边形 27"/>
              <p:cNvSpPr/>
              <p:nvPr/>
            </p:nvSpPr>
            <p:spPr>
              <a:xfrm>
                <a:off x="4960846" y="4431685"/>
                <a:ext cx="2423088" cy="2426336"/>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pic>
        <p:nvPicPr>
          <p:cNvPr id="3" name="Picture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2415" y="2056787"/>
            <a:ext cx="2222948" cy="4561840"/>
          </a:xfrm>
          <a:prstGeom prst="rect">
            <a:avLst/>
          </a:prstGeom>
        </p:spPr>
      </p:pic>
      <p:sp>
        <p:nvSpPr>
          <p:cNvPr id="5" name="Picture Placeholder 1"/>
          <p:cNvSpPr txBox="1"/>
          <p:nvPr/>
        </p:nvSpPr>
        <p:spPr>
          <a:xfrm>
            <a:off x="1112074" y="2601652"/>
            <a:ext cx="1923627" cy="3413760"/>
          </a:xfrm>
          <a:custGeom>
            <a:avLst/>
            <a:gdLst>
              <a:gd name="connsiteX0" fmla="*/ 0 w 1923627"/>
              <a:gd name="connsiteY0" fmla="*/ 0 h 3413760"/>
              <a:gd name="connsiteX1" fmla="*/ 1923627 w 1923627"/>
              <a:gd name="connsiteY1" fmla="*/ 0 h 3413760"/>
              <a:gd name="connsiteX2" fmla="*/ 1923627 w 1923627"/>
              <a:gd name="connsiteY2" fmla="*/ 3413760 h 3413760"/>
              <a:gd name="connsiteX3" fmla="*/ 0 w 1923627"/>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1923627" h="3413760">
                <a:moveTo>
                  <a:pt x="0" y="0"/>
                </a:moveTo>
                <a:lnTo>
                  <a:pt x="1923627" y="0"/>
                </a:lnTo>
                <a:lnTo>
                  <a:pt x="1923627" y="3413760"/>
                </a:lnTo>
                <a:lnTo>
                  <a:pt x="0" y="3413760"/>
                </a:lnTo>
                <a:close/>
              </a:path>
            </a:pathLst>
          </a:custGeom>
          <a:blipFill>
            <a:blip r:embed="rId2"/>
            <a:stretch>
              <a:fillRect l="-83098" r="-83098"/>
            </a:stretch>
          </a:blipFill>
        </p:spPr>
      </p:sp>
      <p:sp>
        <p:nvSpPr>
          <p:cNvPr id="8" name="Picture Placeholder 2"/>
          <p:cNvSpPr txBox="1"/>
          <p:nvPr/>
        </p:nvSpPr>
        <p:spPr>
          <a:xfrm>
            <a:off x="3335022" y="2601652"/>
            <a:ext cx="1923627" cy="3413760"/>
          </a:xfrm>
          <a:custGeom>
            <a:avLst/>
            <a:gdLst>
              <a:gd name="connsiteX0" fmla="*/ 0 w 1923627"/>
              <a:gd name="connsiteY0" fmla="*/ 0 h 3413760"/>
              <a:gd name="connsiteX1" fmla="*/ 1923627 w 1923627"/>
              <a:gd name="connsiteY1" fmla="*/ 0 h 3413760"/>
              <a:gd name="connsiteX2" fmla="*/ 1923627 w 1923627"/>
              <a:gd name="connsiteY2" fmla="*/ 3413760 h 3413760"/>
              <a:gd name="connsiteX3" fmla="*/ 0 w 1923627"/>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1923627" h="3413760">
                <a:moveTo>
                  <a:pt x="0" y="0"/>
                </a:moveTo>
                <a:lnTo>
                  <a:pt x="1923627" y="0"/>
                </a:lnTo>
                <a:lnTo>
                  <a:pt x="1923627" y="3413760"/>
                </a:lnTo>
                <a:lnTo>
                  <a:pt x="0" y="3413760"/>
                </a:lnTo>
                <a:close/>
              </a:path>
            </a:pathLst>
          </a:custGeom>
          <a:blipFill>
            <a:blip r:embed="rId3"/>
            <a:stretch>
              <a:fillRect l="-68328" r="-68328"/>
            </a:stretch>
          </a:blipFill>
        </p:spPr>
      </p:sp>
      <p:grpSp>
        <p:nvGrpSpPr>
          <p:cNvPr id="11" name="Group 4"/>
          <p:cNvGrpSpPr/>
          <p:nvPr/>
        </p:nvGrpSpPr>
        <p:grpSpPr>
          <a:xfrm>
            <a:off x="5688435" y="5304377"/>
            <a:ext cx="5485811" cy="769649"/>
            <a:chOff x="6101350" y="4500002"/>
            <a:chExt cx="5485811" cy="769649"/>
          </a:xfrm>
        </p:grpSpPr>
        <p:sp>
          <p:nvSpPr>
            <p:cNvPr id="14" name="Donut 5"/>
            <p:cNvSpPr/>
            <p:nvPr/>
          </p:nvSpPr>
          <p:spPr>
            <a:xfrm>
              <a:off x="10317804" y="4500002"/>
              <a:ext cx="708704" cy="731273"/>
            </a:xfrm>
            <a:prstGeom prst="donut">
              <a:avLst/>
            </a:prstGeom>
            <a:solidFill>
              <a:srgbClr val="D8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solidFill>
                  <a:schemeClr val="tx1"/>
                </a:solidFill>
                <a:latin typeface="Source Han Sans SC" panose="020B0500000000000000" pitchFamily="34" charset="-128"/>
                <a:ea typeface="Source Han Sans SC" panose="020B0500000000000000" pitchFamily="34" charset="-128"/>
              </a:endParaRPr>
            </a:p>
          </p:txBody>
        </p:sp>
        <p:sp>
          <p:nvSpPr>
            <p:cNvPr id="17" name="Block Arc 6"/>
            <p:cNvSpPr/>
            <p:nvPr/>
          </p:nvSpPr>
          <p:spPr>
            <a:xfrm>
              <a:off x="10317804" y="4508846"/>
              <a:ext cx="708704" cy="731273"/>
            </a:xfrm>
            <a:prstGeom prst="blockArc">
              <a:avLst>
                <a:gd name="adj1" fmla="val 15313566"/>
                <a:gd name="adj2" fmla="val 9303865"/>
                <a:gd name="adj3" fmla="val 25694"/>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latin typeface="Source Han Sans SC" panose="020B0500000000000000" pitchFamily="34" charset="-128"/>
                <a:ea typeface="Source Han Sans SC" panose="020B0500000000000000" pitchFamily="34" charset="-128"/>
              </a:endParaRPr>
            </a:p>
          </p:txBody>
        </p:sp>
        <p:sp>
          <p:nvSpPr>
            <p:cNvPr id="20" name="Text Placeholder 33"/>
            <p:cNvSpPr txBox="1"/>
            <p:nvPr/>
          </p:nvSpPr>
          <p:spPr>
            <a:xfrm flipH="1">
              <a:off x="11136838" y="4654843"/>
              <a:ext cx="450323" cy="26200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a:solidFill>
                    <a:schemeClr val="accent1"/>
                  </a:solidFill>
                  <a:latin typeface="Source Han Sans SC" panose="020B0500000000000000" pitchFamily="34" charset="-128"/>
                  <a:ea typeface="Source Han Sans SC" panose="020B0500000000000000" pitchFamily="34" charset="-128"/>
                  <a:cs typeface="Roboto Black" panose="02000000000000000000" pitchFamily="2" charset="0"/>
                </a:rPr>
                <a:t>60%</a:t>
              </a:r>
              <a:endParaRPr lang="en-AU" sz="1400" b="1" dirty="0">
                <a:solidFill>
                  <a:schemeClr val="accent1"/>
                </a:solidFill>
                <a:latin typeface="Source Han Sans SC" panose="020B0500000000000000" pitchFamily="34" charset="-128"/>
                <a:ea typeface="Source Han Sans SC" panose="020B0500000000000000" pitchFamily="34" charset="-128"/>
                <a:cs typeface="Roboto Black" panose="02000000000000000000" pitchFamily="2" charset="0"/>
              </a:endParaRPr>
            </a:p>
          </p:txBody>
        </p:sp>
        <p:sp>
          <p:nvSpPr>
            <p:cNvPr id="21" name="Text Placeholder 32"/>
            <p:cNvSpPr txBox="1"/>
            <p:nvPr/>
          </p:nvSpPr>
          <p:spPr>
            <a:xfrm flipH="1">
              <a:off x="11136838" y="4928506"/>
              <a:ext cx="450323" cy="2065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900" b="1" dirty="0">
                  <a:latin typeface="Source Han Sans SC" panose="020B0500000000000000" pitchFamily="34" charset="-128"/>
                  <a:ea typeface="Source Han Sans SC" panose="020B0500000000000000" pitchFamily="34" charset="-128"/>
                  <a:cs typeface="Open Sans" pitchFamily="34" charset="0"/>
                </a:rPr>
                <a:t>Type D</a:t>
              </a:r>
              <a:endParaRPr lang="en-US" sz="900" b="1" dirty="0">
                <a:latin typeface="Source Han Sans SC" panose="020B0500000000000000" pitchFamily="34" charset="-128"/>
                <a:ea typeface="Source Han Sans SC" panose="020B0500000000000000" pitchFamily="34" charset="-128"/>
                <a:cs typeface="Open Sans" pitchFamily="34" charset="0"/>
              </a:endParaRPr>
            </a:p>
          </p:txBody>
        </p:sp>
        <p:grpSp>
          <p:nvGrpSpPr>
            <p:cNvPr id="22" name="Group 9"/>
            <p:cNvGrpSpPr/>
            <p:nvPr/>
          </p:nvGrpSpPr>
          <p:grpSpPr>
            <a:xfrm>
              <a:off x="6101350" y="4535203"/>
              <a:ext cx="708704" cy="731856"/>
              <a:chOff x="6815964" y="4544568"/>
              <a:chExt cx="802117" cy="779299"/>
            </a:xfrm>
          </p:grpSpPr>
          <p:sp>
            <p:nvSpPr>
              <p:cNvPr id="23" name="Donut 21"/>
              <p:cNvSpPr/>
              <p:nvPr/>
            </p:nvSpPr>
            <p:spPr>
              <a:xfrm>
                <a:off x="6815964" y="4545189"/>
                <a:ext cx="802117" cy="778678"/>
              </a:xfrm>
              <a:prstGeom prst="donut">
                <a:avLst/>
              </a:prstGeom>
              <a:solidFill>
                <a:srgbClr val="D8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solidFill>
                    <a:schemeClr val="tx1"/>
                  </a:solidFill>
                  <a:latin typeface="Source Han Sans SC" panose="020B0500000000000000" pitchFamily="34" charset="-128"/>
                  <a:ea typeface="Source Han Sans SC" panose="020B0500000000000000" pitchFamily="34" charset="-128"/>
                </a:endParaRPr>
              </a:p>
            </p:txBody>
          </p:sp>
          <p:sp>
            <p:nvSpPr>
              <p:cNvPr id="24" name="Block Arc 22"/>
              <p:cNvSpPr/>
              <p:nvPr/>
            </p:nvSpPr>
            <p:spPr>
              <a:xfrm>
                <a:off x="6815964" y="4544568"/>
                <a:ext cx="802117" cy="778678"/>
              </a:xfrm>
              <a:prstGeom prst="blockArc">
                <a:avLst>
                  <a:gd name="adj1" fmla="val 16263629"/>
                  <a:gd name="adj2" fmla="val 4832971"/>
                  <a:gd name="adj3" fmla="val 24220"/>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latin typeface="Source Han Sans SC" panose="020B0500000000000000" pitchFamily="34" charset="-128"/>
                  <a:ea typeface="Source Han Sans SC" panose="020B0500000000000000" pitchFamily="34" charset="-128"/>
                </a:endParaRPr>
              </a:p>
            </p:txBody>
          </p:sp>
        </p:grpSp>
        <p:sp>
          <p:nvSpPr>
            <p:cNvPr id="25" name="Text Placeholder 33"/>
            <p:cNvSpPr txBox="1"/>
            <p:nvPr/>
          </p:nvSpPr>
          <p:spPr>
            <a:xfrm flipH="1">
              <a:off x="6888806" y="4674586"/>
              <a:ext cx="450323" cy="26200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a:solidFill>
                    <a:schemeClr val="accent1"/>
                  </a:solidFill>
                  <a:latin typeface="Source Han Sans SC" panose="020B0500000000000000" pitchFamily="34" charset="-128"/>
                  <a:ea typeface="Source Han Sans SC" panose="020B0500000000000000" pitchFamily="34" charset="-128"/>
                  <a:cs typeface="Roboto Black" panose="02000000000000000000" pitchFamily="2" charset="0"/>
                </a:rPr>
                <a:t>20%</a:t>
              </a:r>
              <a:endParaRPr lang="en-AU" sz="1400" b="1" dirty="0">
                <a:solidFill>
                  <a:schemeClr val="accent1"/>
                </a:solidFill>
                <a:latin typeface="Source Han Sans SC" panose="020B0500000000000000" pitchFamily="34" charset="-128"/>
                <a:ea typeface="Source Han Sans SC" panose="020B0500000000000000" pitchFamily="34" charset="-128"/>
                <a:cs typeface="Roboto Black" panose="02000000000000000000" pitchFamily="2" charset="0"/>
              </a:endParaRPr>
            </a:p>
          </p:txBody>
        </p:sp>
        <p:sp>
          <p:nvSpPr>
            <p:cNvPr id="26" name="Text Placeholder 32"/>
            <p:cNvSpPr txBox="1"/>
            <p:nvPr/>
          </p:nvSpPr>
          <p:spPr>
            <a:xfrm flipH="1">
              <a:off x="6888806" y="4948249"/>
              <a:ext cx="450323" cy="2065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900" b="1" dirty="0">
                  <a:latin typeface="Source Han Sans SC" panose="020B0500000000000000" pitchFamily="34" charset="-128"/>
                  <a:ea typeface="Source Han Sans SC" panose="020B0500000000000000" pitchFamily="34" charset="-128"/>
                  <a:cs typeface="Open Sans" pitchFamily="34" charset="0"/>
                </a:rPr>
                <a:t>Type A</a:t>
              </a:r>
              <a:endParaRPr lang="en-US" sz="900" b="1" dirty="0">
                <a:latin typeface="Source Han Sans SC" panose="020B0500000000000000" pitchFamily="34" charset="-128"/>
                <a:ea typeface="Source Han Sans SC" panose="020B0500000000000000" pitchFamily="34" charset="-128"/>
                <a:cs typeface="Open Sans" pitchFamily="34" charset="0"/>
              </a:endParaRPr>
            </a:p>
          </p:txBody>
        </p:sp>
        <p:grpSp>
          <p:nvGrpSpPr>
            <p:cNvPr id="37" name="Group 12"/>
            <p:cNvGrpSpPr/>
            <p:nvPr/>
          </p:nvGrpSpPr>
          <p:grpSpPr>
            <a:xfrm>
              <a:off x="7451303" y="4537743"/>
              <a:ext cx="708704" cy="731857"/>
              <a:chOff x="6815964" y="4544567"/>
              <a:chExt cx="802117" cy="779300"/>
            </a:xfrm>
          </p:grpSpPr>
          <p:sp>
            <p:nvSpPr>
              <p:cNvPr id="38" name="Donut 19"/>
              <p:cNvSpPr/>
              <p:nvPr/>
            </p:nvSpPr>
            <p:spPr>
              <a:xfrm>
                <a:off x="6815964" y="4545189"/>
                <a:ext cx="802117" cy="778678"/>
              </a:xfrm>
              <a:prstGeom prst="donut">
                <a:avLst/>
              </a:prstGeom>
              <a:solidFill>
                <a:srgbClr val="D8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solidFill>
                    <a:schemeClr val="tx1"/>
                  </a:solidFill>
                  <a:latin typeface="Source Han Sans SC" panose="020B0500000000000000" pitchFamily="34" charset="-128"/>
                  <a:ea typeface="Source Han Sans SC" panose="020B0500000000000000" pitchFamily="34" charset="-128"/>
                </a:endParaRPr>
              </a:p>
            </p:txBody>
          </p:sp>
          <p:sp>
            <p:nvSpPr>
              <p:cNvPr id="39" name="Block Arc 20"/>
              <p:cNvSpPr/>
              <p:nvPr/>
            </p:nvSpPr>
            <p:spPr>
              <a:xfrm>
                <a:off x="6815964" y="4544567"/>
                <a:ext cx="802117" cy="778678"/>
              </a:xfrm>
              <a:prstGeom prst="blockArc">
                <a:avLst>
                  <a:gd name="adj1" fmla="val 16263629"/>
                  <a:gd name="adj2" fmla="val 5366597"/>
                  <a:gd name="adj3" fmla="val 23937"/>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latin typeface="Source Han Sans SC" panose="020B0500000000000000" pitchFamily="34" charset="-128"/>
                  <a:ea typeface="Source Han Sans SC" panose="020B0500000000000000" pitchFamily="34" charset="-128"/>
                </a:endParaRPr>
              </a:p>
            </p:txBody>
          </p:sp>
        </p:grpSp>
        <p:sp>
          <p:nvSpPr>
            <p:cNvPr id="40" name="Text Placeholder 33"/>
            <p:cNvSpPr txBox="1"/>
            <p:nvPr/>
          </p:nvSpPr>
          <p:spPr>
            <a:xfrm flipH="1">
              <a:off x="8253796" y="4677711"/>
              <a:ext cx="450323" cy="2620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a:solidFill>
                    <a:schemeClr val="accent2"/>
                  </a:solidFill>
                  <a:latin typeface="Source Han Sans SC" panose="020B0500000000000000" pitchFamily="34" charset="-128"/>
                  <a:ea typeface="Source Han Sans SC" panose="020B0500000000000000" pitchFamily="34" charset="-128"/>
                  <a:cs typeface="Roboto Black" panose="02000000000000000000" pitchFamily="2" charset="0"/>
                </a:rPr>
                <a:t>50%</a:t>
              </a:r>
              <a:endParaRPr lang="en-AU" sz="1400" b="1" dirty="0">
                <a:solidFill>
                  <a:schemeClr val="accent2"/>
                </a:solidFill>
                <a:latin typeface="Source Han Sans SC" panose="020B0500000000000000" pitchFamily="34" charset="-128"/>
                <a:ea typeface="Source Han Sans SC" panose="020B0500000000000000" pitchFamily="34" charset="-128"/>
                <a:cs typeface="Roboto Black" panose="02000000000000000000" pitchFamily="2" charset="0"/>
              </a:endParaRPr>
            </a:p>
          </p:txBody>
        </p:sp>
        <p:sp>
          <p:nvSpPr>
            <p:cNvPr id="41" name="Text Placeholder 32"/>
            <p:cNvSpPr txBox="1"/>
            <p:nvPr/>
          </p:nvSpPr>
          <p:spPr>
            <a:xfrm flipH="1">
              <a:off x="8253797" y="4951374"/>
              <a:ext cx="450323" cy="2065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900" b="1" dirty="0">
                  <a:latin typeface="Source Han Sans SC" panose="020B0500000000000000" pitchFamily="34" charset="-128"/>
                  <a:ea typeface="Source Han Sans SC" panose="020B0500000000000000" pitchFamily="34" charset="-128"/>
                  <a:cs typeface="Open Sans" pitchFamily="34" charset="0"/>
                </a:rPr>
                <a:t>Type B</a:t>
              </a:r>
              <a:endParaRPr lang="en-US" sz="900" b="1" dirty="0">
                <a:latin typeface="Source Han Sans SC" panose="020B0500000000000000" pitchFamily="34" charset="-128"/>
                <a:ea typeface="Source Han Sans SC" panose="020B0500000000000000" pitchFamily="34" charset="-128"/>
                <a:cs typeface="Open Sans" pitchFamily="34" charset="0"/>
              </a:endParaRPr>
            </a:p>
          </p:txBody>
        </p:sp>
        <p:sp>
          <p:nvSpPr>
            <p:cNvPr id="44" name="Donut 15"/>
            <p:cNvSpPr/>
            <p:nvPr/>
          </p:nvSpPr>
          <p:spPr>
            <a:xfrm>
              <a:off x="8928167" y="4538326"/>
              <a:ext cx="708704" cy="731273"/>
            </a:xfrm>
            <a:prstGeom prst="donut">
              <a:avLst/>
            </a:prstGeom>
            <a:solidFill>
              <a:srgbClr val="D8D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solidFill>
                  <a:schemeClr val="tx1"/>
                </a:solidFill>
                <a:latin typeface="Source Han Sans SC" panose="020B0500000000000000" pitchFamily="34" charset="-128"/>
                <a:ea typeface="Source Han Sans SC" panose="020B0500000000000000" pitchFamily="34" charset="-128"/>
              </a:endParaRPr>
            </a:p>
          </p:txBody>
        </p:sp>
        <p:sp>
          <p:nvSpPr>
            <p:cNvPr id="45" name="Block Arc 16"/>
            <p:cNvSpPr/>
            <p:nvPr/>
          </p:nvSpPr>
          <p:spPr>
            <a:xfrm>
              <a:off x="8928167" y="4538378"/>
              <a:ext cx="708704" cy="731273"/>
            </a:xfrm>
            <a:prstGeom prst="blockArc">
              <a:avLst>
                <a:gd name="adj1" fmla="val 15313566"/>
                <a:gd name="adj2" fmla="val 11272707"/>
                <a:gd name="adj3" fmla="val 24966"/>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chemeClr val="tx1"/>
                </a:solidFill>
                <a:latin typeface="Source Han Sans SC" panose="020B0500000000000000" pitchFamily="34" charset="-128"/>
                <a:ea typeface="Source Han Sans SC" panose="020B0500000000000000" pitchFamily="34" charset="-128"/>
              </a:endParaRPr>
            </a:p>
          </p:txBody>
        </p:sp>
        <p:sp>
          <p:nvSpPr>
            <p:cNvPr id="46" name="Text Placeholder 33"/>
            <p:cNvSpPr txBox="1"/>
            <p:nvPr/>
          </p:nvSpPr>
          <p:spPr>
            <a:xfrm flipH="1">
              <a:off x="9715623" y="4677126"/>
              <a:ext cx="450323" cy="26200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a:solidFill>
                    <a:schemeClr val="accent3"/>
                  </a:solidFill>
                  <a:latin typeface="Source Han Sans SC" panose="020B0500000000000000" pitchFamily="34" charset="-128"/>
                  <a:ea typeface="Source Han Sans SC" panose="020B0500000000000000" pitchFamily="34" charset="-128"/>
                  <a:cs typeface="Roboto Black" panose="02000000000000000000" pitchFamily="2" charset="0"/>
                </a:rPr>
                <a:t>80%</a:t>
              </a:r>
              <a:endParaRPr lang="en-AU" sz="1400" b="1" dirty="0">
                <a:solidFill>
                  <a:schemeClr val="accent3"/>
                </a:solidFill>
                <a:latin typeface="Source Han Sans SC" panose="020B0500000000000000" pitchFamily="34" charset="-128"/>
                <a:ea typeface="Source Han Sans SC" panose="020B0500000000000000" pitchFamily="34" charset="-128"/>
                <a:cs typeface="Roboto Black" panose="02000000000000000000" pitchFamily="2" charset="0"/>
              </a:endParaRPr>
            </a:p>
          </p:txBody>
        </p:sp>
        <p:sp>
          <p:nvSpPr>
            <p:cNvPr id="47" name="Text Placeholder 32"/>
            <p:cNvSpPr txBox="1"/>
            <p:nvPr/>
          </p:nvSpPr>
          <p:spPr>
            <a:xfrm flipH="1">
              <a:off x="9715623" y="4950789"/>
              <a:ext cx="450323" cy="2065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900" b="1" dirty="0">
                  <a:latin typeface="Source Han Sans SC" panose="020B0500000000000000" pitchFamily="34" charset="-128"/>
                  <a:ea typeface="Source Han Sans SC" panose="020B0500000000000000" pitchFamily="34" charset="-128"/>
                  <a:cs typeface="Open Sans" pitchFamily="34" charset="0"/>
                </a:rPr>
                <a:t>Type C</a:t>
              </a:r>
              <a:endParaRPr lang="en-US" sz="900" b="1" dirty="0">
                <a:latin typeface="Source Han Sans SC" panose="020B0500000000000000" pitchFamily="34" charset="-128"/>
                <a:ea typeface="Source Han Sans SC" panose="020B0500000000000000" pitchFamily="34" charset="-128"/>
                <a:cs typeface="Open Sans" pitchFamily="34" charset="0"/>
              </a:endParaRPr>
            </a:p>
          </p:txBody>
        </p:sp>
      </p:grpSp>
      <p:sp>
        <p:nvSpPr>
          <p:cNvPr id="49" name="TextBox 7"/>
          <p:cNvSpPr txBox="1"/>
          <p:nvPr/>
        </p:nvSpPr>
        <p:spPr>
          <a:xfrm>
            <a:off x="5779105" y="2599346"/>
            <a:ext cx="2646878" cy="1077218"/>
          </a:xfrm>
          <a:prstGeom prst="rect">
            <a:avLst/>
          </a:prstGeom>
          <a:noFill/>
        </p:spPr>
        <p:txBody>
          <a:bodyPr wrap="none" rtlCol="0">
            <a:spAutoFit/>
          </a:bodyPr>
          <a:lstStyle/>
          <a:p>
            <a:pPr algn="l"/>
            <a:r>
              <a:rPr lang="zh-CN" altLang="en-US" sz="3200" dirty="0">
                <a:solidFill>
                  <a:schemeClr val="accent1"/>
                </a:solidFill>
                <a:latin typeface="思源黑体 CN Normal" panose="020B0400000000000000" pitchFamily="34" charset="-122"/>
                <a:ea typeface="思源黑体 CN Normal" panose="020B0400000000000000" pitchFamily="34" charset="-122"/>
              </a:rPr>
              <a:t>在这</a:t>
            </a:r>
            <a:r>
              <a:rPr lang="zh-CN" altLang="en-US" sz="3200" dirty="0">
                <a:solidFill>
                  <a:schemeClr val="tx1">
                    <a:lumMod val="75000"/>
                    <a:lumOff val="25000"/>
                  </a:schemeClr>
                </a:solidFill>
                <a:latin typeface="思源黑体 CN Normal" panose="020B0400000000000000" pitchFamily="34" charset="-122"/>
                <a:ea typeface="思源黑体 CN Normal" panose="020B0400000000000000" pitchFamily="34" charset="-122"/>
              </a:rPr>
              <a:t>添加</a:t>
            </a:r>
            <a:endParaRPr lang="en-US" altLang="zh-CN" sz="3200" dirty="0">
              <a:solidFill>
                <a:schemeClr val="tx1">
                  <a:lumMod val="75000"/>
                  <a:lumOff val="25000"/>
                </a:schemeClr>
              </a:solidFill>
              <a:latin typeface="思源黑体 CN Normal" panose="020B0400000000000000" pitchFamily="34" charset="-122"/>
              <a:ea typeface="思源黑体 CN Normal" panose="020B0400000000000000" pitchFamily="34" charset="-122"/>
            </a:endParaRPr>
          </a:p>
          <a:p>
            <a:pPr algn="l"/>
            <a:r>
              <a:rPr lang="zh-CN" altLang="en-US" sz="3200" dirty="0">
                <a:solidFill>
                  <a:schemeClr val="tx1">
                    <a:lumMod val="75000"/>
                    <a:lumOff val="25000"/>
                  </a:schemeClr>
                </a:solidFill>
                <a:latin typeface="思源黑体 CN Normal" panose="020B0400000000000000" pitchFamily="34" charset="-122"/>
                <a:ea typeface="思源黑体 CN Normal" panose="020B0400000000000000" pitchFamily="34" charset="-122"/>
              </a:rPr>
              <a:t>页面标题内容</a:t>
            </a:r>
            <a:endParaRPr lang="zh-CN" altLang="en-US" sz="3200" dirty="0">
              <a:solidFill>
                <a:schemeClr val="tx1">
                  <a:lumMod val="75000"/>
                  <a:lumOff val="25000"/>
                </a:schemeClr>
              </a:solidFill>
              <a:latin typeface="思源黑体 CN Normal" panose="020B0400000000000000" pitchFamily="34" charset="-122"/>
              <a:ea typeface="思源黑体 CN Normal" panose="020B0400000000000000" pitchFamily="34" charset="-122"/>
            </a:endParaRPr>
          </a:p>
        </p:txBody>
      </p:sp>
      <p:sp>
        <p:nvSpPr>
          <p:cNvPr id="50" name="Google Shape;86;p19"/>
          <p:cNvSpPr txBox="1"/>
          <p:nvPr/>
        </p:nvSpPr>
        <p:spPr>
          <a:xfrm>
            <a:off x="5779105" y="2140347"/>
            <a:ext cx="3183654" cy="3102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0" i="0" u="none" strike="noStrike" cap="none">
                <a:solidFill>
                  <a:schemeClr val="bg1">
                    <a:lumMod val="50000"/>
                  </a:schemeClr>
                </a:solidFill>
                <a:latin typeface="Source Han Sans CN" panose="020B0500000000000000" pitchFamily="34" charset="-128"/>
                <a:ea typeface="Source Han Sans CN" panose="020B0500000000000000" pitchFamily="34" charset="-128"/>
                <a:cs typeface="Lato"/>
                <a:sym typeface="Lato"/>
              </a:rPr>
              <a:t>YOUR TITLE HERE</a:t>
            </a:r>
            <a:endParaRPr sz="2400" b="0" i="0" u="none" strike="noStrike" cap="none">
              <a:solidFill>
                <a:schemeClr val="bg1">
                  <a:lumMod val="50000"/>
                </a:schemeClr>
              </a:solidFill>
              <a:latin typeface="Source Han Sans CN" panose="020B0500000000000000" pitchFamily="34" charset="-128"/>
              <a:ea typeface="Source Han Sans CN" panose="020B0500000000000000" pitchFamily="34" charset="-128"/>
              <a:cs typeface="Lato"/>
              <a:sym typeface="Lato"/>
            </a:endParaRPr>
          </a:p>
        </p:txBody>
      </p:sp>
      <p:sp>
        <p:nvSpPr>
          <p:cNvPr id="51" name="TextBox 24"/>
          <p:cNvSpPr txBox="1"/>
          <p:nvPr/>
        </p:nvSpPr>
        <p:spPr>
          <a:xfrm>
            <a:off x="5779104" y="3823519"/>
            <a:ext cx="5395142" cy="1027573"/>
          </a:xfrm>
          <a:prstGeom prst="rect">
            <a:avLst/>
          </a:prstGeom>
          <a:noFill/>
        </p:spPr>
        <p:txBody>
          <a:bodyPr wrap="square" lIns="91423" tIns="45712" rIns="91423" bIns="45712" rtlCol="0">
            <a:spAutoFit/>
          </a:bodyPr>
          <a:lstStyle/>
          <a:p>
            <a:pPr marL="0" marR="0" lvl="0" indent="0" algn="l" defTabSz="1217930" rtl="0" eaLnBrk="1" fontAlgn="auto" latinLnBrk="0" hangingPunct="1">
              <a:lnSpc>
                <a:spcPct val="150000"/>
              </a:lnSpc>
              <a:spcBef>
                <a:spcPts val="0"/>
              </a:spcBef>
              <a:spcAft>
                <a:spcPts val="0"/>
              </a:spcAft>
              <a:buClrTx/>
              <a:buSzTx/>
              <a:buFontTx/>
              <a:buNone/>
              <a:defRPr/>
            </a:pPr>
            <a:r>
              <a:rPr lang="zh-CN" altLang="en-US" sz="14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请在此处添加具体内容，文字尽量言简意赅，简单说明即可，不必过于繁琐，注意板面美观度。请在此处添加具体内容，文字尽量言简意赅，简单说明即可，不必过于繁琐，注意板面美观度。</a:t>
            </a:r>
            <a:endParaRPr kumimoji="0" lang="zh-CN" altLang="en-US" sz="1400" b="0" i="0" u="none" strike="noStrike" kern="1200" cap="none" spc="0" normalizeH="0" baseline="0" noProof="0" dirty="0">
              <a:ln>
                <a:noFill/>
              </a:ln>
              <a:solidFill>
                <a:schemeClr val="bg1">
                  <a:lumMod val="50000"/>
                </a:schemeClr>
              </a:solidFill>
              <a:effectLst/>
              <a:uLnTx/>
              <a:uFillTx/>
              <a:latin typeface="思源黑体 CN Normal" panose="020B0400000000000000" pitchFamily="34" charset="-122"/>
              <a:ea typeface="思源黑体 CN Normal" panose="020B0400000000000000" pitchFamily="34" charset="-122"/>
              <a:cs typeface="+mn-cs"/>
              <a:sym typeface="FZHei-B01S"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wipe(left)">
                                      <p:cBhvr>
                                        <p:cTn id="2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组合 13"/>
          <p:cNvGrpSpPr/>
          <p:nvPr/>
        </p:nvGrpSpPr>
        <p:grpSpPr bwMode="auto">
          <a:xfrm>
            <a:off x="4956175" y="4443413"/>
            <a:ext cx="4884738" cy="2414587"/>
            <a:chOff x="4956670" y="4443106"/>
            <a:chExt cx="4884016" cy="2414894"/>
          </a:xfrm>
        </p:grpSpPr>
        <p:sp>
          <p:nvSpPr>
            <p:cNvPr id="5" name="等腰三角形 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任意多边形 12"/>
            <p:cNvSpPr/>
            <p:nvPr/>
          </p:nvSpPr>
          <p:spPr>
            <a:xfrm>
              <a:off x="4956670" y="4443106"/>
              <a:ext cx="2442802"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075" name="组合 14"/>
          <p:cNvGrpSpPr/>
          <p:nvPr/>
        </p:nvGrpSpPr>
        <p:grpSpPr bwMode="auto">
          <a:xfrm>
            <a:off x="3492500" y="5410200"/>
            <a:ext cx="2928938" cy="1447800"/>
            <a:chOff x="4956670" y="4443106"/>
            <a:chExt cx="4884016" cy="2414894"/>
          </a:xfrm>
        </p:grpSpPr>
        <p:sp>
          <p:nvSpPr>
            <p:cNvPr id="16" name="等腰三角形 15"/>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任意多边形 16"/>
            <p:cNvSpPr/>
            <p:nvPr/>
          </p:nvSpPr>
          <p:spPr>
            <a:xfrm>
              <a:off x="4956670" y="4443106"/>
              <a:ext cx="2443332"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076" name="组合 17"/>
          <p:cNvGrpSpPr/>
          <p:nvPr/>
        </p:nvGrpSpPr>
        <p:grpSpPr bwMode="auto">
          <a:xfrm>
            <a:off x="7721600" y="5048250"/>
            <a:ext cx="3660775" cy="1809750"/>
            <a:chOff x="4956670" y="4443106"/>
            <a:chExt cx="4884016" cy="2414894"/>
          </a:xfrm>
        </p:grpSpPr>
        <p:sp>
          <p:nvSpPr>
            <p:cNvPr id="19" name="等腰三角形 18"/>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任意多边形 19"/>
            <p:cNvSpPr/>
            <p:nvPr/>
          </p:nvSpPr>
          <p:spPr>
            <a:xfrm>
              <a:off x="4956670" y="4443106"/>
              <a:ext cx="2442009"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077" name="组合 20"/>
          <p:cNvGrpSpPr/>
          <p:nvPr/>
        </p:nvGrpSpPr>
        <p:grpSpPr bwMode="auto">
          <a:xfrm>
            <a:off x="2028825" y="6343650"/>
            <a:ext cx="1041400" cy="514350"/>
            <a:chOff x="4956670" y="4443106"/>
            <a:chExt cx="4884016" cy="2414894"/>
          </a:xfrm>
        </p:grpSpPr>
        <p:sp>
          <p:nvSpPr>
            <p:cNvPr id="22" name="等腰三角形 21"/>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任意多边形 22"/>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078" name="组合 23"/>
          <p:cNvGrpSpPr/>
          <p:nvPr/>
        </p:nvGrpSpPr>
        <p:grpSpPr bwMode="auto">
          <a:xfrm>
            <a:off x="11150600" y="6343650"/>
            <a:ext cx="1041400" cy="514350"/>
            <a:chOff x="4956670" y="4443106"/>
            <a:chExt cx="4884016" cy="2414894"/>
          </a:xfrm>
        </p:grpSpPr>
        <p:sp>
          <p:nvSpPr>
            <p:cNvPr id="25" name="等腰三角形 24"/>
            <p:cNvSpPr/>
            <p:nvPr/>
          </p:nvSpPr>
          <p:spPr>
            <a:xfrm>
              <a:off x="4956670" y="4443106"/>
              <a:ext cx="4884016" cy="2414894"/>
            </a:xfrm>
            <a:prstGeom prst="triangl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任意多边形 25"/>
            <p:cNvSpPr/>
            <p:nvPr/>
          </p:nvSpPr>
          <p:spPr>
            <a:xfrm>
              <a:off x="4956670" y="4443106"/>
              <a:ext cx="2442008" cy="2414894"/>
            </a:xfrm>
            <a:custGeom>
              <a:avLst/>
              <a:gdLst>
                <a:gd name="connsiteX0" fmla="*/ 2442008 w 2442008"/>
                <a:gd name="connsiteY0" fmla="*/ 0 h 2414894"/>
                <a:gd name="connsiteX1" fmla="*/ 2415869 w 2442008"/>
                <a:gd name="connsiteY1" fmla="*/ 2414894 h 2414894"/>
                <a:gd name="connsiteX2" fmla="*/ 0 w 2442008"/>
                <a:gd name="connsiteY2" fmla="*/ 2414894 h 2414894"/>
              </a:gdLst>
              <a:ahLst/>
              <a:cxnLst>
                <a:cxn ang="0">
                  <a:pos x="connsiteX0" y="connsiteY0"/>
                </a:cxn>
                <a:cxn ang="0">
                  <a:pos x="connsiteX1" y="connsiteY1"/>
                </a:cxn>
                <a:cxn ang="0">
                  <a:pos x="connsiteX2" y="connsiteY2"/>
                </a:cxn>
              </a:cxnLst>
              <a:rect l="l" t="t" r="r" b="b"/>
              <a:pathLst>
                <a:path w="2442008" h="2414894">
                  <a:moveTo>
                    <a:pt x="2442008" y="0"/>
                  </a:moveTo>
                  <a:lnTo>
                    <a:pt x="2415869" y="2414894"/>
                  </a:lnTo>
                  <a:lnTo>
                    <a:pt x="0" y="2414894"/>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 name="椭圆 1"/>
          <p:cNvSpPr/>
          <p:nvPr userDrawn="1"/>
        </p:nvSpPr>
        <p:spPr>
          <a:xfrm>
            <a:off x="8812848" y="392747"/>
            <a:ext cx="1141412" cy="1139825"/>
          </a:xfrm>
          <a:prstGeom prst="ellipse">
            <a:avLst/>
          </a:prstGeom>
          <a:solidFill>
            <a:srgbClr val="4D86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a:p>
        </p:txBody>
      </p:sp>
      <p:sp>
        <p:nvSpPr>
          <p:cNvPr id="3" name="椭圆 2"/>
          <p:cNvSpPr/>
          <p:nvPr userDrawn="1"/>
        </p:nvSpPr>
        <p:spPr>
          <a:xfrm>
            <a:off x="9860598" y="392747"/>
            <a:ext cx="1141412" cy="1139825"/>
          </a:xfrm>
          <a:prstGeom prst="ellipse">
            <a:avLst/>
          </a:pr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a:p>
        </p:txBody>
      </p:sp>
      <p:sp>
        <p:nvSpPr>
          <p:cNvPr id="4" name="椭圆 3"/>
          <p:cNvSpPr/>
          <p:nvPr userDrawn="1"/>
        </p:nvSpPr>
        <p:spPr>
          <a:xfrm>
            <a:off x="10840085" y="392747"/>
            <a:ext cx="1141413" cy="1139825"/>
          </a:xfrm>
          <a:prstGeom prst="ellipse">
            <a:avLst/>
          </a:prstGeom>
          <a:solidFill>
            <a:srgbClr val="F3C9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spcBef>
                <a:spcPts val="0"/>
              </a:spcBef>
              <a:spcAft>
                <a:spcPts val="0"/>
              </a:spcAft>
              <a:defRPr/>
            </a:pPr>
            <a:endParaRPr lang="zh-CN" altLang="en-US"/>
          </a:p>
        </p:txBody>
      </p:sp>
      <p:sp>
        <p:nvSpPr>
          <p:cNvPr id="24" name="PA_矩形 7"/>
          <p:cNvSpPr/>
          <p:nvPr>
            <p:custDataLst>
              <p:tags r:id="rId1"/>
            </p:custDataLst>
          </p:nvPr>
        </p:nvSpPr>
        <p:spPr>
          <a:xfrm>
            <a:off x="743585" y="2296160"/>
            <a:ext cx="6533515" cy="1322070"/>
          </a:xfrm>
          <a:prstGeom prst="rect">
            <a:avLst/>
          </a:prstGeom>
        </p:spPr>
        <p:txBody>
          <a:bodyPr wrap="square">
            <a:spAutoFit/>
          </a:bodyPr>
          <a:p>
            <a:pPr lvl="0" algn="l" defTabSz="685800">
              <a:defRPr/>
            </a:pPr>
            <a:r>
              <a:rPr lang="zh-CN" altLang="en-US" sz="8000" b="1" kern="0">
                <a:solidFill>
                  <a:schemeClr val="tx1">
                    <a:lumMod val="75000"/>
                    <a:lumOff val="25000"/>
                  </a:schemeClr>
                </a:solidFill>
                <a:latin typeface="微软雅黑" panose="020B0503020204020204" pitchFamily="34" charset="-122"/>
                <a:ea typeface="微软雅黑" panose="020B0503020204020204" pitchFamily="34" charset="-122"/>
              </a:rPr>
              <a:t>感谢您的聆听</a:t>
            </a:r>
            <a:endParaRPr lang="zh-CN" altLang="en-US" sz="8000" b="1" ker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PA_矩形 8"/>
          <p:cNvSpPr/>
          <p:nvPr>
            <p:custDataLst>
              <p:tags r:id="rId2"/>
            </p:custDataLst>
          </p:nvPr>
        </p:nvSpPr>
        <p:spPr>
          <a:xfrm>
            <a:off x="743585" y="1065530"/>
            <a:ext cx="6665595" cy="1014730"/>
          </a:xfrm>
          <a:prstGeom prst="rect">
            <a:avLst/>
          </a:prstGeom>
        </p:spPr>
        <p:txBody>
          <a:bodyPr wrap="square">
            <a:spAutoFit/>
          </a:bodyPr>
          <a:p>
            <a:pPr lvl="0" algn="l" defTabSz="685800">
              <a:defRPr/>
            </a:pPr>
            <a:r>
              <a:rPr lang="en-US" altLang="zh-CN" sz="6000" kern="0">
                <a:solidFill>
                  <a:schemeClr val="tx1">
                    <a:lumMod val="75000"/>
                    <a:lumOff val="25000"/>
                  </a:schemeClr>
                </a:solidFill>
                <a:latin typeface="+mj-lt"/>
                <a:ea typeface="微软雅黑" panose="020B0503020204020204" pitchFamily="34" charset="-122"/>
              </a:rPr>
              <a:t>Summary Report</a:t>
            </a:r>
            <a:endParaRPr lang="en-US" altLang="zh-CN" sz="6000" kern="0">
              <a:solidFill>
                <a:schemeClr val="tx1">
                  <a:lumMod val="75000"/>
                  <a:lumOff val="25000"/>
                </a:schemeClr>
              </a:solidFill>
              <a:latin typeface="+mj-lt"/>
              <a:ea typeface="微软雅黑" panose="020B0503020204020204" pitchFamily="34" charset="-122"/>
            </a:endParaRPr>
          </a:p>
        </p:txBody>
      </p:sp>
      <p:sp>
        <p:nvSpPr>
          <p:cNvPr id="7" name="矩形: 圆角 1"/>
          <p:cNvSpPr/>
          <p:nvPr/>
        </p:nvSpPr>
        <p:spPr>
          <a:xfrm>
            <a:off x="883417" y="4261010"/>
            <a:ext cx="2103754" cy="47251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600">
                <a:latin typeface="Source Han Sans SC" panose="020B0500000000000000" pitchFamily="34" charset="-128"/>
                <a:ea typeface="Source Han Sans SC" panose="020B0500000000000000" pitchFamily="34" charset="-128"/>
              </a:rPr>
              <a:t>汇报人：</a:t>
            </a:r>
            <a:r>
              <a:rPr lang="en-US" altLang="zh-CN" sz="1600">
                <a:latin typeface="Source Han Sans SC" panose="020B0500000000000000" pitchFamily="34" charset="-128"/>
                <a:ea typeface="Source Han Sans SC" panose="020B0500000000000000" pitchFamily="34" charset="-128"/>
              </a:rPr>
              <a:t>XXX</a:t>
            </a:r>
            <a:endParaRPr lang="en-US" altLang="zh-CN" sz="1600">
              <a:latin typeface="Source Han Sans SC" panose="020B0500000000000000" pitchFamily="34" charset="-128"/>
              <a:ea typeface="Source Han Sans SC" panose="020B0500000000000000" pitchFamily="34" charset="-128"/>
            </a:endParaRPr>
          </a:p>
        </p:txBody>
      </p:sp>
      <p:pic>
        <p:nvPicPr>
          <p:cNvPr id="8" name="图片 7" descr="logo"/>
          <p:cNvPicPr>
            <a:picLocks noChangeAspect="1"/>
          </p:cNvPicPr>
          <p:nvPr/>
        </p:nvPicPr>
        <p:blipFill>
          <a:blip r:embed="rId3"/>
          <a:stretch>
            <a:fillRect/>
          </a:stretch>
        </p:blipFill>
        <p:spPr>
          <a:xfrm>
            <a:off x="10220325" y="0"/>
            <a:ext cx="1971675" cy="476250"/>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4.1.3"/>
</p:tagLst>
</file>

<file path=ppt/tags/tag2.xml><?xml version="1.0" encoding="utf-8"?>
<p:tagLst xmlns:p="http://schemas.openxmlformats.org/presentationml/2006/main">
  <p:tag name="PA" val="v4.1.3"/>
</p:tagLst>
</file>

<file path=ppt/tags/tag3.xml><?xml version="1.0" encoding="utf-8"?>
<p:tagLst xmlns:p="http://schemas.openxmlformats.org/presentationml/2006/main">
  <p:tag name="PA" val="v4.1.3"/>
</p:tagLst>
</file>

<file path=ppt/tags/tag4.xml><?xml version="1.0" encoding="utf-8"?>
<p:tagLst xmlns:p="http://schemas.openxmlformats.org/presentationml/2006/main">
  <p:tag name="PA" val="v4.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4D86B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3600" b="1" dirty="0" smtClean="0">
            <a:solidFill>
              <a:srgbClr val="113A59"/>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6634</Words>
  <Application>WPS 演示</Application>
  <PresentationFormat>自定义</PresentationFormat>
  <Paragraphs>334</Paragraphs>
  <Slides>23</Slides>
  <Notes>0</Notes>
  <HiddenSlides>0</HiddenSlides>
  <MMClips>0</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23</vt:i4>
      </vt:variant>
    </vt:vector>
  </HeadingPairs>
  <TitlesOfParts>
    <vt:vector size="53" baseType="lpstr">
      <vt:lpstr>Arial</vt:lpstr>
      <vt:lpstr>宋体</vt:lpstr>
      <vt:lpstr>Wingdings</vt:lpstr>
      <vt:lpstr>微软雅黑</vt:lpstr>
      <vt:lpstr>Calibri Light</vt:lpstr>
      <vt:lpstr>Calibri</vt:lpstr>
      <vt:lpstr>方正中等线简体</vt:lpstr>
      <vt:lpstr>Arial Unicode MS</vt:lpstr>
      <vt:lpstr>方正中等线简体</vt:lpstr>
      <vt:lpstr>Segoe Print</vt:lpstr>
      <vt:lpstr>Source Han Sans SC</vt:lpstr>
      <vt:lpstr>Yu Gothic UI</vt:lpstr>
      <vt:lpstr>Calibri Light</vt:lpstr>
      <vt:lpstr>兰米粗楷简体</vt:lpstr>
      <vt:lpstr>微软雅黑 Light</vt:lpstr>
      <vt:lpstr>思源黑体 CN Normal</vt:lpstr>
      <vt:lpstr>黑体</vt:lpstr>
      <vt:lpstr>Source Han Sans HC</vt:lpstr>
      <vt:lpstr>Lato Heavy</vt:lpstr>
      <vt:lpstr>Source Han Sans CN</vt:lpstr>
      <vt:lpstr>Lato</vt:lpstr>
      <vt:lpstr>FZHei-B01S</vt:lpstr>
      <vt:lpstr>Gill Sans</vt:lpstr>
      <vt:lpstr>Open Sans</vt:lpstr>
      <vt:lpstr>Calibri</vt:lpstr>
      <vt:lpstr>Helvetica Light</vt:lpstr>
      <vt:lpstr>Neris Thin</vt:lpstr>
      <vt:lpstr>Roboto Black</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112</cp:revision>
  <dcterms:created xsi:type="dcterms:W3CDTF">2014-10-17T09:11:00Z</dcterms:created>
  <dcterms:modified xsi:type="dcterms:W3CDTF">2020-02-29T05:01:20Z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