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charts/chart5.xml" ContentType="application/vnd.openxmlformats-officedocument.drawingml.chart+xml"/>
  <Override PartName="/ppt/theme/themeOverride25.xml" ContentType="application/vnd.openxmlformats-officedocument.themeOverride+xml"/>
  <Override PartName="/ppt/notesSlides/notesSlide25.xml" ContentType="application/vnd.openxmlformats-officedocument.presentationml.notesSlide+xml"/>
  <Override PartName="/ppt/theme/themeOverride26.xml" ContentType="application/vnd.openxmlformats-officedocument.themeOverride+xml"/>
  <Override PartName="/ppt/notesSlides/notesSlide26.xml" ContentType="application/vnd.openxmlformats-officedocument.presentationml.notesSlide+xml"/>
  <Override PartName="/ppt/theme/themeOverride27.xml" ContentType="application/vnd.openxmlformats-officedocument.themeOverride+xml"/>
  <Override PartName="/ppt/notesSlides/notesSlide27.xml" ContentType="application/vnd.openxmlformats-officedocument.presentationml.notesSlide+xml"/>
  <Override PartName="/ppt/theme/themeOverride28.xml" ContentType="application/vnd.openxmlformats-officedocument.themeOverride+xml"/>
  <Override PartName="/ppt/notesSlides/notesSlide28.xml" ContentType="application/vnd.openxmlformats-officedocument.presentationml.notesSlide+xml"/>
  <Override PartName="/ppt/theme/themeOverride29.xml" ContentType="application/vnd.openxmlformats-officedocument.themeOverride+xml"/>
  <Override PartName="/ppt/notesSlides/notesSlide29.xml" ContentType="application/vnd.openxmlformats-officedocument.presentationml.notesSlide+xml"/>
  <Override PartName="/ppt/theme/themeOverride30.xml" ContentType="application/vnd.openxmlformats-officedocument.themeOverride+xml"/>
  <Override PartName="/ppt/notesSlides/notesSlide30.xml" ContentType="application/vnd.openxmlformats-officedocument.presentationml.notesSlide+xml"/>
  <Override PartName="/ppt/theme/themeOverride31.xml" ContentType="application/vnd.openxmlformats-officedocument.themeOverride+xml"/>
  <Override PartName="/ppt/notesSlides/notesSlide31.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theme/themeOverride32.xml" ContentType="application/vnd.openxmlformats-officedocument.themeOverride+xml"/>
  <Override PartName="/ppt/notesSlides/notesSlide32.xml" ContentType="application/vnd.openxmlformats-officedocument.presentationml.notesSlide+xml"/>
  <Override PartName="/ppt/theme/themeOverride33.xml" ContentType="application/vnd.openxmlformats-officedocument.themeOverride+xml"/>
  <Override PartName="/ppt/notesSlides/notesSlide33.xml" ContentType="application/vnd.openxmlformats-officedocument.presentationml.notesSlide+xml"/>
  <Override PartName="/ppt/charts/chart12.xml" ContentType="application/vnd.openxmlformats-officedocument.drawingml.chart+xml"/>
  <Override PartName="/ppt/charts/style5.xml" ContentType="application/vnd.ms-office.chartstyle+xml"/>
  <Override PartName="/ppt/charts/colors5.xml" ContentType="application/vnd.ms-office.chartcolorstyle+xml"/>
  <Override PartName="/ppt/charts/chart13.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34.xml" ContentType="application/vnd.openxmlformats-officedocument.themeOverride+xml"/>
  <Override PartName="/ppt/notesSlides/notesSlide34.xml" ContentType="application/vnd.openxmlformats-officedocument.presentationml.notesSlide+xml"/>
  <Override PartName="/ppt/theme/themeOverride35.xml" ContentType="application/vnd.openxmlformats-officedocument.themeOverride+xml"/>
  <Override PartName="/ppt/notesSlides/notesSlide35.xml" ContentType="application/vnd.openxmlformats-officedocument.presentationml.notesSlide+xml"/>
  <Override PartName="/ppt/theme/themeOverride36.xml" ContentType="application/vnd.openxmlformats-officedocument.themeOverr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sldIdLst>
    <p:sldId id="685" r:id="rId2"/>
    <p:sldId id="686" r:id="rId3"/>
    <p:sldId id="677" r:id="rId4"/>
    <p:sldId id="737" r:id="rId5"/>
    <p:sldId id="698" r:id="rId6"/>
    <p:sldId id="696" r:id="rId7"/>
    <p:sldId id="697" r:id="rId8"/>
    <p:sldId id="704" r:id="rId9"/>
    <p:sldId id="738" r:id="rId10"/>
    <p:sldId id="733" r:id="rId11"/>
    <p:sldId id="706" r:id="rId12"/>
    <p:sldId id="701" r:id="rId13"/>
    <p:sldId id="707" r:id="rId14"/>
    <p:sldId id="708" r:id="rId15"/>
    <p:sldId id="709" r:id="rId16"/>
    <p:sldId id="734" r:id="rId17"/>
    <p:sldId id="710" r:id="rId18"/>
    <p:sldId id="720" r:id="rId19"/>
    <p:sldId id="719" r:id="rId20"/>
    <p:sldId id="711" r:id="rId21"/>
    <p:sldId id="714" r:id="rId22"/>
    <p:sldId id="735" r:id="rId23"/>
    <p:sldId id="725" r:id="rId24"/>
    <p:sldId id="717" r:id="rId25"/>
    <p:sldId id="726" r:id="rId26"/>
    <p:sldId id="705" r:id="rId27"/>
    <p:sldId id="724" r:id="rId28"/>
    <p:sldId id="736" r:id="rId29"/>
    <p:sldId id="731" r:id="rId30"/>
    <p:sldId id="727" r:id="rId31"/>
    <p:sldId id="700" r:id="rId32"/>
    <p:sldId id="732" r:id="rId33"/>
    <p:sldId id="722" r:id="rId34"/>
    <p:sldId id="739" r:id="rId35"/>
    <p:sldId id="740" r:id="rId36"/>
    <p:sldId id="742" r:id="rId37"/>
  </p:sldIdLst>
  <p:sldSz cx="9144000" cy="5143500" type="screen16x9"/>
  <p:notesSz cx="6858000" cy="9144000"/>
  <p:custDataLst>
    <p:tags r:id="rId39"/>
  </p:custDataLst>
  <p:defaultText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2">
          <p15:clr>
            <a:srgbClr val="A4A3A4"/>
          </p15:clr>
        </p15:guide>
        <p15:guide id="2" orient="horz" pos="3100">
          <p15:clr>
            <a:srgbClr val="A4A3A4"/>
          </p15:clr>
        </p15:guide>
        <p15:guide id="3" orient="horz" pos="787">
          <p15:clr>
            <a:srgbClr val="A4A3A4"/>
          </p15:clr>
        </p15:guide>
        <p15:guide id="4" orient="horz" pos="2675">
          <p15:clr>
            <a:srgbClr val="A4A3A4"/>
          </p15:clr>
        </p15:guide>
        <p15:guide id="5" pos="4377">
          <p15:clr>
            <a:srgbClr val="A4A3A4"/>
          </p15:clr>
        </p15:guide>
        <p15:guide id="6" pos="5108">
          <p15:clr>
            <a:srgbClr val="A4A3A4"/>
          </p15:clr>
        </p15:guide>
        <p15:guide id="7" pos="362">
          <p15:clr>
            <a:srgbClr val="A4A3A4"/>
          </p15:clr>
        </p15:guide>
        <p15:guide id="8" pos="2880">
          <p15:clr>
            <a:srgbClr val="A4A3A4"/>
          </p15:clr>
        </p15:guide>
        <p15:guide id="9" pos="2676">
          <p15:clr>
            <a:srgbClr val="A4A3A4"/>
          </p15:clr>
        </p15:guide>
        <p15:guide id="10" pos="3084">
          <p15:clr>
            <a:srgbClr val="A4A3A4"/>
          </p15:clr>
        </p15:guide>
        <p15:guide id="11" pos="2063">
          <p15:clr>
            <a:srgbClr val="A4A3A4"/>
          </p15:clr>
        </p15:guide>
        <p15:guide id="12" pos="3237">
          <p15:clr>
            <a:srgbClr val="A4A3A4"/>
          </p15:clr>
        </p15:guide>
        <p15:guide id="13" pos="4768">
          <p15:clr>
            <a:srgbClr val="A4A3A4"/>
          </p15:clr>
        </p15:guide>
        <p15:guide id="14" pos="237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E9192"/>
    <a:srgbClr val="008CD2"/>
    <a:srgbClr val="00B0F0"/>
    <a:srgbClr val="00A4DE"/>
    <a:srgbClr val="0094DE"/>
    <a:srgbClr val="0088CC"/>
    <a:srgbClr val="0087DA"/>
    <a:srgbClr val="0093EE"/>
    <a:srgbClr val="0095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24" autoAdjust="0"/>
    <p:restoredTop sz="94424" autoAdjust="0"/>
  </p:normalViewPr>
  <p:slideViewPr>
    <p:cSldViewPr snapToGrid="0" showGuides="1">
      <p:cViewPr varScale="1">
        <p:scale>
          <a:sx n="121" d="100"/>
          <a:sy n="121" d="100"/>
        </p:scale>
        <p:origin x="594" y="102"/>
      </p:cViewPr>
      <p:guideLst>
        <p:guide orient="horz" pos="2232"/>
        <p:guide orient="horz" pos="3100"/>
        <p:guide orient="horz" pos="787"/>
        <p:guide orient="horz" pos="2675"/>
        <p:guide pos="4377"/>
        <p:guide pos="5108"/>
        <p:guide pos="362"/>
        <p:guide pos="2880"/>
        <p:guide pos="2676"/>
        <p:guide pos="3084"/>
        <p:guide pos="2063"/>
        <p:guide pos="3237"/>
        <p:guide pos="4768"/>
        <p:guide pos="237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___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___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___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___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___11.xlsx"/></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___12.xlsx"/><Relationship Id="rId2" Type="http://schemas.microsoft.com/office/2011/relationships/chartColorStyle" Target="colors5.xml"/><Relationship Id="rId1" Type="http://schemas.microsoft.com/office/2011/relationships/chartStyle" Target="style5.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___13.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002060"/>
              </a:solidFill>
              <a:ln w="19050">
                <a:solidFill>
                  <a:schemeClr val="lt1"/>
                </a:solidFill>
              </a:ln>
              <a:effectLst/>
            </c:spPr>
            <c:extLst xmlns:c16r2="http://schemas.microsoft.com/office/drawing/2015/06/chart">
              <c:ext xmlns:c16="http://schemas.microsoft.com/office/drawing/2014/chart" uri="{C3380CC4-5D6E-409C-BE32-E72D297353CC}">
                <c16:uniqueId val="{00000001-3C97-4429-9196-50CFB432B4C0}"/>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3C97-4429-9196-50CFB432B4C0}"/>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3C97-4429-9196-50CFB432B4C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C8CE-4EF6-8473-9BA531FE3FC9}"/>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C8CE-4EF6-8473-9BA531FE3FC9}"/>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C8CE-4EF6-8473-9BA531FE3FC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002060"/>
              </a:solidFill>
              <a:ln w="19050">
                <a:solidFill>
                  <a:schemeClr val="lt1"/>
                </a:solidFill>
              </a:ln>
              <a:effectLst/>
            </c:spPr>
            <c:extLst xmlns:c16r2="http://schemas.microsoft.com/office/drawing/2015/06/chart">
              <c:ext xmlns:c16="http://schemas.microsoft.com/office/drawing/2014/chart" uri="{C3380CC4-5D6E-409C-BE32-E72D297353CC}">
                <c16:uniqueId val="{00000001-3237-4387-9913-25008A1E0447}"/>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3237-4387-9913-25008A1E0447}"/>
              </c:ext>
            </c:extLst>
          </c:dPt>
          <c:cat>
            <c:strRef>
              <c:f>Sheet1!$A$2:$A$3</c:f>
              <c:strCache>
                <c:ptCount val="2"/>
                <c:pt idx="0">
                  <c:v>A</c:v>
                </c:pt>
                <c:pt idx="1">
                  <c:v>B</c:v>
                </c:pt>
              </c:strCache>
            </c:strRef>
          </c:cat>
          <c:val>
            <c:numRef>
              <c:f>Sheet1!$B$2:$B$3</c:f>
              <c:numCache>
                <c:formatCode>General</c:formatCode>
                <c:ptCount val="2"/>
                <c:pt idx="0">
                  <c:v>75</c:v>
                </c:pt>
                <c:pt idx="1">
                  <c:v>25</c:v>
                </c:pt>
              </c:numCache>
            </c:numRef>
          </c:val>
          <c:extLst xmlns:c16r2="http://schemas.microsoft.com/office/drawing/2015/06/chart">
            <c:ext xmlns:c16="http://schemas.microsoft.com/office/drawing/2014/chart" uri="{C3380CC4-5D6E-409C-BE32-E72D297353CC}">
              <c16:uniqueId val="{00000004-3237-4387-9913-25008A1E044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rgbClr val="64A0DC"/>
            </a:solidFill>
          </c:spPr>
          <c:dPt>
            <c:idx val="0"/>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54C4-41E3-9C6B-B58867B9EC68}"/>
              </c:ext>
            </c:extLst>
          </c:dPt>
          <c:dPt>
            <c:idx val="1"/>
            <c:bubble3D val="0"/>
            <c:spPr>
              <a:solidFill>
                <a:schemeClr val="bg1">
                  <a:lumMod val="7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4C4-41E3-9C6B-B58867B9EC68}"/>
              </c:ext>
            </c:extLst>
          </c:dPt>
          <c:cat>
            <c:strRef>
              <c:f>Sheet1!$A$2:$A$3</c:f>
              <c:strCache>
                <c:ptCount val="2"/>
                <c:pt idx="0">
                  <c:v>第一季度</c:v>
                </c:pt>
                <c:pt idx="1">
                  <c:v>第二季度</c:v>
                </c:pt>
              </c:strCache>
            </c:strRef>
          </c:cat>
          <c:val>
            <c:numRef>
              <c:f>Sheet1!$B$2:$B$3</c:f>
              <c:numCache>
                <c:formatCode>General</c:formatCode>
                <c:ptCount val="2"/>
                <c:pt idx="0">
                  <c:v>90</c:v>
                </c:pt>
                <c:pt idx="1">
                  <c:v>10</c:v>
                </c:pt>
              </c:numCache>
            </c:numRef>
          </c:val>
          <c:extLst xmlns:c16r2="http://schemas.microsoft.com/office/drawing/2015/06/chart">
            <c:ext xmlns:c16="http://schemas.microsoft.com/office/drawing/2014/chart" uri="{C3380CC4-5D6E-409C-BE32-E72D297353CC}">
              <c16:uniqueId val="{00000004-54C4-41E3-9C6B-B58867B9EC6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002060"/>
            </a:solidFill>
            <a:ln>
              <a:solidFill>
                <a:srgbClr val="002060"/>
              </a:solid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6AB1-4EB6-B4FB-F92CF3EFB9F1}"/>
            </c:ext>
          </c:extLst>
        </c:ser>
        <c:ser>
          <c:idx val="1"/>
          <c:order val="1"/>
          <c:tx>
            <c:strRef>
              <c:f>Sheet1!$C$1</c:f>
              <c:strCache>
                <c:ptCount val="1"/>
                <c:pt idx="0">
                  <c:v>系列 2</c:v>
                </c:pt>
              </c:strCache>
            </c:strRef>
          </c:tx>
          <c:spPr>
            <a:solidFill>
              <a:srgbClr val="C00000"/>
            </a:solidFill>
            <a:ln>
              <a:solidFill>
                <a:srgbClr val="C00000"/>
              </a:solid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6AB1-4EB6-B4FB-F92CF3EFB9F1}"/>
            </c:ext>
          </c:extLst>
        </c:ser>
        <c:ser>
          <c:idx val="2"/>
          <c:order val="2"/>
          <c:tx>
            <c:strRef>
              <c:f>Sheet1!$D$1</c:f>
              <c:strCache>
                <c:ptCount val="1"/>
                <c:pt idx="0">
                  <c:v>系列 3</c:v>
                </c:pt>
              </c:strCache>
            </c:strRef>
          </c:tx>
          <c:spPr>
            <a:solidFill>
              <a:schemeClr val="bg1">
                <a:lumMod val="7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4</c:v>
                </c:pt>
              </c:numCache>
            </c:numRef>
          </c:val>
          <c:extLst xmlns:c16r2="http://schemas.microsoft.com/office/drawing/2015/06/chart">
            <c:ext xmlns:c16="http://schemas.microsoft.com/office/drawing/2014/chart" uri="{C3380CC4-5D6E-409C-BE32-E72D297353CC}">
              <c16:uniqueId val="{00000002-6AB1-4EB6-B4FB-F92CF3EFB9F1}"/>
            </c:ext>
          </c:extLst>
        </c:ser>
        <c:dLbls>
          <c:showLegendKey val="0"/>
          <c:showVal val="0"/>
          <c:showCatName val="0"/>
          <c:showSerName val="0"/>
          <c:showPercent val="0"/>
          <c:showBubbleSize val="0"/>
        </c:dLbls>
        <c:gapWidth val="150"/>
        <c:overlap val="100"/>
        <c:axId val="652452352"/>
        <c:axId val="652461600"/>
      </c:barChart>
      <c:catAx>
        <c:axId val="652452352"/>
        <c:scaling>
          <c:orientation val="minMax"/>
        </c:scaling>
        <c:delete val="1"/>
        <c:axPos val="b"/>
        <c:numFmt formatCode="General" sourceLinked="1"/>
        <c:majorTickMark val="none"/>
        <c:minorTickMark val="none"/>
        <c:tickLblPos val="nextTo"/>
        <c:crossAx val="652461600"/>
        <c:crosses val="autoZero"/>
        <c:auto val="1"/>
        <c:lblAlgn val="ctr"/>
        <c:lblOffset val="100"/>
        <c:noMultiLvlLbl val="0"/>
      </c:catAx>
      <c:valAx>
        <c:axId val="652461600"/>
        <c:scaling>
          <c:orientation val="minMax"/>
          <c:max val="12"/>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微软雅黑" panose="020B0503020204020204" pitchFamily="34" charset="-122"/>
                <a:ea typeface="微软雅黑" panose="020B0503020204020204" pitchFamily="34" charset="-122"/>
                <a:cs typeface="+mn-cs"/>
                <a:sym typeface="微软雅黑" panose="020B0503020204020204" pitchFamily="34" charset="-122"/>
              </a:defRPr>
            </a:pPr>
            <a:endParaRPr lang="zh-CN"/>
          </a:p>
        </c:txPr>
        <c:crossAx val="652452352"/>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C00000"/>
              </a:solidFill>
            </c:spPr>
            <c:extLst xmlns:c16r2="http://schemas.microsoft.com/office/drawing/2015/06/chart">
              <c:ext xmlns:c16="http://schemas.microsoft.com/office/drawing/2014/chart" uri="{C3380CC4-5D6E-409C-BE32-E72D297353CC}">
                <c16:uniqueId val="{00000001-EA16-4F23-82AA-D2EEB821C7AB}"/>
              </c:ext>
            </c:extLst>
          </c:dPt>
          <c:dPt>
            <c:idx val="1"/>
            <c:bubble3D val="0"/>
            <c:spPr>
              <a:solidFill>
                <a:schemeClr val="bg1">
                  <a:lumMod val="75000"/>
                  <a:alpha val="65000"/>
                </a:schemeClr>
              </a:solidFill>
            </c:spPr>
            <c:extLst xmlns:c16r2="http://schemas.microsoft.com/office/drawing/2015/06/chart">
              <c:ext xmlns:c16="http://schemas.microsoft.com/office/drawing/2014/chart" uri="{C3380CC4-5D6E-409C-BE32-E72D297353CC}">
                <c16:uniqueId val="{00000003-EA16-4F23-82AA-D2EEB821C7AB}"/>
              </c:ext>
            </c:extLst>
          </c:dPt>
          <c:val>
            <c:numRef>
              <c:f>Sheet1!$A$2:$A$3</c:f>
              <c:numCache>
                <c:formatCode>0%</c:formatCode>
                <c:ptCount val="2"/>
                <c:pt idx="0">
                  <c:v>0.55000000000000004</c:v>
                </c:pt>
                <c:pt idx="1">
                  <c:v>0.45</c:v>
                </c:pt>
              </c:numCache>
            </c:numRef>
          </c:val>
          <c:extLst xmlns:c16r2="http://schemas.microsoft.com/office/drawing/2015/06/chart">
            <c:ext xmlns:c16="http://schemas.microsoft.com/office/drawing/2014/chart" uri="{C3380CC4-5D6E-409C-BE32-E72D297353CC}">
              <c16:uniqueId val="{00000004-EA16-4F23-82AA-D2EEB821C7AB}"/>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002060"/>
              </a:solidFill>
            </c:spPr>
            <c:extLst xmlns:c16r2="http://schemas.microsoft.com/office/drawing/2015/06/chart">
              <c:ext xmlns:c16="http://schemas.microsoft.com/office/drawing/2014/chart" uri="{C3380CC4-5D6E-409C-BE32-E72D297353CC}">
                <c16:uniqueId val="{00000001-06BD-4810-846A-F06F916DF175}"/>
              </c:ext>
            </c:extLst>
          </c:dPt>
          <c:dPt>
            <c:idx val="1"/>
            <c:bubble3D val="0"/>
            <c:spPr>
              <a:solidFill>
                <a:schemeClr val="bg1">
                  <a:lumMod val="75000"/>
                  <a:alpha val="65000"/>
                </a:schemeClr>
              </a:solidFill>
            </c:spPr>
            <c:extLst xmlns:c16r2="http://schemas.microsoft.com/office/drawing/2015/06/chart">
              <c:ext xmlns:c16="http://schemas.microsoft.com/office/drawing/2014/chart" uri="{C3380CC4-5D6E-409C-BE32-E72D297353CC}">
                <c16:uniqueId val="{00000003-06BD-4810-846A-F06F916DF175}"/>
              </c:ext>
            </c:extLst>
          </c:dPt>
          <c:val>
            <c:numRef>
              <c:f>Sheet1!$A$2:$A$3</c:f>
              <c:numCache>
                <c:formatCode>0%</c:formatCode>
                <c:ptCount val="2"/>
                <c:pt idx="0">
                  <c:v>0.35</c:v>
                </c:pt>
                <c:pt idx="1">
                  <c:v>0.65</c:v>
                </c:pt>
              </c:numCache>
            </c:numRef>
          </c:val>
          <c:extLst xmlns:c16r2="http://schemas.microsoft.com/office/drawing/2015/06/chart">
            <c:ext xmlns:c16="http://schemas.microsoft.com/office/drawing/2014/chart" uri="{C3380CC4-5D6E-409C-BE32-E72D297353CC}">
              <c16:uniqueId val="{00000004-06BD-4810-846A-F06F916DF175}"/>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002060"/>
              </a:solidFill>
            </c:spPr>
            <c:extLst xmlns:c16r2="http://schemas.microsoft.com/office/drawing/2015/06/chart">
              <c:ext xmlns:c16="http://schemas.microsoft.com/office/drawing/2014/chart" uri="{C3380CC4-5D6E-409C-BE32-E72D297353CC}">
                <c16:uniqueId val="{00000001-C26F-4158-8FC0-00104C846A45}"/>
              </c:ext>
            </c:extLst>
          </c:dPt>
          <c:dPt>
            <c:idx val="1"/>
            <c:bubble3D val="0"/>
            <c:spPr>
              <a:solidFill>
                <a:schemeClr val="bg1">
                  <a:lumMod val="75000"/>
                  <a:alpha val="65000"/>
                </a:schemeClr>
              </a:solidFill>
            </c:spPr>
            <c:extLst xmlns:c16r2="http://schemas.microsoft.com/office/drawing/2015/06/chart">
              <c:ext xmlns:c16="http://schemas.microsoft.com/office/drawing/2014/chart" uri="{C3380CC4-5D6E-409C-BE32-E72D297353CC}">
                <c16:uniqueId val="{00000003-C26F-4158-8FC0-00104C846A45}"/>
              </c:ext>
            </c:extLst>
          </c:dPt>
          <c:val>
            <c:numRef>
              <c:f>Sheet1!$A$2:$A$3</c:f>
              <c:numCache>
                <c:formatCode>0%</c:formatCode>
                <c:ptCount val="2"/>
                <c:pt idx="0">
                  <c:v>0.21</c:v>
                </c:pt>
                <c:pt idx="1">
                  <c:v>0.79</c:v>
                </c:pt>
              </c:numCache>
            </c:numRef>
          </c:val>
          <c:extLst xmlns:c16r2="http://schemas.microsoft.com/office/drawing/2015/06/chart">
            <c:ext xmlns:c16="http://schemas.microsoft.com/office/drawing/2014/chart" uri="{C3380CC4-5D6E-409C-BE32-E72D297353CC}">
              <c16:uniqueId val="{00000004-C26F-4158-8FC0-00104C846A45}"/>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C00000"/>
              </a:solidFill>
            </c:spPr>
            <c:extLst xmlns:c16r2="http://schemas.microsoft.com/office/drawing/2015/06/chart">
              <c:ext xmlns:c16="http://schemas.microsoft.com/office/drawing/2014/chart" uri="{C3380CC4-5D6E-409C-BE32-E72D297353CC}">
                <c16:uniqueId val="{00000001-F4C8-4EC9-B4C0-0A5109D60984}"/>
              </c:ext>
            </c:extLst>
          </c:dPt>
          <c:dPt>
            <c:idx val="1"/>
            <c:bubble3D val="0"/>
            <c:spPr>
              <a:solidFill>
                <a:schemeClr val="bg1">
                  <a:lumMod val="75000"/>
                  <a:alpha val="65000"/>
                </a:schemeClr>
              </a:solidFill>
            </c:spPr>
            <c:extLst xmlns:c16r2="http://schemas.microsoft.com/office/drawing/2015/06/chart">
              <c:ext xmlns:c16="http://schemas.microsoft.com/office/drawing/2014/chart" uri="{C3380CC4-5D6E-409C-BE32-E72D297353CC}">
                <c16:uniqueId val="{00000003-F4C8-4EC9-B4C0-0A5109D60984}"/>
              </c:ext>
            </c:extLst>
          </c:dPt>
          <c:val>
            <c:numRef>
              <c:f>Sheet1!$A$2:$A$3</c:f>
              <c:numCache>
                <c:formatCode>0%</c:formatCode>
                <c:ptCount val="2"/>
                <c:pt idx="0">
                  <c:v>0.42</c:v>
                </c:pt>
                <c:pt idx="1">
                  <c:v>0.57999999999999996</c:v>
                </c:pt>
              </c:numCache>
            </c:numRef>
          </c:val>
          <c:extLst xmlns:c16r2="http://schemas.microsoft.com/office/drawing/2015/06/chart">
            <c:ext xmlns:c16="http://schemas.microsoft.com/office/drawing/2014/chart" uri="{C3380CC4-5D6E-409C-BE32-E72D297353CC}">
              <c16:uniqueId val="{00000004-F4C8-4EC9-B4C0-0A5109D60984}"/>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002060"/>
              </a:solidFill>
            </c:spPr>
            <c:extLst xmlns:c16r2="http://schemas.microsoft.com/office/drawing/2015/06/chart">
              <c:ext xmlns:c16="http://schemas.microsoft.com/office/drawing/2014/chart" uri="{C3380CC4-5D6E-409C-BE32-E72D297353CC}">
                <c16:uniqueId val="{00000001-B845-4B2D-8184-8AE42525E6E4}"/>
              </c:ext>
            </c:extLst>
          </c:dPt>
          <c:dPt>
            <c:idx val="1"/>
            <c:bubble3D val="0"/>
            <c:spPr>
              <a:solidFill>
                <a:schemeClr val="bg1">
                  <a:lumMod val="75000"/>
                  <a:alpha val="65000"/>
                </a:schemeClr>
              </a:solidFill>
            </c:spPr>
            <c:extLst xmlns:c16r2="http://schemas.microsoft.com/office/drawing/2015/06/chart">
              <c:ext xmlns:c16="http://schemas.microsoft.com/office/drawing/2014/chart" uri="{C3380CC4-5D6E-409C-BE32-E72D297353CC}">
                <c16:uniqueId val="{00000003-B845-4B2D-8184-8AE42525E6E4}"/>
              </c:ext>
            </c:extLst>
          </c:dPt>
          <c:val>
            <c:numRef>
              <c:f>Sheet1!$A$2:$A$3</c:f>
              <c:numCache>
                <c:formatCode>0%</c:formatCode>
                <c:ptCount val="2"/>
                <c:pt idx="0">
                  <c:v>0.94</c:v>
                </c:pt>
                <c:pt idx="1">
                  <c:v>0.06</c:v>
                </c:pt>
              </c:numCache>
            </c:numRef>
          </c:val>
          <c:extLst xmlns:c16r2="http://schemas.microsoft.com/office/drawing/2015/06/chart">
            <c:ext xmlns:c16="http://schemas.microsoft.com/office/drawing/2014/chart" uri="{C3380CC4-5D6E-409C-BE32-E72D297353CC}">
              <c16:uniqueId val="{00000004-B845-4B2D-8184-8AE42525E6E4}"/>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Sheet1!$A$1</c:f>
              <c:strCache>
                <c:ptCount val="1"/>
                <c:pt idx="0">
                  <c:v>Column1</c:v>
                </c:pt>
              </c:strCache>
            </c:strRef>
          </c:tx>
          <c:dPt>
            <c:idx val="0"/>
            <c:bubble3D val="0"/>
            <c:spPr>
              <a:solidFill>
                <a:srgbClr val="C00000"/>
              </a:solidFill>
            </c:spPr>
            <c:extLst xmlns:c16r2="http://schemas.microsoft.com/office/drawing/2015/06/chart">
              <c:ext xmlns:c16="http://schemas.microsoft.com/office/drawing/2014/chart" uri="{C3380CC4-5D6E-409C-BE32-E72D297353CC}">
                <c16:uniqueId val="{00000001-01D9-4EC3-AF39-C2B6B68C9F7D}"/>
              </c:ext>
            </c:extLst>
          </c:dPt>
          <c:dPt>
            <c:idx val="1"/>
            <c:bubble3D val="0"/>
            <c:spPr>
              <a:solidFill>
                <a:schemeClr val="bg1">
                  <a:lumMod val="75000"/>
                  <a:alpha val="65000"/>
                </a:schemeClr>
              </a:solidFill>
            </c:spPr>
            <c:extLst xmlns:c16r2="http://schemas.microsoft.com/office/drawing/2015/06/chart">
              <c:ext xmlns:c16="http://schemas.microsoft.com/office/drawing/2014/chart" uri="{C3380CC4-5D6E-409C-BE32-E72D297353CC}">
                <c16:uniqueId val="{00000003-01D9-4EC3-AF39-C2B6B68C9F7D}"/>
              </c:ext>
            </c:extLst>
          </c:dPt>
          <c:val>
            <c:numRef>
              <c:f>Sheet1!$A$2:$A$3</c:f>
              <c:numCache>
                <c:formatCode>0%</c:formatCode>
                <c:ptCount val="2"/>
                <c:pt idx="0">
                  <c:v>0.89</c:v>
                </c:pt>
                <c:pt idx="1">
                  <c:v>0.11</c:v>
                </c:pt>
              </c:numCache>
            </c:numRef>
          </c:val>
          <c:extLst xmlns:c16r2="http://schemas.microsoft.com/office/drawing/2015/06/chart">
            <c:ext xmlns:c16="http://schemas.microsoft.com/office/drawing/2014/chart" uri="{C3380CC4-5D6E-409C-BE32-E72D297353CC}">
              <c16:uniqueId val="{00000004-01D9-4EC3-AF39-C2B6B68C9F7D}"/>
            </c:ext>
          </c:extLst>
        </c:ser>
        <c:dLbls>
          <c:showLegendKey val="0"/>
          <c:showVal val="0"/>
          <c:showCatName val="0"/>
          <c:showSerName val="0"/>
          <c:showPercent val="0"/>
          <c:showBubbleSize val="0"/>
          <c:showLeaderLines val="1"/>
        </c:dLbls>
        <c:firstSliceAng val="0"/>
        <c:holeSize val="75"/>
      </c:doughnutChart>
    </c:plotArea>
    <c:plotVisOnly val="1"/>
    <c:dispBlanksAs val="gap"/>
    <c:showDLblsOverMax val="0"/>
  </c:chart>
  <c:txPr>
    <a:bodyPr/>
    <a:lstStyle/>
    <a:p>
      <a:pPr>
        <a:defRPr lang="zh-CN" sz="1800">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C00000"/>
              </a:solidFill>
              <a:ln w="19050">
                <a:solidFill>
                  <a:schemeClr val="lt1"/>
                </a:solidFill>
              </a:ln>
              <a:effectLst/>
            </c:spPr>
            <c:extLst xmlns:c16r2="http://schemas.microsoft.com/office/drawing/2015/06/chart">
              <c:ext xmlns:c16="http://schemas.microsoft.com/office/drawing/2014/chart" uri="{C3380CC4-5D6E-409C-BE32-E72D297353CC}">
                <c16:uniqueId val="{00000001-5A77-41C5-9341-33BC44E9388B}"/>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5A77-41C5-9341-33BC44E9388B}"/>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5A77-41C5-9341-33BC44E9388B}"/>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rgbClr val="002060"/>
              </a:solidFill>
              <a:ln w="19050">
                <a:solidFill>
                  <a:schemeClr val="lt1"/>
                </a:solidFill>
              </a:ln>
              <a:effectLst/>
            </c:spPr>
            <c:extLst xmlns:c16r2="http://schemas.microsoft.com/office/drawing/2015/06/chart">
              <c:ext xmlns:c16="http://schemas.microsoft.com/office/drawing/2014/chart" uri="{C3380CC4-5D6E-409C-BE32-E72D297353CC}">
                <c16:uniqueId val="{00000001-7B4D-4C5B-92E4-9247D1D2A6E2}"/>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7B4D-4C5B-92E4-9247D1D2A6E2}"/>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7B4D-4C5B-92E4-9247D1D2A6E2}"/>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sym typeface="微软雅黑" panose="020B0503020204020204" pitchFamily="34" charset="-122"/>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A699EB-6B6F-4303-84E5-698CBBF28AE0}"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1D5E53-1996-4A18-8378-BCF5C8046DA1}" type="slidenum">
              <a:rPr lang="zh-CN" altLang="en-US" smtClean="0"/>
              <a:t>‹#›</a:t>
            </a:fld>
            <a:endParaRPr lang="zh-CN" altLang="en-US"/>
          </a:p>
        </p:txBody>
      </p:sp>
    </p:spTree>
    <p:extLst>
      <p:ext uri="{BB962C8B-B14F-4D97-AF65-F5344CB8AC3E}">
        <p14:creationId xmlns:p14="http://schemas.microsoft.com/office/powerpoint/2010/main" val="2521176383"/>
      </p:ext>
    </p:extLst>
  </p:cSld>
  <p:clrMap bg1="lt1" tx1="dk1" bg2="lt2" tx2="dk2" accent1="accent1" accent2="accent2" accent3="accent3" accent4="accent4" accent5="accent5" accent6="accent6" hlink="hlink" folHlink="folHlink"/>
  <p:notesStyle>
    <a:lvl1pPr marL="0" algn="l" defTabSz="685165" rtl="0" eaLnBrk="1" latinLnBrk="0" hangingPunct="1">
      <a:defRPr sz="900" kern="1200">
        <a:solidFill>
          <a:schemeClr val="tx1"/>
        </a:solidFill>
        <a:latin typeface="+mn-lt"/>
        <a:ea typeface="+mn-ea"/>
        <a:cs typeface="+mn-cs"/>
      </a:defRPr>
    </a:lvl1pPr>
    <a:lvl2pPr marL="342900" algn="l" defTabSz="685165" rtl="0" eaLnBrk="1" latinLnBrk="0" hangingPunct="1">
      <a:defRPr sz="900" kern="1200">
        <a:solidFill>
          <a:schemeClr val="tx1"/>
        </a:solidFill>
        <a:latin typeface="+mn-lt"/>
        <a:ea typeface="+mn-ea"/>
        <a:cs typeface="+mn-cs"/>
      </a:defRPr>
    </a:lvl2pPr>
    <a:lvl3pPr marL="685800" algn="l" defTabSz="685165" rtl="0" eaLnBrk="1" latinLnBrk="0" hangingPunct="1">
      <a:defRPr sz="900" kern="1200">
        <a:solidFill>
          <a:schemeClr val="tx1"/>
        </a:solidFill>
        <a:latin typeface="+mn-lt"/>
        <a:ea typeface="+mn-ea"/>
        <a:cs typeface="+mn-cs"/>
      </a:defRPr>
    </a:lvl3pPr>
    <a:lvl4pPr marL="1028700" algn="l" defTabSz="685165" rtl="0" eaLnBrk="1" latinLnBrk="0" hangingPunct="1">
      <a:defRPr sz="900" kern="1200">
        <a:solidFill>
          <a:schemeClr val="tx1"/>
        </a:solidFill>
        <a:latin typeface="+mn-lt"/>
        <a:ea typeface="+mn-ea"/>
        <a:cs typeface="+mn-cs"/>
      </a:defRPr>
    </a:lvl4pPr>
    <a:lvl5pPr marL="1371600" algn="l" defTabSz="685165" rtl="0" eaLnBrk="1" latinLnBrk="0" hangingPunct="1">
      <a:defRPr sz="900" kern="1200">
        <a:solidFill>
          <a:schemeClr val="tx1"/>
        </a:solidFill>
        <a:latin typeface="+mn-lt"/>
        <a:ea typeface="+mn-ea"/>
        <a:cs typeface="+mn-cs"/>
      </a:defRPr>
    </a:lvl5pPr>
    <a:lvl6pPr marL="1714500" algn="l" defTabSz="685165" rtl="0" eaLnBrk="1" latinLnBrk="0" hangingPunct="1">
      <a:defRPr sz="900" kern="1200">
        <a:solidFill>
          <a:schemeClr val="tx1"/>
        </a:solidFill>
        <a:latin typeface="+mn-lt"/>
        <a:ea typeface="+mn-ea"/>
        <a:cs typeface="+mn-cs"/>
      </a:defRPr>
    </a:lvl6pPr>
    <a:lvl7pPr marL="2057400" algn="l" defTabSz="685165" rtl="0" eaLnBrk="1" latinLnBrk="0" hangingPunct="1">
      <a:defRPr sz="900" kern="1200">
        <a:solidFill>
          <a:schemeClr val="tx1"/>
        </a:solidFill>
        <a:latin typeface="+mn-lt"/>
        <a:ea typeface="+mn-ea"/>
        <a:cs typeface="+mn-cs"/>
      </a:defRPr>
    </a:lvl7pPr>
    <a:lvl8pPr marL="2400300" algn="l" defTabSz="685165" rtl="0" eaLnBrk="1" latinLnBrk="0" hangingPunct="1">
      <a:defRPr sz="900" kern="1200">
        <a:solidFill>
          <a:schemeClr val="tx1"/>
        </a:solidFill>
        <a:latin typeface="+mn-lt"/>
        <a:ea typeface="+mn-ea"/>
        <a:cs typeface="+mn-cs"/>
      </a:defRPr>
    </a:lvl8pPr>
    <a:lvl9pPr marL="2743200" algn="l" defTabSz="68516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a:t>
            </a:fld>
            <a:endParaRPr lang="zh-CN" altLang="en-US"/>
          </a:p>
        </p:txBody>
      </p:sp>
    </p:spTree>
    <p:extLst>
      <p:ext uri="{BB962C8B-B14F-4D97-AF65-F5344CB8AC3E}">
        <p14:creationId xmlns:p14="http://schemas.microsoft.com/office/powerpoint/2010/main" val="17840035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a:t>
            </a:fld>
            <a:endParaRPr lang="zh-CN" altLang="en-US"/>
          </a:p>
        </p:txBody>
      </p:sp>
    </p:spTree>
    <p:extLst>
      <p:ext uri="{BB962C8B-B14F-4D97-AF65-F5344CB8AC3E}">
        <p14:creationId xmlns:p14="http://schemas.microsoft.com/office/powerpoint/2010/main" val="1679323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a:t>
            </a:fld>
            <a:endParaRPr lang="zh-CN" altLang="en-US"/>
          </a:p>
        </p:txBody>
      </p:sp>
    </p:spTree>
    <p:extLst>
      <p:ext uri="{BB962C8B-B14F-4D97-AF65-F5344CB8AC3E}">
        <p14:creationId xmlns:p14="http://schemas.microsoft.com/office/powerpoint/2010/main" val="1862371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a:p>
        </p:txBody>
      </p:sp>
    </p:spTree>
    <p:extLst>
      <p:ext uri="{BB962C8B-B14F-4D97-AF65-F5344CB8AC3E}">
        <p14:creationId xmlns:p14="http://schemas.microsoft.com/office/powerpoint/2010/main" val="3541739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5</a:t>
            </a:fld>
            <a:endParaRPr lang="zh-CN" altLang="en-US"/>
          </a:p>
        </p:txBody>
      </p:sp>
    </p:spTree>
    <p:extLst>
      <p:ext uri="{BB962C8B-B14F-4D97-AF65-F5344CB8AC3E}">
        <p14:creationId xmlns:p14="http://schemas.microsoft.com/office/powerpoint/2010/main" val="25006966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6</a:t>
            </a:fld>
            <a:endParaRPr lang="zh-CN" altLang="en-US"/>
          </a:p>
        </p:txBody>
      </p:sp>
    </p:spTree>
    <p:extLst>
      <p:ext uri="{BB962C8B-B14F-4D97-AF65-F5344CB8AC3E}">
        <p14:creationId xmlns:p14="http://schemas.microsoft.com/office/powerpoint/2010/main" val="298713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7</a:t>
            </a:fld>
            <a:endParaRPr lang="zh-CN" altLang="en-US"/>
          </a:p>
        </p:txBody>
      </p:sp>
    </p:spTree>
    <p:extLst>
      <p:ext uri="{BB962C8B-B14F-4D97-AF65-F5344CB8AC3E}">
        <p14:creationId xmlns:p14="http://schemas.microsoft.com/office/powerpoint/2010/main" val="1036474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8</a:t>
            </a:fld>
            <a:endParaRPr lang="zh-CN" altLang="en-US"/>
          </a:p>
        </p:txBody>
      </p:sp>
    </p:spTree>
    <p:extLst>
      <p:ext uri="{BB962C8B-B14F-4D97-AF65-F5344CB8AC3E}">
        <p14:creationId xmlns:p14="http://schemas.microsoft.com/office/powerpoint/2010/main" val="1898022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9</a:t>
            </a:fld>
            <a:endParaRPr lang="zh-CN" altLang="en-US"/>
          </a:p>
        </p:txBody>
      </p:sp>
    </p:spTree>
    <p:extLst>
      <p:ext uri="{BB962C8B-B14F-4D97-AF65-F5344CB8AC3E}">
        <p14:creationId xmlns:p14="http://schemas.microsoft.com/office/powerpoint/2010/main" val="2882683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10</a:t>
            </a:fld>
            <a:endParaRPr lang="zh-CN" altLang="en-US"/>
          </a:p>
        </p:txBody>
      </p:sp>
    </p:spTree>
    <p:extLst>
      <p:ext uri="{BB962C8B-B14F-4D97-AF65-F5344CB8AC3E}">
        <p14:creationId xmlns:p14="http://schemas.microsoft.com/office/powerpoint/2010/main" val="3595187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11</a:t>
            </a:fld>
            <a:endParaRPr lang="zh-CN" altLang="en-US"/>
          </a:p>
        </p:txBody>
      </p:sp>
    </p:spTree>
    <p:extLst>
      <p:ext uri="{BB962C8B-B14F-4D97-AF65-F5344CB8AC3E}">
        <p14:creationId xmlns:p14="http://schemas.microsoft.com/office/powerpoint/2010/main" val="3483563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12</a:t>
            </a:fld>
            <a:endParaRPr lang="zh-CN" altLang="en-US"/>
          </a:p>
        </p:txBody>
      </p:sp>
    </p:spTree>
    <p:extLst>
      <p:ext uri="{BB962C8B-B14F-4D97-AF65-F5344CB8AC3E}">
        <p14:creationId xmlns:p14="http://schemas.microsoft.com/office/powerpoint/2010/main" val="1421989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13</a:t>
            </a:fld>
            <a:endParaRPr lang="zh-CN" altLang="en-US"/>
          </a:p>
        </p:txBody>
      </p:sp>
    </p:spTree>
    <p:extLst>
      <p:ext uri="{BB962C8B-B14F-4D97-AF65-F5344CB8AC3E}">
        <p14:creationId xmlns:p14="http://schemas.microsoft.com/office/powerpoint/2010/main" val="14106219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14</a:t>
            </a:fld>
            <a:endParaRPr lang="zh-CN" altLang="en-US"/>
          </a:p>
        </p:txBody>
      </p:sp>
    </p:spTree>
    <p:extLst>
      <p:ext uri="{BB962C8B-B14F-4D97-AF65-F5344CB8AC3E}">
        <p14:creationId xmlns:p14="http://schemas.microsoft.com/office/powerpoint/2010/main" val="9224517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15</a:t>
            </a:fld>
            <a:endParaRPr lang="zh-CN" altLang="en-US"/>
          </a:p>
        </p:txBody>
      </p:sp>
    </p:spTree>
    <p:extLst>
      <p:ext uri="{BB962C8B-B14F-4D97-AF65-F5344CB8AC3E}">
        <p14:creationId xmlns:p14="http://schemas.microsoft.com/office/powerpoint/2010/main" val="24543020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16</a:t>
            </a:fld>
            <a:endParaRPr lang="zh-CN" altLang="en-US"/>
          </a:p>
        </p:txBody>
      </p:sp>
    </p:spTree>
    <p:extLst>
      <p:ext uri="{BB962C8B-B14F-4D97-AF65-F5344CB8AC3E}">
        <p14:creationId xmlns:p14="http://schemas.microsoft.com/office/powerpoint/2010/main" val="17686744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extLst>
      <p:ext uri="{BB962C8B-B14F-4D97-AF65-F5344CB8AC3E}">
        <p14:creationId xmlns:p14="http://schemas.microsoft.com/office/powerpoint/2010/main" val="10809092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18</a:t>
            </a:fld>
            <a:endParaRPr lang="zh-CN" altLang="en-US"/>
          </a:p>
        </p:txBody>
      </p:sp>
    </p:spTree>
    <p:extLst>
      <p:ext uri="{BB962C8B-B14F-4D97-AF65-F5344CB8AC3E}">
        <p14:creationId xmlns:p14="http://schemas.microsoft.com/office/powerpoint/2010/main" val="3488863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19</a:t>
            </a:fld>
            <a:endParaRPr lang="zh-CN" altLang="en-US"/>
          </a:p>
        </p:txBody>
      </p:sp>
    </p:spTree>
    <p:extLst>
      <p:ext uri="{BB962C8B-B14F-4D97-AF65-F5344CB8AC3E}">
        <p14:creationId xmlns:p14="http://schemas.microsoft.com/office/powerpoint/2010/main" val="29344345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20</a:t>
            </a:fld>
            <a:endParaRPr lang="zh-CN" altLang="en-US"/>
          </a:p>
        </p:txBody>
      </p:sp>
    </p:spTree>
    <p:extLst>
      <p:ext uri="{BB962C8B-B14F-4D97-AF65-F5344CB8AC3E}">
        <p14:creationId xmlns:p14="http://schemas.microsoft.com/office/powerpoint/2010/main" val="2534706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extLst>
      <p:ext uri="{BB962C8B-B14F-4D97-AF65-F5344CB8AC3E}">
        <p14:creationId xmlns:p14="http://schemas.microsoft.com/office/powerpoint/2010/main" val="544381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22</a:t>
            </a:fld>
            <a:endParaRPr lang="zh-CN" altLang="en-US"/>
          </a:p>
        </p:txBody>
      </p:sp>
    </p:spTree>
    <p:extLst>
      <p:ext uri="{BB962C8B-B14F-4D97-AF65-F5344CB8AC3E}">
        <p14:creationId xmlns:p14="http://schemas.microsoft.com/office/powerpoint/2010/main" val="1326393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23</a:t>
            </a:fld>
            <a:endParaRPr lang="zh-CN" altLang="en-US"/>
          </a:p>
        </p:txBody>
      </p:sp>
    </p:spTree>
    <p:extLst>
      <p:ext uri="{BB962C8B-B14F-4D97-AF65-F5344CB8AC3E}">
        <p14:creationId xmlns:p14="http://schemas.microsoft.com/office/powerpoint/2010/main" val="3954032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24</a:t>
            </a:fld>
            <a:endParaRPr lang="zh-CN" altLang="en-US"/>
          </a:p>
        </p:txBody>
      </p:sp>
    </p:spTree>
    <p:extLst>
      <p:ext uri="{BB962C8B-B14F-4D97-AF65-F5344CB8AC3E}">
        <p14:creationId xmlns:p14="http://schemas.microsoft.com/office/powerpoint/2010/main" val="13441619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25</a:t>
            </a:fld>
            <a:endParaRPr lang="zh-CN" altLang="en-US"/>
          </a:p>
        </p:txBody>
      </p:sp>
    </p:spTree>
    <p:extLst>
      <p:ext uri="{BB962C8B-B14F-4D97-AF65-F5344CB8AC3E}">
        <p14:creationId xmlns:p14="http://schemas.microsoft.com/office/powerpoint/2010/main" val="12393422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26</a:t>
            </a:fld>
            <a:endParaRPr lang="zh-CN" altLang="en-US"/>
          </a:p>
        </p:txBody>
      </p:sp>
    </p:spTree>
    <p:extLst>
      <p:ext uri="{BB962C8B-B14F-4D97-AF65-F5344CB8AC3E}">
        <p14:creationId xmlns:p14="http://schemas.microsoft.com/office/powerpoint/2010/main" val="6780776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27</a:t>
            </a:fld>
            <a:endParaRPr lang="zh-CN" altLang="en-US"/>
          </a:p>
        </p:txBody>
      </p:sp>
    </p:spTree>
    <p:extLst>
      <p:ext uri="{BB962C8B-B14F-4D97-AF65-F5344CB8AC3E}">
        <p14:creationId xmlns:p14="http://schemas.microsoft.com/office/powerpoint/2010/main" val="2312716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28</a:t>
            </a:fld>
            <a:endParaRPr lang="zh-CN" altLang="en-US"/>
          </a:p>
        </p:txBody>
      </p:sp>
    </p:spTree>
    <p:extLst>
      <p:ext uri="{BB962C8B-B14F-4D97-AF65-F5344CB8AC3E}">
        <p14:creationId xmlns:p14="http://schemas.microsoft.com/office/powerpoint/2010/main" val="2017761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29</a:t>
            </a:fld>
            <a:endParaRPr lang="zh-CN" altLang="en-US"/>
          </a:p>
        </p:txBody>
      </p:sp>
    </p:spTree>
    <p:extLst>
      <p:ext uri="{BB962C8B-B14F-4D97-AF65-F5344CB8AC3E}">
        <p14:creationId xmlns:p14="http://schemas.microsoft.com/office/powerpoint/2010/main" val="3908605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30</a:t>
            </a:fld>
            <a:endParaRPr lang="zh-CN" altLang="en-US"/>
          </a:p>
        </p:txBody>
      </p:sp>
    </p:spTree>
    <p:extLst>
      <p:ext uri="{BB962C8B-B14F-4D97-AF65-F5344CB8AC3E}">
        <p14:creationId xmlns:p14="http://schemas.microsoft.com/office/powerpoint/2010/main" val="773823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31</a:t>
            </a:fld>
            <a:endParaRPr lang="zh-CN" altLang="en-US"/>
          </a:p>
        </p:txBody>
      </p:sp>
    </p:spTree>
    <p:extLst>
      <p:ext uri="{BB962C8B-B14F-4D97-AF65-F5344CB8AC3E}">
        <p14:creationId xmlns:p14="http://schemas.microsoft.com/office/powerpoint/2010/main" val="39072671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32</a:t>
            </a:fld>
            <a:endParaRPr lang="zh-CN" altLang="en-US"/>
          </a:p>
        </p:txBody>
      </p:sp>
    </p:spTree>
    <p:extLst>
      <p:ext uri="{BB962C8B-B14F-4D97-AF65-F5344CB8AC3E}">
        <p14:creationId xmlns:p14="http://schemas.microsoft.com/office/powerpoint/2010/main" val="1770095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33</a:t>
            </a:fld>
            <a:endParaRPr lang="zh-CN" altLang="en-US"/>
          </a:p>
        </p:txBody>
      </p:sp>
    </p:spTree>
    <p:extLst>
      <p:ext uri="{BB962C8B-B14F-4D97-AF65-F5344CB8AC3E}">
        <p14:creationId xmlns:p14="http://schemas.microsoft.com/office/powerpoint/2010/main" val="10537480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34</a:t>
            </a:fld>
            <a:endParaRPr lang="zh-CN" altLang="en-US"/>
          </a:p>
        </p:txBody>
      </p:sp>
    </p:spTree>
    <p:extLst>
      <p:ext uri="{BB962C8B-B14F-4D97-AF65-F5344CB8AC3E}">
        <p14:creationId xmlns:p14="http://schemas.microsoft.com/office/powerpoint/2010/main" val="34318921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35</a:t>
            </a:fld>
            <a:endParaRPr lang="zh-CN" altLang="en-US"/>
          </a:p>
        </p:txBody>
      </p:sp>
    </p:spTree>
    <p:extLst>
      <p:ext uri="{BB962C8B-B14F-4D97-AF65-F5344CB8AC3E}">
        <p14:creationId xmlns:p14="http://schemas.microsoft.com/office/powerpoint/2010/main" val="1187058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t>36</a:t>
            </a:fld>
            <a:endParaRPr lang="zh-CN" altLang="en-US"/>
          </a:p>
        </p:txBody>
      </p:sp>
    </p:spTree>
    <p:extLst>
      <p:ext uri="{BB962C8B-B14F-4D97-AF65-F5344CB8AC3E}">
        <p14:creationId xmlns:p14="http://schemas.microsoft.com/office/powerpoint/2010/main" val="32269215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仅标题">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仅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76" tIns="34289" rIns="68576" bIns="34289"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68576" tIns="34289" rIns="68576" bIns="34289"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4"/>
            <a:ext cx="2057400" cy="273844"/>
          </a:xfrm>
          <a:prstGeom prst="rect">
            <a:avLst/>
          </a:prstGeom>
        </p:spPr>
        <p:txBody>
          <a:bodyPr vert="horz" lIns="68576" tIns="34289" rIns="68576" bIns="34289" rtlCol="0" anchor="ctr"/>
          <a:lstStyle>
            <a:lvl1pPr algn="l">
              <a:defRPr sz="9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4DA96E64-783D-463C-BA44-F5AF67B46485}" type="datetimeFigureOut">
              <a:rPr lang="zh-CN" altLang="en-US" smtClean="0"/>
              <a:t>2018/11/30</a:t>
            </a:fld>
            <a:endParaRPr lang="zh-CN" altLang="en-US"/>
          </a:p>
        </p:txBody>
      </p:sp>
      <p:sp>
        <p:nvSpPr>
          <p:cNvPr id="5" name="页脚占位符 4"/>
          <p:cNvSpPr>
            <a:spLocks noGrp="1"/>
          </p:cNvSpPr>
          <p:nvPr>
            <p:ph type="ftr" sz="quarter" idx="3"/>
          </p:nvPr>
        </p:nvSpPr>
        <p:spPr>
          <a:xfrm>
            <a:off x="3028950" y="4767264"/>
            <a:ext cx="3086100" cy="273844"/>
          </a:xfrm>
          <a:prstGeom prst="rect">
            <a:avLst/>
          </a:prstGeom>
        </p:spPr>
        <p:txBody>
          <a:bodyPr vert="horz" lIns="68576" tIns="34289" rIns="68576" bIns="34289" rtlCol="0" anchor="ctr"/>
          <a:lstStyle>
            <a:lvl1pPr algn="ctr">
              <a:defRPr sz="9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endParaRPr lang="zh-CN" altLang="en-US"/>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68576" tIns="34289" rIns="68576" bIns="34289" rtlCol="0" anchor="ctr"/>
          <a:lstStyle>
            <a:lvl1pPr algn="r">
              <a:defRPr sz="900">
                <a:solidFill>
                  <a:schemeClr val="tx1">
                    <a:tint val="75000"/>
                  </a:schemeClr>
                </a:solidFill>
                <a:latin typeface="Arial" panose="020B0604020202020204" pitchFamily="34" charset="0"/>
                <a:ea typeface="微软雅黑" panose="020B0503020204020204" pitchFamily="34" charset="-122"/>
                <a:cs typeface="Arial" panose="020B0604020202020204" pitchFamily="34" charset="0"/>
              </a:defRPr>
            </a:lvl1pPr>
          </a:lstStyle>
          <a:p>
            <a:fld id="{A8C676CA-DACA-4216-AE75-62203F83776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685165" rtl="0" eaLnBrk="1" latinLnBrk="0" hangingPunct="1">
        <a:lnSpc>
          <a:spcPct val="90000"/>
        </a:lnSpc>
        <a:spcBef>
          <a:spcPct val="0"/>
        </a:spcBef>
        <a:buNone/>
        <a:defRPr sz="33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p:titleStyle>
    <p:bodyStyle>
      <a:lvl1pPr marL="171450" indent="-171450" algn="l" defTabSz="685165"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1pPr>
      <a:lvl2pPr marL="514350" indent="-171450" algn="l" defTabSz="685165"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2pPr>
      <a:lvl3pPr marL="857250" indent="-171450" algn="l" defTabSz="685165"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3pPr>
      <a:lvl4pPr marL="12001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4pPr>
      <a:lvl5pPr marL="15430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Arial" panose="020B0604020202020204" pitchFamily="34" charset="0"/>
          <a:ea typeface="微软雅黑" panose="020B0503020204020204" pitchFamily="34" charset="-122"/>
          <a:cs typeface="Arial" panose="020B0604020202020204" pitchFamily="34" charset="0"/>
        </a:defRPr>
      </a:lvl5pPr>
      <a:lvl6pPr marL="18859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165"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165" rtl="0" eaLnBrk="1" latinLnBrk="0" hangingPunct="1">
        <a:defRPr sz="1400" kern="1200">
          <a:solidFill>
            <a:schemeClr val="tx1"/>
          </a:solidFill>
          <a:latin typeface="+mn-lt"/>
          <a:ea typeface="+mn-ea"/>
          <a:cs typeface="+mn-cs"/>
        </a:defRPr>
      </a:lvl1pPr>
      <a:lvl2pPr marL="342900" algn="l" defTabSz="685165" rtl="0" eaLnBrk="1" latinLnBrk="0" hangingPunct="1">
        <a:defRPr sz="1400" kern="1200">
          <a:solidFill>
            <a:schemeClr val="tx1"/>
          </a:solidFill>
          <a:latin typeface="+mn-lt"/>
          <a:ea typeface="+mn-ea"/>
          <a:cs typeface="+mn-cs"/>
        </a:defRPr>
      </a:lvl2pPr>
      <a:lvl3pPr marL="685800" algn="l" defTabSz="685165" rtl="0" eaLnBrk="1" latinLnBrk="0" hangingPunct="1">
        <a:defRPr sz="1400" kern="1200">
          <a:solidFill>
            <a:schemeClr val="tx1"/>
          </a:solidFill>
          <a:latin typeface="+mn-lt"/>
          <a:ea typeface="+mn-ea"/>
          <a:cs typeface="+mn-cs"/>
        </a:defRPr>
      </a:lvl3pPr>
      <a:lvl4pPr marL="1028700" algn="l" defTabSz="685165" rtl="0" eaLnBrk="1" latinLnBrk="0" hangingPunct="1">
        <a:defRPr sz="1400" kern="1200">
          <a:solidFill>
            <a:schemeClr val="tx1"/>
          </a:solidFill>
          <a:latin typeface="+mn-lt"/>
          <a:ea typeface="+mn-ea"/>
          <a:cs typeface="+mn-cs"/>
        </a:defRPr>
      </a:lvl4pPr>
      <a:lvl5pPr marL="1371600" algn="l" defTabSz="685165" rtl="0" eaLnBrk="1" latinLnBrk="0" hangingPunct="1">
        <a:defRPr sz="1400" kern="1200">
          <a:solidFill>
            <a:schemeClr val="tx1"/>
          </a:solidFill>
          <a:latin typeface="+mn-lt"/>
          <a:ea typeface="+mn-ea"/>
          <a:cs typeface="+mn-cs"/>
        </a:defRPr>
      </a:lvl5pPr>
      <a:lvl6pPr marL="1714500" algn="l" defTabSz="685165" rtl="0" eaLnBrk="1" latinLnBrk="0" hangingPunct="1">
        <a:defRPr sz="1400" kern="1200">
          <a:solidFill>
            <a:schemeClr val="tx1"/>
          </a:solidFill>
          <a:latin typeface="+mn-lt"/>
          <a:ea typeface="+mn-ea"/>
          <a:cs typeface="+mn-cs"/>
        </a:defRPr>
      </a:lvl6pPr>
      <a:lvl7pPr marL="2057400" algn="l" defTabSz="685165" rtl="0" eaLnBrk="1" latinLnBrk="0" hangingPunct="1">
        <a:defRPr sz="1400" kern="1200">
          <a:solidFill>
            <a:schemeClr val="tx1"/>
          </a:solidFill>
          <a:latin typeface="+mn-lt"/>
          <a:ea typeface="+mn-ea"/>
          <a:cs typeface="+mn-cs"/>
        </a:defRPr>
      </a:lvl7pPr>
      <a:lvl8pPr marL="2400300" algn="l" defTabSz="685165" rtl="0" eaLnBrk="1" latinLnBrk="0" hangingPunct="1">
        <a:defRPr sz="1400" kern="1200">
          <a:solidFill>
            <a:schemeClr val="tx1"/>
          </a:solidFill>
          <a:latin typeface="+mn-lt"/>
          <a:ea typeface="+mn-ea"/>
          <a:cs typeface="+mn-cs"/>
        </a:defRPr>
      </a:lvl8pPr>
      <a:lvl9pPr marL="2743200" algn="l" defTabSz="685165"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 Id="rId5" Type="http://schemas.openxmlformats.org/officeDocument/2006/relationships/image" Target="../media/image3.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hemeOverride" Target="../theme/themeOverride3.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6.jpeg"/><Relationship Id="rId2" Type="http://schemas.openxmlformats.org/officeDocument/2006/relationships/slideLayout" Target="../slideLayouts/slideLayout3.xml"/><Relationship Id="rId1" Type="http://schemas.openxmlformats.org/officeDocument/2006/relationships/themeOverride" Target="../theme/themeOverride4.xml"/><Relationship Id="rId6" Type="http://schemas.openxmlformats.org/officeDocument/2006/relationships/image" Target="../media/image5.jpeg"/><Relationship Id="rId5" Type="http://schemas.microsoft.com/office/2007/relationships/hdphoto" Target="../media/hdphoto1.wdp"/><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hemeOverride" Target="../theme/themeOverride5.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hemeOverride" Target="../theme/themeOverr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hemeOverride" Target="../theme/themeOverr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2.jpeg"/><Relationship Id="rId2" Type="http://schemas.openxmlformats.org/officeDocument/2006/relationships/slideLayout" Target="../slideLayouts/slideLayout3.xml"/><Relationship Id="rId1" Type="http://schemas.openxmlformats.org/officeDocument/2006/relationships/themeOverride" Target="../theme/themeOverride9.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hemeOverride" Target="../theme/themeOverride10.xml"/><Relationship Id="rId5" Type="http://schemas.openxmlformats.org/officeDocument/2006/relationships/image" Target="../media/image3.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6.jpeg"/><Relationship Id="rId2" Type="http://schemas.openxmlformats.org/officeDocument/2006/relationships/slideLayout" Target="../slideLayouts/slideLayout3.xml"/><Relationship Id="rId1" Type="http://schemas.openxmlformats.org/officeDocument/2006/relationships/themeOverride" Target="../theme/themeOverride1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hemeOverride" Target="../theme/themeOverride12.xml"/><Relationship Id="rId5" Type="http://schemas.openxmlformats.org/officeDocument/2006/relationships/image" Target="../media/image18.jpe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22.png"/><Relationship Id="rId2" Type="http://schemas.openxmlformats.org/officeDocument/2006/relationships/slideLayout" Target="../slideLayouts/slideLayout3.xml"/><Relationship Id="rId1" Type="http://schemas.openxmlformats.org/officeDocument/2006/relationships/themeOverride" Target="../theme/themeOverride13.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chart" Target="../charts/chart4.xml"/><Relationship Id="rId2" Type="http://schemas.openxmlformats.org/officeDocument/2006/relationships/slideLayout" Target="../slideLayouts/slideLayout3.xml"/><Relationship Id="rId1" Type="http://schemas.openxmlformats.org/officeDocument/2006/relationships/themeOverride" Target="../theme/themeOverride15.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hemeOverride" Target="../theme/themeOverride16.xml"/><Relationship Id="rId5" Type="http://schemas.openxmlformats.org/officeDocument/2006/relationships/image" Target="../media/image3.jpe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hemeOverride" Target="../theme/themeOverr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notesSlide" Target="../notesSlides/notesSlide18.xml"/><Relationship Id="rId7" Type="http://schemas.openxmlformats.org/officeDocument/2006/relationships/image" Target="../media/image26.jpeg"/><Relationship Id="rId2" Type="http://schemas.openxmlformats.org/officeDocument/2006/relationships/slideLayout" Target="../slideLayouts/slideLayout3.xml"/><Relationship Id="rId1" Type="http://schemas.openxmlformats.org/officeDocument/2006/relationships/themeOverride" Target="../theme/themeOverride18.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xml"/><Relationship Id="rId1" Type="http://schemas.openxmlformats.org/officeDocument/2006/relationships/themeOverride" Target="../theme/themeOverride20.xml"/><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hemeOverride" Target="../theme/themeOverride22.xml"/><Relationship Id="rId5" Type="http://schemas.openxmlformats.org/officeDocument/2006/relationships/image" Target="../media/image3.jpe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xml"/><Relationship Id="rId1" Type="http://schemas.openxmlformats.org/officeDocument/2006/relationships/themeOverride" Target="../theme/themeOverr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hemeOverride" Target="../theme/themeOverride24.xml"/><Relationship Id="rId5" Type="http://schemas.openxmlformats.org/officeDocument/2006/relationships/chart" Target="../charts/chart5.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xml"/><Relationship Id="rId1" Type="http://schemas.openxmlformats.org/officeDocument/2006/relationships/themeOverride" Target="../theme/themeOverride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xml"/><Relationship Id="rId1" Type="http://schemas.openxmlformats.org/officeDocument/2006/relationships/themeOverride" Target="../theme/themeOverr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hemeOverride" Target="../theme/themeOverride27.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themeOverride" Target="../theme/themeOverride28.xml"/><Relationship Id="rId5" Type="http://schemas.openxmlformats.org/officeDocument/2006/relationships/image" Target="../media/image3.jpe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hemeOverride" Target="../theme/themeOverride29.xml"/><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hemeOverride" Target="../theme/themeOverride30.xml"/></Relationships>
</file>

<file path=ppt/slides/_rels/slide31.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notesSlide" Target="../notesSlides/notesSlide31.xml"/><Relationship Id="rId7" Type="http://schemas.openxmlformats.org/officeDocument/2006/relationships/chart" Target="../charts/chart9.xml"/><Relationship Id="rId2" Type="http://schemas.openxmlformats.org/officeDocument/2006/relationships/slideLayout" Target="../slideLayouts/slideLayout3.xml"/><Relationship Id="rId1" Type="http://schemas.openxmlformats.org/officeDocument/2006/relationships/themeOverride" Target="../theme/themeOverride31.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 Id="rId9" Type="http://schemas.openxmlformats.org/officeDocument/2006/relationships/chart" Target="../charts/chart1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hemeOverride" Target="../theme/themeOverride32.xml"/><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xml"/><Relationship Id="rId1" Type="http://schemas.openxmlformats.org/officeDocument/2006/relationships/themeOverride" Target="../theme/themeOverride33.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image" Target="../media/image33.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xml"/><Relationship Id="rId1" Type="http://schemas.openxmlformats.org/officeDocument/2006/relationships/themeOverride" Target="../theme/themeOverride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xml"/><Relationship Id="rId1" Type="http://schemas.openxmlformats.org/officeDocument/2006/relationships/themeOverride" Target="../theme/themeOverride3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hemeOverride" Target="../theme/themeOverride36.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25" name="TextBox 5"/>
          <p:cNvSpPr txBox="1"/>
          <p:nvPr/>
        </p:nvSpPr>
        <p:spPr>
          <a:xfrm>
            <a:off x="3194126" y="1210809"/>
            <a:ext cx="2718032" cy="900246"/>
          </a:xfrm>
          <a:prstGeom prst="rect">
            <a:avLst/>
          </a:prstGeom>
          <a:noFill/>
        </p:spPr>
        <p:txBody>
          <a:bodyPr wrap="square" lIns="68580" tIns="34290" rIns="68580" bIns="34290" rtlCol="0" anchor="ctr">
            <a:spAutoFit/>
          </a:bodyPr>
          <a:lstStyle/>
          <a:p>
            <a:pPr algn="ctr"/>
            <a:r>
              <a:rPr lang="en-US" altLang="zh-CN" sz="5400" b="1" spc="-300" dirty="0">
                <a:solidFill>
                  <a:srgbClr val="C00000"/>
                </a:solidFill>
                <a:effectLst>
                  <a:reflection blurRad="6350" stA="30000" endPos="11000" dir="5400000" sy="-100000" algn="bl" rotWithShape="0"/>
                </a:effectLst>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2019</a:t>
            </a:r>
            <a:endParaRPr lang="zh-CN" altLang="en-US" sz="5400" b="1" spc="-300" dirty="0">
              <a:solidFill>
                <a:srgbClr val="C00000"/>
              </a:solidFill>
              <a:effectLst>
                <a:reflection blurRad="6350" stA="30000" endPos="11000" dir="5400000" sy="-100000" algn="bl" rotWithShape="0"/>
              </a:effectLst>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sp>
        <p:nvSpPr>
          <p:cNvPr id="27" name="文本框 26"/>
          <p:cNvSpPr txBox="1"/>
          <p:nvPr/>
        </p:nvSpPr>
        <p:spPr>
          <a:xfrm>
            <a:off x="1675561" y="3286207"/>
            <a:ext cx="6048672" cy="238527"/>
          </a:xfrm>
          <a:prstGeom prst="rect">
            <a:avLst/>
          </a:prstGeom>
          <a:noFill/>
        </p:spPr>
        <p:txBody>
          <a:bodyPr wrap="square" lIns="68580" tIns="34290" rIns="68580" bIns="34290" rtlCol="0">
            <a:spAutoFit/>
          </a:bodyPr>
          <a:lstStyle/>
          <a:p>
            <a:pPr algn="ct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工作汇报</a:t>
            </a: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商务路演</a:t>
            </a: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新年计划</a:t>
            </a: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年终总结</a:t>
            </a:r>
            <a:r>
              <a:rPr lang="en-US" altLang="zh-CN" sz="1100" spc="113" dirty="0">
                <a:solidFill>
                  <a:sysClr val="windowText" lastClr="000000"/>
                </a:solidFill>
                <a:latin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sym typeface="微软雅黑" panose="020B0503020204020204" pitchFamily="34" charset="-122"/>
              </a:rPr>
              <a:t>商务合作</a:t>
            </a:r>
            <a:r>
              <a:rPr lang="en-US" altLang="zh-CN" sz="1100" spc="113" dirty="0">
                <a:solidFill>
                  <a:sysClr val="windowText" lastClr="000000"/>
                </a:solidFill>
                <a:latin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sym typeface="微软雅黑" panose="020B0503020204020204" pitchFamily="34" charset="-122"/>
              </a:rPr>
              <a:t>述职报告</a:t>
            </a:r>
            <a:r>
              <a:rPr lang="en-US" altLang="zh-CN" sz="1100" spc="113" dirty="0">
                <a:solidFill>
                  <a:sysClr val="windowText" lastClr="000000"/>
                </a:solidFill>
                <a:latin typeface="微软雅黑" panose="020B0503020204020204" pitchFamily="34" charset="-122"/>
                <a:sym typeface="微软雅黑" panose="020B0503020204020204" pitchFamily="34" charset="-122"/>
              </a:rPr>
              <a:t>] </a:t>
            </a:r>
          </a:p>
        </p:txBody>
      </p:sp>
      <p:sp>
        <p:nvSpPr>
          <p:cNvPr id="16" name="TextBox 5"/>
          <p:cNvSpPr txBox="1"/>
          <p:nvPr/>
        </p:nvSpPr>
        <p:spPr>
          <a:xfrm>
            <a:off x="1978538" y="2003159"/>
            <a:ext cx="5649686" cy="561692"/>
          </a:xfrm>
          <a:prstGeom prst="rect">
            <a:avLst/>
          </a:prstGeom>
          <a:noFill/>
        </p:spPr>
        <p:txBody>
          <a:bodyPr wrap="square" lIns="68580" tIns="34290" rIns="68580" bIns="34290" rtlCol="0">
            <a:spAutoFit/>
          </a:bodyPr>
          <a:lstStyle/>
          <a:p>
            <a:pPr algn="ctr"/>
            <a:r>
              <a:rPr lang="zh-CN" altLang="en-US" sz="3200" b="1" dirty="0">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年终动态工作总结</a:t>
            </a:r>
            <a:r>
              <a:rPr lang="en-US" altLang="zh-CN" sz="3200" b="1" dirty="0" err="1">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ppt</a:t>
            </a:r>
            <a:r>
              <a:rPr lang="zh-CN" altLang="en-US" sz="3200" b="1" dirty="0">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模板</a:t>
            </a:r>
            <a:endParaRPr lang="zh-CN" altLang="en-US" sz="3200" b="1" dirty="0">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grpSp>
        <p:nvGrpSpPr>
          <p:cNvPr id="12" name="组合 11"/>
          <p:cNvGrpSpPr/>
          <p:nvPr/>
        </p:nvGrpSpPr>
        <p:grpSpPr>
          <a:xfrm>
            <a:off x="2776383" y="255194"/>
            <a:ext cx="3656406" cy="2819388"/>
            <a:chOff x="2555778" y="522683"/>
            <a:chExt cx="4032446" cy="3345879"/>
          </a:xfrm>
        </p:grpSpPr>
        <p:sp>
          <p:nvSpPr>
            <p:cNvPr id="6" name="任意多边形 5"/>
            <p:cNvSpPr/>
            <p:nvPr/>
          </p:nvSpPr>
          <p:spPr>
            <a:xfrm>
              <a:off x="4014503" y="522683"/>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solidFill>
              <a:srgbClr val="002060"/>
            </a:solidFill>
            <a:ln w="9525">
              <a:solidFill>
                <a:srgbClr val="00206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sp>
          <p:nvSpPr>
            <p:cNvPr id="7" name="任意多边形 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solidFill>
              <a:srgbClr val="002060"/>
            </a:solidFill>
            <a:ln w="9525">
              <a:solidFill>
                <a:srgbClr val="00206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nvGrpSpPr>
            <p:cNvPr id="10" name="组合 9"/>
            <p:cNvGrpSpPr/>
            <p:nvPr/>
          </p:nvGrpSpPr>
          <p:grpSpPr>
            <a:xfrm>
              <a:off x="2555778" y="3308174"/>
              <a:ext cx="4032446" cy="344098"/>
              <a:chOff x="3277590" y="3443844"/>
              <a:chExt cx="4204657" cy="415637"/>
            </a:xfrm>
          </p:grpSpPr>
          <p:sp>
            <p:nvSpPr>
              <p:cNvPr id="8" name="任意多边形 7"/>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任意多边形 23"/>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9" name="任意多边形 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arn(inVertical)">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14" name="矩形 13"/>
          <p:cNvSpPr/>
          <p:nvPr/>
        </p:nvSpPr>
        <p:spPr>
          <a:xfrm>
            <a:off x="4556365" y="616628"/>
            <a:ext cx="3072714" cy="404515"/>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n-ea"/>
              <a:sym typeface="微软雅黑" panose="020B0503020204020204" pitchFamily="34" charset="-122"/>
            </a:endParaRPr>
          </a:p>
        </p:txBody>
      </p:sp>
      <p:sp>
        <p:nvSpPr>
          <p:cNvPr id="12" name="TextBox 64"/>
          <p:cNvSpPr txBox="1"/>
          <p:nvPr/>
        </p:nvSpPr>
        <p:spPr>
          <a:xfrm>
            <a:off x="4656235" y="635822"/>
            <a:ext cx="2972844" cy="346249"/>
          </a:xfrm>
          <a:prstGeom prst="rect">
            <a:avLst/>
          </a:prstGeom>
          <a:noFill/>
        </p:spPr>
        <p:txBody>
          <a:bodyPr wrap="square" lIns="68580" tIns="34290" rIns="68580" bIns="34290" rtlCol="0">
            <a:spAutoFit/>
          </a:bodyPr>
          <a:lstStyle>
            <a:defPPr>
              <a:defRPr lang="zh-CN"/>
            </a:defPPr>
            <a:lvl1pPr>
              <a:defRPr sz="1800">
                <a:solidFill>
                  <a:schemeClr val="tx1">
                    <a:lumMod val="75000"/>
                    <a:lumOff val="25000"/>
                  </a:schemeClr>
                </a:solidFill>
              </a:defRPr>
            </a:lvl1pPr>
          </a:lstStyle>
          <a:p>
            <a:pPr fontAlgn="ctr"/>
            <a:r>
              <a:rPr lang="en-US" altLang="zh-CN" b="1" dirty="0">
                <a:solidFill>
                  <a:schemeClr val="bg1"/>
                </a:solidFill>
                <a:latin typeface="+mn-ea"/>
                <a:sym typeface="微软雅黑" panose="020B0503020204020204" pitchFamily="34" charset="-122"/>
              </a:rPr>
              <a:t>PART 01     </a:t>
            </a:r>
            <a:r>
              <a:rPr lang="zh-CN" altLang="en-US" b="1" dirty="0">
                <a:solidFill>
                  <a:schemeClr val="bg1"/>
                </a:solidFill>
                <a:latin typeface="+mn-ea"/>
                <a:sym typeface="微软雅黑" panose="020B0503020204020204" pitchFamily="34" charset="-122"/>
              </a:rPr>
              <a:t>年度工作概述</a:t>
            </a:r>
          </a:p>
        </p:txBody>
      </p:sp>
      <p:sp>
        <p:nvSpPr>
          <p:cNvPr id="43" name="矩形 42"/>
          <p:cNvSpPr/>
          <p:nvPr/>
        </p:nvSpPr>
        <p:spPr>
          <a:xfrm>
            <a:off x="4545722" y="1220075"/>
            <a:ext cx="3072714" cy="404515"/>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n-ea"/>
              <a:sym typeface="微软雅黑" panose="020B0503020204020204" pitchFamily="34" charset="-122"/>
            </a:endParaRPr>
          </a:p>
        </p:txBody>
      </p:sp>
      <p:sp>
        <p:nvSpPr>
          <p:cNvPr id="44" name="TextBox 64"/>
          <p:cNvSpPr txBox="1"/>
          <p:nvPr/>
        </p:nvSpPr>
        <p:spPr>
          <a:xfrm>
            <a:off x="4645592" y="1239269"/>
            <a:ext cx="2972844" cy="346249"/>
          </a:xfrm>
          <a:prstGeom prst="rect">
            <a:avLst/>
          </a:prstGeom>
          <a:noFill/>
        </p:spPr>
        <p:txBody>
          <a:bodyPr wrap="square" lIns="68580" tIns="34290" rIns="68580" bIns="34290" rtlCol="0">
            <a:spAutoFit/>
          </a:bodyPr>
          <a:lstStyle>
            <a:defPPr>
              <a:defRPr lang="zh-CN"/>
            </a:defPPr>
            <a:lvl1pPr>
              <a:defRPr sz="1800">
                <a:solidFill>
                  <a:schemeClr val="tx1">
                    <a:lumMod val="75000"/>
                    <a:lumOff val="25000"/>
                  </a:schemeClr>
                </a:solidFill>
              </a:defRPr>
            </a:lvl1pPr>
          </a:lstStyle>
          <a:p>
            <a:pPr fontAlgn="ctr"/>
            <a:r>
              <a:rPr lang="en-US" altLang="zh-CN" b="1" dirty="0">
                <a:solidFill>
                  <a:schemeClr val="bg1"/>
                </a:solidFill>
                <a:latin typeface="+mn-ea"/>
                <a:sym typeface="微软雅黑" panose="020B0503020204020204" pitchFamily="34" charset="-122"/>
              </a:rPr>
              <a:t>PART 02     </a:t>
            </a:r>
            <a:r>
              <a:rPr lang="zh-CN" altLang="en-US" b="1" dirty="0">
                <a:solidFill>
                  <a:schemeClr val="bg1"/>
                </a:solidFill>
                <a:latin typeface="+mn-ea"/>
                <a:sym typeface="微软雅黑" panose="020B0503020204020204" pitchFamily="34" charset="-122"/>
              </a:rPr>
              <a:t>工作完成情况</a:t>
            </a:r>
          </a:p>
        </p:txBody>
      </p:sp>
      <p:sp>
        <p:nvSpPr>
          <p:cNvPr id="47" name="矩形 46"/>
          <p:cNvSpPr/>
          <p:nvPr/>
        </p:nvSpPr>
        <p:spPr>
          <a:xfrm>
            <a:off x="4545722" y="1823522"/>
            <a:ext cx="3072714" cy="404515"/>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n-ea"/>
              <a:sym typeface="微软雅黑" panose="020B0503020204020204" pitchFamily="34" charset="-122"/>
            </a:endParaRPr>
          </a:p>
        </p:txBody>
      </p:sp>
      <p:sp>
        <p:nvSpPr>
          <p:cNvPr id="48" name="TextBox 64"/>
          <p:cNvSpPr txBox="1"/>
          <p:nvPr/>
        </p:nvSpPr>
        <p:spPr>
          <a:xfrm>
            <a:off x="4645592" y="1842716"/>
            <a:ext cx="2972844" cy="346249"/>
          </a:xfrm>
          <a:prstGeom prst="rect">
            <a:avLst/>
          </a:prstGeom>
          <a:noFill/>
        </p:spPr>
        <p:txBody>
          <a:bodyPr wrap="square" lIns="68580" tIns="34290" rIns="68580" bIns="34290" rtlCol="0">
            <a:spAutoFit/>
          </a:bodyPr>
          <a:lstStyle>
            <a:defPPr>
              <a:defRPr lang="zh-CN"/>
            </a:defPPr>
            <a:lvl1pPr>
              <a:defRPr sz="1800">
                <a:solidFill>
                  <a:schemeClr val="tx1">
                    <a:lumMod val="75000"/>
                    <a:lumOff val="25000"/>
                  </a:schemeClr>
                </a:solidFill>
              </a:defRPr>
            </a:lvl1pPr>
          </a:lstStyle>
          <a:p>
            <a:pPr fontAlgn="ctr"/>
            <a:r>
              <a:rPr lang="en-US" altLang="zh-CN" b="1" dirty="0">
                <a:solidFill>
                  <a:schemeClr val="bg1"/>
                </a:solidFill>
                <a:latin typeface="+mn-ea"/>
                <a:sym typeface="微软雅黑" panose="020B0503020204020204" pitchFamily="34" charset="-122"/>
              </a:rPr>
              <a:t>PART 03     </a:t>
            </a:r>
            <a:r>
              <a:rPr lang="zh-CN" altLang="en-US" b="1" dirty="0">
                <a:solidFill>
                  <a:schemeClr val="bg1"/>
                </a:solidFill>
                <a:latin typeface="+mn-ea"/>
                <a:sym typeface="微软雅黑" panose="020B0503020204020204" pitchFamily="34" charset="-122"/>
              </a:rPr>
              <a:t>完成项目展示</a:t>
            </a:r>
          </a:p>
        </p:txBody>
      </p:sp>
      <p:sp>
        <p:nvSpPr>
          <p:cNvPr id="51" name="矩形 50"/>
          <p:cNvSpPr/>
          <p:nvPr/>
        </p:nvSpPr>
        <p:spPr>
          <a:xfrm>
            <a:off x="4545722" y="2407775"/>
            <a:ext cx="3072714" cy="404515"/>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n-ea"/>
              <a:sym typeface="微软雅黑" panose="020B0503020204020204" pitchFamily="34" charset="-122"/>
            </a:endParaRPr>
          </a:p>
        </p:txBody>
      </p:sp>
      <p:sp>
        <p:nvSpPr>
          <p:cNvPr id="52" name="TextBox 64"/>
          <p:cNvSpPr txBox="1"/>
          <p:nvPr/>
        </p:nvSpPr>
        <p:spPr>
          <a:xfrm>
            <a:off x="4645592" y="2426969"/>
            <a:ext cx="2972844" cy="346249"/>
          </a:xfrm>
          <a:prstGeom prst="rect">
            <a:avLst/>
          </a:prstGeom>
          <a:noFill/>
        </p:spPr>
        <p:txBody>
          <a:bodyPr wrap="square" lIns="68580" tIns="34290" rIns="68580" bIns="34290" rtlCol="0">
            <a:spAutoFit/>
          </a:bodyPr>
          <a:lstStyle>
            <a:defPPr>
              <a:defRPr lang="zh-CN"/>
            </a:defPPr>
            <a:lvl1pPr>
              <a:defRPr sz="1800">
                <a:solidFill>
                  <a:schemeClr val="tx1">
                    <a:lumMod val="75000"/>
                    <a:lumOff val="25000"/>
                  </a:schemeClr>
                </a:solidFill>
              </a:defRPr>
            </a:lvl1pPr>
          </a:lstStyle>
          <a:p>
            <a:pPr fontAlgn="ctr"/>
            <a:r>
              <a:rPr lang="en-US" altLang="zh-CN" b="1" dirty="0">
                <a:solidFill>
                  <a:schemeClr val="bg1"/>
                </a:solidFill>
                <a:latin typeface="+mn-ea"/>
                <a:sym typeface="微软雅黑" panose="020B0503020204020204" pitchFamily="34" charset="-122"/>
              </a:rPr>
              <a:t>PART 04      </a:t>
            </a:r>
            <a:r>
              <a:rPr lang="zh-CN" altLang="en-US" b="1" dirty="0">
                <a:solidFill>
                  <a:schemeClr val="bg1"/>
                </a:solidFill>
                <a:latin typeface="+mn-ea"/>
                <a:sym typeface="微软雅黑" panose="020B0503020204020204" pitchFamily="34" charset="-122"/>
              </a:rPr>
              <a:t>工作不足之处</a:t>
            </a:r>
          </a:p>
        </p:txBody>
      </p:sp>
      <p:sp>
        <p:nvSpPr>
          <p:cNvPr id="19" name="TextBox 5"/>
          <p:cNvSpPr txBox="1"/>
          <p:nvPr/>
        </p:nvSpPr>
        <p:spPr>
          <a:xfrm>
            <a:off x="926742" y="1425936"/>
            <a:ext cx="2718032" cy="807913"/>
          </a:xfrm>
          <a:prstGeom prst="rect">
            <a:avLst/>
          </a:prstGeom>
          <a:noFill/>
        </p:spPr>
        <p:txBody>
          <a:bodyPr wrap="square" lIns="68580" tIns="34290" rIns="68580" bIns="34290" rtlCol="0" anchor="ctr">
            <a:spAutoFit/>
          </a:bodyPr>
          <a:lstStyle/>
          <a:p>
            <a:pPr algn="ctr"/>
            <a:r>
              <a:rPr lang="zh-CN" altLang="en-US" sz="4800" b="1" spc="-300" dirty="0">
                <a:blipFill>
                  <a:blip r:embed="rId5"/>
                  <a:stretch>
                    <a:fillRect/>
                  </a:stretch>
                </a:blipFill>
                <a:effectLst/>
                <a:latin typeface="+mn-ea"/>
                <a:cs typeface="Ebrima" panose="02000000000000000000" pitchFamily="2" charset="0"/>
                <a:sym typeface="微软雅黑" panose="020B0503020204020204" pitchFamily="34" charset="-122"/>
              </a:rPr>
              <a:t>目录</a:t>
            </a:r>
          </a:p>
        </p:txBody>
      </p:sp>
      <p:sp>
        <p:nvSpPr>
          <p:cNvPr id="20" name="TextBox 5"/>
          <p:cNvSpPr txBox="1"/>
          <p:nvPr/>
        </p:nvSpPr>
        <p:spPr>
          <a:xfrm>
            <a:off x="691572" y="2210435"/>
            <a:ext cx="3188372" cy="500137"/>
          </a:xfrm>
          <a:prstGeom prst="rect">
            <a:avLst/>
          </a:prstGeom>
          <a:noFill/>
        </p:spPr>
        <p:txBody>
          <a:bodyPr wrap="square" lIns="68580" tIns="34290" rIns="68580" bIns="34290" rtlCol="0">
            <a:spAutoFit/>
          </a:bodyPr>
          <a:lstStyle/>
          <a:p>
            <a:pPr algn="ctr"/>
            <a:r>
              <a:rPr lang="en-US" altLang="zh-CN" sz="2800" b="1" dirty="0">
                <a:solidFill>
                  <a:srgbClr val="002060"/>
                </a:solidFill>
                <a:latin typeface="+mn-ea"/>
                <a:cs typeface="Ebrima" panose="02000000000000000000" pitchFamily="2" charset="0"/>
                <a:sym typeface="微软雅黑" panose="020B0503020204020204" pitchFamily="34" charset="-122"/>
              </a:rPr>
              <a:t>CONTENTS</a:t>
            </a:r>
            <a:endParaRPr lang="zh-CN" altLang="en-US" sz="2800" b="1" dirty="0">
              <a:solidFill>
                <a:srgbClr val="002060"/>
              </a:solidFill>
              <a:latin typeface="+mn-ea"/>
              <a:cs typeface="Ebrima" panose="02000000000000000000" pitchFamily="2" charset="0"/>
              <a:sym typeface="微软雅黑" panose="020B0503020204020204" pitchFamily="34" charset="-122"/>
            </a:endParaRPr>
          </a:p>
        </p:txBody>
      </p:sp>
      <p:grpSp>
        <p:nvGrpSpPr>
          <p:cNvPr id="21" name="组合 20"/>
          <p:cNvGrpSpPr/>
          <p:nvPr/>
        </p:nvGrpSpPr>
        <p:grpSpPr>
          <a:xfrm>
            <a:off x="564336" y="483820"/>
            <a:ext cx="3442846" cy="2802390"/>
            <a:chOff x="2555778" y="586254"/>
            <a:chExt cx="4032446" cy="3282308"/>
          </a:xfrm>
        </p:grpSpPr>
        <p:sp>
          <p:nvSpPr>
            <p:cNvPr id="22" name="任意多边形 21"/>
            <p:cNvSpPr/>
            <p:nvPr/>
          </p:nvSpPr>
          <p:spPr>
            <a:xfrm>
              <a:off x="4002553" y="586254"/>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latin typeface="+mn-ea"/>
              </a:endParaRPr>
            </a:p>
          </p:txBody>
        </p:sp>
        <p:sp>
          <p:nvSpPr>
            <p:cNvPr id="23" name="任意多边形 22"/>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latin typeface="+mn-ea"/>
              </a:endParaRPr>
            </a:p>
          </p:txBody>
        </p:sp>
        <p:grpSp>
          <p:nvGrpSpPr>
            <p:cNvPr id="24" name="组合 23"/>
            <p:cNvGrpSpPr/>
            <p:nvPr/>
          </p:nvGrpSpPr>
          <p:grpSpPr>
            <a:xfrm>
              <a:off x="2555778" y="3308174"/>
              <a:ext cx="4032446" cy="344098"/>
              <a:chOff x="3277590" y="3443844"/>
              <a:chExt cx="4204657" cy="415637"/>
            </a:xfrm>
          </p:grpSpPr>
          <p:sp>
            <p:nvSpPr>
              <p:cNvPr id="26" name="任意多边形 25"/>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mn-ea"/>
                </a:endParaRPr>
              </a:p>
            </p:txBody>
          </p:sp>
          <p:sp>
            <p:nvSpPr>
              <p:cNvPr id="28" name="任意多边形 27"/>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latin typeface="+mn-ea"/>
                </a:endParaRPr>
              </a:p>
            </p:txBody>
          </p:sp>
        </p:grpSp>
        <p:sp>
          <p:nvSpPr>
            <p:cNvPr id="25" name="任意多边形 24"/>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latin typeface="+mn-ea"/>
              </a:endParaRPr>
            </a:p>
          </p:txBody>
        </p:sp>
      </p:grpSp>
      <p:sp>
        <p:nvSpPr>
          <p:cNvPr id="35" name="矩形 34"/>
          <p:cNvSpPr/>
          <p:nvPr/>
        </p:nvSpPr>
        <p:spPr>
          <a:xfrm>
            <a:off x="4545722" y="2972834"/>
            <a:ext cx="3072714" cy="404515"/>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b="1">
              <a:latin typeface="+mn-ea"/>
              <a:sym typeface="微软雅黑" panose="020B0503020204020204" pitchFamily="34" charset="-122"/>
            </a:endParaRPr>
          </a:p>
        </p:txBody>
      </p:sp>
      <p:sp>
        <p:nvSpPr>
          <p:cNvPr id="37" name="TextBox 64"/>
          <p:cNvSpPr txBox="1"/>
          <p:nvPr/>
        </p:nvSpPr>
        <p:spPr>
          <a:xfrm>
            <a:off x="4645592" y="2992028"/>
            <a:ext cx="2972844" cy="346249"/>
          </a:xfrm>
          <a:prstGeom prst="rect">
            <a:avLst/>
          </a:prstGeom>
          <a:noFill/>
        </p:spPr>
        <p:txBody>
          <a:bodyPr wrap="square" lIns="68580" tIns="34290" rIns="68580" bIns="34290" rtlCol="0">
            <a:spAutoFit/>
          </a:bodyPr>
          <a:lstStyle>
            <a:defPPr>
              <a:defRPr lang="zh-CN"/>
            </a:defPPr>
            <a:lvl1pPr>
              <a:defRPr sz="1800">
                <a:solidFill>
                  <a:schemeClr val="tx1">
                    <a:lumMod val="75000"/>
                    <a:lumOff val="25000"/>
                  </a:schemeClr>
                </a:solidFill>
              </a:defRPr>
            </a:lvl1pPr>
          </a:lstStyle>
          <a:p>
            <a:pPr fontAlgn="ctr"/>
            <a:r>
              <a:rPr lang="en-US" altLang="zh-CN" b="1" dirty="0">
                <a:solidFill>
                  <a:schemeClr val="bg1"/>
                </a:solidFill>
                <a:latin typeface="+mn-ea"/>
                <a:sym typeface="微软雅黑" panose="020B0503020204020204" pitchFamily="34" charset="-122"/>
              </a:rPr>
              <a:t>PART 05     </a:t>
            </a:r>
            <a:r>
              <a:rPr lang="zh-CN" altLang="en-US" b="1" dirty="0">
                <a:solidFill>
                  <a:schemeClr val="bg1"/>
                </a:solidFill>
                <a:latin typeface="+mn-ea"/>
                <a:sym typeface="微软雅黑" panose="020B0503020204020204" pitchFamily="34" charset="-122"/>
              </a:rPr>
              <a:t>明年工作计划</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500"/>
                                        <p:tgtEl>
                                          <p:spTgt spid="41"/>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ppt_x"/>
                                          </p:val>
                                        </p:tav>
                                        <p:tav tm="100000">
                                          <p:val>
                                            <p:strVal val="#ppt_x"/>
                                          </p:val>
                                        </p:tav>
                                      </p:tavLst>
                                    </p:anim>
                                    <p:anim calcmode="lin" valueType="num">
                                      <p:cBhvr additive="base">
                                        <p:cTn id="24"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1000"/>
                                        <p:tgtEl>
                                          <p:spTgt spid="43"/>
                                        </p:tgtEl>
                                      </p:cBhvr>
                                    </p:animEffect>
                                    <p:anim calcmode="lin" valueType="num">
                                      <p:cBhvr>
                                        <p:cTn id="40" dur="1000" fill="hold"/>
                                        <p:tgtEl>
                                          <p:spTgt spid="43"/>
                                        </p:tgtEl>
                                        <p:attrNameLst>
                                          <p:attrName>ppt_x</p:attrName>
                                        </p:attrNameLst>
                                      </p:cBhvr>
                                      <p:tavLst>
                                        <p:tav tm="0">
                                          <p:val>
                                            <p:strVal val="#ppt_x"/>
                                          </p:val>
                                        </p:tav>
                                        <p:tav tm="100000">
                                          <p:val>
                                            <p:strVal val="#ppt_x"/>
                                          </p:val>
                                        </p:tav>
                                      </p:tavLst>
                                    </p:anim>
                                    <p:anim calcmode="lin" valueType="num">
                                      <p:cBhvr>
                                        <p:cTn id="41" dur="1000" fill="hold"/>
                                        <p:tgtEl>
                                          <p:spTgt spid="4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fade">
                                      <p:cBhvr>
                                        <p:cTn id="44" dur="1000"/>
                                        <p:tgtEl>
                                          <p:spTgt spid="44"/>
                                        </p:tgtEl>
                                      </p:cBhvr>
                                    </p:animEffect>
                                    <p:anim calcmode="lin" valueType="num">
                                      <p:cBhvr>
                                        <p:cTn id="45" dur="1000" fill="hold"/>
                                        <p:tgtEl>
                                          <p:spTgt spid="44"/>
                                        </p:tgtEl>
                                        <p:attrNameLst>
                                          <p:attrName>ppt_x</p:attrName>
                                        </p:attrNameLst>
                                      </p:cBhvr>
                                      <p:tavLst>
                                        <p:tav tm="0">
                                          <p:val>
                                            <p:strVal val="#ppt_x"/>
                                          </p:val>
                                        </p:tav>
                                        <p:tav tm="100000">
                                          <p:val>
                                            <p:strVal val="#ppt_x"/>
                                          </p:val>
                                        </p:tav>
                                      </p:tavLst>
                                    </p:anim>
                                    <p:anim calcmode="lin" valueType="num">
                                      <p:cBhvr>
                                        <p:cTn id="46" dur="1000" fill="hold"/>
                                        <p:tgtEl>
                                          <p:spTgt spid="4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1000"/>
                                        <p:tgtEl>
                                          <p:spTgt spid="47"/>
                                        </p:tgtEl>
                                      </p:cBhvr>
                                    </p:animEffect>
                                    <p:anim calcmode="lin" valueType="num">
                                      <p:cBhvr>
                                        <p:cTn id="50" dur="1000" fill="hold"/>
                                        <p:tgtEl>
                                          <p:spTgt spid="47"/>
                                        </p:tgtEl>
                                        <p:attrNameLst>
                                          <p:attrName>ppt_x</p:attrName>
                                        </p:attrNameLst>
                                      </p:cBhvr>
                                      <p:tavLst>
                                        <p:tav tm="0">
                                          <p:val>
                                            <p:strVal val="#ppt_x"/>
                                          </p:val>
                                        </p:tav>
                                        <p:tav tm="100000">
                                          <p:val>
                                            <p:strVal val="#ppt_x"/>
                                          </p:val>
                                        </p:tav>
                                      </p:tavLst>
                                    </p:anim>
                                    <p:anim calcmode="lin" valueType="num">
                                      <p:cBhvr>
                                        <p:cTn id="51" dur="1000" fill="hold"/>
                                        <p:tgtEl>
                                          <p:spTgt spid="47"/>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1000"/>
                                        <p:tgtEl>
                                          <p:spTgt spid="48"/>
                                        </p:tgtEl>
                                      </p:cBhvr>
                                    </p:animEffect>
                                    <p:anim calcmode="lin" valueType="num">
                                      <p:cBhvr>
                                        <p:cTn id="55" dur="1000" fill="hold"/>
                                        <p:tgtEl>
                                          <p:spTgt spid="48"/>
                                        </p:tgtEl>
                                        <p:attrNameLst>
                                          <p:attrName>ppt_x</p:attrName>
                                        </p:attrNameLst>
                                      </p:cBhvr>
                                      <p:tavLst>
                                        <p:tav tm="0">
                                          <p:val>
                                            <p:strVal val="#ppt_x"/>
                                          </p:val>
                                        </p:tav>
                                        <p:tav tm="100000">
                                          <p:val>
                                            <p:strVal val="#ppt_x"/>
                                          </p:val>
                                        </p:tav>
                                      </p:tavLst>
                                    </p:anim>
                                    <p:anim calcmode="lin" valueType="num">
                                      <p:cBhvr>
                                        <p:cTn id="56" dur="1000" fill="hold"/>
                                        <p:tgtEl>
                                          <p:spTgt spid="48"/>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1000"/>
                                        <p:tgtEl>
                                          <p:spTgt spid="51"/>
                                        </p:tgtEl>
                                      </p:cBhvr>
                                    </p:animEffect>
                                    <p:anim calcmode="lin" valueType="num">
                                      <p:cBhvr>
                                        <p:cTn id="60" dur="1000" fill="hold"/>
                                        <p:tgtEl>
                                          <p:spTgt spid="51"/>
                                        </p:tgtEl>
                                        <p:attrNameLst>
                                          <p:attrName>ppt_x</p:attrName>
                                        </p:attrNameLst>
                                      </p:cBhvr>
                                      <p:tavLst>
                                        <p:tav tm="0">
                                          <p:val>
                                            <p:strVal val="#ppt_x"/>
                                          </p:val>
                                        </p:tav>
                                        <p:tav tm="100000">
                                          <p:val>
                                            <p:strVal val="#ppt_x"/>
                                          </p:val>
                                        </p:tav>
                                      </p:tavLst>
                                    </p:anim>
                                    <p:anim calcmode="lin" valueType="num">
                                      <p:cBhvr>
                                        <p:cTn id="61" dur="1000" fill="hold"/>
                                        <p:tgtEl>
                                          <p:spTgt spid="5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fade">
                                      <p:cBhvr>
                                        <p:cTn id="64" dur="1000"/>
                                        <p:tgtEl>
                                          <p:spTgt spid="52"/>
                                        </p:tgtEl>
                                      </p:cBhvr>
                                    </p:animEffect>
                                    <p:anim calcmode="lin" valueType="num">
                                      <p:cBhvr>
                                        <p:cTn id="65" dur="1000" fill="hold"/>
                                        <p:tgtEl>
                                          <p:spTgt spid="52"/>
                                        </p:tgtEl>
                                        <p:attrNameLst>
                                          <p:attrName>ppt_x</p:attrName>
                                        </p:attrNameLst>
                                      </p:cBhvr>
                                      <p:tavLst>
                                        <p:tav tm="0">
                                          <p:val>
                                            <p:strVal val="#ppt_x"/>
                                          </p:val>
                                        </p:tav>
                                        <p:tav tm="100000">
                                          <p:val>
                                            <p:strVal val="#ppt_x"/>
                                          </p:val>
                                        </p:tav>
                                      </p:tavLst>
                                    </p:anim>
                                    <p:anim calcmode="lin" valueType="num">
                                      <p:cBhvr>
                                        <p:cTn id="66" dur="1000" fill="hold"/>
                                        <p:tgtEl>
                                          <p:spTgt spid="5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7"/>
                                        </p:tgtEl>
                                        <p:attrNameLst>
                                          <p:attrName>style.visibility</p:attrName>
                                        </p:attrNameLst>
                                      </p:cBhvr>
                                      <p:to>
                                        <p:strVal val="visible"/>
                                      </p:to>
                                    </p:set>
                                    <p:animEffect transition="in" filter="fade">
                                      <p:cBhvr>
                                        <p:cTn id="69" dur="1000"/>
                                        <p:tgtEl>
                                          <p:spTgt spid="37"/>
                                        </p:tgtEl>
                                      </p:cBhvr>
                                    </p:animEffect>
                                    <p:anim calcmode="lin" valueType="num">
                                      <p:cBhvr>
                                        <p:cTn id="70" dur="1000" fill="hold"/>
                                        <p:tgtEl>
                                          <p:spTgt spid="37"/>
                                        </p:tgtEl>
                                        <p:attrNameLst>
                                          <p:attrName>ppt_x</p:attrName>
                                        </p:attrNameLst>
                                      </p:cBhvr>
                                      <p:tavLst>
                                        <p:tav tm="0">
                                          <p:val>
                                            <p:strVal val="#ppt_x"/>
                                          </p:val>
                                        </p:tav>
                                        <p:tav tm="100000">
                                          <p:val>
                                            <p:strVal val="#ppt_x"/>
                                          </p:val>
                                        </p:tav>
                                      </p:tavLst>
                                    </p:anim>
                                    <p:anim calcmode="lin" valueType="num">
                                      <p:cBhvr>
                                        <p:cTn id="71" dur="1000" fill="hold"/>
                                        <p:tgtEl>
                                          <p:spTgt spid="37"/>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fade">
                                      <p:cBhvr>
                                        <p:cTn id="74" dur="1000"/>
                                        <p:tgtEl>
                                          <p:spTgt spid="35"/>
                                        </p:tgtEl>
                                      </p:cBhvr>
                                    </p:animEffect>
                                    <p:anim calcmode="lin" valueType="num">
                                      <p:cBhvr>
                                        <p:cTn id="75" dur="1000" fill="hold"/>
                                        <p:tgtEl>
                                          <p:spTgt spid="35"/>
                                        </p:tgtEl>
                                        <p:attrNameLst>
                                          <p:attrName>ppt_x</p:attrName>
                                        </p:attrNameLst>
                                      </p:cBhvr>
                                      <p:tavLst>
                                        <p:tav tm="0">
                                          <p:val>
                                            <p:strVal val="#ppt_x"/>
                                          </p:val>
                                        </p:tav>
                                        <p:tav tm="100000">
                                          <p:val>
                                            <p:strVal val="#ppt_x"/>
                                          </p:val>
                                        </p:tav>
                                      </p:tavLst>
                                    </p:anim>
                                    <p:anim calcmode="lin" valueType="num">
                                      <p:cBhvr>
                                        <p:cTn id="7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2" grpId="0"/>
      <p:bldP spid="43" grpId="0" animBg="1"/>
      <p:bldP spid="44" grpId="0"/>
      <p:bldP spid="47" grpId="0" animBg="1"/>
      <p:bldP spid="48" grpId="0"/>
      <p:bldP spid="51" grpId="0" animBg="1"/>
      <p:bldP spid="52" grpId="0"/>
      <p:bldP spid="19" grpId="0"/>
      <p:bldP spid="20" grpId="0"/>
      <p:bldP spid="35" grpId="0" animBg="1"/>
      <p:bldP spid="3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10" name="TextBox 5"/>
          <p:cNvSpPr txBox="1"/>
          <p:nvPr/>
        </p:nvSpPr>
        <p:spPr>
          <a:xfrm>
            <a:off x="2640013" y="1261737"/>
            <a:ext cx="4482320" cy="684803"/>
          </a:xfrm>
          <a:prstGeom prst="rect">
            <a:avLst/>
          </a:prstGeom>
          <a:noFill/>
        </p:spPr>
        <p:txBody>
          <a:bodyPr wrap="square" lIns="68580" tIns="34290" rIns="68580" bIns="34290" rtlCol="0" anchor="ctr">
            <a:spAutoFit/>
          </a:bodyPr>
          <a:lstStyle/>
          <a:p>
            <a:pPr algn="ctr"/>
            <a:r>
              <a:rPr lang="en-US" altLang="zh-CN" sz="4000" b="1" spc="-300" dirty="0">
                <a:blipFill>
                  <a:blip r:embed="rId5"/>
                  <a:stretch>
                    <a:fillRect/>
                  </a:stretch>
                </a:blipFill>
                <a:effectLst/>
                <a:latin typeface="+mn-ea"/>
                <a:cs typeface="Ebrima" panose="02000000000000000000" pitchFamily="2" charset="0"/>
                <a:sym typeface="微软雅黑" panose="020B0503020204020204" pitchFamily="34" charset="-122"/>
              </a:rPr>
              <a:t>PART 01</a:t>
            </a:r>
            <a:endParaRPr lang="zh-CN" altLang="en-US" sz="4000" b="1" spc="-300" dirty="0">
              <a:blipFill>
                <a:blip r:embed="rId5"/>
                <a:stretch>
                  <a:fillRect/>
                </a:stretch>
              </a:blipFill>
              <a:effectLst/>
              <a:latin typeface="+mn-ea"/>
              <a:cs typeface="Ebrima" panose="02000000000000000000" pitchFamily="2" charset="0"/>
              <a:sym typeface="微软雅黑" panose="020B0503020204020204" pitchFamily="34" charset="-122"/>
            </a:endParaRPr>
          </a:p>
        </p:txBody>
      </p:sp>
      <p:sp>
        <p:nvSpPr>
          <p:cNvPr id="12" name="TextBox 5"/>
          <p:cNvSpPr txBox="1"/>
          <p:nvPr/>
        </p:nvSpPr>
        <p:spPr>
          <a:xfrm>
            <a:off x="3252201" y="1911258"/>
            <a:ext cx="3188372" cy="623248"/>
          </a:xfrm>
          <a:prstGeom prst="rect">
            <a:avLst/>
          </a:prstGeom>
          <a:noFill/>
        </p:spPr>
        <p:txBody>
          <a:bodyPr wrap="square" lIns="68580" tIns="34290" rIns="68580" bIns="34290" rtlCol="0">
            <a:spAutoFit/>
          </a:bodyPr>
          <a:lstStyle/>
          <a:p>
            <a:pPr algn="ctr"/>
            <a:r>
              <a:rPr lang="zh-CN" altLang="en-US" sz="3600" b="1" dirty="0">
                <a:solidFill>
                  <a:srgbClr val="002060"/>
                </a:solidFill>
                <a:latin typeface="+mn-ea"/>
                <a:cs typeface="Ebrima" panose="02000000000000000000" pitchFamily="2" charset="0"/>
                <a:sym typeface="微软雅黑" panose="020B0503020204020204" pitchFamily="34" charset="-122"/>
              </a:rPr>
              <a:t>年度工作概述</a:t>
            </a:r>
          </a:p>
        </p:txBody>
      </p:sp>
      <p:grpSp>
        <p:nvGrpSpPr>
          <p:cNvPr id="13" name="组合 12"/>
          <p:cNvGrpSpPr/>
          <p:nvPr/>
        </p:nvGrpSpPr>
        <p:grpSpPr>
          <a:xfrm>
            <a:off x="3124965" y="256682"/>
            <a:ext cx="3442846" cy="2802390"/>
            <a:chOff x="2555778" y="586254"/>
            <a:chExt cx="4032446" cy="3282308"/>
          </a:xfrm>
        </p:grpSpPr>
        <p:sp>
          <p:nvSpPr>
            <p:cNvPr id="14" name="任意多边形 13"/>
            <p:cNvSpPr/>
            <p:nvPr/>
          </p:nvSpPr>
          <p:spPr>
            <a:xfrm>
              <a:off x="4002553" y="586254"/>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solidFill>
              <a:srgbClr val="002060"/>
            </a:solidFill>
            <a:ln w="9525">
              <a:solidFill>
                <a:srgbClr val="00206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sp>
          <p:nvSpPr>
            <p:cNvPr id="17" name="任意多边形 1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solidFill>
              <a:srgbClr val="002060"/>
            </a:solidFill>
            <a:ln w="9525">
              <a:solidFill>
                <a:srgbClr val="00206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nvGrpSpPr>
            <p:cNvPr id="18" name="组合 17"/>
            <p:cNvGrpSpPr/>
            <p:nvPr/>
          </p:nvGrpSpPr>
          <p:grpSpPr>
            <a:xfrm>
              <a:off x="2555778" y="3308174"/>
              <a:ext cx="4032446" cy="344098"/>
              <a:chOff x="3277590" y="3443844"/>
              <a:chExt cx="4204657" cy="415637"/>
            </a:xfrm>
          </p:grpSpPr>
          <p:sp>
            <p:nvSpPr>
              <p:cNvPr id="20" name="任意多边形 19"/>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1" name="任意多边形 20"/>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sp>
          <p:nvSpPr>
            <p:cNvPr id="19" name="任意多边形 1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sp>
        <p:nvSpPr>
          <p:cNvPr id="27" name="矩形 26"/>
          <p:cNvSpPr/>
          <p:nvPr/>
        </p:nvSpPr>
        <p:spPr>
          <a:xfrm>
            <a:off x="3252201" y="3038434"/>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团队成员介绍</a:t>
            </a:r>
          </a:p>
        </p:txBody>
      </p:sp>
      <p:sp>
        <p:nvSpPr>
          <p:cNvPr id="28" name="矩形 27"/>
          <p:cNvSpPr/>
          <p:nvPr/>
        </p:nvSpPr>
        <p:spPr>
          <a:xfrm>
            <a:off x="4880976" y="3022379"/>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年度工作概述</a:t>
            </a:r>
          </a:p>
        </p:txBody>
      </p:sp>
      <p:sp>
        <p:nvSpPr>
          <p:cNvPr id="35" name="矩形 34"/>
          <p:cNvSpPr/>
          <p:nvPr/>
        </p:nvSpPr>
        <p:spPr>
          <a:xfrm>
            <a:off x="3252201" y="3352010"/>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具体工作明细</a:t>
            </a:r>
          </a:p>
        </p:txBody>
      </p:sp>
      <p:sp>
        <p:nvSpPr>
          <p:cNvPr id="36" name="矩形 35"/>
          <p:cNvSpPr/>
          <p:nvPr/>
        </p:nvSpPr>
        <p:spPr>
          <a:xfrm>
            <a:off x="4880976" y="3335954"/>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重点工作回顾</a:t>
            </a:r>
          </a:p>
        </p:txBody>
      </p:sp>
      <p:sp>
        <p:nvSpPr>
          <p:cNvPr id="37" name="矩形 36"/>
          <p:cNvSpPr/>
          <p:nvPr/>
        </p:nvSpPr>
        <p:spPr>
          <a:xfrm>
            <a:off x="3252201" y="3654530"/>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团队建设情况</a:t>
            </a:r>
          </a:p>
        </p:txBody>
      </p:sp>
    </p:spTree>
  </p:cSld>
  <p:clrMapOvr>
    <a:masterClrMapping/>
  </p:clrMapOvr>
  <mc:AlternateContent xmlns:mc="http://schemas.openxmlformats.org/markup-compatibility/2006" xmlns:p14="http://schemas.microsoft.com/office/powerpoint/2010/main">
    <mc:Choice Requires="p14">
      <p:transition p14:dur="1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fade">
                                      <p:cBhvr>
                                        <p:cTn id="29" dur="500"/>
                                        <p:tgtEl>
                                          <p:spTgt spid="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500"/>
                                        <p:tgtEl>
                                          <p:spTgt spid="3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27" grpId="0"/>
      <p:bldP spid="28" grpId="0"/>
      <p:bldP spid="35" grpId="0"/>
      <p:bldP spid="36" grpId="0"/>
      <p:bldP spid="3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团队成员介绍</a:t>
            </a:r>
          </a:p>
        </p:txBody>
      </p:sp>
      <p:grpSp>
        <p:nvGrpSpPr>
          <p:cNvPr id="43" name="组合 42"/>
          <p:cNvGrpSpPr/>
          <p:nvPr/>
        </p:nvGrpSpPr>
        <p:grpSpPr>
          <a:xfrm rot="16200000">
            <a:off x="-72602" y="294246"/>
            <a:ext cx="288028" cy="162280"/>
            <a:chOff x="4355980" y="615740"/>
            <a:chExt cx="432044" cy="243422"/>
          </a:xfrm>
          <a:solidFill>
            <a:srgbClr val="C00000"/>
          </a:solidFill>
        </p:grpSpPr>
        <p:sp>
          <p:nvSpPr>
            <p:cNvPr id="46" name="等腰三角形 45"/>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grpSp>
        <p:nvGrpSpPr>
          <p:cNvPr id="40" name="组合 39"/>
          <p:cNvGrpSpPr/>
          <p:nvPr/>
        </p:nvGrpSpPr>
        <p:grpSpPr>
          <a:xfrm>
            <a:off x="2117568" y="779989"/>
            <a:ext cx="532510" cy="578657"/>
            <a:chOff x="3185939" y="1739094"/>
            <a:chExt cx="710200" cy="771543"/>
          </a:xfrm>
        </p:grpSpPr>
        <p:sp>
          <p:nvSpPr>
            <p:cNvPr id="139" name="任意多边形 138"/>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defRPr/>
              </a:pPr>
              <a:endParaRPr lang="zh-CN" altLang="en-US" sz="1100" b="1" dirty="0">
                <a:solidFill>
                  <a:srgbClr val="000000"/>
                </a:solidFill>
                <a:latin typeface="微软雅黑" panose="020B0503020204020204" pitchFamily="34" charset="-122"/>
                <a:ea typeface="微软雅黑" panose="020B0503020204020204" pitchFamily="34" charset="-122"/>
              </a:endParaRPr>
            </a:p>
          </p:txBody>
        </p:sp>
        <p:sp>
          <p:nvSpPr>
            <p:cNvPr id="140" name="椭圆 139"/>
            <p:cNvSpPr/>
            <p:nvPr/>
          </p:nvSpPr>
          <p:spPr>
            <a:xfrm>
              <a:off x="3343511" y="1739094"/>
              <a:ext cx="552628" cy="552628"/>
            </a:xfrm>
            <a:prstGeom prst="ellipse">
              <a:avLst/>
            </a:prstGeom>
            <a:solidFill>
              <a:srgbClr val="002060"/>
            </a:solidFill>
            <a:ln>
              <a:solidFill>
                <a:srgbClr val="002060"/>
              </a:solidFill>
            </a:ln>
            <a:effectLst>
              <a:outerShdw blurRad="228600" dist="2286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41" name="椭圆 140"/>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42"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100" b="1">
                <a:solidFill>
                  <a:srgbClr val="000000"/>
                </a:solidFill>
                <a:latin typeface="微软雅黑" panose="020B0503020204020204" pitchFamily="34" charset="-122"/>
                <a:ea typeface="微软雅黑" panose="020B0503020204020204" pitchFamily="34" charset="-122"/>
              </a:endParaRPr>
            </a:p>
          </p:txBody>
        </p:sp>
      </p:grpSp>
      <p:sp>
        <p:nvSpPr>
          <p:cNvPr id="41" name="Oval 21"/>
          <p:cNvSpPr/>
          <p:nvPr/>
        </p:nvSpPr>
        <p:spPr>
          <a:xfrm>
            <a:off x="983661" y="1121410"/>
            <a:ext cx="1449083" cy="1449461"/>
          </a:xfrm>
          <a:prstGeom prst="ellipse">
            <a:avLst/>
          </a:prstGeom>
          <a:solidFill>
            <a:srgbClr val="002060"/>
          </a:solidFill>
          <a:ln w="25400">
            <a:solidFill>
              <a:srgbClr val="002060"/>
            </a:solidFill>
          </a:ln>
          <a:effectLst>
            <a:outerShdw blurRad="228600" dist="228600" dir="5400000" algn="t"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en-US" sz="2100" dirty="0">
              <a:solidFill>
                <a:srgbClr val="000000"/>
              </a:solidFill>
              <a:latin typeface="微软雅黑" panose="020B0503020204020204" pitchFamily="34" charset="-122"/>
              <a:ea typeface="微软雅黑" panose="020B0503020204020204" pitchFamily="34" charset="-122"/>
            </a:endParaRPr>
          </a:p>
        </p:txBody>
      </p:sp>
      <p:sp>
        <p:nvSpPr>
          <p:cNvPr id="48" name="椭圆 47"/>
          <p:cNvSpPr/>
          <p:nvPr/>
        </p:nvSpPr>
        <p:spPr>
          <a:xfrm>
            <a:off x="1102309" y="1239677"/>
            <a:ext cx="1211788" cy="1212928"/>
          </a:xfrm>
          <a:prstGeom prst="ellipse">
            <a:avLst/>
          </a:prstGeom>
          <a:blipFill dpi="0" rotWithShape="1">
            <a:blip r:embed="rId4">
              <a:extLst>
                <a:ext uri="{BEBA8EAE-BF5A-486C-A8C5-ECC9F3942E4B}">
                  <a14:imgProps xmlns:a14="http://schemas.microsoft.com/office/drawing/2010/main">
                    <a14:imgLayer r:embed="rId5">
                      <a14:imgEffect>
                        <a14:brightnessContrast bright="9000"/>
                      </a14:imgEffect>
                      <a14:imgEffect>
                        <a14:sharpenSoften amount="-42000"/>
                      </a14:imgEffect>
                    </a14:imgLayer>
                  </a14:imgProps>
                </a:ext>
              </a:extLst>
            </a:blip>
            <a:srcRect/>
            <a:stretch>
              <a:fillRect l="-153819" t="-73544" r="-100359" b="-6909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49" name="标题 11"/>
          <p:cNvSpPr txBox="1"/>
          <p:nvPr/>
        </p:nvSpPr>
        <p:spPr>
          <a:xfrm>
            <a:off x="2244341" y="824605"/>
            <a:ext cx="405743" cy="348048"/>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b="1" dirty="0">
                <a:solidFill>
                  <a:srgbClr val="000000"/>
                </a:solidFill>
                <a:latin typeface="微软雅黑" panose="020B0503020204020204" pitchFamily="34" charset="-122"/>
                <a:ea typeface="微软雅黑" panose="020B0503020204020204" pitchFamily="34" charset="-122"/>
              </a:rPr>
              <a:t>01</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cxnSp>
        <p:nvCxnSpPr>
          <p:cNvPr id="50" name="直接连接符 49"/>
          <p:cNvCxnSpPr/>
          <p:nvPr/>
        </p:nvCxnSpPr>
        <p:spPr>
          <a:xfrm>
            <a:off x="1253621" y="2670198"/>
            <a:ext cx="0" cy="1972931"/>
          </a:xfrm>
          <a:prstGeom prst="line">
            <a:avLst/>
          </a:prstGeom>
          <a:ln>
            <a:solidFill>
              <a:srgbClr val="00206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标题 11"/>
          <p:cNvSpPr txBox="1"/>
          <p:nvPr/>
        </p:nvSpPr>
        <p:spPr>
          <a:xfrm>
            <a:off x="1323149" y="2698913"/>
            <a:ext cx="90232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姓名：</a:t>
            </a:r>
          </a:p>
        </p:txBody>
      </p:sp>
      <p:sp>
        <p:nvSpPr>
          <p:cNvPr id="52" name="标题 11"/>
          <p:cNvSpPr txBox="1"/>
          <p:nvPr/>
        </p:nvSpPr>
        <p:spPr>
          <a:xfrm>
            <a:off x="1307613" y="29149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DUAN OUY</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53" name="标题 11"/>
          <p:cNvSpPr txBox="1"/>
          <p:nvPr/>
        </p:nvSpPr>
        <p:spPr>
          <a:xfrm>
            <a:off x="1323149" y="3191813"/>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出生年月：</a:t>
            </a:r>
          </a:p>
        </p:txBody>
      </p:sp>
      <p:sp>
        <p:nvSpPr>
          <p:cNvPr id="54" name="标题 11"/>
          <p:cNvSpPr txBox="1"/>
          <p:nvPr/>
        </p:nvSpPr>
        <p:spPr>
          <a:xfrm>
            <a:off x="1307613" y="34078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1989-10-10</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55" name="标题 11"/>
          <p:cNvSpPr txBox="1"/>
          <p:nvPr/>
        </p:nvSpPr>
        <p:spPr>
          <a:xfrm>
            <a:off x="1323149" y="3677867"/>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最高学历：</a:t>
            </a:r>
          </a:p>
        </p:txBody>
      </p:sp>
      <p:sp>
        <p:nvSpPr>
          <p:cNvPr id="56" name="标题 11"/>
          <p:cNvSpPr txBox="1"/>
          <p:nvPr/>
        </p:nvSpPr>
        <p:spPr>
          <a:xfrm>
            <a:off x="1307613" y="3893891"/>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金融博士在读</a:t>
            </a:r>
          </a:p>
        </p:txBody>
      </p:sp>
      <p:sp>
        <p:nvSpPr>
          <p:cNvPr id="57" name="标题 11"/>
          <p:cNvSpPr txBox="1"/>
          <p:nvPr/>
        </p:nvSpPr>
        <p:spPr>
          <a:xfrm>
            <a:off x="1323149" y="4160498"/>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现任职位：</a:t>
            </a:r>
          </a:p>
        </p:txBody>
      </p:sp>
      <p:sp>
        <p:nvSpPr>
          <p:cNvPr id="58" name="标题 11"/>
          <p:cNvSpPr txBox="1"/>
          <p:nvPr/>
        </p:nvSpPr>
        <p:spPr>
          <a:xfrm>
            <a:off x="1307613" y="4376522"/>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销售部拓展经理</a:t>
            </a:r>
          </a:p>
        </p:txBody>
      </p:sp>
      <p:grpSp>
        <p:nvGrpSpPr>
          <p:cNvPr id="59" name="组合 58"/>
          <p:cNvGrpSpPr/>
          <p:nvPr/>
        </p:nvGrpSpPr>
        <p:grpSpPr>
          <a:xfrm>
            <a:off x="3884647" y="779989"/>
            <a:ext cx="532510" cy="578657"/>
            <a:chOff x="3185939" y="1739094"/>
            <a:chExt cx="710200" cy="771543"/>
          </a:xfrm>
        </p:grpSpPr>
        <p:sp>
          <p:nvSpPr>
            <p:cNvPr id="135" name="任意多边形 134"/>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defRPr/>
              </a:pPr>
              <a:endParaRPr lang="zh-CN" altLang="en-US" sz="1100" b="1" dirty="0">
                <a:solidFill>
                  <a:srgbClr val="000000"/>
                </a:solidFill>
                <a:latin typeface="微软雅黑" panose="020B0503020204020204" pitchFamily="34" charset="-122"/>
                <a:ea typeface="微软雅黑" panose="020B0503020204020204" pitchFamily="34" charset="-122"/>
              </a:endParaRPr>
            </a:p>
          </p:txBody>
        </p:sp>
        <p:sp>
          <p:nvSpPr>
            <p:cNvPr id="136" name="椭圆 135"/>
            <p:cNvSpPr/>
            <p:nvPr/>
          </p:nvSpPr>
          <p:spPr>
            <a:xfrm>
              <a:off x="3343511" y="1739094"/>
              <a:ext cx="552628" cy="552628"/>
            </a:xfrm>
            <a:prstGeom prst="ellipse">
              <a:avLst/>
            </a:prstGeom>
            <a:solidFill>
              <a:srgbClr val="C00000"/>
            </a:solidFill>
            <a:ln>
              <a:solidFill>
                <a:srgbClr val="C00000"/>
              </a:solidFill>
            </a:ln>
            <a:effectLst>
              <a:outerShdw blurRad="228600" dist="2286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37" name="椭圆 136"/>
            <p:cNvSpPr/>
            <p:nvPr/>
          </p:nvSpPr>
          <p:spPr>
            <a:xfrm>
              <a:off x="3393791"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38"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100" b="1">
                <a:solidFill>
                  <a:srgbClr val="000000"/>
                </a:solidFill>
                <a:latin typeface="微软雅黑" panose="020B0503020204020204" pitchFamily="34" charset="-122"/>
                <a:ea typeface="微软雅黑" panose="020B0503020204020204" pitchFamily="34" charset="-122"/>
              </a:endParaRPr>
            </a:p>
          </p:txBody>
        </p:sp>
      </p:grpSp>
      <p:sp>
        <p:nvSpPr>
          <p:cNvPr id="60" name="Oval 21"/>
          <p:cNvSpPr/>
          <p:nvPr/>
        </p:nvSpPr>
        <p:spPr>
          <a:xfrm>
            <a:off x="2750740" y="1121410"/>
            <a:ext cx="1449083" cy="1449461"/>
          </a:xfrm>
          <a:prstGeom prst="ellipse">
            <a:avLst/>
          </a:prstGeom>
          <a:solidFill>
            <a:srgbClr val="C00000"/>
          </a:solidFill>
          <a:ln w="25400">
            <a:solidFill>
              <a:srgbClr val="C00000"/>
            </a:solidFill>
          </a:ln>
          <a:effectLst>
            <a:outerShdw blurRad="228600" dist="228600" dir="5400000" algn="t"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en-US" sz="2100" dirty="0">
              <a:solidFill>
                <a:srgbClr val="000000"/>
              </a:solidFill>
              <a:latin typeface="微软雅黑" panose="020B0503020204020204" pitchFamily="34" charset="-122"/>
              <a:ea typeface="微软雅黑" panose="020B0503020204020204" pitchFamily="34" charset="-122"/>
            </a:endParaRPr>
          </a:p>
        </p:txBody>
      </p:sp>
      <p:sp>
        <p:nvSpPr>
          <p:cNvPr id="61" name="椭圆 60"/>
          <p:cNvSpPr/>
          <p:nvPr/>
        </p:nvSpPr>
        <p:spPr>
          <a:xfrm>
            <a:off x="2869387" y="1239677"/>
            <a:ext cx="1211788" cy="1212928"/>
          </a:xfrm>
          <a:prstGeom prst="ellipse">
            <a:avLst/>
          </a:prstGeom>
          <a:blipFill dpi="0" rotWithShape="1">
            <a:blip r:embed="rId6"/>
            <a:srcRect/>
            <a:stretch>
              <a:fillRect l="-193915" t="-5650" r="-11257" b="-161472"/>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62" name="标题 11"/>
          <p:cNvSpPr txBox="1"/>
          <p:nvPr/>
        </p:nvSpPr>
        <p:spPr>
          <a:xfrm>
            <a:off x="4011420" y="824605"/>
            <a:ext cx="405743" cy="348048"/>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b="1" dirty="0">
                <a:solidFill>
                  <a:srgbClr val="000000"/>
                </a:solidFill>
                <a:latin typeface="微软雅黑" panose="020B0503020204020204" pitchFamily="34" charset="-122"/>
                <a:ea typeface="微软雅黑" panose="020B0503020204020204" pitchFamily="34" charset="-122"/>
              </a:rPr>
              <a:t>02</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cxnSp>
        <p:nvCxnSpPr>
          <p:cNvPr id="63" name="直接连接符 62"/>
          <p:cNvCxnSpPr/>
          <p:nvPr/>
        </p:nvCxnSpPr>
        <p:spPr>
          <a:xfrm>
            <a:off x="3028027" y="2670198"/>
            <a:ext cx="0" cy="1972931"/>
          </a:xfrm>
          <a:prstGeom prst="line">
            <a:avLst/>
          </a:prstGeom>
          <a:ln>
            <a:solidFill>
              <a:srgbClr val="C00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5" name="标题 11"/>
          <p:cNvSpPr txBox="1"/>
          <p:nvPr/>
        </p:nvSpPr>
        <p:spPr>
          <a:xfrm>
            <a:off x="3097555" y="2698913"/>
            <a:ext cx="90232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姓名：</a:t>
            </a:r>
          </a:p>
        </p:txBody>
      </p:sp>
      <p:sp>
        <p:nvSpPr>
          <p:cNvPr id="66" name="标题 11"/>
          <p:cNvSpPr txBox="1"/>
          <p:nvPr/>
        </p:nvSpPr>
        <p:spPr>
          <a:xfrm>
            <a:off x="3082019" y="29149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LUSY DANY</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67" name="标题 11"/>
          <p:cNvSpPr txBox="1"/>
          <p:nvPr/>
        </p:nvSpPr>
        <p:spPr>
          <a:xfrm>
            <a:off x="3097555" y="3191813"/>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出生年月：</a:t>
            </a:r>
          </a:p>
        </p:txBody>
      </p:sp>
      <p:sp>
        <p:nvSpPr>
          <p:cNvPr id="69" name="标题 11"/>
          <p:cNvSpPr txBox="1"/>
          <p:nvPr/>
        </p:nvSpPr>
        <p:spPr>
          <a:xfrm>
            <a:off x="3082019" y="34078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1979-11-15</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71" name="标题 11"/>
          <p:cNvSpPr txBox="1"/>
          <p:nvPr/>
        </p:nvSpPr>
        <p:spPr>
          <a:xfrm>
            <a:off x="3097555" y="3677867"/>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最高学历：</a:t>
            </a:r>
          </a:p>
        </p:txBody>
      </p:sp>
      <p:sp>
        <p:nvSpPr>
          <p:cNvPr id="72" name="标题 11"/>
          <p:cNvSpPr txBox="1"/>
          <p:nvPr/>
        </p:nvSpPr>
        <p:spPr>
          <a:xfrm>
            <a:off x="3082019" y="3893891"/>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剑桥管理硕士</a:t>
            </a:r>
          </a:p>
        </p:txBody>
      </p:sp>
      <p:sp>
        <p:nvSpPr>
          <p:cNvPr id="73" name="标题 11"/>
          <p:cNvSpPr txBox="1"/>
          <p:nvPr/>
        </p:nvSpPr>
        <p:spPr>
          <a:xfrm>
            <a:off x="3097555" y="4160498"/>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现任职位：</a:t>
            </a:r>
          </a:p>
        </p:txBody>
      </p:sp>
      <p:sp>
        <p:nvSpPr>
          <p:cNvPr id="79" name="标题 11"/>
          <p:cNvSpPr txBox="1"/>
          <p:nvPr/>
        </p:nvSpPr>
        <p:spPr>
          <a:xfrm>
            <a:off x="3082019" y="4376522"/>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销售部部门经理</a:t>
            </a:r>
          </a:p>
        </p:txBody>
      </p:sp>
      <p:grpSp>
        <p:nvGrpSpPr>
          <p:cNvPr id="101" name="组合 100"/>
          <p:cNvGrpSpPr/>
          <p:nvPr/>
        </p:nvGrpSpPr>
        <p:grpSpPr>
          <a:xfrm>
            <a:off x="5651725" y="779989"/>
            <a:ext cx="532510" cy="578657"/>
            <a:chOff x="3185939" y="1739094"/>
            <a:chExt cx="710200" cy="771543"/>
          </a:xfrm>
        </p:grpSpPr>
        <p:sp>
          <p:nvSpPr>
            <p:cNvPr id="131" name="任意多边形 130"/>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defRPr/>
              </a:pPr>
              <a:endParaRPr lang="zh-CN" altLang="en-US" sz="1100" b="1" dirty="0">
                <a:solidFill>
                  <a:srgbClr val="000000"/>
                </a:solidFill>
                <a:latin typeface="微软雅黑" panose="020B0503020204020204" pitchFamily="34" charset="-122"/>
                <a:ea typeface="微软雅黑" panose="020B0503020204020204" pitchFamily="34" charset="-122"/>
              </a:endParaRPr>
            </a:p>
          </p:txBody>
        </p:sp>
        <p:sp>
          <p:nvSpPr>
            <p:cNvPr id="132" name="椭圆 131"/>
            <p:cNvSpPr/>
            <p:nvPr/>
          </p:nvSpPr>
          <p:spPr>
            <a:xfrm>
              <a:off x="3343511" y="1739094"/>
              <a:ext cx="552628" cy="552628"/>
            </a:xfrm>
            <a:prstGeom prst="ellipse">
              <a:avLst/>
            </a:prstGeom>
            <a:solidFill>
              <a:srgbClr val="002060"/>
            </a:solidFill>
            <a:ln>
              <a:solidFill>
                <a:srgbClr val="002060"/>
              </a:solidFill>
            </a:ln>
            <a:effectLst>
              <a:outerShdw blurRad="228600" dist="2286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33" name="椭圆 132"/>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34"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100" b="1">
                <a:solidFill>
                  <a:srgbClr val="000000"/>
                </a:solidFill>
                <a:latin typeface="微软雅黑" panose="020B0503020204020204" pitchFamily="34" charset="-122"/>
                <a:ea typeface="微软雅黑" panose="020B0503020204020204" pitchFamily="34" charset="-122"/>
              </a:endParaRPr>
            </a:p>
          </p:txBody>
        </p:sp>
      </p:grpSp>
      <p:sp>
        <p:nvSpPr>
          <p:cNvPr id="102" name="Oval 21"/>
          <p:cNvSpPr/>
          <p:nvPr/>
        </p:nvSpPr>
        <p:spPr>
          <a:xfrm>
            <a:off x="4517818" y="1121410"/>
            <a:ext cx="1449083" cy="1449461"/>
          </a:xfrm>
          <a:prstGeom prst="ellipse">
            <a:avLst/>
          </a:prstGeom>
          <a:solidFill>
            <a:srgbClr val="002060"/>
          </a:solidFill>
          <a:ln w="25400">
            <a:solidFill>
              <a:srgbClr val="002060"/>
            </a:solidFill>
          </a:ln>
          <a:effectLst>
            <a:outerShdw blurRad="228600" dist="228600" dir="5400000" algn="t"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en-US" sz="2100" dirty="0">
              <a:solidFill>
                <a:srgbClr val="000000"/>
              </a:solidFill>
              <a:latin typeface="微软雅黑" panose="020B0503020204020204" pitchFamily="34" charset="-122"/>
              <a:ea typeface="微软雅黑" panose="020B0503020204020204" pitchFamily="34" charset="-122"/>
            </a:endParaRPr>
          </a:p>
        </p:txBody>
      </p:sp>
      <p:sp>
        <p:nvSpPr>
          <p:cNvPr id="103" name="椭圆 102"/>
          <p:cNvSpPr/>
          <p:nvPr/>
        </p:nvSpPr>
        <p:spPr>
          <a:xfrm>
            <a:off x="4636466" y="1239677"/>
            <a:ext cx="1211788" cy="1212928"/>
          </a:xfrm>
          <a:prstGeom prst="ellipse">
            <a:avLst/>
          </a:prstGeom>
          <a:blipFill dpi="0" rotWithShape="1">
            <a:blip r:embed="rId7"/>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04" name="标题 11"/>
          <p:cNvSpPr txBox="1"/>
          <p:nvPr/>
        </p:nvSpPr>
        <p:spPr>
          <a:xfrm>
            <a:off x="5778498" y="824605"/>
            <a:ext cx="405743" cy="348048"/>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b="1" dirty="0">
                <a:solidFill>
                  <a:srgbClr val="000000"/>
                </a:solidFill>
                <a:latin typeface="微软雅黑" panose="020B0503020204020204" pitchFamily="34" charset="-122"/>
                <a:ea typeface="微软雅黑" panose="020B0503020204020204" pitchFamily="34" charset="-122"/>
              </a:rPr>
              <a:t>03</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cxnSp>
        <p:nvCxnSpPr>
          <p:cNvPr id="105" name="直接连接符 104"/>
          <p:cNvCxnSpPr/>
          <p:nvPr/>
        </p:nvCxnSpPr>
        <p:spPr>
          <a:xfrm>
            <a:off x="4795106" y="2670198"/>
            <a:ext cx="0" cy="1972931"/>
          </a:xfrm>
          <a:prstGeom prst="line">
            <a:avLst/>
          </a:prstGeom>
          <a:ln>
            <a:solidFill>
              <a:srgbClr val="00206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6" name="标题 11"/>
          <p:cNvSpPr txBox="1"/>
          <p:nvPr/>
        </p:nvSpPr>
        <p:spPr>
          <a:xfrm>
            <a:off x="4864633" y="2698913"/>
            <a:ext cx="90232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姓名：</a:t>
            </a:r>
          </a:p>
        </p:txBody>
      </p:sp>
      <p:sp>
        <p:nvSpPr>
          <p:cNvPr id="107" name="标题 11"/>
          <p:cNvSpPr txBox="1"/>
          <p:nvPr/>
        </p:nvSpPr>
        <p:spPr>
          <a:xfrm>
            <a:off x="4849097" y="29149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DAB PUY</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108" name="标题 11"/>
          <p:cNvSpPr txBox="1"/>
          <p:nvPr/>
        </p:nvSpPr>
        <p:spPr>
          <a:xfrm>
            <a:off x="4864633" y="3191813"/>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出生年月：</a:t>
            </a:r>
          </a:p>
        </p:txBody>
      </p:sp>
      <p:sp>
        <p:nvSpPr>
          <p:cNvPr id="109" name="标题 11"/>
          <p:cNvSpPr txBox="1"/>
          <p:nvPr/>
        </p:nvSpPr>
        <p:spPr>
          <a:xfrm>
            <a:off x="4849097" y="34078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1982-09-30</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110" name="标题 11"/>
          <p:cNvSpPr txBox="1"/>
          <p:nvPr/>
        </p:nvSpPr>
        <p:spPr>
          <a:xfrm>
            <a:off x="4864633" y="3677867"/>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最高学历：</a:t>
            </a:r>
          </a:p>
        </p:txBody>
      </p:sp>
      <p:sp>
        <p:nvSpPr>
          <p:cNvPr id="111" name="标题 11"/>
          <p:cNvSpPr txBox="1"/>
          <p:nvPr/>
        </p:nvSpPr>
        <p:spPr>
          <a:xfrm>
            <a:off x="4849097" y="3893891"/>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哈佛金融博士</a:t>
            </a:r>
          </a:p>
        </p:txBody>
      </p:sp>
      <p:sp>
        <p:nvSpPr>
          <p:cNvPr id="112" name="标题 11"/>
          <p:cNvSpPr txBox="1"/>
          <p:nvPr/>
        </p:nvSpPr>
        <p:spPr>
          <a:xfrm>
            <a:off x="4864633" y="4160498"/>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现任职位：</a:t>
            </a:r>
          </a:p>
        </p:txBody>
      </p:sp>
      <p:sp>
        <p:nvSpPr>
          <p:cNvPr id="113" name="标题 11"/>
          <p:cNvSpPr txBox="1"/>
          <p:nvPr/>
        </p:nvSpPr>
        <p:spPr>
          <a:xfrm>
            <a:off x="4849098" y="4376522"/>
            <a:ext cx="1403790"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设计总监及负责人</a:t>
            </a:r>
          </a:p>
        </p:txBody>
      </p:sp>
      <p:grpSp>
        <p:nvGrpSpPr>
          <p:cNvPr id="114" name="组合 113"/>
          <p:cNvGrpSpPr/>
          <p:nvPr/>
        </p:nvGrpSpPr>
        <p:grpSpPr>
          <a:xfrm>
            <a:off x="7379467" y="771305"/>
            <a:ext cx="532510" cy="578657"/>
            <a:chOff x="3185939" y="1739094"/>
            <a:chExt cx="710200" cy="771543"/>
          </a:xfrm>
        </p:grpSpPr>
        <p:sp>
          <p:nvSpPr>
            <p:cNvPr id="127" name="任意多边形 126"/>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defRPr/>
              </a:pPr>
              <a:endParaRPr lang="zh-CN" altLang="en-US" sz="1100" b="1" dirty="0">
                <a:solidFill>
                  <a:srgbClr val="000000"/>
                </a:solidFill>
                <a:latin typeface="微软雅黑" panose="020B0503020204020204" pitchFamily="34" charset="-122"/>
                <a:ea typeface="微软雅黑" panose="020B0503020204020204" pitchFamily="34" charset="-122"/>
              </a:endParaRPr>
            </a:p>
          </p:txBody>
        </p:sp>
        <p:sp>
          <p:nvSpPr>
            <p:cNvPr id="128" name="椭圆 127"/>
            <p:cNvSpPr/>
            <p:nvPr/>
          </p:nvSpPr>
          <p:spPr>
            <a:xfrm>
              <a:off x="3343511" y="1739094"/>
              <a:ext cx="552628" cy="552628"/>
            </a:xfrm>
            <a:prstGeom prst="ellipse">
              <a:avLst/>
            </a:prstGeom>
            <a:solidFill>
              <a:srgbClr val="C00000"/>
            </a:solidFill>
            <a:ln>
              <a:solidFill>
                <a:srgbClr val="C00000"/>
              </a:solidFill>
            </a:ln>
            <a:effectLst>
              <a:outerShdw blurRad="228600" dist="2286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29" name="椭圆 128"/>
            <p:cNvSpPr/>
            <p:nvPr/>
          </p:nvSpPr>
          <p:spPr>
            <a:xfrm>
              <a:off x="3393790" y="1789373"/>
              <a:ext cx="452071" cy="45207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100" b="1">
                <a:solidFill>
                  <a:srgbClr val="000000"/>
                </a:solidFill>
                <a:latin typeface="微软雅黑" panose="020B0503020204020204" pitchFamily="34" charset="-122"/>
                <a:ea typeface="微软雅黑" panose="020B0503020204020204" pitchFamily="34" charset="-122"/>
              </a:endParaRPr>
            </a:p>
          </p:txBody>
        </p:sp>
        <p:sp>
          <p:nvSpPr>
            <p:cNvPr id="130" name="Rectangle 215"/>
            <p:cNvSpPr>
              <a:spLocks noChangeArrowheads="1"/>
            </p:cNvSpPr>
            <p:nvPr/>
          </p:nvSpPr>
          <p:spPr bwMode="auto">
            <a:xfrm>
              <a:off x="3581800" y="2000772"/>
              <a:ext cx="645" cy="645"/>
            </a:xfrm>
            <a:prstGeom prst="rect">
              <a:avLst/>
            </a:prstGeom>
            <a:solidFill>
              <a:srgbClr val="DF53D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sz="1100" b="1">
                <a:solidFill>
                  <a:srgbClr val="000000"/>
                </a:solidFill>
                <a:latin typeface="微软雅黑" panose="020B0503020204020204" pitchFamily="34" charset="-122"/>
                <a:ea typeface="微软雅黑" panose="020B0503020204020204" pitchFamily="34" charset="-122"/>
              </a:endParaRPr>
            </a:p>
          </p:txBody>
        </p:sp>
      </p:grpSp>
      <p:sp>
        <p:nvSpPr>
          <p:cNvPr id="115" name="Oval 21"/>
          <p:cNvSpPr/>
          <p:nvPr/>
        </p:nvSpPr>
        <p:spPr>
          <a:xfrm>
            <a:off x="6245560" y="1112725"/>
            <a:ext cx="1449083" cy="1449461"/>
          </a:xfrm>
          <a:prstGeom prst="ellipse">
            <a:avLst/>
          </a:prstGeom>
          <a:solidFill>
            <a:srgbClr val="C00000"/>
          </a:solidFill>
          <a:ln w="25400">
            <a:solidFill>
              <a:srgbClr val="C00000"/>
            </a:solidFill>
          </a:ln>
          <a:effectLst>
            <a:outerShdw blurRad="228600" dist="228600" dir="5400000" algn="t"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en-US" sz="2100" dirty="0">
              <a:solidFill>
                <a:srgbClr val="000000"/>
              </a:solidFill>
              <a:latin typeface="微软雅黑" panose="020B0503020204020204" pitchFamily="34" charset="-122"/>
              <a:ea typeface="微软雅黑" panose="020B0503020204020204" pitchFamily="34" charset="-122"/>
            </a:endParaRPr>
          </a:p>
        </p:txBody>
      </p:sp>
      <p:sp>
        <p:nvSpPr>
          <p:cNvPr id="116" name="椭圆 115"/>
          <p:cNvSpPr/>
          <p:nvPr/>
        </p:nvSpPr>
        <p:spPr>
          <a:xfrm>
            <a:off x="6364208" y="1230993"/>
            <a:ext cx="1211788" cy="1212928"/>
          </a:xfrm>
          <a:prstGeom prst="ellipse">
            <a:avLst/>
          </a:prstGeom>
          <a:blipFill dpi="0" rotWithShape="1">
            <a:blip r:embed="rId7"/>
            <a:srcRect/>
            <a:stretch>
              <a:fillRect l="-9031" t="-100484" r="-178321" b="-20348"/>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117" name="标题 11"/>
          <p:cNvSpPr txBox="1"/>
          <p:nvPr/>
        </p:nvSpPr>
        <p:spPr>
          <a:xfrm>
            <a:off x="7506240" y="815921"/>
            <a:ext cx="405743" cy="348048"/>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1400" b="1" dirty="0">
                <a:solidFill>
                  <a:srgbClr val="000000"/>
                </a:solidFill>
                <a:latin typeface="微软雅黑" panose="020B0503020204020204" pitchFamily="34" charset="-122"/>
                <a:ea typeface="微软雅黑" panose="020B0503020204020204" pitchFamily="34" charset="-122"/>
              </a:rPr>
              <a:t>04</a:t>
            </a:r>
            <a:endParaRPr lang="zh-CN" altLang="en-US" sz="1400" b="1" dirty="0">
              <a:solidFill>
                <a:srgbClr val="000000"/>
              </a:solidFill>
              <a:latin typeface="微软雅黑" panose="020B0503020204020204" pitchFamily="34" charset="-122"/>
              <a:ea typeface="微软雅黑" panose="020B0503020204020204" pitchFamily="34" charset="-122"/>
            </a:endParaRPr>
          </a:p>
        </p:txBody>
      </p:sp>
      <p:cxnSp>
        <p:nvCxnSpPr>
          <p:cNvPr id="118" name="直接连接符 117"/>
          <p:cNvCxnSpPr/>
          <p:nvPr/>
        </p:nvCxnSpPr>
        <p:spPr>
          <a:xfrm>
            <a:off x="6522848" y="2670198"/>
            <a:ext cx="0" cy="1972931"/>
          </a:xfrm>
          <a:prstGeom prst="line">
            <a:avLst/>
          </a:prstGeom>
          <a:ln>
            <a:solidFill>
              <a:srgbClr val="C00000"/>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9" name="标题 11"/>
          <p:cNvSpPr txBox="1"/>
          <p:nvPr/>
        </p:nvSpPr>
        <p:spPr>
          <a:xfrm>
            <a:off x="6592376" y="2698913"/>
            <a:ext cx="90232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姓名：</a:t>
            </a:r>
          </a:p>
        </p:txBody>
      </p:sp>
      <p:sp>
        <p:nvSpPr>
          <p:cNvPr id="120" name="标题 11"/>
          <p:cNvSpPr txBox="1"/>
          <p:nvPr/>
        </p:nvSpPr>
        <p:spPr>
          <a:xfrm>
            <a:off x="6576839" y="29149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COCO</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121" name="标题 11"/>
          <p:cNvSpPr txBox="1"/>
          <p:nvPr/>
        </p:nvSpPr>
        <p:spPr>
          <a:xfrm>
            <a:off x="6592375" y="3191813"/>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出生年月：</a:t>
            </a:r>
          </a:p>
        </p:txBody>
      </p:sp>
      <p:sp>
        <p:nvSpPr>
          <p:cNvPr id="122" name="标题 11"/>
          <p:cNvSpPr txBox="1"/>
          <p:nvPr/>
        </p:nvSpPr>
        <p:spPr>
          <a:xfrm>
            <a:off x="6576839" y="3407837"/>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000" dirty="0">
                <a:solidFill>
                  <a:srgbClr val="000000"/>
                </a:solidFill>
                <a:latin typeface="微软雅黑" panose="020B0503020204020204" pitchFamily="34" charset="-122"/>
                <a:ea typeface="微软雅黑" panose="020B0503020204020204" pitchFamily="34" charset="-122"/>
              </a:rPr>
              <a:t>1983-12-18</a:t>
            </a:r>
            <a:endParaRPr lang="zh-CN" altLang="en-US" sz="1000" dirty="0">
              <a:solidFill>
                <a:srgbClr val="000000"/>
              </a:solidFill>
              <a:latin typeface="微软雅黑" panose="020B0503020204020204" pitchFamily="34" charset="-122"/>
              <a:ea typeface="微软雅黑" panose="020B0503020204020204" pitchFamily="34" charset="-122"/>
            </a:endParaRPr>
          </a:p>
        </p:txBody>
      </p:sp>
      <p:sp>
        <p:nvSpPr>
          <p:cNvPr id="123" name="标题 11"/>
          <p:cNvSpPr txBox="1"/>
          <p:nvPr/>
        </p:nvSpPr>
        <p:spPr>
          <a:xfrm>
            <a:off x="6592375" y="3677867"/>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最高学历：</a:t>
            </a:r>
          </a:p>
        </p:txBody>
      </p:sp>
      <p:sp>
        <p:nvSpPr>
          <p:cNvPr id="124" name="标题 11"/>
          <p:cNvSpPr txBox="1"/>
          <p:nvPr/>
        </p:nvSpPr>
        <p:spPr>
          <a:xfrm>
            <a:off x="6576839" y="3893891"/>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行政管理博士</a:t>
            </a:r>
          </a:p>
        </p:txBody>
      </p:sp>
      <p:sp>
        <p:nvSpPr>
          <p:cNvPr id="125" name="标题 11"/>
          <p:cNvSpPr txBox="1"/>
          <p:nvPr/>
        </p:nvSpPr>
        <p:spPr>
          <a:xfrm>
            <a:off x="6592375" y="4160498"/>
            <a:ext cx="1091242"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100" b="1" dirty="0">
                <a:solidFill>
                  <a:srgbClr val="000000"/>
                </a:solidFill>
                <a:latin typeface="微软雅黑" panose="020B0503020204020204" pitchFamily="34" charset="-122"/>
                <a:ea typeface="微软雅黑" panose="020B0503020204020204" pitchFamily="34" charset="-122"/>
              </a:rPr>
              <a:t>现任职位：</a:t>
            </a:r>
          </a:p>
        </p:txBody>
      </p:sp>
      <p:sp>
        <p:nvSpPr>
          <p:cNvPr id="126" name="标题 11"/>
          <p:cNvSpPr txBox="1"/>
          <p:nvPr/>
        </p:nvSpPr>
        <p:spPr>
          <a:xfrm>
            <a:off x="6576839" y="4376522"/>
            <a:ext cx="1295807" cy="212601"/>
          </a:xfrm>
          <a:prstGeom prst="rect">
            <a:avLst/>
          </a:prstGeom>
        </p:spPr>
        <p:txBody>
          <a:bodyPr lIns="68562" tIns="34281" rIns="68562" bIns="34281">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00" dirty="0">
                <a:solidFill>
                  <a:srgbClr val="000000"/>
                </a:solidFill>
                <a:latin typeface="微软雅黑" panose="020B0503020204020204" pitchFamily="34" charset="-122"/>
                <a:ea typeface="微软雅黑" panose="020B0503020204020204" pitchFamily="34" charset="-122"/>
              </a:rPr>
              <a:t>行政部经理</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right)">
                                      <p:cBhvr>
                                        <p:cTn id="13" dur="500"/>
                                        <p:tgtEl>
                                          <p:spTgt spid="4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500"/>
                                        <p:tgtEl>
                                          <p:spTgt spid="49"/>
                                        </p:tgtEl>
                                      </p:cBhvr>
                                    </p:animEffect>
                                  </p:childTnLst>
                                </p:cTn>
                              </p:par>
                              <p:par>
                                <p:cTn id="28" presetID="10" presetClass="entr" presetSubtype="0" fill="hold" nodeType="with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fade">
                                      <p:cBhvr>
                                        <p:cTn id="30" dur="500"/>
                                        <p:tgtEl>
                                          <p:spTgt spid="5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500"/>
                                        <p:tgtEl>
                                          <p:spTgt spid="5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fade">
                                      <p:cBhvr>
                                        <p:cTn id="39" dur="500"/>
                                        <p:tgtEl>
                                          <p:spTgt spid="5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500"/>
                                        <p:tgtEl>
                                          <p:spTgt spid="5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500"/>
                                        <p:tgtEl>
                                          <p:spTgt spid="5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500"/>
                                        <p:tgtEl>
                                          <p:spTgt spid="58"/>
                                        </p:tgtEl>
                                      </p:cBhvr>
                                    </p:animEffect>
                                  </p:childTnLst>
                                </p:cTn>
                              </p:par>
                              <p:par>
                                <p:cTn id="55" presetID="10" presetClass="entr" presetSubtype="0" fill="hold"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par>
                                <p:cTn id="61" presetID="10" presetClass="entr" presetSubtype="0" fill="hold" nodeType="with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fade">
                                      <p:cBhvr>
                                        <p:cTn id="63" dur="500"/>
                                        <p:tgtEl>
                                          <p:spTgt spid="61"/>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62"/>
                                        </p:tgtEl>
                                        <p:attrNameLst>
                                          <p:attrName>style.visibility</p:attrName>
                                        </p:attrNameLst>
                                      </p:cBhvr>
                                      <p:to>
                                        <p:strVal val="visible"/>
                                      </p:to>
                                    </p:set>
                                    <p:animEffect transition="in" filter="fade">
                                      <p:cBhvr>
                                        <p:cTn id="66" dur="500"/>
                                        <p:tgtEl>
                                          <p:spTgt spid="62"/>
                                        </p:tgtEl>
                                      </p:cBhvr>
                                    </p:animEffect>
                                  </p:childTnLst>
                                </p:cTn>
                              </p:par>
                              <p:par>
                                <p:cTn id="67" presetID="10" presetClass="entr" presetSubtype="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Effect transition="in" filter="fade">
                                      <p:cBhvr>
                                        <p:cTn id="69" dur="500"/>
                                        <p:tgtEl>
                                          <p:spTgt spid="6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fade">
                                      <p:cBhvr>
                                        <p:cTn id="72" dur="500"/>
                                        <p:tgtEl>
                                          <p:spTgt spid="65"/>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fade">
                                      <p:cBhvr>
                                        <p:cTn id="75" dur="500"/>
                                        <p:tgtEl>
                                          <p:spTgt spid="6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67"/>
                                        </p:tgtEl>
                                        <p:attrNameLst>
                                          <p:attrName>style.visibility</p:attrName>
                                        </p:attrNameLst>
                                      </p:cBhvr>
                                      <p:to>
                                        <p:strVal val="visible"/>
                                      </p:to>
                                    </p:set>
                                    <p:animEffect transition="in" filter="fade">
                                      <p:cBhvr>
                                        <p:cTn id="78" dur="500"/>
                                        <p:tgtEl>
                                          <p:spTgt spid="6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9"/>
                                        </p:tgtEl>
                                        <p:attrNameLst>
                                          <p:attrName>style.visibility</p:attrName>
                                        </p:attrNameLst>
                                      </p:cBhvr>
                                      <p:to>
                                        <p:strVal val="visible"/>
                                      </p:to>
                                    </p:set>
                                    <p:animEffect transition="in" filter="fade">
                                      <p:cBhvr>
                                        <p:cTn id="81" dur="500"/>
                                        <p:tgtEl>
                                          <p:spTgt spid="69"/>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71"/>
                                        </p:tgtEl>
                                        <p:attrNameLst>
                                          <p:attrName>style.visibility</p:attrName>
                                        </p:attrNameLst>
                                      </p:cBhvr>
                                      <p:to>
                                        <p:strVal val="visible"/>
                                      </p:to>
                                    </p:set>
                                    <p:animEffect transition="in" filter="fade">
                                      <p:cBhvr>
                                        <p:cTn id="84" dur="500"/>
                                        <p:tgtEl>
                                          <p:spTgt spid="7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72"/>
                                        </p:tgtEl>
                                        <p:attrNameLst>
                                          <p:attrName>style.visibility</p:attrName>
                                        </p:attrNameLst>
                                      </p:cBhvr>
                                      <p:to>
                                        <p:strVal val="visible"/>
                                      </p:to>
                                    </p:set>
                                    <p:animEffect transition="in" filter="fade">
                                      <p:cBhvr>
                                        <p:cTn id="87" dur="500"/>
                                        <p:tgtEl>
                                          <p:spTgt spid="7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73"/>
                                        </p:tgtEl>
                                        <p:attrNameLst>
                                          <p:attrName>style.visibility</p:attrName>
                                        </p:attrNameLst>
                                      </p:cBhvr>
                                      <p:to>
                                        <p:strVal val="visible"/>
                                      </p:to>
                                    </p:set>
                                    <p:animEffect transition="in" filter="fade">
                                      <p:cBhvr>
                                        <p:cTn id="90" dur="500"/>
                                        <p:tgtEl>
                                          <p:spTgt spid="73"/>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79"/>
                                        </p:tgtEl>
                                        <p:attrNameLst>
                                          <p:attrName>style.visibility</p:attrName>
                                        </p:attrNameLst>
                                      </p:cBhvr>
                                      <p:to>
                                        <p:strVal val="visible"/>
                                      </p:to>
                                    </p:set>
                                    <p:animEffect transition="in" filter="fade">
                                      <p:cBhvr>
                                        <p:cTn id="93" dur="500"/>
                                        <p:tgtEl>
                                          <p:spTgt spid="79"/>
                                        </p:tgtEl>
                                      </p:cBhvr>
                                    </p:animEffect>
                                  </p:childTnLst>
                                </p:cTn>
                              </p:par>
                              <p:par>
                                <p:cTn id="94" presetID="10" presetClass="entr" presetSubtype="0" fill="hold" nodeType="withEffect">
                                  <p:stCondLst>
                                    <p:cond delay="0"/>
                                  </p:stCondLst>
                                  <p:childTnLst>
                                    <p:set>
                                      <p:cBhvr>
                                        <p:cTn id="95" dur="1" fill="hold">
                                          <p:stCondLst>
                                            <p:cond delay="0"/>
                                          </p:stCondLst>
                                        </p:cTn>
                                        <p:tgtEl>
                                          <p:spTgt spid="101"/>
                                        </p:tgtEl>
                                        <p:attrNameLst>
                                          <p:attrName>style.visibility</p:attrName>
                                        </p:attrNameLst>
                                      </p:cBhvr>
                                      <p:to>
                                        <p:strVal val="visible"/>
                                      </p:to>
                                    </p:set>
                                    <p:animEffect transition="in" filter="fade">
                                      <p:cBhvr>
                                        <p:cTn id="96" dur="500"/>
                                        <p:tgtEl>
                                          <p:spTgt spid="10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102"/>
                                        </p:tgtEl>
                                        <p:attrNameLst>
                                          <p:attrName>style.visibility</p:attrName>
                                        </p:attrNameLst>
                                      </p:cBhvr>
                                      <p:to>
                                        <p:strVal val="visible"/>
                                      </p:to>
                                    </p:set>
                                    <p:animEffect transition="in" filter="fade">
                                      <p:cBhvr>
                                        <p:cTn id="99" dur="500"/>
                                        <p:tgtEl>
                                          <p:spTgt spid="102"/>
                                        </p:tgtEl>
                                      </p:cBhvr>
                                    </p:animEffect>
                                  </p:childTnLst>
                                </p:cTn>
                              </p:par>
                              <p:par>
                                <p:cTn id="100" presetID="10" presetClass="entr" presetSubtype="0" fill="hold" nodeType="withEffect">
                                  <p:stCondLst>
                                    <p:cond delay="0"/>
                                  </p:stCondLst>
                                  <p:childTnLst>
                                    <p:set>
                                      <p:cBhvr>
                                        <p:cTn id="101" dur="1" fill="hold">
                                          <p:stCondLst>
                                            <p:cond delay="0"/>
                                          </p:stCondLst>
                                        </p:cTn>
                                        <p:tgtEl>
                                          <p:spTgt spid="103"/>
                                        </p:tgtEl>
                                        <p:attrNameLst>
                                          <p:attrName>style.visibility</p:attrName>
                                        </p:attrNameLst>
                                      </p:cBhvr>
                                      <p:to>
                                        <p:strVal val="visible"/>
                                      </p:to>
                                    </p:set>
                                    <p:animEffect transition="in" filter="fade">
                                      <p:cBhvr>
                                        <p:cTn id="102" dur="500"/>
                                        <p:tgtEl>
                                          <p:spTgt spid="10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104"/>
                                        </p:tgtEl>
                                        <p:attrNameLst>
                                          <p:attrName>style.visibility</p:attrName>
                                        </p:attrNameLst>
                                      </p:cBhvr>
                                      <p:to>
                                        <p:strVal val="visible"/>
                                      </p:to>
                                    </p:set>
                                    <p:animEffect transition="in" filter="fade">
                                      <p:cBhvr>
                                        <p:cTn id="105" dur="500"/>
                                        <p:tgtEl>
                                          <p:spTgt spid="104"/>
                                        </p:tgtEl>
                                      </p:cBhvr>
                                    </p:animEffect>
                                  </p:childTnLst>
                                </p:cTn>
                              </p:par>
                              <p:par>
                                <p:cTn id="106" presetID="10" presetClass="entr" presetSubtype="0" fill="hold" nodeType="withEffect">
                                  <p:stCondLst>
                                    <p:cond delay="0"/>
                                  </p:stCondLst>
                                  <p:childTnLst>
                                    <p:set>
                                      <p:cBhvr>
                                        <p:cTn id="107" dur="1" fill="hold">
                                          <p:stCondLst>
                                            <p:cond delay="0"/>
                                          </p:stCondLst>
                                        </p:cTn>
                                        <p:tgtEl>
                                          <p:spTgt spid="105"/>
                                        </p:tgtEl>
                                        <p:attrNameLst>
                                          <p:attrName>style.visibility</p:attrName>
                                        </p:attrNameLst>
                                      </p:cBhvr>
                                      <p:to>
                                        <p:strVal val="visible"/>
                                      </p:to>
                                    </p:set>
                                    <p:animEffect transition="in" filter="fade">
                                      <p:cBhvr>
                                        <p:cTn id="108" dur="500"/>
                                        <p:tgtEl>
                                          <p:spTgt spid="105"/>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106"/>
                                        </p:tgtEl>
                                        <p:attrNameLst>
                                          <p:attrName>style.visibility</p:attrName>
                                        </p:attrNameLst>
                                      </p:cBhvr>
                                      <p:to>
                                        <p:strVal val="visible"/>
                                      </p:to>
                                    </p:set>
                                    <p:animEffect transition="in" filter="fade">
                                      <p:cBhvr>
                                        <p:cTn id="111" dur="500"/>
                                        <p:tgtEl>
                                          <p:spTgt spid="106"/>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07"/>
                                        </p:tgtEl>
                                        <p:attrNameLst>
                                          <p:attrName>style.visibility</p:attrName>
                                        </p:attrNameLst>
                                      </p:cBhvr>
                                      <p:to>
                                        <p:strVal val="visible"/>
                                      </p:to>
                                    </p:set>
                                    <p:animEffect transition="in" filter="fade">
                                      <p:cBhvr>
                                        <p:cTn id="114" dur="500"/>
                                        <p:tgtEl>
                                          <p:spTgt spid="107"/>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08"/>
                                        </p:tgtEl>
                                        <p:attrNameLst>
                                          <p:attrName>style.visibility</p:attrName>
                                        </p:attrNameLst>
                                      </p:cBhvr>
                                      <p:to>
                                        <p:strVal val="visible"/>
                                      </p:to>
                                    </p:set>
                                    <p:animEffect transition="in" filter="fade">
                                      <p:cBhvr>
                                        <p:cTn id="117" dur="500"/>
                                        <p:tgtEl>
                                          <p:spTgt spid="108"/>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09"/>
                                        </p:tgtEl>
                                        <p:attrNameLst>
                                          <p:attrName>style.visibility</p:attrName>
                                        </p:attrNameLst>
                                      </p:cBhvr>
                                      <p:to>
                                        <p:strVal val="visible"/>
                                      </p:to>
                                    </p:set>
                                    <p:animEffect transition="in" filter="fade">
                                      <p:cBhvr>
                                        <p:cTn id="120" dur="500"/>
                                        <p:tgtEl>
                                          <p:spTgt spid="109"/>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10"/>
                                        </p:tgtEl>
                                        <p:attrNameLst>
                                          <p:attrName>style.visibility</p:attrName>
                                        </p:attrNameLst>
                                      </p:cBhvr>
                                      <p:to>
                                        <p:strVal val="visible"/>
                                      </p:to>
                                    </p:set>
                                    <p:animEffect transition="in" filter="fade">
                                      <p:cBhvr>
                                        <p:cTn id="123" dur="500"/>
                                        <p:tgtEl>
                                          <p:spTgt spid="11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11"/>
                                        </p:tgtEl>
                                        <p:attrNameLst>
                                          <p:attrName>style.visibility</p:attrName>
                                        </p:attrNameLst>
                                      </p:cBhvr>
                                      <p:to>
                                        <p:strVal val="visible"/>
                                      </p:to>
                                    </p:set>
                                    <p:animEffect transition="in" filter="fade">
                                      <p:cBhvr>
                                        <p:cTn id="126" dur="500"/>
                                        <p:tgtEl>
                                          <p:spTgt spid="111"/>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112"/>
                                        </p:tgtEl>
                                        <p:attrNameLst>
                                          <p:attrName>style.visibility</p:attrName>
                                        </p:attrNameLst>
                                      </p:cBhvr>
                                      <p:to>
                                        <p:strVal val="visible"/>
                                      </p:to>
                                    </p:set>
                                    <p:animEffect transition="in" filter="fade">
                                      <p:cBhvr>
                                        <p:cTn id="129" dur="500"/>
                                        <p:tgtEl>
                                          <p:spTgt spid="112"/>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113"/>
                                        </p:tgtEl>
                                        <p:attrNameLst>
                                          <p:attrName>style.visibility</p:attrName>
                                        </p:attrNameLst>
                                      </p:cBhvr>
                                      <p:to>
                                        <p:strVal val="visible"/>
                                      </p:to>
                                    </p:set>
                                    <p:animEffect transition="in" filter="fade">
                                      <p:cBhvr>
                                        <p:cTn id="132" dur="500"/>
                                        <p:tgtEl>
                                          <p:spTgt spid="113"/>
                                        </p:tgtEl>
                                      </p:cBhvr>
                                    </p:animEffect>
                                  </p:childTnLst>
                                </p:cTn>
                              </p:par>
                              <p:par>
                                <p:cTn id="133" presetID="10" presetClass="entr" presetSubtype="0" fill="hold" nodeType="withEffect">
                                  <p:stCondLst>
                                    <p:cond delay="0"/>
                                  </p:stCondLst>
                                  <p:childTnLst>
                                    <p:set>
                                      <p:cBhvr>
                                        <p:cTn id="134" dur="1" fill="hold">
                                          <p:stCondLst>
                                            <p:cond delay="0"/>
                                          </p:stCondLst>
                                        </p:cTn>
                                        <p:tgtEl>
                                          <p:spTgt spid="114"/>
                                        </p:tgtEl>
                                        <p:attrNameLst>
                                          <p:attrName>style.visibility</p:attrName>
                                        </p:attrNameLst>
                                      </p:cBhvr>
                                      <p:to>
                                        <p:strVal val="visible"/>
                                      </p:to>
                                    </p:set>
                                    <p:animEffect transition="in" filter="fade">
                                      <p:cBhvr>
                                        <p:cTn id="135" dur="500"/>
                                        <p:tgtEl>
                                          <p:spTgt spid="114"/>
                                        </p:tgtEl>
                                      </p:cBhvr>
                                    </p:animEffect>
                                  </p:childTnLst>
                                </p:cTn>
                              </p:par>
                              <p:par>
                                <p:cTn id="136" presetID="10" presetClass="entr" presetSubtype="0" fill="hold" grpId="0" nodeType="withEffect">
                                  <p:stCondLst>
                                    <p:cond delay="0"/>
                                  </p:stCondLst>
                                  <p:childTnLst>
                                    <p:set>
                                      <p:cBhvr>
                                        <p:cTn id="137" dur="1" fill="hold">
                                          <p:stCondLst>
                                            <p:cond delay="0"/>
                                          </p:stCondLst>
                                        </p:cTn>
                                        <p:tgtEl>
                                          <p:spTgt spid="115"/>
                                        </p:tgtEl>
                                        <p:attrNameLst>
                                          <p:attrName>style.visibility</p:attrName>
                                        </p:attrNameLst>
                                      </p:cBhvr>
                                      <p:to>
                                        <p:strVal val="visible"/>
                                      </p:to>
                                    </p:set>
                                    <p:animEffect transition="in" filter="fade">
                                      <p:cBhvr>
                                        <p:cTn id="138" dur="500"/>
                                        <p:tgtEl>
                                          <p:spTgt spid="115"/>
                                        </p:tgtEl>
                                      </p:cBhvr>
                                    </p:animEffect>
                                  </p:childTnLst>
                                </p:cTn>
                              </p:par>
                              <p:par>
                                <p:cTn id="139" presetID="10" presetClass="entr" presetSubtype="0" fill="hold" nodeType="withEffect">
                                  <p:stCondLst>
                                    <p:cond delay="0"/>
                                  </p:stCondLst>
                                  <p:childTnLst>
                                    <p:set>
                                      <p:cBhvr>
                                        <p:cTn id="140" dur="1" fill="hold">
                                          <p:stCondLst>
                                            <p:cond delay="0"/>
                                          </p:stCondLst>
                                        </p:cTn>
                                        <p:tgtEl>
                                          <p:spTgt spid="116"/>
                                        </p:tgtEl>
                                        <p:attrNameLst>
                                          <p:attrName>style.visibility</p:attrName>
                                        </p:attrNameLst>
                                      </p:cBhvr>
                                      <p:to>
                                        <p:strVal val="visible"/>
                                      </p:to>
                                    </p:set>
                                    <p:animEffect transition="in" filter="fade">
                                      <p:cBhvr>
                                        <p:cTn id="141" dur="500"/>
                                        <p:tgtEl>
                                          <p:spTgt spid="116"/>
                                        </p:tgtEl>
                                      </p:cBhvr>
                                    </p:animEffect>
                                  </p:childTnLst>
                                </p:cTn>
                              </p:par>
                              <p:par>
                                <p:cTn id="142" presetID="10" presetClass="entr" presetSubtype="0" fill="hold" grpId="0" nodeType="withEffect">
                                  <p:stCondLst>
                                    <p:cond delay="0"/>
                                  </p:stCondLst>
                                  <p:childTnLst>
                                    <p:set>
                                      <p:cBhvr>
                                        <p:cTn id="143" dur="1" fill="hold">
                                          <p:stCondLst>
                                            <p:cond delay="0"/>
                                          </p:stCondLst>
                                        </p:cTn>
                                        <p:tgtEl>
                                          <p:spTgt spid="117"/>
                                        </p:tgtEl>
                                        <p:attrNameLst>
                                          <p:attrName>style.visibility</p:attrName>
                                        </p:attrNameLst>
                                      </p:cBhvr>
                                      <p:to>
                                        <p:strVal val="visible"/>
                                      </p:to>
                                    </p:set>
                                    <p:animEffect transition="in" filter="fade">
                                      <p:cBhvr>
                                        <p:cTn id="144" dur="500"/>
                                        <p:tgtEl>
                                          <p:spTgt spid="117"/>
                                        </p:tgtEl>
                                      </p:cBhvr>
                                    </p:animEffect>
                                  </p:childTnLst>
                                </p:cTn>
                              </p:par>
                              <p:par>
                                <p:cTn id="145" presetID="10" presetClass="entr" presetSubtype="0" fill="hold" nodeType="withEffect">
                                  <p:stCondLst>
                                    <p:cond delay="0"/>
                                  </p:stCondLst>
                                  <p:childTnLst>
                                    <p:set>
                                      <p:cBhvr>
                                        <p:cTn id="146" dur="1" fill="hold">
                                          <p:stCondLst>
                                            <p:cond delay="0"/>
                                          </p:stCondLst>
                                        </p:cTn>
                                        <p:tgtEl>
                                          <p:spTgt spid="118"/>
                                        </p:tgtEl>
                                        <p:attrNameLst>
                                          <p:attrName>style.visibility</p:attrName>
                                        </p:attrNameLst>
                                      </p:cBhvr>
                                      <p:to>
                                        <p:strVal val="visible"/>
                                      </p:to>
                                    </p:set>
                                    <p:animEffect transition="in" filter="fade">
                                      <p:cBhvr>
                                        <p:cTn id="147" dur="500"/>
                                        <p:tgtEl>
                                          <p:spTgt spid="118"/>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119"/>
                                        </p:tgtEl>
                                        <p:attrNameLst>
                                          <p:attrName>style.visibility</p:attrName>
                                        </p:attrNameLst>
                                      </p:cBhvr>
                                      <p:to>
                                        <p:strVal val="visible"/>
                                      </p:to>
                                    </p:set>
                                    <p:animEffect transition="in" filter="fade">
                                      <p:cBhvr>
                                        <p:cTn id="150" dur="500"/>
                                        <p:tgtEl>
                                          <p:spTgt spid="119"/>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120"/>
                                        </p:tgtEl>
                                        <p:attrNameLst>
                                          <p:attrName>style.visibility</p:attrName>
                                        </p:attrNameLst>
                                      </p:cBhvr>
                                      <p:to>
                                        <p:strVal val="visible"/>
                                      </p:to>
                                    </p:set>
                                    <p:animEffect transition="in" filter="fade">
                                      <p:cBhvr>
                                        <p:cTn id="153" dur="500"/>
                                        <p:tgtEl>
                                          <p:spTgt spid="120"/>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121"/>
                                        </p:tgtEl>
                                        <p:attrNameLst>
                                          <p:attrName>style.visibility</p:attrName>
                                        </p:attrNameLst>
                                      </p:cBhvr>
                                      <p:to>
                                        <p:strVal val="visible"/>
                                      </p:to>
                                    </p:set>
                                    <p:animEffect transition="in" filter="fade">
                                      <p:cBhvr>
                                        <p:cTn id="156" dur="500"/>
                                        <p:tgtEl>
                                          <p:spTgt spid="121"/>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122"/>
                                        </p:tgtEl>
                                        <p:attrNameLst>
                                          <p:attrName>style.visibility</p:attrName>
                                        </p:attrNameLst>
                                      </p:cBhvr>
                                      <p:to>
                                        <p:strVal val="visible"/>
                                      </p:to>
                                    </p:set>
                                    <p:animEffect transition="in" filter="fade">
                                      <p:cBhvr>
                                        <p:cTn id="159" dur="500"/>
                                        <p:tgtEl>
                                          <p:spTgt spid="122"/>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123"/>
                                        </p:tgtEl>
                                        <p:attrNameLst>
                                          <p:attrName>style.visibility</p:attrName>
                                        </p:attrNameLst>
                                      </p:cBhvr>
                                      <p:to>
                                        <p:strVal val="visible"/>
                                      </p:to>
                                    </p:set>
                                    <p:animEffect transition="in" filter="fade">
                                      <p:cBhvr>
                                        <p:cTn id="162" dur="500"/>
                                        <p:tgtEl>
                                          <p:spTgt spid="123"/>
                                        </p:tgtEl>
                                      </p:cBhvr>
                                    </p:animEffect>
                                  </p:childTnLst>
                                </p:cTn>
                              </p:par>
                              <p:par>
                                <p:cTn id="163" presetID="10" presetClass="entr" presetSubtype="0" fill="hold" grpId="0" nodeType="withEffect">
                                  <p:stCondLst>
                                    <p:cond delay="0"/>
                                  </p:stCondLst>
                                  <p:childTnLst>
                                    <p:set>
                                      <p:cBhvr>
                                        <p:cTn id="164" dur="1" fill="hold">
                                          <p:stCondLst>
                                            <p:cond delay="0"/>
                                          </p:stCondLst>
                                        </p:cTn>
                                        <p:tgtEl>
                                          <p:spTgt spid="124"/>
                                        </p:tgtEl>
                                        <p:attrNameLst>
                                          <p:attrName>style.visibility</p:attrName>
                                        </p:attrNameLst>
                                      </p:cBhvr>
                                      <p:to>
                                        <p:strVal val="visible"/>
                                      </p:to>
                                    </p:set>
                                    <p:animEffect transition="in" filter="fade">
                                      <p:cBhvr>
                                        <p:cTn id="165" dur="500"/>
                                        <p:tgtEl>
                                          <p:spTgt spid="124"/>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125"/>
                                        </p:tgtEl>
                                        <p:attrNameLst>
                                          <p:attrName>style.visibility</p:attrName>
                                        </p:attrNameLst>
                                      </p:cBhvr>
                                      <p:to>
                                        <p:strVal val="visible"/>
                                      </p:to>
                                    </p:set>
                                    <p:animEffect transition="in" filter="fade">
                                      <p:cBhvr>
                                        <p:cTn id="168" dur="500"/>
                                        <p:tgtEl>
                                          <p:spTgt spid="125"/>
                                        </p:tgtEl>
                                      </p:cBhvr>
                                    </p:animEffect>
                                  </p:childTnLst>
                                </p:cTn>
                              </p:par>
                              <p:par>
                                <p:cTn id="169" presetID="10" presetClass="entr" presetSubtype="0" fill="hold" grpId="0" nodeType="withEffect">
                                  <p:stCondLst>
                                    <p:cond delay="0"/>
                                  </p:stCondLst>
                                  <p:childTnLst>
                                    <p:set>
                                      <p:cBhvr>
                                        <p:cTn id="170" dur="1" fill="hold">
                                          <p:stCondLst>
                                            <p:cond delay="0"/>
                                          </p:stCondLst>
                                        </p:cTn>
                                        <p:tgtEl>
                                          <p:spTgt spid="126"/>
                                        </p:tgtEl>
                                        <p:attrNameLst>
                                          <p:attrName>style.visibility</p:attrName>
                                        </p:attrNameLst>
                                      </p:cBhvr>
                                      <p:to>
                                        <p:strVal val="visible"/>
                                      </p:to>
                                    </p:set>
                                    <p:animEffect transition="in" filter="fade">
                                      <p:cBhvr>
                                        <p:cTn id="171"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1" grpId="0" animBg="1"/>
      <p:bldP spid="49" grpId="0"/>
      <p:bldP spid="51" grpId="0"/>
      <p:bldP spid="52" grpId="0"/>
      <p:bldP spid="53" grpId="0"/>
      <p:bldP spid="54" grpId="0"/>
      <p:bldP spid="55" grpId="0"/>
      <p:bldP spid="56" grpId="0"/>
      <p:bldP spid="57" grpId="0"/>
      <p:bldP spid="58" grpId="0"/>
      <p:bldP spid="60" grpId="0" animBg="1"/>
      <p:bldP spid="62" grpId="0"/>
      <p:bldP spid="65" grpId="0"/>
      <p:bldP spid="66" grpId="0"/>
      <p:bldP spid="67" grpId="0"/>
      <p:bldP spid="69" grpId="0"/>
      <p:bldP spid="71" grpId="0"/>
      <p:bldP spid="72" grpId="0"/>
      <p:bldP spid="73" grpId="0"/>
      <p:bldP spid="79" grpId="0"/>
      <p:bldP spid="102" grpId="0" animBg="1"/>
      <p:bldP spid="104" grpId="0"/>
      <p:bldP spid="106" grpId="0"/>
      <p:bldP spid="107" grpId="0"/>
      <p:bldP spid="108" grpId="0"/>
      <p:bldP spid="109" grpId="0"/>
      <p:bldP spid="110" grpId="0"/>
      <p:bldP spid="111" grpId="0"/>
      <p:bldP spid="112" grpId="0"/>
      <p:bldP spid="113" grpId="0"/>
      <p:bldP spid="115" grpId="0" animBg="1"/>
      <p:bldP spid="117" grpId="0"/>
      <p:bldP spid="119" grpId="0"/>
      <p:bldP spid="120" grpId="0"/>
      <p:bldP spid="121" grpId="0"/>
      <p:bldP spid="122" grpId="0"/>
      <p:bldP spid="123" grpId="0"/>
      <p:bldP spid="124" grpId="0"/>
      <p:bldP spid="125" grpId="0"/>
      <p:bldP spid="12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椭圆 73"/>
          <p:cNvSpPr/>
          <p:nvPr/>
        </p:nvSpPr>
        <p:spPr>
          <a:xfrm>
            <a:off x="1721506" y="1075169"/>
            <a:ext cx="1691678" cy="1661518"/>
          </a:xfrm>
          <a:prstGeom prst="ellipse">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椭圆 74"/>
          <p:cNvSpPr/>
          <p:nvPr/>
        </p:nvSpPr>
        <p:spPr>
          <a:xfrm>
            <a:off x="5821250" y="1075169"/>
            <a:ext cx="1691678" cy="1661518"/>
          </a:xfrm>
          <a:prstGeom prst="ellipse">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1831069" y="2928183"/>
            <a:ext cx="402269" cy="402269"/>
            <a:chOff x="2133354" y="3788238"/>
            <a:chExt cx="536359" cy="536359"/>
          </a:xfrm>
        </p:grpSpPr>
        <p:sp>
          <p:nvSpPr>
            <p:cNvPr id="77" name="椭圆 76"/>
            <p:cNvSpPr/>
            <p:nvPr/>
          </p:nvSpPr>
          <p:spPr>
            <a:xfrm>
              <a:off x="2133354" y="3788238"/>
              <a:ext cx="536359" cy="53635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8" name="组合 77"/>
            <p:cNvGrpSpPr>
              <a:grpSpLocks noChangeAspect="1"/>
            </p:cNvGrpSpPr>
            <p:nvPr/>
          </p:nvGrpSpPr>
          <p:grpSpPr>
            <a:xfrm>
              <a:off x="2224731" y="3904750"/>
              <a:ext cx="353604" cy="303335"/>
              <a:chOff x="5084763" y="971548"/>
              <a:chExt cx="323854" cy="277813"/>
            </a:xfrm>
            <a:solidFill>
              <a:schemeClr val="bg1"/>
            </a:solidFill>
          </p:grpSpPr>
          <p:sp>
            <p:nvSpPr>
              <p:cNvPr id="80" name="Freeform 301"/>
              <p:cNvSpPr>
                <a:spLocks noEditPoints="1"/>
              </p:cNvSpPr>
              <p:nvPr/>
            </p:nvSpPr>
            <p:spPr bwMode="auto">
              <a:xfrm>
                <a:off x="5191129"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Freeform 302"/>
              <p:cNvSpPr>
                <a:spLocks noEditPoints="1"/>
              </p:cNvSpPr>
              <p:nvPr/>
            </p:nvSpPr>
            <p:spPr bwMode="auto">
              <a:xfrm>
                <a:off x="5084773"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83" name="组合 82"/>
          <p:cNvGrpSpPr/>
          <p:nvPr/>
        </p:nvGrpSpPr>
        <p:grpSpPr>
          <a:xfrm>
            <a:off x="2901351" y="2928183"/>
            <a:ext cx="402269" cy="402269"/>
            <a:chOff x="3560397" y="3788238"/>
            <a:chExt cx="536359" cy="536359"/>
          </a:xfrm>
        </p:grpSpPr>
        <p:sp>
          <p:nvSpPr>
            <p:cNvPr id="84" name="椭圆 83"/>
            <p:cNvSpPr/>
            <p:nvPr/>
          </p:nvSpPr>
          <p:spPr>
            <a:xfrm>
              <a:off x="3560397" y="3788238"/>
              <a:ext cx="536359" cy="53635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55"/>
            <p:cNvSpPr>
              <a:spLocks noChangeAspect="1" noEditPoints="1"/>
            </p:cNvSpPr>
            <p:nvPr/>
          </p:nvSpPr>
          <p:spPr bwMode="auto">
            <a:xfrm>
              <a:off x="3697443" y="3905461"/>
              <a:ext cx="262266" cy="30191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6" name="组合 85"/>
          <p:cNvGrpSpPr/>
          <p:nvPr/>
        </p:nvGrpSpPr>
        <p:grpSpPr>
          <a:xfrm>
            <a:off x="2366210" y="2928183"/>
            <a:ext cx="402269" cy="402269"/>
            <a:chOff x="2846876" y="3788238"/>
            <a:chExt cx="536359" cy="536359"/>
          </a:xfrm>
        </p:grpSpPr>
        <p:sp>
          <p:nvSpPr>
            <p:cNvPr id="87" name="椭圆 86"/>
            <p:cNvSpPr/>
            <p:nvPr/>
          </p:nvSpPr>
          <p:spPr>
            <a:xfrm>
              <a:off x="2846876" y="3788238"/>
              <a:ext cx="536359" cy="53635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Freeform 206"/>
            <p:cNvSpPr>
              <a:spLocks noChangeAspect="1"/>
            </p:cNvSpPr>
            <p:nvPr/>
          </p:nvSpPr>
          <p:spPr bwMode="auto">
            <a:xfrm>
              <a:off x="2986885" y="3901068"/>
              <a:ext cx="201967" cy="310698"/>
            </a:xfrm>
            <a:custGeom>
              <a:avLst/>
              <a:gdLst>
                <a:gd name="T0" fmla="*/ 56 w 133"/>
                <a:gd name="T1" fmla="*/ 0 h 246"/>
                <a:gd name="T2" fmla="*/ 121 w 133"/>
                <a:gd name="T3" fmla="*/ 0 h 246"/>
                <a:gd name="T4" fmla="*/ 121 w 133"/>
                <a:gd name="T5" fmla="*/ 41 h 246"/>
                <a:gd name="T6" fmla="*/ 108 w 133"/>
                <a:gd name="T7" fmla="*/ 41 h 246"/>
                <a:gd name="T8" fmla="*/ 133 w 133"/>
                <a:gd name="T9" fmla="*/ 202 h 246"/>
                <a:gd name="T10" fmla="*/ 90 w 133"/>
                <a:gd name="T11" fmla="*/ 246 h 246"/>
                <a:gd name="T12" fmla="*/ 41 w 133"/>
                <a:gd name="T13" fmla="*/ 205 h 246"/>
                <a:gd name="T14" fmla="*/ 56 w 133"/>
                <a:gd name="T15" fmla="*/ 116 h 246"/>
                <a:gd name="T16" fmla="*/ 11 w 133"/>
                <a:gd name="T17" fmla="*/ 155 h 246"/>
                <a:gd name="T18" fmla="*/ 0 w 133"/>
                <a:gd name="T19" fmla="*/ 140 h 246"/>
                <a:gd name="T20" fmla="*/ 64 w 133"/>
                <a:gd name="T21" fmla="*/ 71 h 246"/>
                <a:gd name="T22" fmla="*/ 69 w 133"/>
                <a:gd name="T23" fmla="*/ 41 h 246"/>
                <a:gd name="T24" fmla="*/ 56 w 133"/>
                <a:gd name="T25" fmla="*/ 41 h 246"/>
                <a:gd name="T26" fmla="*/ 56 w 133"/>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chemeClr val="bg1"/>
            </a:solidFill>
            <a:ln>
              <a:noFill/>
            </a:ln>
          </p:spPr>
          <p:txBody>
            <a:bodyPr vert="horz" wrap="square" lIns="91440" tIns="45720" rIns="91440" bIns="45720" numCol="1" anchor="t" anchorCtr="0" compatLnSpc="1"/>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9" name="组合 88"/>
          <p:cNvGrpSpPr/>
          <p:nvPr/>
        </p:nvGrpSpPr>
        <p:grpSpPr>
          <a:xfrm>
            <a:off x="5930813" y="2928183"/>
            <a:ext cx="402269" cy="402269"/>
            <a:chOff x="2133354" y="3788238"/>
            <a:chExt cx="536359" cy="536359"/>
          </a:xfrm>
        </p:grpSpPr>
        <p:sp>
          <p:nvSpPr>
            <p:cNvPr id="90" name="椭圆 89"/>
            <p:cNvSpPr/>
            <p:nvPr/>
          </p:nvSpPr>
          <p:spPr>
            <a:xfrm>
              <a:off x="2133354" y="3788238"/>
              <a:ext cx="536359" cy="536359"/>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1" name="组合 90"/>
            <p:cNvGrpSpPr>
              <a:grpSpLocks noChangeAspect="1"/>
            </p:cNvGrpSpPr>
            <p:nvPr/>
          </p:nvGrpSpPr>
          <p:grpSpPr>
            <a:xfrm>
              <a:off x="2224731" y="3904750"/>
              <a:ext cx="353604" cy="303335"/>
              <a:chOff x="5084763" y="971548"/>
              <a:chExt cx="323854" cy="277813"/>
            </a:xfrm>
            <a:solidFill>
              <a:schemeClr val="bg1"/>
            </a:solidFill>
          </p:grpSpPr>
          <p:sp>
            <p:nvSpPr>
              <p:cNvPr id="92" name="Freeform 301"/>
              <p:cNvSpPr>
                <a:spLocks noEditPoints="1"/>
              </p:cNvSpPr>
              <p:nvPr/>
            </p:nvSpPr>
            <p:spPr bwMode="auto">
              <a:xfrm>
                <a:off x="5191129"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Freeform 302"/>
              <p:cNvSpPr>
                <a:spLocks noEditPoints="1"/>
              </p:cNvSpPr>
              <p:nvPr/>
            </p:nvSpPr>
            <p:spPr bwMode="auto">
              <a:xfrm>
                <a:off x="5084773"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5" name="组合 94"/>
          <p:cNvGrpSpPr/>
          <p:nvPr/>
        </p:nvGrpSpPr>
        <p:grpSpPr>
          <a:xfrm>
            <a:off x="7001095" y="2928183"/>
            <a:ext cx="402269" cy="402269"/>
            <a:chOff x="3560397" y="3788238"/>
            <a:chExt cx="536359" cy="536359"/>
          </a:xfrm>
        </p:grpSpPr>
        <p:sp>
          <p:nvSpPr>
            <p:cNvPr id="96" name="椭圆 95"/>
            <p:cNvSpPr/>
            <p:nvPr/>
          </p:nvSpPr>
          <p:spPr>
            <a:xfrm>
              <a:off x="3560397" y="3788238"/>
              <a:ext cx="536359" cy="536359"/>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Freeform 55"/>
            <p:cNvSpPr>
              <a:spLocks noChangeAspect="1" noEditPoints="1"/>
            </p:cNvSpPr>
            <p:nvPr/>
          </p:nvSpPr>
          <p:spPr bwMode="auto">
            <a:xfrm>
              <a:off x="3697443" y="3905461"/>
              <a:ext cx="262266" cy="301912"/>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8" name="组合 97"/>
          <p:cNvGrpSpPr/>
          <p:nvPr/>
        </p:nvGrpSpPr>
        <p:grpSpPr>
          <a:xfrm>
            <a:off x="6465954" y="2928183"/>
            <a:ext cx="402269" cy="402269"/>
            <a:chOff x="2846876" y="3788238"/>
            <a:chExt cx="536359" cy="536359"/>
          </a:xfrm>
        </p:grpSpPr>
        <p:sp>
          <p:nvSpPr>
            <p:cNvPr id="99" name="椭圆 98"/>
            <p:cNvSpPr/>
            <p:nvPr/>
          </p:nvSpPr>
          <p:spPr>
            <a:xfrm>
              <a:off x="2846876" y="3788238"/>
              <a:ext cx="536359" cy="536359"/>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0" name="Freeform 206"/>
            <p:cNvSpPr>
              <a:spLocks noChangeAspect="1"/>
            </p:cNvSpPr>
            <p:nvPr/>
          </p:nvSpPr>
          <p:spPr bwMode="auto">
            <a:xfrm>
              <a:off x="2986885" y="3901068"/>
              <a:ext cx="201967" cy="310698"/>
            </a:xfrm>
            <a:custGeom>
              <a:avLst/>
              <a:gdLst>
                <a:gd name="T0" fmla="*/ 56 w 133"/>
                <a:gd name="T1" fmla="*/ 0 h 246"/>
                <a:gd name="T2" fmla="*/ 121 w 133"/>
                <a:gd name="T3" fmla="*/ 0 h 246"/>
                <a:gd name="T4" fmla="*/ 121 w 133"/>
                <a:gd name="T5" fmla="*/ 41 h 246"/>
                <a:gd name="T6" fmla="*/ 108 w 133"/>
                <a:gd name="T7" fmla="*/ 41 h 246"/>
                <a:gd name="T8" fmla="*/ 133 w 133"/>
                <a:gd name="T9" fmla="*/ 202 h 246"/>
                <a:gd name="T10" fmla="*/ 90 w 133"/>
                <a:gd name="T11" fmla="*/ 246 h 246"/>
                <a:gd name="T12" fmla="*/ 41 w 133"/>
                <a:gd name="T13" fmla="*/ 205 h 246"/>
                <a:gd name="T14" fmla="*/ 56 w 133"/>
                <a:gd name="T15" fmla="*/ 116 h 246"/>
                <a:gd name="T16" fmla="*/ 11 w 133"/>
                <a:gd name="T17" fmla="*/ 155 h 246"/>
                <a:gd name="T18" fmla="*/ 0 w 133"/>
                <a:gd name="T19" fmla="*/ 140 h 246"/>
                <a:gd name="T20" fmla="*/ 64 w 133"/>
                <a:gd name="T21" fmla="*/ 71 h 246"/>
                <a:gd name="T22" fmla="*/ 69 w 133"/>
                <a:gd name="T23" fmla="*/ 41 h 246"/>
                <a:gd name="T24" fmla="*/ 56 w 133"/>
                <a:gd name="T25" fmla="*/ 41 h 246"/>
                <a:gd name="T26" fmla="*/ 56 w 133"/>
                <a:gd name="T2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46">
                  <a:moveTo>
                    <a:pt x="56" y="0"/>
                  </a:moveTo>
                  <a:lnTo>
                    <a:pt x="121" y="0"/>
                  </a:lnTo>
                  <a:lnTo>
                    <a:pt x="121" y="41"/>
                  </a:lnTo>
                  <a:lnTo>
                    <a:pt x="108" y="41"/>
                  </a:lnTo>
                  <a:lnTo>
                    <a:pt x="133" y="202"/>
                  </a:lnTo>
                  <a:lnTo>
                    <a:pt x="90" y="246"/>
                  </a:lnTo>
                  <a:lnTo>
                    <a:pt x="41" y="205"/>
                  </a:lnTo>
                  <a:lnTo>
                    <a:pt x="56" y="116"/>
                  </a:lnTo>
                  <a:lnTo>
                    <a:pt x="11" y="155"/>
                  </a:lnTo>
                  <a:lnTo>
                    <a:pt x="0" y="140"/>
                  </a:lnTo>
                  <a:lnTo>
                    <a:pt x="64" y="71"/>
                  </a:lnTo>
                  <a:lnTo>
                    <a:pt x="69" y="41"/>
                  </a:lnTo>
                  <a:lnTo>
                    <a:pt x="56" y="41"/>
                  </a:lnTo>
                  <a:lnTo>
                    <a:pt x="56" y="0"/>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3" name="直接连接符 2"/>
          <p:cNvCxnSpPr/>
          <p:nvPr/>
        </p:nvCxnSpPr>
        <p:spPr>
          <a:xfrm>
            <a:off x="4672477" y="1075169"/>
            <a:ext cx="0" cy="3496831"/>
          </a:xfrm>
          <a:prstGeom prst="line">
            <a:avLst/>
          </a:prstGeom>
          <a:ln w="9525">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64" name="组合 63"/>
          <p:cNvGrpSpPr/>
          <p:nvPr/>
        </p:nvGrpSpPr>
        <p:grpSpPr>
          <a:xfrm>
            <a:off x="4511418" y="2581505"/>
            <a:ext cx="322118" cy="322118"/>
            <a:chOff x="5881255" y="3280123"/>
            <a:chExt cx="429491" cy="429491"/>
          </a:xfrm>
        </p:grpSpPr>
        <p:sp>
          <p:nvSpPr>
            <p:cNvPr id="68" name="椭圆 67"/>
            <p:cNvSpPr/>
            <p:nvPr/>
          </p:nvSpPr>
          <p:spPr>
            <a:xfrm>
              <a:off x="5881255" y="3280123"/>
              <a:ext cx="429491" cy="429491"/>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椭圆 69"/>
            <p:cNvSpPr/>
            <p:nvPr/>
          </p:nvSpPr>
          <p:spPr>
            <a:xfrm>
              <a:off x="5954387" y="3353255"/>
              <a:ext cx="283226" cy="283226"/>
            </a:xfrm>
            <a:prstGeom prst="ellipse">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8" name="矩形 37"/>
          <p:cNvSpPr/>
          <p:nvPr/>
        </p:nvSpPr>
        <p:spPr>
          <a:xfrm>
            <a:off x="1956272" y="3458175"/>
            <a:ext cx="1292648"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矩形 47"/>
          <p:cNvSpPr>
            <a:spLocks noChangeArrowheads="1"/>
          </p:cNvSpPr>
          <p:nvPr/>
        </p:nvSpPr>
        <p:spPr bwMode="auto">
          <a:xfrm>
            <a:off x="1329960" y="3753849"/>
            <a:ext cx="2545273" cy="801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44" name="矩形 43"/>
          <p:cNvSpPr/>
          <p:nvPr/>
        </p:nvSpPr>
        <p:spPr>
          <a:xfrm>
            <a:off x="6041341" y="3458175"/>
            <a:ext cx="1292648"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矩形 47"/>
          <p:cNvSpPr>
            <a:spLocks noChangeArrowheads="1"/>
          </p:cNvSpPr>
          <p:nvPr/>
        </p:nvSpPr>
        <p:spPr bwMode="auto">
          <a:xfrm>
            <a:off x="5415029" y="3753849"/>
            <a:ext cx="2545273" cy="801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42"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mn-ea"/>
                <a:cs typeface="Ebrima" panose="02000000000000000000" pitchFamily="2" charset="0"/>
                <a:sym typeface="微软雅黑" panose="020B0503020204020204" pitchFamily="34" charset="-122"/>
              </a:rPr>
              <a:t>年度工作概述</a:t>
            </a:r>
          </a:p>
        </p:txBody>
      </p:sp>
      <p:grpSp>
        <p:nvGrpSpPr>
          <p:cNvPr id="43" name="组合 42"/>
          <p:cNvGrpSpPr/>
          <p:nvPr/>
        </p:nvGrpSpPr>
        <p:grpSpPr>
          <a:xfrm rot="16200000">
            <a:off x="-72602" y="294246"/>
            <a:ext cx="288028" cy="162280"/>
            <a:chOff x="4355980" y="615740"/>
            <a:chExt cx="432044" cy="243422"/>
          </a:xfrm>
          <a:solidFill>
            <a:srgbClr val="C00000"/>
          </a:solidFill>
        </p:grpSpPr>
        <p:sp>
          <p:nvSpPr>
            <p:cNvPr id="46" name="等腰三角形 45"/>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任意多边形 46"/>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right)">
                                      <p:cBhvr>
                                        <p:cTn id="13" dur="500"/>
                                        <p:tgtEl>
                                          <p:spTgt spid="4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74"/>
                                        </p:tgtEl>
                                        <p:attrNameLst>
                                          <p:attrName>style.visibility</p:attrName>
                                        </p:attrNameLst>
                                      </p:cBhvr>
                                      <p:to>
                                        <p:strVal val="visible"/>
                                      </p:to>
                                    </p:set>
                                    <p:anim calcmode="lin" valueType="num">
                                      <p:cBhvr additive="base">
                                        <p:cTn id="18" dur="500" fill="hold"/>
                                        <p:tgtEl>
                                          <p:spTgt spid="74"/>
                                        </p:tgtEl>
                                        <p:attrNameLst>
                                          <p:attrName>ppt_x</p:attrName>
                                        </p:attrNameLst>
                                      </p:cBhvr>
                                      <p:tavLst>
                                        <p:tav tm="0">
                                          <p:val>
                                            <p:strVal val="#ppt_x"/>
                                          </p:val>
                                        </p:tav>
                                        <p:tav tm="100000">
                                          <p:val>
                                            <p:strVal val="#ppt_x"/>
                                          </p:val>
                                        </p:tav>
                                      </p:tavLst>
                                    </p:anim>
                                    <p:anim calcmode="lin" valueType="num">
                                      <p:cBhvr additive="base">
                                        <p:cTn id="19" dur="500" fill="hold"/>
                                        <p:tgtEl>
                                          <p:spTgt spid="74"/>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75"/>
                                        </p:tgtEl>
                                        <p:attrNameLst>
                                          <p:attrName>style.visibility</p:attrName>
                                        </p:attrNameLst>
                                      </p:cBhvr>
                                      <p:to>
                                        <p:strVal val="visible"/>
                                      </p:to>
                                    </p:set>
                                    <p:anim calcmode="lin" valueType="num">
                                      <p:cBhvr additive="base">
                                        <p:cTn id="22" dur="500" fill="hold"/>
                                        <p:tgtEl>
                                          <p:spTgt spid="75"/>
                                        </p:tgtEl>
                                        <p:attrNameLst>
                                          <p:attrName>ppt_x</p:attrName>
                                        </p:attrNameLst>
                                      </p:cBhvr>
                                      <p:tavLst>
                                        <p:tav tm="0">
                                          <p:val>
                                            <p:strVal val="#ppt_x"/>
                                          </p:val>
                                        </p:tav>
                                        <p:tav tm="100000">
                                          <p:val>
                                            <p:strVal val="#ppt_x"/>
                                          </p:val>
                                        </p:tav>
                                      </p:tavLst>
                                    </p:anim>
                                    <p:anim calcmode="lin" valueType="num">
                                      <p:cBhvr additive="base">
                                        <p:cTn id="23" dur="500" fill="hold"/>
                                        <p:tgtEl>
                                          <p:spTgt spid="7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76"/>
                                        </p:tgtEl>
                                        <p:attrNameLst>
                                          <p:attrName>style.visibility</p:attrName>
                                        </p:attrNameLst>
                                      </p:cBhvr>
                                      <p:to>
                                        <p:strVal val="visible"/>
                                      </p:to>
                                    </p:set>
                                    <p:anim calcmode="lin" valueType="num">
                                      <p:cBhvr additive="base">
                                        <p:cTn id="26" dur="500" fill="hold"/>
                                        <p:tgtEl>
                                          <p:spTgt spid="76"/>
                                        </p:tgtEl>
                                        <p:attrNameLst>
                                          <p:attrName>ppt_x</p:attrName>
                                        </p:attrNameLst>
                                      </p:cBhvr>
                                      <p:tavLst>
                                        <p:tav tm="0">
                                          <p:val>
                                            <p:strVal val="#ppt_x"/>
                                          </p:val>
                                        </p:tav>
                                        <p:tav tm="100000">
                                          <p:val>
                                            <p:strVal val="#ppt_x"/>
                                          </p:val>
                                        </p:tav>
                                      </p:tavLst>
                                    </p:anim>
                                    <p:anim calcmode="lin" valueType="num">
                                      <p:cBhvr additive="base">
                                        <p:cTn id="27" dur="500" fill="hold"/>
                                        <p:tgtEl>
                                          <p:spTgt spid="76"/>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83"/>
                                        </p:tgtEl>
                                        <p:attrNameLst>
                                          <p:attrName>style.visibility</p:attrName>
                                        </p:attrNameLst>
                                      </p:cBhvr>
                                      <p:to>
                                        <p:strVal val="visible"/>
                                      </p:to>
                                    </p:set>
                                    <p:anim calcmode="lin" valueType="num">
                                      <p:cBhvr additive="base">
                                        <p:cTn id="30" dur="500" fill="hold"/>
                                        <p:tgtEl>
                                          <p:spTgt spid="83"/>
                                        </p:tgtEl>
                                        <p:attrNameLst>
                                          <p:attrName>ppt_x</p:attrName>
                                        </p:attrNameLst>
                                      </p:cBhvr>
                                      <p:tavLst>
                                        <p:tav tm="0">
                                          <p:val>
                                            <p:strVal val="#ppt_x"/>
                                          </p:val>
                                        </p:tav>
                                        <p:tav tm="100000">
                                          <p:val>
                                            <p:strVal val="#ppt_x"/>
                                          </p:val>
                                        </p:tav>
                                      </p:tavLst>
                                    </p:anim>
                                    <p:anim calcmode="lin" valueType="num">
                                      <p:cBhvr additive="base">
                                        <p:cTn id="31" dur="500" fill="hold"/>
                                        <p:tgtEl>
                                          <p:spTgt spid="8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additive="base">
                                        <p:cTn id="34" dur="500" fill="hold"/>
                                        <p:tgtEl>
                                          <p:spTgt spid="86"/>
                                        </p:tgtEl>
                                        <p:attrNameLst>
                                          <p:attrName>ppt_x</p:attrName>
                                        </p:attrNameLst>
                                      </p:cBhvr>
                                      <p:tavLst>
                                        <p:tav tm="0">
                                          <p:val>
                                            <p:strVal val="#ppt_x"/>
                                          </p:val>
                                        </p:tav>
                                        <p:tav tm="100000">
                                          <p:val>
                                            <p:strVal val="#ppt_x"/>
                                          </p:val>
                                        </p:tav>
                                      </p:tavLst>
                                    </p:anim>
                                    <p:anim calcmode="lin" valueType="num">
                                      <p:cBhvr additive="base">
                                        <p:cTn id="35" dur="500" fill="hold"/>
                                        <p:tgtEl>
                                          <p:spTgt spid="86"/>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89"/>
                                        </p:tgtEl>
                                        <p:attrNameLst>
                                          <p:attrName>style.visibility</p:attrName>
                                        </p:attrNameLst>
                                      </p:cBhvr>
                                      <p:to>
                                        <p:strVal val="visible"/>
                                      </p:to>
                                    </p:set>
                                    <p:anim calcmode="lin" valueType="num">
                                      <p:cBhvr additive="base">
                                        <p:cTn id="38" dur="500" fill="hold"/>
                                        <p:tgtEl>
                                          <p:spTgt spid="89"/>
                                        </p:tgtEl>
                                        <p:attrNameLst>
                                          <p:attrName>ppt_x</p:attrName>
                                        </p:attrNameLst>
                                      </p:cBhvr>
                                      <p:tavLst>
                                        <p:tav tm="0">
                                          <p:val>
                                            <p:strVal val="#ppt_x"/>
                                          </p:val>
                                        </p:tav>
                                        <p:tav tm="100000">
                                          <p:val>
                                            <p:strVal val="#ppt_x"/>
                                          </p:val>
                                        </p:tav>
                                      </p:tavLst>
                                    </p:anim>
                                    <p:anim calcmode="lin" valueType="num">
                                      <p:cBhvr additive="base">
                                        <p:cTn id="39" dur="500" fill="hold"/>
                                        <p:tgtEl>
                                          <p:spTgt spid="89"/>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95"/>
                                        </p:tgtEl>
                                        <p:attrNameLst>
                                          <p:attrName>style.visibility</p:attrName>
                                        </p:attrNameLst>
                                      </p:cBhvr>
                                      <p:to>
                                        <p:strVal val="visible"/>
                                      </p:to>
                                    </p:set>
                                    <p:anim calcmode="lin" valueType="num">
                                      <p:cBhvr additive="base">
                                        <p:cTn id="42" dur="500" fill="hold"/>
                                        <p:tgtEl>
                                          <p:spTgt spid="95"/>
                                        </p:tgtEl>
                                        <p:attrNameLst>
                                          <p:attrName>ppt_x</p:attrName>
                                        </p:attrNameLst>
                                      </p:cBhvr>
                                      <p:tavLst>
                                        <p:tav tm="0">
                                          <p:val>
                                            <p:strVal val="#ppt_x"/>
                                          </p:val>
                                        </p:tav>
                                        <p:tav tm="100000">
                                          <p:val>
                                            <p:strVal val="#ppt_x"/>
                                          </p:val>
                                        </p:tav>
                                      </p:tavLst>
                                    </p:anim>
                                    <p:anim calcmode="lin" valueType="num">
                                      <p:cBhvr additive="base">
                                        <p:cTn id="43" dur="500" fill="hold"/>
                                        <p:tgtEl>
                                          <p:spTgt spid="95"/>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98"/>
                                        </p:tgtEl>
                                        <p:attrNameLst>
                                          <p:attrName>style.visibility</p:attrName>
                                        </p:attrNameLst>
                                      </p:cBhvr>
                                      <p:to>
                                        <p:strVal val="visible"/>
                                      </p:to>
                                    </p:set>
                                    <p:anim calcmode="lin" valueType="num">
                                      <p:cBhvr additive="base">
                                        <p:cTn id="46" dur="500" fill="hold"/>
                                        <p:tgtEl>
                                          <p:spTgt spid="98"/>
                                        </p:tgtEl>
                                        <p:attrNameLst>
                                          <p:attrName>ppt_x</p:attrName>
                                        </p:attrNameLst>
                                      </p:cBhvr>
                                      <p:tavLst>
                                        <p:tav tm="0">
                                          <p:val>
                                            <p:strVal val="#ppt_x"/>
                                          </p:val>
                                        </p:tav>
                                        <p:tav tm="100000">
                                          <p:val>
                                            <p:strVal val="#ppt_x"/>
                                          </p:val>
                                        </p:tav>
                                      </p:tavLst>
                                    </p:anim>
                                    <p:anim calcmode="lin" valueType="num">
                                      <p:cBhvr additive="base">
                                        <p:cTn id="47" dur="500" fill="hold"/>
                                        <p:tgtEl>
                                          <p:spTgt spid="98"/>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3"/>
                                        </p:tgtEl>
                                        <p:attrNameLst>
                                          <p:attrName>style.visibility</p:attrName>
                                        </p:attrNameLst>
                                      </p:cBhvr>
                                      <p:to>
                                        <p:strVal val="visible"/>
                                      </p:to>
                                    </p:set>
                                    <p:anim calcmode="lin" valueType="num">
                                      <p:cBhvr additive="base">
                                        <p:cTn id="50" dur="500" fill="hold"/>
                                        <p:tgtEl>
                                          <p:spTgt spid="3"/>
                                        </p:tgtEl>
                                        <p:attrNameLst>
                                          <p:attrName>ppt_x</p:attrName>
                                        </p:attrNameLst>
                                      </p:cBhvr>
                                      <p:tavLst>
                                        <p:tav tm="0">
                                          <p:val>
                                            <p:strVal val="#ppt_x"/>
                                          </p:val>
                                        </p:tav>
                                        <p:tav tm="100000">
                                          <p:val>
                                            <p:strVal val="#ppt_x"/>
                                          </p:val>
                                        </p:tav>
                                      </p:tavLst>
                                    </p:anim>
                                    <p:anim calcmode="lin" valueType="num">
                                      <p:cBhvr additive="base">
                                        <p:cTn id="51" dur="500" fill="hold"/>
                                        <p:tgtEl>
                                          <p:spTgt spid="3"/>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additive="base">
                                        <p:cTn id="54" dur="500" fill="hold"/>
                                        <p:tgtEl>
                                          <p:spTgt spid="64"/>
                                        </p:tgtEl>
                                        <p:attrNameLst>
                                          <p:attrName>ppt_x</p:attrName>
                                        </p:attrNameLst>
                                      </p:cBhvr>
                                      <p:tavLst>
                                        <p:tav tm="0">
                                          <p:val>
                                            <p:strVal val="#ppt_x"/>
                                          </p:val>
                                        </p:tav>
                                        <p:tav tm="100000">
                                          <p:val>
                                            <p:strVal val="#ppt_x"/>
                                          </p:val>
                                        </p:tav>
                                      </p:tavLst>
                                    </p:anim>
                                    <p:anim calcmode="lin" valueType="num">
                                      <p:cBhvr additive="base">
                                        <p:cTn id="55" dur="500" fill="hold"/>
                                        <p:tgtEl>
                                          <p:spTgt spid="64"/>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ppt_x"/>
                                          </p:val>
                                        </p:tav>
                                        <p:tav tm="100000">
                                          <p:val>
                                            <p:strVal val="#ppt_x"/>
                                          </p:val>
                                        </p:tav>
                                      </p:tavLst>
                                    </p:anim>
                                    <p:anim calcmode="lin" valueType="num">
                                      <p:cBhvr additive="base">
                                        <p:cTn id="63" dur="500" fill="hold"/>
                                        <p:tgtEl>
                                          <p:spTgt spid="39"/>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additive="base">
                                        <p:cTn id="66" dur="500" fill="hold"/>
                                        <p:tgtEl>
                                          <p:spTgt spid="44"/>
                                        </p:tgtEl>
                                        <p:attrNameLst>
                                          <p:attrName>ppt_x</p:attrName>
                                        </p:attrNameLst>
                                      </p:cBhvr>
                                      <p:tavLst>
                                        <p:tav tm="0">
                                          <p:val>
                                            <p:strVal val="#ppt_x"/>
                                          </p:val>
                                        </p:tav>
                                        <p:tav tm="100000">
                                          <p:val>
                                            <p:strVal val="#ppt_x"/>
                                          </p:val>
                                        </p:tav>
                                      </p:tavLst>
                                    </p:anim>
                                    <p:anim calcmode="lin" valueType="num">
                                      <p:cBhvr additive="base">
                                        <p:cTn id="67" dur="500" fill="hold"/>
                                        <p:tgtEl>
                                          <p:spTgt spid="44"/>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 calcmode="lin" valueType="num">
                                      <p:cBhvr additive="base">
                                        <p:cTn id="70" dur="500" fill="hold"/>
                                        <p:tgtEl>
                                          <p:spTgt spid="45"/>
                                        </p:tgtEl>
                                        <p:attrNameLst>
                                          <p:attrName>ppt_x</p:attrName>
                                        </p:attrNameLst>
                                      </p:cBhvr>
                                      <p:tavLst>
                                        <p:tav tm="0">
                                          <p:val>
                                            <p:strVal val="#ppt_x"/>
                                          </p:val>
                                        </p:tav>
                                        <p:tav tm="100000">
                                          <p:val>
                                            <p:strVal val="#ppt_x"/>
                                          </p:val>
                                        </p:tav>
                                      </p:tavLst>
                                    </p:anim>
                                    <p:anim calcmode="lin" valueType="num">
                                      <p:cBhvr additive="base">
                                        <p:cTn id="71"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38" grpId="0"/>
      <p:bldP spid="39" grpId="0"/>
      <p:bldP spid="44" grpId="0"/>
      <p:bldP spid="45" grpId="0"/>
      <p:bldP spid="4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15"/>
          <p:cNvSpPr txBox="1"/>
          <p:nvPr/>
        </p:nvSpPr>
        <p:spPr>
          <a:xfrm>
            <a:off x="1075175" y="3367694"/>
            <a:ext cx="1417888" cy="111722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37" name="Rounded Rectangle 31"/>
          <p:cNvSpPr/>
          <p:nvPr/>
        </p:nvSpPr>
        <p:spPr>
          <a:xfrm>
            <a:off x="1075175" y="1341480"/>
            <a:ext cx="1417888" cy="1417888"/>
          </a:xfrm>
          <a:prstGeom prst="ellipse">
            <a:avLst/>
          </a:prstGeom>
          <a:blipFill>
            <a:blip r:embed="rId4"/>
            <a:stretch>
              <a:fillRect/>
            </a:stretch>
          </a:bli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Rounded Rectangle 32"/>
          <p:cNvSpPr/>
          <p:nvPr/>
        </p:nvSpPr>
        <p:spPr>
          <a:xfrm>
            <a:off x="2961676" y="1341480"/>
            <a:ext cx="1417888" cy="1417888"/>
          </a:xfrm>
          <a:prstGeom prst="ellipse">
            <a:avLst/>
          </a:pr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91440" rtlCol="0" anchor="ctr"/>
          <a:lstStyle/>
          <a:p>
            <a:pPr algn="ctr"/>
            <a:endParaRPr 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Rounded Rectangle 33"/>
          <p:cNvSpPr/>
          <p:nvPr/>
        </p:nvSpPr>
        <p:spPr>
          <a:xfrm>
            <a:off x="4848177" y="1341480"/>
            <a:ext cx="1417888" cy="1417888"/>
          </a:xfrm>
          <a:prstGeom prst="ellipse">
            <a:avLst/>
          </a:prstGeom>
          <a:blipFill>
            <a:blip r:embed="rId4"/>
            <a:stretch>
              <a:fillRect/>
            </a:stretch>
          </a:bli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Rounded Rectangle 34"/>
          <p:cNvSpPr/>
          <p:nvPr/>
        </p:nvSpPr>
        <p:spPr>
          <a:xfrm>
            <a:off x="6638080" y="1341480"/>
            <a:ext cx="1417888" cy="1417888"/>
          </a:xfrm>
          <a:prstGeom prst="ellipse">
            <a:avLst/>
          </a:prstGeom>
          <a:solidFill>
            <a:srgbClr val="00206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bIns="34290" rtlCol="0" anchor="ctr"/>
          <a:lstStyle/>
          <a:p>
            <a:pPr algn="ctr"/>
            <a:endParaRPr lang="en-US" sz="2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文本框 51"/>
          <p:cNvSpPr txBox="1"/>
          <p:nvPr/>
        </p:nvSpPr>
        <p:spPr>
          <a:xfrm>
            <a:off x="1192165" y="1708023"/>
            <a:ext cx="1183909" cy="684803"/>
          </a:xfrm>
          <a:prstGeom prst="rect">
            <a:avLst/>
          </a:prstGeom>
          <a:noFill/>
        </p:spPr>
        <p:txBody>
          <a:bodyPr wrap="square" lIns="68580" tIns="34290" rIns="68580" bIns="3429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一直在</a:t>
            </a:r>
            <a:endPar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进步</a:t>
            </a:r>
          </a:p>
        </p:txBody>
      </p:sp>
      <p:sp>
        <p:nvSpPr>
          <p:cNvPr id="53" name="文本框 52"/>
          <p:cNvSpPr txBox="1"/>
          <p:nvPr/>
        </p:nvSpPr>
        <p:spPr>
          <a:xfrm>
            <a:off x="3128544" y="1708023"/>
            <a:ext cx="1084152" cy="684803"/>
          </a:xfrm>
          <a:prstGeom prst="rect">
            <a:avLst/>
          </a:prstGeom>
          <a:noFill/>
        </p:spPr>
        <p:txBody>
          <a:bodyPr wrap="square" lIns="68580" tIns="34290" rIns="68580" bIns="34290" rtlCol="0">
            <a:spAutoFit/>
          </a:bodyPr>
          <a:lstStyle/>
          <a:p>
            <a:pPr algn="ctr"/>
            <a:r>
              <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个</a:t>
            </a:r>
            <a:endPar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大项目</a:t>
            </a:r>
          </a:p>
        </p:txBody>
      </p:sp>
      <p:sp>
        <p:nvSpPr>
          <p:cNvPr id="54" name="文本框 53"/>
          <p:cNvSpPr txBox="1"/>
          <p:nvPr/>
        </p:nvSpPr>
        <p:spPr>
          <a:xfrm>
            <a:off x="4912378" y="1708023"/>
            <a:ext cx="1289486" cy="684803"/>
          </a:xfrm>
          <a:prstGeom prst="rect">
            <a:avLst/>
          </a:prstGeom>
          <a:noFill/>
        </p:spPr>
        <p:txBody>
          <a:bodyPr wrap="square" lIns="68580" tIns="34290" rIns="68580" bIns="34290" rtlCol="0">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团队业绩</a:t>
            </a:r>
            <a:endParaRPr lang="en-US" altLang="zh-CN"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第二</a:t>
            </a:r>
          </a:p>
        </p:txBody>
      </p:sp>
      <p:sp>
        <p:nvSpPr>
          <p:cNvPr id="55" name="文本框 54"/>
          <p:cNvSpPr txBox="1"/>
          <p:nvPr/>
        </p:nvSpPr>
        <p:spPr>
          <a:xfrm>
            <a:off x="6738592" y="1708023"/>
            <a:ext cx="1216865" cy="684803"/>
          </a:xfrm>
          <a:prstGeom prst="rect">
            <a:avLst/>
          </a:prstGeom>
          <a:noFill/>
        </p:spPr>
        <p:txBody>
          <a:bodyPr wrap="square" lIns="68580" tIns="34290" rIns="68580" bIns="34290" rtlCol="0">
            <a:spAutoFit/>
          </a:bodyPr>
          <a:lstStyle>
            <a:defPPr>
              <a:defRPr lang="zh-CN"/>
            </a:defPPr>
            <a:lvl1pPr algn="ctr">
              <a:defRPr sz="1800">
                <a:solidFill>
                  <a:schemeClr val="bg1">
                    <a:lumMod val="95000"/>
                  </a:schemeClr>
                </a:solidFill>
                <a:latin typeface="微软雅黑" panose="020B0503020204020204" pitchFamily="34" charset="-122"/>
                <a:ea typeface="微软雅黑" panose="020B0503020204020204" pitchFamily="34" charset="-122"/>
              </a:defRPr>
            </a:lvl1pPr>
          </a:lstStyle>
          <a:p>
            <a:r>
              <a:rPr lang="zh-CN" altLang="en-US" sz="2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年度销售冠军</a:t>
            </a:r>
          </a:p>
        </p:txBody>
      </p:sp>
      <p:sp>
        <p:nvSpPr>
          <p:cNvPr id="56" name="矩形 3"/>
          <p:cNvSpPr>
            <a:spLocks noChangeArrowheads="1"/>
          </p:cNvSpPr>
          <p:nvPr/>
        </p:nvSpPr>
        <p:spPr bwMode="auto">
          <a:xfrm>
            <a:off x="538423" y="2975873"/>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57"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latin typeface="+mn-ea"/>
                <a:cs typeface="Ebrima" panose="02000000000000000000" pitchFamily="2" charset="0"/>
                <a:sym typeface="微软雅黑" panose="020B0503020204020204" pitchFamily="34" charset="-122"/>
              </a:rPr>
              <a:t>年度工作概述</a:t>
            </a:r>
          </a:p>
        </p:txBody>
      </p:sp>
      <p:grpSp>
        <p:nvGrpSpPr>
          <p:cNvPr id="58" name="组合 57"/>
          <p:cNvGrpSpPr/>
          <p:nvPr/>
        </p:nvGrpSpPr>
        <p:grpSpPr>
          <a:xfrm rot="16200000">
            <a:off x="-72602" y="294246"/>
            <a:ext cx="288028" cy="162280"/>
            <a:chOff x="4355980" y="615740"/>
            <a:chExt cx="432044" cy="243422"/>
          </a:xfrm>
          <a:solidFill>
            <a:srgbClr val="C00000"/>
          </a:solidFill>
        </p:grpSpPr>
        <p:sp>
          <p:nvSpPr>
            <p:cNvPr id="59" name="等腰三角形 5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sp>
        <p:nvSpPr>
          <p:cNvPr id="16" name="TextBox 15"/>
          <p:cNvSpPr txBox="1"/>
          <p:nvPr/>
        </p:nvSpPr>
        <p:spPr>
          <a:xfrm>
            <a:off x="2961676" y="3367694"/>
            <a:ext cx="1417888" cy="111722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7" name="矩形 3"/>
          <p:cNvSpPr>
            <a:spLocks noChangeArrowheads="1"/>
          </p:cNvSpPr>
          <p:nvPr/>
        </p:nvSpPr>
        <p:spPr bwMode="auto">
          <a:xfrm>
            <a:off x="2424924" y="2975873"/>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18" name="TextBox 15"/>
          <p:cNvSpPr txBox="1"/>
          <p:nvPr/>
        </p:nvSpPr>
        <p:spPr>
          <a:xfrm>
            <a:off x="4848177" y="3369865"/>
            <a:ext cx="1417888" cy="111722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9" name="矩形 3"/>
          <p:cNvSpPr>
            <a:spLocks noChangeArrowheads="1"/>
          </p:cNvSpPr>
          <p:nvPr/>
        </p:nvSpPr>
        <p:spPr bwMode="auto">
          <a:xfrm>
            <a:off x="4311425" y="2978044"/>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20" name="TextBox 15"/>
          <p:cNvSpPr txBox="1"/>
          <p:nvPr/>
        </p:nvSpPr>
        <p:spPr>
          <a:xfrm>
            <a:off x="6734678" y="3369865"/>
            <a:ext cx="1417888" cy="1117229"/>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21" name="矩形 3"/>
          <p:cNvSpPr>
            <a:spLocks noChangeArrowheads="1"/>
          </p:cNvSpPr>
          <p:nvPr/>
        </p:nvSpPr>
        <p:spPr bwMode="auto">
          <a:xfrm>
            <a:off x="6197926" y="2978044"/>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additive="base">
                                        <p:cTn id="7" dur="500" fill="hold"/>
                                        <p:tgtEl>
                                          <p:spTgt spid="58"/>
                                        </p:tgtEl>
                                        <p:attrNameLst>
                                          <p:attrName>ppt_x</p:attrName>
                                        </p:attrNameLst>
                                      </p:cBhvr>
                                      <p:tavLst>
                                        <p:tav tm="0">
                                          <p:val>
                                            <p:strVal val="0-#ppt_w/2"/>
                                          </p:val>
                                        </p:tav>
                                        <p:tav tm="100000">
                                          <p:val>
                                            <p:strVal val="#ppt_x"/>
                                          </p:val>
                                        </p:tav>
                                      </p:tavLst>
                                    </p:anim>
                                    <p:anim calcmode="lin" valueType="num">
                                      <p:cBhvr additive="base">
                                        <p:cTn id="8" dur="50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57"/>
                                        </p:tgtEl>
                                        <p:attrNameLst>
                                          <p:attrName>style.visibility</p:attrName>
                                        </p:attrNameLst>
                                      </p:cBhvr>
                                      <p:to>
                                        <p:strVal val="visible"/>
                                      </p:to>
                                    </p:set>
                                    <p:animEffect transition="in" filter="wipe(right)">
                                      <p:cBhvr>
                                        <p:cTn id="13" dur="500"/>
                                        <p:tgtEl>
                                          <p:spTgt spid="5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1000"/>
                                        <p:tgtEl>
                                          <p:spTgt spid="37"/>
                                        </p:tgtEl>
                                      </p:cBhvr>
                                    </p:animEffect>
                                    <p:anim calcmode="lin" valueType="num">
                                      <p:cBhvr>
                                        <p:cTn id="24" dur="1000" fill="hold"/>
                                        <p:tgtEl>
                                          <p:spTgt spid="37"/>
                                        </p:tgtEl>
                                        <p:attrNameLst>
                                          <p:attrName>ppt_x</p:attrName>
                                        </p:attrNameLst>
                                      </p:cBhvr>
                                      <p:tavLst>
                                        <p:tav tm="0">
                                          <p:val>
                                            <p:strVal val="#ppt_x"/>
                                          </p:val>
                                        </p:tav>
                                        <p:tav tm="100000">
                                          <p:val>
                                            <p:strVal val="#ppt_x"/>
                                          </p:val>
                                        </p:tav>
                                      </p:tavLst>
                                    </p:anim>
                                    <p:anim calcmode="lin" valueType="num">
                                      <p:cBhvr>
                                        <p:cTn id="25" dur="1000" fill="hold"/>
                                        <p:tgtEl>
                                          <p:spTgt spid="37"/>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1000"/>
                                        <p:tgtEl>
                                          <p:spTgt spid="38"/>
                                        </p:tgtEl>
                                      </p:cBhvr>
                                    </p:animEffect>
                                    <p:anim calcmode="lin" valueType="num">
                                      <p:cBhvr>
                                        <p:cTn id="29" dur="1000" fill="hold"/>
                                        <p:tgtEl>
                                          <p:spTgt spid="38"/>
                                        </p:tgtEl>
                                        <p:attrNameLst>
                                          <p:attrName>ppt_x</p:attrName>
                                        </p:attrNameLst>
                                      </p:cBhvr>
                                      <p:tavLst>
                                        <p:tav tm="0">
                                          <p:val>
                                            <p:strVal val="#ppt_x"/>
                                          </p:val>
                                        </p:tav>
                                        <p:tav tm="100000">
                                          <p:val>
                                            <p:strVal val="#ppt_x"/>
                                          </p:val>
                                        </p:tav>
                                      </p:tavLst>
                                    </p:anim>
                                    <p:anim calcmode="lin" valueType="num">
                                      <p:cBhvr>
                                        <p:cTn id="30" dur="1000" fill="hold"/>
                                        <p:tgtEl>
                                          <p:spTgt spid="3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anim calcmode="lin" valueType="num">
                                      <p:cBhvr>
                                        <p:cTn id="34" dur="1000" fill="hold"/>
                                        <p:tgtEl>
                                          <p:spTgt spid="39"/>
                                        </p:tgtEl>
                                        <p:attrNameLst>
                                          <p:attrName>ppt_x</p:attrName>
                                        </p:attrNameLst>
                                      </p:cBhvr>
                                      <p:tavLst>
                                        <p:tav tm="0">
                                          <p:val>
                                            <p:strVal val="#ppt_x"/>
                                          </p:val>
                                        </p:tav>
                                        <p:tav tm="100000">
                                          <p:val>
                                            <p:strVal val="#ppt_x"/>
                                          </p:val>
                                        </p:tav>
                                      </p:tavLst>
                                    </p:anim>
                                    <p:anim calcmode="lin" valueType="num">
                                      <p:cBhvr>
                                        <p:cTn id="35" dur="1000" fill="hold"/>
                                        <p:tgtEl>
                                          <p:spTgt spid="3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fade">
                                      <p:cBhvr>
                                        <p:cTn id="38" dur="1000"/>
                                        <p:tgtEl>
                                          <p:spTgt spid="40"/>
                                        </p:tgtEl>
                                      </p:cBhvr>
                                    </p:animEffect>
                                    <p:anim calcmode="lin" valueType="num">
                                      <p:cBhvr>
                                        <p:cTn id="39" dur="1000" fill="hold"/>
                                        <p:tgtEl>
                                          <p:spTgt spid="40"/>
                                        </p:tgtEl>
                                        <p:attrNameLst>
                                          <p:attrName>ppt_x</p:attrName>
                                        </p:attrNameLst>
                                      </p:cBhvr>
                                      <p:tavLst>
                                        <p:tav tm="0">
                                          <p:val>
                                            <p:strVal val="#ppt_x"/>
                                          </p:val>
                                        </p:tav>
                                        <p:tav tm="100000">
                                          <p:val>
                                            <p:strVal val="#ppt_x"/>
                                          </p:val>
                                        </p:tav>
                                      </p:tavLst>
                                    </p:anim>
                                    <p:anim calcmode="lin" valueType="num">
                                      <p:cBhvr>
                                        <p:cTn id="40" dur="1000" fill="hold"/>
                                        <p:tgtEl>
                                          <p:spTgt spid="4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fade">
                                      <p:cBhvr>
                                        <p:cTn id="43" dur="1000"/>
                                        <p:tgtEl>
                                          <p:spTgt spid="52"/>
                                        </p:tgtEl>
                                      </p:cBhvr>
                                    </p:animEffect>
                                    <p:anim calcmode="lin" valueType="num">
                                      <p:cBhvr>
                                        <p:cTn id="44" dur="1000" fill="hold"/>
                                        <p:tgtEl>
                                          <p:spTgt spid="52"/>
                                        </p:tgtEl>
                                        <p:attrNameLst>
                                          <p:attrName>ppt_x</p:attrName>
                                        </p:attrNameLst>
                                      </p:cBhvr>
                                      <p:tavLst>
                                        <p:tav tm="0">
                                          <p:val>
                                            <p:strVal val="#ppt_x"/>
                                          </p:val>
                                        </p:tav>
                                        <p:tav tm="100000">
                                          <p:val>
                                            <p:strVal val="#ppt_x"/>
                                          </p:val>
                                        </p:tav>
                                      </p:tavLst>
                                    </p:anim>
                                    <p:anim calcmode="lin" valueType="num">
                                      <p:cBhvr>
                                        <p:cTn id="45" dur="1000" fill="hold"/>
                                        <p:tgtEl>
                                          <p:spTgt spid="5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fade">
                                      <p:cBhvr>
                                        <p:cTn id="48" dur="1000"/>
                                        <p:tgtEl>
                                          <p:spTgt spid="53"/>
                                        </p:tgtEl>
                                      </p:cBhvr>
                                    </p:animEffect>
                                    <p:anim calcmode="lin" valueType="num">
                                      <p:cBhvr>
                                        <p:cTn id="49" dur="1000" fill="hold"/>
                                        <p:tgtEl>
                                          <p:spTgt spid="53"/>
                                        </p:tgtEl>
                                        <p:attrNameLst>
                                          <p:attrName>ppt_x</p:attrName>
                                        </p:attrNameLst>
                                      </p:cBhvr>
                                      <p:tavLst>
                                        <p:tav tm="0">
                                          <p:val>
                                            <p:strVal val="#ppt_x"/>
                                          </p:val>
                                        </p:tav>
                                        <p:tav tm="100000">
                                          <p:val>
                                            <p:strVal val="#ppt_x"/>
                                          </p:val>
                                        </p:tav>
                                      </p:tavLst>
                                    </p:anim>
                                    <p:anim calcmode="lin" valueType="num">
                                      <p:cBhvr>
                                        <p:cTn id="50" dur="1000" fill="hold"/>
                                        <p:tgtEl>
                                          <p:spTgt spid="5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1000"/>
                                        <p:tgtEl>
                                          <p:spTgt spid="55"/>
                                        </p:tgtEl>
                                      </p:cBhvr>
                                    </p:animEffect>
                                    <p:anim calcmode="lin" valueType="num">
                                      <p:cBhvr>
                                        <p:cTn id="59" dur="1000" fill="hold"/>
                                        <p:tgtEl>
                                          <p:spTgt spid="55"/>
                                        </p:tgtEl>
                                        <p:attrNameLst>
                                          <p:attrName>ppt_x</p:attrName>
                                        </p:attrNameLst>
                                      </p:cBhvr>
                                      <p:tavLst>
                                        <p:tav tm="0">
                                          <p:val>
                                            <p:strVal val="#ppt_x"/>
                                          </p:val>
                                        </p:tav>
                                        <p:tav tm="100000">
                                          <p:val>
                                            <p:strVal val="#ppt_x"/>
                                          </p:val>
                                        </p:tav>
                                      </p:tavLst>
                                    </p:anim>
                                    <p:anim calcmode="lin" valueType="num">
                                      <p:cBhvr>
                                        <p:cTn id="60" dur="1000" fill="hold"/>
                                        <p:tgtEl>
                                          <p:spTgt spid="5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1000"/>
                                        <p:tgtEl>
                                          <p:spTgt spid="56"/>
                                        </p:tgtEl>
                                      </p:cBhvr>
                                    </p:animEffect>
                                    <p:anim calcmode="lin" valueType="num">
                                      <p:cBhvr>
                                        <p:cTn id="64" dur="1000" fill="hold"/>
                                        <p:tgtEl>
                                          <p:spTgt spid="56"/>
                                        </p:tgtEl>
                                        <p:attrNameLst>
                                          <p:attrName>ppt_x</p:attrName>
                                        </p:attrNameLst>
                                      </p:cBhvr>
                                      <p:tavLst>
                                        <p:tav tm="0">
                                          <p:val>
                                            <p:strVal val="#ppt_x"/>
                                          </p:val>
                                        </p:tav>
                                        <p:tav tm="100000">
                                          <p:val>
                                            <p:strVal val="#ppt_x"/>
                                          </p:val>
                                        </p:tav>
                                      </p:tavLst>
                                    </p:anim>
                                    <p:anim calcmode="lin" valueType="num">
                                      <p:cBhvr>
                                        <p:cTn id="65" dur="1000" fill="hold"/>
                                        <p:tgtEl>
                                          <p:spTgt spid="5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1000"/>
                                        <p:tgtEl>
                                          <p:spTgt spid="16"/>
                                        </p:tgtEl>
                                      </p:cBhvr>
                                    </p:animEffect>
                                    <p:anim calcmode="lin" valueType="num">
                                      <p:cBhvr>
                                        <p:cTn id="69" dur="1000" fill="hold"/>
                                        <p:tgtEl>
                                          <p:spTgt spid="16"/>
                                        </p:tgtEl>
                                        <p:attrNameLst>
                                          <p:attrName>ppt_x</p:attrName>
                                        </p:attrNameLst>
                                      </p:cBhvr>
                                      <p:tavLst>
                                        <p:tav tm="0">
                                          <p:val>
                                            <p:strVal val="#ppt_x"/>
                                          </p:val>
                                        </p:tav>
                                        <p:tav tm="100000">
                                          <p:val>
                                            <p:strVal val="#ppt_x"/>
                                          </p:val>
                                        </p:tav>
                                      </p:tavLst>
                                    </p:anim>
                                    <p:anim calcmode="lin" valueType="num">
                                      <p:cBhvr>
                                        <p:cTn id="70" dur="1000" fill="hold"/>
                                        <p:tgtEl>
                                          <p:spTgt spid="16"/>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fade">
                                      <p:cBhvr>
                                        <p:cTn id="73" dur="1000"/>
                                        <p:tgtEl>
                                          <p:spTgt spid="17"/>
                                        </p:tgtEl>
                                      </p:cBhvr>
                                    </p:animEffect>
                                    <p:anim calcmode="lin" valueType="num">
                                      <p:cBhvr>
                                        <p:cTn id="74" dur="1000" fill="hold"/>
                                        <p:tgtEl>
                                          <p:spTgt spid="17"/>
                                        </p:tgtEl>
                                        <p:attrNameLst>
                                          <p:attrName>ppt_x</p:attrName>
                                        </p:attrNameLst>
                                      </p:cBhvr>
                                      <p:tavLst>
                                        <p:tav tm="0">
                                          <p:val>
                                            <p:strVal val="#ppt_x"/>
                                          </p:val>
                                        </p:tav>
                                        <p:tav tm="100000">
                                          <p:val>
                                            <p:strVal val="#ppt_x"/>
                                          </p:val>
                                        </p:tav>
                                      </p:tavLst>
                                    </p:anim>
                                    <p:anim calcmode="lin" valueType="num">
                                      <p:cBhvr>
                                        <p:cTn id="75" dur="1000" fill="hold"/>
                                        <p:tgtEl>
                                          <p:spTgt spid="1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1000"/>
                                        <p:tgtEl>
                                          <p:spTgt spid="18"/>
                                        </p:tgtEl>
                                      </p:cBhvr>
                                    </p:animEffect>
                                    <p:anim calcmode="lin" valueType="num">
                                      <p:cBhvr>
                                        <p:cTn id="79" dur="1000" fill="hold"/>
                                        <p:tgtEl>
                                          <p:spTgt spid="18"/>
                                        </p:tgtEl>
                                        <p:attrNameLst>
                                          <p:attrName>ppt_x</p:attrName>
                                        </p:attrNameLst>
                                      </p:cBhvr>
                                      <p:tavLst>
                                        <p:tav tm="0">
                                          <p:val>
                                            <p:strVal val="#ppt_x"/>
                                          </p:val>
                                        </p:tav>
                                        <p:tav tm="100000">
                                          <p:val>
                                            <p:strVal val="#ppt_x"/>
                                          </p:val>
                                        </p:tav>
                                      </p:tavLst>
                                    </p:anim>
                                    <p:anim calcmode="lin" valueType="num">
                                      <p:cBhvr>
                                        <p:cTn id="80" dur="1000" fill="hold"/>
                                        <p:tgtEl>
                                          <p:spTgt spid="1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9"/>
                                        </p:tgtEl>
                                        <p:attrNameLst>
                                          <p:attrName>style.visibility</p:attrName>
                                        </p:attrNameLst>
                                      </p:cBhvr>
                                      <p:to>
                                        <p:strVal val="visible"/>
                                      </p:to>
                                    </p:set>
                                    <p:animEffect transition="in" filter="fade">
                                      <p:cBhvr>
                                        <p:cTn id="83" dur="1000"/>
                                        <p:tgtEl>
                                          <p:spTgt spid="19"/>
                                        </p:tgtEl>
                                      </p:cBhvr>
                                    </p:animEffect>
                                    <p:anim calcmode="lin" valueType="num">
                                      <p:cBhvr>
                                        <p:cTn id="84" dur="1000" fill="hold"/>
                                        <p:tgtEl>
                                          <p:spTgt spid="19"/>
                                        </p:tgtEl>
                                        <p:attrNameLst>
                                          <p:attrName>ppt_x</p:attrName>
                                        </p:attrNameLst>
                                      </p:cBhvr>
                                      <p:tavLst>
                                        <p:tav tm="0">
                                          <p:val>
                                            <p:strVal val="#ppt_x"/>
                                          </p:val>
                                        </p:tav>
                                        <p:tav tm="100000">
                                          <p:val>
                                            <p:strVal val="#ppt_x"/>
                                          </p:val>
                                        </p:tav>
                                      </p:tavLst>
                                    </p:anim>
                                    <p:anim calcmode="lin" valueType="num">
                                      <p:cBhvr>
                                        <p:cTn id="85" dur="1000" fill="hold"/>
                                        <p:tgtEl>
                                          <p:spTgt spid="19"/>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00"/>
                                        <p:tgtEl>
                                          <p:spTgt spid="20"/>
                                        </p:tgtEl>
                                      </p:cBhvr>
                                    </p:animEffect>
                                    <p:anim calcmode="lin" valueType="num">
                                      <p:cBhvr>
                                        <p:cTn id="89" dur="1000" fill="hold"/>
                                        <p:tgtEl>
                                          <p:spTgt spid="20"/>
                                        </p:tgtEl>
                                        <p:attrNameLst>
                                          <p:attrName>ppt_x</p:attrName>
                                        </p:attrNameLst>
                                      </p:cBhvr>
                                      <p:tavLst>
                                        <p:tav tm="0">
                                          <p:val>
                                            <p:strVal val="#ppt_x"/>
                                          </p:val>
                                        </p:tav>
                                        <p:tav tm="100000">
                                          <p:val>
                                            <p:strVal val="#ppt_x"/>
                                          </p:val>
                                        </p:tav>
                                      </p:tavLst>
                                    </p:anim>
                                    <p:anim calcmode="lin" valueType="num">
                                      <p:cBhvr>
                                        <p:cTn id="90" dur="1000" fill="hold"/>
                                        <p:tgtEl>
                                          <p:spTgt spid="20"/>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fade">
                                      <p:cBhvr>
                                        <p:cTn id="93" dur="1000"/>
                                        <p:tgtEl>
                                          <p:spTgt spid="21"/>
                                        </p:tgtEl>
                                      </p:cBhvr>
                                    </p:animEffect>
                                    <p:anim calcmode="lin" valueType="num">
                                      <p:cBhvr>
                                        <p:cTn id="94" dur="1000" fill="hold"/>
                                        <p:tgtEl>
                                          <p:spTgt spid="21"/>
                                        </p:tgtEl>
                                        <p:attrNameLst>
                                          <p:attrName>ppt_x</p:attrName>
                                        </p:attrNameLst>
                                      </p:cBhvr>
                                      <p:tavLst>
                                        <p:tav tm="0">
                                          <p:val>
                                            <p:strVal val="#ppt_x"/>
                                          </p:val>
                                        </p:tav>
                                        <p:tav tm="100000">
                                          <p:val>
                                            <p:strVal val="#ppt_x"/>
                                          </p:val>
                                        </p:tav>
                                      </p:tavLst>
                                    </p:anim>
                                    <p:anim calcmode="lin" valueType="num">
                                      <p:cBhvr>
                                        <p:cTn id="9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7" grpId="0" animBg="1"/>
      <p:bldP spid="38" grpId="0" animBg="1"/>
      <p:bldP spid="39" grpId="0" animBg="1"/>
      <p:bldP spid="40" grpId="0" animBg="1"/>
      <p:bldP spid="52" grpId="0"/>
      <p:bldP spid="53" grpId="0"/>
      <p:bldP spid="54" grpId="0"/>
      <p:bldP spid="55" grpId="0"/>
      <p:bldP spid="56" grpId="0"/>
      <p:bldP spid="57" grpId="0"/>
      <p:bldP spid="16" grpId="0"/>
      <p:bldP spid="17" grpId="0"/>
      <p:bldP spid="18" grpId="0"/>
      <p:bldP spid="19" grpId="0"/>
      <p:bldP spid="20" grpId="0"/>
      <p:bldP spid="2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0"/>
          <p:cNvGrpSpPr/>
          <p:nvPr/>
        </p:nvGrpSpPr>
        <p:grpSpPr>
          <a:xfrm>
            <a:off x="3649883" y="1054200"/>
            <a:ext cx="4690153" cy="756649"/>
            <a:chOff x="4911768" y="1624570"/>
            <a:chExt cx="6253537" cy="1008866"/>
          </a:xfrm>
        </p:grpSpPr>
        <p:sp>
          <p:nvSpPr>
            <p:cNvPr id="50" name="矩形 49"/>
            <p:cNvSpPr/>
            <p:nvPr/>
          </p:nvSpPr>
          <p:spPr>
            <a:xfrm>
              <a:off x="4911769" y="1624570"/>
              <a:ext cx="2408441" cy="430876"/>
            </a:xfrm>
            <a:prstGeom prst="rect">
              <a:avLst/>
            </a:prstGeom>
          </p:spPr>
          <p:txBody>
            <a:bodyPr wrap="square" lIns="91431" tIns="45716" rIns="91431" bIns="45716">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47"/>
            <p:cNvSpPr>
              <a:spLocks noChangeArrowheads="1"/>
            </p:cNvSpPr>
            <p:nvPr/>
          </p:nvSpPr>
          <p:spPr bwMode="auto">
            <a:xfrm>
              <a:off x="4911768" y="2013791"/>
              <a:ext cx="6253537" cy="619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grpSp>
      <p:sp>
        <p:nvSpPr>
          <p:cNvPr id="9" name="Oval 25"/>
          <p:cNvSpPr/>
          <p:nvPr/>
        </p:nvSpPr>
        <p:spPr>
          <a:xfrm>
            <a:off x="3430291" y="1259340"/>
            <a:ext cx="144542" cy="144542"/>
          </a:xfrm>
          <a:prstGeom prst="ellipse">
            <a:avLst/>
          </a:prstGeom>
          <a:solidFill>
            <a:schemeClr val="bg1">
              <a:lumMod val="9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Oval 35"/>
          <p:cNvSpPr/>
          <p:nvPr/>
        </p:nvSpPr>
        <p:spPr>
          <a:xfrm>
            <a:off x="3430291" y="2219457"/>
            <a:ext cx="144542" cy="144542"/>
          </a:xfrm>
          <a:prstGeom prst="ellipse">
            <a:avLst/>
          </a:prstGeom>
          <a:solidFill>
            <a:schemeClr val="bg1">
              <a:lumMod val="9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Oval 51"/>
          <p:cNvSpPr/>
          <p:nvPr/>
        </p:nvSpPr>
        <p:spPr>
          <a:xfrm>
            <a:off x="3430291" y="3179573"/>
            <a:ext cx="144542" cy="144542"/>
          </a:xfrm>
          <a:prstGeom prst="ellipse">
            <a:avLst/>
          </a:prstGeom>
          <a:solidFill>
            <a:schemeClr val="bg1">
              <a:lumMod val="9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Oval 64"/>
          <p:cNvSpPr/>
          <p:nvPr/>
        </p:nvSpPr>
        <p:spPr>
          <a:xfrm>
            <a:off x="3430291" y="4139690"/>
            <a:ext cx="144542" cy="144542"/>
          </a:xfrm>
          <a:prstGeom prst="ellipse">
            <a:avLst/>
          </a:prstGeom>
          <a:solidFill>
            <a:schemeClr val="bg1">
              <a:lumMod val="95000"/>
            </a:schemeClr>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p:cNvGrpSpPr/>
          <p:nvPr/>
        </p:nvGrpSpPr>
        <p:grpSpPr>
          <a:xfrm>
            <a:off x="1106483" y="967353"/>
            <a:ext cx="2323809" cy="728516"/>
            <a:chOff x="1361399" y="1508768"/>
            <a:chExt cx="3098408" cy="971355"/>
          </a:xfrm>
        </p:grpSpPr>
        <p:grpSp>
          <p:nvGrpSpPr>
            <p:cNvPr id="5" name="Group 30"/>
            <p:cNvGrpSpPr/>
            <p:nvPr/>
          </p:nvGrpSpPr>
          <p:grpSpPr>
            <a:xfrm>
              <a:off x="1361399" y="1508768"/>
              <a:ext cx="3098408" cy="971355"/>
              <a:chOff x="1231550" y="1255634"/>
              <a:chExt cx="2430618" cy="762001"/>
            </a:xfrm>
          </p:grpSpPr>
          <p:sp>
            <p:nvSpPr>
              <p:cNvPr id="6" name="Flowchart: Off-page Connector 22"/>
              <p:cNvSpPr/>
              <p:nvPr/>
            </p:nvSpPr>
            <p:spPr>
              <a:xfrm rot="16200000">
                <a:off x="1829116" y="830137"/>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Round Same Side Corner Rectangle 23"/>
              <p:cNvSpPr/>
              <p:nvPr/>
            </p:nvSpPr>
            <p:spPr>
              <a:xfrm rot="16200000">
                <a:off x="1080978" y="1406206"/>
                <a:ext cx="762001" cy="460857"/>
              </a:xfrm>
              <a:prstGeom prst="round2Same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01</a:t>
                </a:r>
              </a:p>
            </p:txBody>
          </p:sp>
          <p:cxnSp>
            <p:nvCxnSpPr>
              <p:cNvPr id="8" name="Straight Connector 24"/>
              <p:cNvCxnSpPr/>
              <p:nvPr/>
            </p:nvCxnSpPr>
            <p:spPr>
              <a:xfrm flipV="1">
                <a:off x="2991445" y="1636631"/>
                <a:ext cx="670723" cy="2"/>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37"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1104566" y="2887585"/>
            <a:ext cx="2319981" cy="728517"/>
            <a:chOff x="1358843" y="4069078"/>
            <a:chExt cx="3093305" cy="971356"/>
          </a:xfrm>
        </p:grpSpPr>
        <p:grpSp>
          <p:nvGrpSpPr>
            <p:cNvPr id="18" name="Group 40"/>
            <p:cNvGrpSpPr/>
            <p:nvPr/>
          </p:nvGrpSpPr>
          <p:grpSpPr>
            <a:xfrm>
              <a:off x="1358843" y="4069078"/>
              <a:ext cx="3093305" cy="971356"/>
              <a:chOff x="1229546" y="1255634"/>
              <a:chExt cx="2426616" cy="762002"/>
            </a:xfrm>
          </p:grpSpPr>
          <p:sp>
            <p:nvSpPr>
              <p:cNvPr id="19" name="Flowchart: Off-page Connector 47"/>
              <p:cNvSpPr/>
              <p:nvPr/>
            </p:nvSpPr>
            <p:spPr>
              <a:xfrm rot="16200000">
                <a:off x="1829116" y="830138"/>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ound Same Side Corner Rectangle 49"/>
              <p:cNvSpPr/>
              <p:nvPr/>
            </p:nvSpPr>
            <p:spPr>
              <a:xfrm rot="16200000">
                <a:off x="1078974" y="1406206"/>
                <a:ext cx="762001" cy="460857"/>
              </a:xfrm>
              <a:prstGeom prst="round2Same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03</a:t>
                </a:r>
              </a:p>
            </p:txBody>
          </p:sp>
          <p:cxnSp>
            <p:nvCxnSpPr>
              <p:cNvPr id="21" name="Straight Connector 50"/>
              <p:cNvCxnSpPr/>
              <p:nvPr/>
            </p:nvCxnSpPr>
            <p:spPr>
              <a:xfrm>
                <a:off x="2985438" y="1636632"/>
                <a:ext cx="670724" cy="1"/>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38" name="Freeform 61"/>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2"/>
          <p:cNvGrpSpPr/>
          <p:nvPr/>
        </p:nvGrpSpPr>
        <p:grpSpPr>
          <a:xfrm>
            <a:off x="1106483" y="1927468"/>
            <a:ext cx="2318065" cy="728517"/>
            <a:chOff x="1361399" y="2788923"/>
            <a:chExt cx="3090750" cy="971356"/>
          </a:xfrm>
        </p:grpSpPr>
        <p:grpSp>
          <p:nvGrpSpPr>
            <p:cNvPr id="13" name="Group 31"/>
            <p:cNvGrpSpPr/>
            <p:nvPr/>
          </p:nvGrpSpPr>
          <p:grpSpPr>
            <a:xfrm>
              <a:off x="1361399" y="2788923"/>
              <a:ext cx="3090750" cy="971356"/>
              <a:chOff x="1231549" y="1255634"/>
              <a:chExt cx="2424611" cy="762002"/>
            </a:xfrm>
          </p:grpSpPr>
          <p:sp>
            <p:nvSpPr>
              <p:cNvPr id="14" name="Flowchart: Off-page Connector 32"/>
              <p:cNvSpPr/>
              <p:nvPr/>
            </p:nvSpPr>
            <p:spPr>
              <a:xfrm rot="16200000">
                <a:off x="1829116" y="830138"/>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ound Same Side Corner Rectangle 33"/>
              <p:cNvSpPr/>
              <p:nvPr/>
            </p:nvSpPr>
            <p:spPr>
              <a:xfrm rot="16200000">
                <a:off x="1080977" y="1406206"/>
                <a:ext cx="762001" cy="460857"/>
              </a:xfrm>
              <a:prstGeom prst="round2Same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02</a:t>
                </a:r>
              </a:p>
            </p:txBody>
          </p:sp>
          <p:cxnSp>
            <p:nvCxnSpPr>
              <p:cNvPr id="16" name="Straight Connector 34"/>
              <p:cNvCxnSpPr/>
              <p:nvPr/>
            </p:nvCxnSpPr>
            <p:spPr>
              <a:xfrm>
                <a:off x="2985441" y="1636963"/>
                <a:ext cx="670719" cy="1"/>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sp>
          <p:nvSpPr>
            <p:cNvPr id="45"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9" name="组合 38"/>
          <p:cNvGrpSpPr/>
          <p:nvPr/>
        </p:nvGrpSpPr>
        <p:grpSpPr>
          <a:xfrm>
            <a:off x="1104568" y="3847702"/>
            <a:ext cx="2319975" cy="728517"/>
            <a:chOff x="1358844" y="5349234"/>
            <a:chExt cx="3093297" cy="971356"/>
          </a:xfrm>
        </p:grpSpPr>
        <p:grpSp>
          <p:nvGrpSpPr>
            <p:cNvPr id="23" name="Group 56"/>
            <p:cNvGrpSpPr/>
            <p:nvPr/>
          </p:nvGrpSpPr>
          <p:grpSpPr>
            <a:xfrm>
              <a:off x="1358844" y="5349234"/>
              <a:ext cx="3093297" cy="971356"/>
              <a:chOff x="1229545" y="1255634"/>
              <a:chExt cx="2426608" cy="762002"/>
            </a:xfrm>
          </p:grpSpPr>
          <p:sp>
            <p:nvSpPr>
              <p:cNvPr id="24" name="Flowchart: Off-page Connector 59"/>
              <p:cNvSpPr/>
              <p:nvPr/>
            </p:nvSpPr>
            <p:spPr>
              <a:xfrm rot="16200000">
                <a:off x="1829116" y="830138"/>
                <a:ext cx="762000" cy="1612995"/>
              </a:xfrm>
              <a:prstGeom prst="flowChartOffpageConnector">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7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ound Same Side Corner Rectangle 61"/>
              <p:cNvSpPr/>
              <p:nvPr/>
            </p:nvSpPr>
            <p:spPr>
              <a:xfrm rot="16200000">
                <a:off x="1078973" y="1406206"/>
                <a:ext cx="762001" cy="460857"/>
              </a:xfrm>
              <a:prstGeom prst="round2Same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100" dirty="0">
                    <a:solidFill>
                      <a:schemeClr val="bg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04</a:t>
                </a:r>
              </a:p>
            </p:txBody>
          </p:sp>
          <p:cxnSp>
            <p:nvCxnSpPr>
              <p:cNvPr id="26" name="Straight Connector 63"/>
              <p:cNvCxnSpPr/>
              <p:nvPr/>
            </p:nvCxnSpPr>
            <p:spPr>
              <a:xfrm>
                <a:off x="2985434" y="1636632"/>
                <a:ext cx="670719" cy="1"/>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grpSp>
        <p:grpSp>
          <p:nvGrpSpPr>
            <p:cNvPr id="46" name="Group 50"/>
            <p:cNvGrpSpPr/>
            <p:nvPr/>
          </p:nvGrpSpPr>
          <p:grpSpPr>
            <a:xfrm>
              <a:off x="2365810" y="5540420"/>
              <a:ext cx="591603" cy="588985"/>
              <a:chOff x="6350" y="-3175"/>
              <a:chExt cx="717550" cy="714376"/>
            </a:xfrm>
            <a:solidFill>
              <a:schemeClr val="bg1"/>
            </a:solidFill>
          </p:grpSpPr>
          <p:sp>
            <p:nvSpPr>
              <p:cNvPr id="47" name="Freeform 18"/>
              <p:cNvSpPr/>
              <p:nvPr/>
            </p:nvSpPr>
            <p:spPr bwMode="auto">
              <a:xfrm>
                <a:off x="438150" y="430213"/>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19"/>
              <p:cNvSpPr>
                <a:spLocks noEditPoints="1"/>
              </p:cNvSpPr>
              <p:nvPr/>
            </p:nvSpPr>
            <p:spPr bwMode="auto">
              <a:xfrm>
                <a:off x="6350" y="-3175"/>
                <a:ext cx="530225" cy="531813"/>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moveTo>
                      <a:pt x="70" y="122"/>
                    </a:moveTo>
                    <a:cubicBezTo>
                      <a:pt x="41" y="122"/>
                      <a:pt x="17" y="99"/>
                      <a:pt x="17" y="70"/>
                    </a:cubicBezTo>
                    <a:cubicBezTo>
                      <a:pt x="17" y="41"/>
                      <a:pt x="41" y="17"/>
                      <a:pt x="70" y="17"/>
                    </a:cubicBezTo>
                    <a:cubicBezTo>
                      <a:pt x="98" y="17"/>
                      <a:pt x="122" y="41"/>
                      <a:pt x="122" y="70"/>
                    </a:cubicBezTo>
                    <a:cubicBezTo>
                      <a:pt x="122" y="99"/>
                      <a:pt x="98" y="122"/>
                      <a:pt x="70" y="12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20"/>
              <p:cNvSpPr/>
              <p:nvPr/>
            </p:nvSpPr>
            <p:spPr bwMode="auto">
              <a:xfrm>
                <a:off x="117475" y="106363"/>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64" name="组合 63"/>
          <p:cNvGrpSpPr/>
          <p:nvPr/>
        </p:nvGrpSpPr>
        <p:grpSpPr>
          <a:xfrm>
            <a:off x="3649883" y="2018539"/>
            <a:ext cx="4690153" cy="756650"/>
            <a:chOff x="4911768" y="1624570"/>
            <a:chExt cx="6253537" cy="1008867"/>
          </a:xfrm>
        </p:grpSpPr>
        <p:sp>
          <p:nvSpPr>
            <p:cNvPr id="65" name="矩形 64"/>
            <p:cNvSpPr/>
            <p:nvPr/>
          </p:nvSpPr>
          <p:spPr>
            <a:xfrm>
              <a:off x="4911769" y="1624570"/>
              <a:ext cx="2408441" cy="430876"/>
            </a:xfrm>
            <a:prstGeom prst="rect">
              <a:avLst/>
            </a:prstGeom>
          </p:spPr>
          <p:txBody>
            <a:bodyPr wrap="square" lIns="91431" tIns="45716" rIns="91431" bIns="45716">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47"/>
            <p:cNvSpPr>
              <a:spLocks noChangeArrowheads="1"/>
            </p:cNvSpPr>
            <p:nvPr/>
          </p:nvSpPr>
          <p:spPr bwMode="auto">
            <a:xfrm>
              <a:off x="4911768" y="2013791"/>
              <a:ext cx="6253537"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grpSp>
      <p:grpSp>
        <p:nvGrpSpPr>
          <p:cNvPr id="67" name="组合 66"/>
          <p:cNvGrpSpPr/>
          <p:nvPr/>
        </p:nvGrpSpPr>
        <p:grpSpPr>
          <a:xfrm>
            <a:off x="3649883" y="2982878"/>
            <a:ext cx="4690153" cy="756650"/>
            <a:chOff x="4911768" y="1624570"/>
            <a:chExt cx="6253537" cy="1008867"/>
          </a:xfrm>
        </p:grpSpPr>
        <p:sp>
          <p:nvSpPr>
            <p:cNvPr id="68" name="矩形 67"/>
            <p:cNvSpPr/>
            <p:nvPr/>
          </p:nvSpPr>
          <p:spPr>
            <a:xfrm>
              <a:off x="4911769" y="1624570"/>
              <a:ext cx="2408441" cy="430876"/>
            </a:xfrm>
            <a:prstGeom prst="rect">
              <a:avLst/>
            </a:prstGeom>
          </p:spPr>
          <p:txBody>
            <a:bodyPr wrap="square" lIns="91431" tIns="45716" rIns="91431" bIns="45716">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矩形 47"/>
            <p:cNvSpPr>
              <a:spLocks noChangeArrowheads="1"/>
            </p:cNvSpPr>
            <p:nvPr/>
          </p:nvSpPr>
          <p:spPr bwMode="auto">
            <a:xfrm>
              <a:off x="4911768" y="2013791"/>
              <a:ext cx="6253537"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grpSp>
      <p:grpSp>
        <p:nvGrpSpPr>
          <p:cNvPr id="70" name="组合 69"/>
          <p:cNvGrpSpPr/>
          <p:nvPr/>
        </p:nvGrpSpPr>
        <p:grpSpPr>
          <a:xfrm>
            <a:off x="3649883" y="3947216"/>
            <a:ext cx="4690153" cy="756650"/>
            <a:chOff x="4911768" y="1624570"/>
            <a:chExt cx="6253537" cy="1008867"/>
          </a:xfrm>
        </p:grpSpPr>
        <p:sp>
          <p:nvSpPr>
            <p:cNvPr id="71" name="矩形 70"/>
            <p:cNvSpPr/>
            <p:nvPr/>
          </p:nvSpPr>
          <p:spPr>
            <a:xfrm>
              <a:off x="4911769" y="1624570"/>
              <a:ext cx="2408441" cy="430876"/>
            </a:xfrm>
            <a:prstGeom prst="rect">
              <a:avLst/>
            </a:prstGeom>
          </p:spPr>
          <p:txBody>
            <a:bodyPr wrap="square" lIns="91431" tIns="45716" rIns="91431" bIns="45716">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矩形 47"/>
            <p:cNvSpPr>
              <a:spLocks noChangeArrowheads="1"/>
            </p:cNvSpPr>
            <p:nvPr/>
          </p:nvSpPr>
          <p:spPr bwMode="auto">
            <a:xfrm>
              <a:off x="4911768" y="2013791"/>
              <a:ext cx="6253537" cy="619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grpSp>
      <p:sp>
        <p:nvSpPr>
          <p:cNvPr id="52"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具体工作明细</a:t>
            </a:r>
          </a:p>
        </p:txBody>
      </p:sp>
      <p:grpSp>
        <p:nvGrpSpPr>
          <p:cNvPr id="53" name="组合 52"/>
          <p:cNvGrpSpPr/>
          <p:nvPr/>
        </p:nvGrpSpPr>
        <p:grpSpPr>
          <a:xfrm rot="16200000">
            <a:off x="-72602" y="294246"/>
            <a:ext cx="288028" cy="162280"/>
            <a:chOff x="4355980" y="615740"/>
            <a:chExt cx="432044" cy="243422"/>
          </a:xfrm>
          <a:solidFill>
            <a:srgbClr val="C00000"/>
          </a:solidFill>
        </p:grpSpPr>
        <p:sp>
          <p:nvSpPr>
            <p:cNvPr id="54" name="等腰三角形 53"/>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500" fill="hold"/>
                                        <p:tgtEl>
                                          <p:spTgt spid="53"/>
                                        </p:tgtEl>
                                        <p:attrNameLst>
                                          <p:attrName>ppt_x</p:attrName>
                                        </p:attrNameLst>
                                      </p:cBhvr>
                                      <p:tavLst>
                                        <p:tav tm="0">
                                          <p:val>
                                            <p:strVal val="0-#ppt_w/2"/>
                                          </p:val>
                                        </p:tav>
                                        <p:tav tm="100000">
                                          <p:val>
                                            <p:strVal val="#ppt_x"/>
                                          </p:val>
                                        </p:tav>
                                      </p:tavLst>
                                    </p:anim>
                                    <p:anim calcmode="lin" valueType="num">
                                      <p:cBhvr additive="base">
                                        <p:cTn id="8" dur="500" fill="hold"/>
                                        <p:tgtEl>
                                          <p:spTgt spid="5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wipe(right)">
                                      <p:cBhvr>
                                        <p:cTn id="13" dur="500"/>
                                        <p:tgtEl>
                                          <p:spTgt spid="5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additive="base">
                                        <p:cTn id="18" dur="500" fill="hold"/>
                                        <p:tgtEl>
                                          <p:spTgt spid="41"/>
                                        </p:tgtEl>
                                        <p:attrNameLst>
                                          <p:attrName>ppt_x</p:attrName>
                                        </p:attrNameLst>
                                      </p:cBhvr>
                                      <p:tavLst>
                                        <p:tav tm="0">
                                          <p:val>
                                            <p:strVal val="#ppt_x"/>
                                          </p:val>
                                        </p:tav>
                                        <p:tav tm="100000">
                                          <p:val>
                                            <p:strVal val="#ppt_x"/>
                                          </p:val>
                                        </p:tav>
                                      </p:tavLst>
                                    </p:anim>
                                    <p:anim calcmode="lin" valueType="num">
                                      <p:cBhvr additive="base">
                                        <p:cTn id="19" dur="500" fill="hold"/>
                                        <p:tgtEl>
                                          <p:spTgt spid="4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additive="base">
                                        <p:cTn id="30" dur="500" fill="hold"/>
                                        <p:tgtEl>
                                          <p:spTgt spid="22"/>
                                        </p:tgtEl>
                                        <p:attrNameLst>
                                          <p:attrName>ppt_x</p:attrName>
                                        </p:attrNameLst>
                                      </p:cBhvr>
                                      <p:tavLst>
                                        <p:tav tm="0">
                                          <p:val>
                                            <p:strVal val="#ppt_x"/>
                                          </p:val>
                                        </p:tav>
                                        <p:tav tm="100000">
                                          <p:val>
                                            <p:strVal val="#ppt_x"/>
                                          </p:val>
                                        </p:tav>
                                      </p:tavLst>
                                    </p:anim>
                                    <p:anim calcmode="lin" valueType="num">
                                      <p:cBhvr additive="base">
                                        <p:cTn id="31" dur="500" fill="hold"/>
                                        <p:tgtEl>
                                          <p:spTgt spid="22"/>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ppt_x"/>
                                          </p:val>
                                        </p:tav>
                                        <p:tav tm="100000">
                                          <p:val>
                                            <p:strVal val="#ppt_x"/>
                                          </p:val>
                                        </p:tav>
                                      </p:tavLst>
                                    </p:anim>
                                    <p:anim calcmode="lin" valueType="num">
                                      <p:cBhvr additive="base">
                                        <p:cTn id="35" dur="500" fill="hold"/>
                                        <p:tgtEl>
                                          <p:spTgt spid="2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ppt_x"/>
                                          </p:val>
                                        </p:tav>
                                        <p:tav tm="100000">
                                          <p:val>
                                            <p:strVal val="#ppt_x"/>
                                          </p:val>
                                        </p:tav>
                                      </p:tavLst>
                                    </p:anim>
                                    <p:anim calcmode="lin" valueType="num">
                                      <p:cBhvr additive="base">
                                        <p:cTn id="39" dur="500" fill="hold"/>
                                        <p:tgtEl>
                                          <p:spTgt spid="2"/>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additive="base">
                                        <p:cTn id="42" dur="500" fill="hold"/>
                                        <p:tgtEl>
                                          <p:spTgt spid="4"/>
                                        </p:tgtEl>
                                        <p:attrNameLst>
                                          <p:attrName>ppt_x</p:attrName>
                                        </p:attrNameLst>
                                      </p:cBhvr>
                                      <p:tavLst>
                                        <p:tav tm="0">
                                          <p:val>
                                            <p:strVal val="#ppt_x"/>
                                          </p:val>
                                        </p:tav>
                                        <p:tav tm="100000">
                                          <p:val>
                                            <p:strVal val="#ppt_x"/>
                                          </p:val>
                                        </p:tav>
                                      </p:tavLst>
                                    </p:anim>
                                    <p:anim calcmode="lin" valueType="num">
                                      <p:cBhvr additive="base">
                                        <p:cTn id="43" dur="500" fill="hold"/>
                                        <p:tgtEl>
                                          <p:spTgt spid="4"/>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39"/>
                                        </p:tgtEl>
                                        <p:attrNameLst>
                                          <p:attrName>style.visibility</p:attrName>
                                        </p:attrNameLst>
                                      </p:cBhvr>
                                      <p:to>
                                        <p:strVal val="visible"/>
                                      </p:to>
                                    </p:set>
                                    <p:anim calcmode="lin" valueType="num">
                                      <p:cBhvr additive="base">
                                        <p:cTn id="50" dur="500" fill="hold"/>
                                        <p:tgtEl>
                                          <p:spTgt spid="39"/>
                                        </p:tgtEl>
                                        <p:attrNameLst>
                                          <p:attrName>ppt_x</p:attrName>
                                        </p:attrNameLst>
                                      </p:cBhvr>
                                      <p:tavLst>
                                        <p:tav tm="0">
                                          <p:val>
                                            <p:strVal val="#ppt_x"/>
                                          </p:val>
                                        </p:tav>
                                        <p:tav tm="100000">
                                          <p:val>
                                            <p:strVal val="#ppt_x"/>
                                          </p:val>
                                        </p:tav>
                                      </p:tavLst>
                                    </p:anim>
                                    <p:anim calcmode="lin" valueType="num">
                                      <p:cBhvr additive="base">
                                        <p:cTn id="51" dur="500" fill="hold"/>
                                        <p:tgtEl>
                                          <p:spTgt spid="39"/>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4"/>
                                        </p:tgtEl>
                                        <p:attrNameLst>
                                          <p:attrName>style.visibility</p:attrName>
                                        </p:attrNameLst>
                                      </p:cBhvr>
                                      <p:to>
                                        <p:strVal val="visible"/>
                                      </p:to>
                                    </p:set>
                                    <p:anim calcmode="lin" valueType="num">
                                      <p:cBhvr additive="base">
                                        <p:cTn id="54" dur="500" fill="hold"/>
                                        <p:tgtEl>
                                          <p:spTgt spid="64"/>
                                        </p:tgtEl>
                                        <p:attrNameLst>
                                          <p:attrName>ppt_x</p:attrName>
                                        </p:attrNameLst>
                                      </p:cBhvr>
                                      <p:tavLst>
                                        <p:tav tm="0">
                                          <p:val>
                                            <p:strVal val="#ppt_x"/>
                                          </p:val>
                                        </p:tav>
                                        <p:tav tm="100000">
                                          <p:val>
                                            <p:strVal val="#ppt_x"/>
                                          </p:val>
                                        </p:tav>
                                      </p:tavLst>
                                    </p:anim>
                                    <p:anim calcmode="lin" valueType="num">
                                      <p:cBhvr additive="base">
                                        <p:cTn id="55" dur="500" fill="hold"/>
                                        <p:tgtEl>
                                          <p:spTgt spid="64"/>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67"/>
                                        </p:tgtEl>
                                        <p:attrNameLst>
                                          <p:attrName>style.visibility</p:attrName>
                                        </p:attrNameLst>
                                      </p:cBhvr>
                                      <p:to>
                                        <p:strVal val="visible"/>
                                      </p:to>
                                    </p:set>
                                    <p:anim calcmode="lin" valueType="num">
                                      <p:cBhvr additive="base">
                                        <p:cTn id="58" dur="500" fill="hold"/>
                                        <p:tgtEl>
                                          <p:spTgt spid="67"/>
                                        </p:tgtEl>
                                        <p:attrNameLst>
                                          <p:attrName>ppt_x</p:attrName>
                                        </p:attrNameLst>
                                      </p:cBhvr>
                                      <p:tavLst>
                                        <p:tav tm="0">
                                          <p:val>
                                            <p:strVal val="#ppt_x"/>
                                          </p:val>
                                        </p:tav>
                                        <p:tav tm="100000">
                                          <p:val>
                                            <p:strVal val="#ppt_x"/>
                                          </p:val>
                                        </p:tav>
                                      </p:tavLst>
                                    </p:anim>
                                    <p:anim calcmode="lin" valueType="num">
                                      <p:cBhvr additive="base">
                                        <p:cTn id="59" dur="500" fill="hold"/>
                                        <p:tgtEl>
                                          <p:spTgt spid="67"/>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fill="hold"/>
                                        <p:tgtEl>
                                          <p:spTgt spid="70"/>
                                        </p:tgtEl>
                                        <p:attrNameLst>
                                          <p:attrName>ppt_x</p:attrName>
                                        </p:attrNameLst>
                                      </p:cBhvr>
                                      <p:tavLst>
                                        <p:tav tm="0">
                                          <p:val>
                                            <p:strVal val="#ppt_x"/>
                                          </p:val>
                                        </p:tav>
                                        <p:tav tm="100000">
                                          <p:val>
                                            <p:strVal val="#ppt_x"/>
                                          </p:val>
                                        </p:tav>
                                      </p:tavLst>
                                    </p:anim>
                                    <p:anim calcmode="lin" valueType="num">
                                      <p:cBhvr additive="base">
                                        <p:cTn id="63"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7" grpId="0" animBg="1"/>
      <p:bldP spid="22" grpId="0" animBg="1"/>
      <p:bldP spid="27" grpId="0" animBg="1"/>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Freeform 29"/>
          <p:cNvSpPr/>
          <p:nvPr/>
        </p:nvSpPr>
        <p:spPr bwMode="auto">
          <a:xfrm>
            <a:off x="6850065" y="3690596"/>
            <a:ext cx="107950" cy="1588"/>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91440" tIns="45720" rIns="91440" bIns="4572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1" name="Group 134"/>
          <p:cNvGrpSpPr/>
          <p:nvPr/>
        </p:nvGrpSpPr>
        <p:grpSpPr>
          <a:xfrm>
            <a:off x="3788277" y="2223796"/>
            <a:ext cx="1567446" cy="2423713"/>
            <a:chOff x="3606801" y="1272140"/>
            <a:chExt cx="1920875" cy="2970213"/>
          </a:xfrm>
        </p:grpSpPr>
        <p:sp>
          <p:nvSpPr>
            <p:cNvPr id="70"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rgbClr val="C0000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1"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88"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solidFill>
                <a:srgbClr val="C0000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solidFill>
                <a:srgbClr val="00206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solidFill>
                <a:srgbClr val="C0000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3"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rgbClr val="00206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rgbClr val="C0000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rgbClr val="00206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rgbClr val="00206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rgbClr val="C00000"/>
            </a:solidFill>
            <a:ln w="9525">
              <a:noFill/>
              <a:round/>
            </a:ln>
          </p:spPr>
          <p:txBody>
            <a:bodyPr vert="horz" wrap="square" lIns="121920" tIns="60960" rIns="121920" bIns="60960" numCol="1" anchor="t" anchorCtr="0" compatLnSpc="1"/>
            <a:lstStyle/>
            <a:p>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4325315" y="1590118"/>
            <a:ext cx="540000" cy="540000"/>
            <a:chOff x="5767086" y="2245467"/>
            <a:chExt cx="720000" cy="720000"/>
          </a:xfrm>
        </p:grpSpPr>
        <p:sp>
          <p:nvSpPr>
            <p:cNvPr id="106" name="Oval 49"/>
            <p:cNvSpPr/>
            <p:nvPr/>
          </p:nvSpPr>
          <p:spPr>
            <a:xfrm>
              <a:off x="5767086" y="2245467"/>
              <a:ext cx="720000" cy="72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4" name="组合 113"/>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115"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116"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9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grpSp>
        <p:nvGrpSpPr>
          <p:cNvPr id="7" name="组合 6"/>
          <p:cNvGrpSpPr/>
          <p:nvPr/>
        </p:nvGrpSpPr>
        <p:grpSpPr>
          <a:xfrm>
            <a:off x="3363817" y="3633233"/>
            <a:ext cx="540000" cy="540000"/>
            <a:chOff x="4485089" y="4969620"/>
            <a:chExt cx="720000" cy="720000"/>
          </a:xfrm>
        </p:grpSpPr>
        <p:sp>
          <p:nvSpPr>
            <p:cNvPr id="95" name="Oval 113"/>
            <p:cNvSpPr/>
            <p:nvPr/>
          </p:nvSpPr>
          <p:spPr>
            <a:xfrm>
              <a:off x="4485089" y="4969620"/>
              <a:ext cx="720000" cy="72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0"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19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8" name="组合 7"/>
          <p:cNvGrpSpPr/>
          <p:nvPr/>
        </p:nvGrpSpPr>
        <p:grpSpPr>
          <a:xfrm>
            <a:off x="5240184" y="3633233"/>
            <a:ext cx="540000" cy="540000"/>
            <a:chOff x="6986912" y="4969620"/>
            <a:chExt cx="720000" cy="720000"/>
          </a:xfrm>
        </p:grpSpPr>
        <p:sp>
          <p:nvSpPr>
            <p:cNvPr id="104" name="Oval 131"/>
            <p:cNvSpPr/>
            <p:nvPr/>
          </p:nvSpPr>
          <p:spPr>
            <a:xfrm>
              <a:off x="6986912" y="4969620"/>
              <a:ext cx="720000" cy="720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19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5" name="组合 4"/>
          <p:cNvGrpSpPr/>
          <p:nvPr/>
        </p:nvGrpSpPr>
        <p:grpSpPr>
          <a:xfrm>
            <a:off x="3167897" y="2321993"/>
            <a:ext cx="540000" cy="540000"/>
            <a:chOff x="4223862" y="3221300"/>
            <a:chExt cx="720000" cy="720000"/>
          </a:xfrm>
        </p:grpSpPr>
        <p:sp>
          <p:nvSpPr>
            <p:cNvPr id="49" name="Oval 98"/>
            <p:cNvSpPr/>
            <p:nvPr/>
          </p:nvSpPr>
          <p:spPr>
            <a:xfrm>
              <a:off x="4223862" y="3221300"/>
              <a:ext cx="720000" cy="72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19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6" name="组合 5"/>
          <p:cNvGrpSpPr/>
          <p:nvPr/>
        </p:nvGrpSpPr>
        <p:grpSpPr>
          <a:xfrm>
            <a:off x="5436105" y="2321993"/>
            <a:ext cx="540000" cy="540000"/>
            <a:chOff x="7248140" y="3221300"/>
            <a:chExt cx="720000" cy="720000"/>
          </a:xfrm>
        </p:grpSpPr>
        <p:sp>
          <p:nvSpPr>
            <p:cNvPr id="99" name="Oval 117"/>
            <p:cNvSpPr/>
            <p:nvPr/>
          </p:nvSpPr>
          <p:spPr>
            <a:xfrm>
              <a:off x="7248140" y="3221300"/>
              <a:ext cx="720000" cy="720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1" name="Group 92"/>
            <p:cNvGrpSpPr/>
            <p:nvPr/>
          </p:nvGrpSpPr>
          <p:grpSpPr>
            <a:xfrm>
              <a:off x="7402081" y="3457484"/>
              <a:ext cx="436183" cy="271696"/>
              <a:chOff x="5172076" y="1938338"/>
              <a:chExt cx="471488" cy="293688"/>
            </a:xfrm>
            <a:solidFill>
              <a:schemeClr val="bg1">
                <a:lumMod val="95000"/>
              </a:schemeClr>
            </a:solidFill>
          </p:grpSpPr>
          <p:sp>
            <p:nvSpPr>
              <p:cNvPr id="13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19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19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4"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19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135" name="矩形 134"/>
          <p:cNvSpPr/>
          <p:nvPr/>
        </p:nvSpPr>
        <p:spPr>
          <a:xfrm>
            <a:off x="6134240" y="2171955"/>
            <a:ext cx="1292648" cy="300076"/>
          </a:xfrm>
          <a:prstGeom prst="rect">
            <a:avLst/>
          </a:prstGeom>
        </p:spPr>
        <p:txBody>
          <a:bodyPr wrap="none" lIns="68573" tIns="34287" rIns="68573" bIns="34287">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6" name="矩形 47"/>
          <p:cNvSpPr>
            <a:spLocks noChangeArrowheads="1"/>
          </p:cNvSpPr>
          <p:nvPr/>
        </p:nvSpPr>
        <p:spPr bwMode="auto">
          <a:xfrm>
            <a:off x="6134239" y="2447533"/>
            <a:ext cx="2282339"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137" name="矩形 136"/>
          <p:cNvSpPr/>
          <p:nvPr/>
        </p:nvSpPr>
        <p:spPr>
          <a:xfrm>
            <a:off x="1946374" y="3588684"/>
            <a:ext cx="1292648" cy="300076"/>
          </a:xfrm>
          <a:prstGeom prst="rect">
            <a:avLst/>
          </a:prstGeom>
        </p:spPr>
        <p:txBody>
          <a:bodyPr wrap="none" lIns="68573" tIns="34287" rIns="68573" bIns="34287">
            <a:spAutoFit/>
          </a:bodyPr>
          <a:lstStyle/>
          <a:p>
            <a:pPr algn="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8" name="矩形 47"/>
          <p:cNvSpPr>
            <a:spLocks noChangeArrowheads="1"/>
          </p:cNvSpPr>
          <p:nvPr/>
        </p:nvSpPr>
        <p:spPr bwMode="auto">
          <a:xfrm>
            <a:off x="956683" y="3864262"/>
            <a:ext cx="2282339"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139" name="矩形 138"/>
          <p:cNvSpPr/>
          <p:nvPr/>
        </p:nvSpPr>
        <p:spPr>
          <a:xfrm>
            <a:off x="5925429" y="3588684"/>
            <a:ext cx="1292648" cy="300076"/>
          </a:xfrm>
          <a:prstGeom prst="rect">
            <a:avLst/>
          </a:prstGeom>
        </p:spPr>
        <p:txBody>
          <a:bodyPr wrap="none" lIns="68573" tIns="34287" rIns="68573" bIns="34287">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0" name="矩形 47"/>
          <p:cNvSpPr>
            <a:spLocks noChangeArrowheads="1"/>
          </p:cNvSpPr>
          <p:nvPr/>
        </p:nvSpPr>
        <p:spPr bwMode="auto">
          <a:xfrm>
            <a:off x="5927529" y="3864262"/>
            <a:ext cx="2302071"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141" name="矩形 140"/>
          <p:cNvSpPr/>
          <p:nvPr/>
        </p:nvSpPr>
        <p:spPr>
          <a:xfrm>
            <a:off x="1946374" y="2232113"/>
            <a:ext cx="1292648" cy="300076"/>
          </a:xfrm>
          <a:prstGeom prst="rect">
            <a:avLst/>
          </a:prstGeom>
        </p:spPr>
        <p:txBody>
          <a:bodyPr wrap="none" lIns="68573" tIns="34287" rIns="68573" bIns="34287">
            <a:spAutoFit/>
          </a:bodyPr>
          <a:lstStyle/>
          <a:p>
            <a:pPr algn="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2" name="矩形 47"/>
          <p:cNvSpPr>
            <a:spLocks noChangeArrowheads="1"/>
          </p:cNvSpPr>
          <p:nvPr/>
        </p:nvSpPr>
        <p:spPr bwMode="auto">
          <a:xfrm>
            <a:off x="709863" y="2507690"/>
            <a:ext cx="2345012"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143" name="矩形 142"/>
          <p:cNvSpPr/>
          <p:nvPr/>
        </p:nvSpPr>
        <p:spPr>
          <a:xfrm>
            <a:off x="3925676" y="789713"/>
            <a:ext cx="1292648"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 name="矩形 47"/>
          <p:cNvSpPr>
            <a:spLocks noChangeArrowheads="1"/>
          </p:cNvSpPr>
          <p:nvPr/>
        </p:nvSpPr>
        <p:spPr bwMode="auto">
          <a:xfrm>
            <a:off x="3299364" y="1065291"/>
            <a:ext cx="2545273"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48"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重点工作回顾</a:t>
            </a:r>
          </a:p>
        </p:txBody>
      </p:sp>
      <p:grpSp>
        <p:nvGrpSpPr>
          <p:cNvPr id="52" name="组合 51"/>
          <p:cNvGrpSpPr/>
          <p:nvPr/>
        </p:nvGrpSpPr>
        <p:grpSpPr>
          <a:xfrm rot="16200000">
            <a:off x="-72602" y="294246"/>
            <a:ext cx="288028" cy="162280"/>
            <a:chOff x="4355980" y="615740"/>
            <a:chExt cx="432044" cy="243422"/>
          </a:xfrm>
          <a:solidFill>
            <a:srgbClr val="C00000"/>
          </a:solidFill>
        </p:grpSpPr>
        <p:sp>
          <p:nvSpPr>
            <p:cNvPr id="53" name="等腰三角形 52"/>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58" name="任意多边形 57"/>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solidFill>
                  <a:srgbClr val="000000"/>
                </a:solidFill>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right)">
                                      <p:cBhvr>
                                        <p:cTn id="13" dur="500"/>
                                        <p:tgtEl>
                                          <p:spTgt spid="48"/>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1000"/>
                                        <p:tgtEl>
                                          <p:spTgt spid="51"/>
                                        </p:tgtEl>
                                      </p:cBhvr>
                                    </p:animEffect>
                                    <p:anim calcmode="lin" valueType="num">
                                      <p:cBhvr>
                                        <p:cTn id="24" dur="1000" fill="hold"/>
                                        <p:tgtEl>
                                          <p:spTgt spid="51"/>
                                        </p:tgtEl>
                                        <p:attrNameLst>
                                          <p:attrName>ppt_x</p:attrName>
                                        </p:attrNameLst>
                                      </p:cBhvr>
                                      <p:tavLst>
                                        <p:tav tm="0">
                                          <p:val>
                                            <p:strVal val="#ppt_x"/>
                                          </p:val>
                                        </p:tav>
                                        <p:tav tm="100000">
                                          <p:val>
                                            <p:strVal val="#ppt_x"/>
                                          </p:val>
                                        </p:tav>
                                      </p:tavLst>
                                    </p:anim>
                                    <p:anim calcmode="lin" valueType="num">
                                      <p:cBhvr>
                                        <p:cTn id="25" dur="1000" fill="hold"/>
                                        <p:tgtEl>
                                          <p:spTgt spid="5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1000"/>
                                        <p:tgtEl>
                                          <p:spTgt spid="6"/>
                                        </p:tgtEl>
                                      </p:cBhvr>
                                    </p:animEffect>
                                    <p:anim calcmode="lin" valueType="num">
                                      <p:cBhvr>
                                        <p:cTn id="49" dur="1000" fill="hold"/>
                                        <p:tgtEl>
                                          <p:spTgt spid="6"/>
                                        </p:tgtEl>
                                        <p:attrNameLst>
                                          <p:attrName>ppt_x</p:attrName>
                                        </p:attrNameLst>
                                      </p:cBhvr>
                                      <p:tavLst>
                                        <p:tav tm="0">
                                          <p:val>
                                            <p:strVal val="#ppt_x"/>
                                          </p:val>
                                        </p:tav>
                                        <p:tav tm="100000">
                                          <p:val>
                                            <p:strVal val="#ppt_x"/>
                                          </p:val>
                                        </p:tav>
                                      </p:tavLst>
                                    </p:anim>
                                    <p:anim calcmode="lin" valueType="num">
                                      <p:cBhvr>
                                        <p:cTn id="50" dur="1000" fill="hold"/>
                                        <p:tgtEl>
                                          <p:spTgt spid="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35"/>
                                        </p:tgtEl>
                                        <p:attrNameLst>
                                          <p:attrName>style.visibility</p:attrName>
                                        </p:attrNameLst>
                                      </p:cBhvr>
                                      <p:to>
                                        <p:strVal val="visible"/>
                                      </p:to>
                                    </p:set>
                                    <p:animEffect transition="in" filter="fade">
                                      <p:cBhvr>
                                        <p:cTn id="53" dur="1000"/>
                                        <p:tgtEl>
                                          <p:spTgt spid="135"/>
                                        </p:tgtEl>
                                      </p:cBhvr>
                                    </p:animEffect>
                                    <p:anim calcmode="lin" valueType="num">
                                      <p:cBhvr>
                                        <p:cTn id="54" dur="1000" fill="hold"/>
                                        <p:tgtEl>
                                          <p:spTgt spid="135"/>
                                        </p:tgtEl>
                                        <p:attrNameLst>
                                          <p:attrName>ppt_x</p:attrName>
                                        </p:attrNameLst>
                                      </p:cBhvr>
                                      <p:tavLst>
                                        <p:tav tm="0">
                                          <p:val>
                                            <p:strVal val="#ppt_x"/>
                                          </p:val>
                                        </p:tav>
                                        <p:tav tm="100000">
                                          <p:val>
                                            <p:strVal val="#ppt_x"/>
                                          </p:val>
                                        </p:tav>
                                      </p:tavLst>
                                    </p:anim>
                                    <p:anim calcmode="lin" valueType="num">
                                      <p:cBhvr>
                                        <p:cTn id="55" dur="1000" fill="hold"/>
                                        <p:tgtEl>
                                          <p:spTgt spid="13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6"/>
                                        </p:tgtEl>
                                        <p:attrNameLst>
                                          <p:attrName>style.visibility</p:attrName>
                                        </p:attrNameLst>
                                      </p:cBhvr>
                                      <p:to>
                                        <p:strVal val="visible"/>
                                      </p:to>
                                    </p:set>
                                    <p:animEffect transition="in" filter="fade">
                                      <p:cBhvr>
                                        <p:cTn id="58" dur="1000"/>
                                        <p:tgtEl>
                                          <p:spTgt spid="136"/>
                                        </p:tgtEl>
                                      </p:cBhvr>
                                    </p:animEffect>
                                    <p:anim calcmode="lin" valueType="num">
                                      <p:cBhvr>
                                        <p:cTn id="59" dur="1000" fill="hold"/>
                                        <p:tgtEl>
                                          <p:spTgt spid="136"/>
                                        </p:tgtEl>
                                        <p:attrNameLst>
                                          <p:attrName>ppt_x</p:attrName>
                                        </p:attrNameLst>
                                      </p:cBhvr>
                                      <p:tavLst>
                                        <p:tav tm="0">
                                          <p:val>
                                            <p:strVal val="#ppt_x"/>
                                          </p:val>
                                        </p:tav>
                                        <p:tav tm="100000">
                                          <p:val>
                                            <p:strVal val="#ppt_x"/>
                                          </p:val>
                                        </p:tav>
                                      </p:tavLst>
                                    </p:anim>
                                    <p:anim calcmode="lin" valueType="num">
                                      <p:cBhvr>
                                        <p:cTn id="60" dur="1000" fill="hold"/>
                                        <p:tgtEl>
                                          <p:spTgt spid="13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37"/>
                                        </p:tgtEl>
                                        <p:attrNameLst>
                                          <p:attrName>style.visibility</p:attrName>
                                        </p:attrNameLst>
                                      </p:cBhvr>
                                      <p:to>
                                        <p:strVal val="visible"/>
                                      </p:to>
                                    </p:set>
                                    <p:animEffect transition="in" filter="fade">
                                      <p:cBhvr>
                                        <p:cTn id="63" dur="1000"/>
                                        <p:tgtEl>
                                          <p:spTgt spid="137"/>
                                        </p:tgtEl>
                                      </p:cBhvr>
                                    </p:animEffect>
                                    <p:anim calcmode="lin" valueType="num">
                                      <p:cBhvr>
                                        <p:cTn id="64" dur="1000" fill="hold"/>
                                        <p:tgtEl>
                                          <p:spTgt spid="137"/>
                                        </p:tgtEl>
                                        <p:attrNameLst>
                                          <p:attrName>ppt_x</p:attrName>
                                        </p:attrNameLst>
                                      </p:cBhvr>
                                      <p:tavLst>
                                        <p:tav tm="0">
                                          <p:val>
                                            <p:strVal val="#ppt_x"/>
                                          </p:val>
                                        </p:tav>
                                        <p:tav tm="100000">
                                          <p:val>
                                            <p:strVal val="#ppt_x"/>
                                          </p:val>
                                        </p:tav>
                                      </p:tavLst>
                                    </p:anim>
                                    <p:anim calcmode="lin" valueType="num">
                                      <p:cBhvr>
                                        <p:cTn id="65" dur="1000" fill="hold"/>
                                        <p:tgtEl>
                                          <p:spTgt spid="137"/>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38"/>
                                        </p:tgtEl>
                                        <p:attrNameLst>
                                          <p:attrName>style.visibility</p:attrName>
                                        </p:attrNameLst>
                                      </p:cBhvr>
                                      <p:to>
                                        <p:strVal val="visible"/>
                                      </p:to>
                                    </p:set>
                                    <p:animEffect transition="in" filter="fade">
                                      <p:cBhvr>
                                        <p:cTn id="68" dur="1000"/>
                                        <p:tgtEl>
                                          <p:spTgt spid="138"/>
                                        </p:tgtEl>
                                      </p:cBhvr>
                                    </p:animEffect>
                                    <p:anim calcmode="lin" valueType="num">
                                      <p:cBhvr>
                                        <p:cTn id="69" dur="1000" fill="hold"/>
                                        <p:tgtEl>
                                          <p:spTgt spid="138"/>
                                        </p:tgtEl>
                                        <p:attrNameLst>
                                          <p:attrName>ppt_x</p:attrName>
                                        </p:attrNameLst>
                                      </p:cBhvr>
                                      <p:tavLst>
                                        <p:tav tm="0">
                                          <p:val>
                                            <p:strVal val="#ppt_x"/>
                                          </p:val>
                                        </p:tav>
                                        <p:tav tm="100000">
                                          <p:val>
                                            <p:strVal val="#ppt_x"/>
                                          </p:val>
                                        </p:tav>
                                      </p:tavLst>
                                    </p:anim>
                                    <p:anim calcmode="lin" valueType="num">
                                      <p:cBhvr>
                                        <p:cTn id="70" dur="1000" fill="hold"/>
                                        <p:tgtEl>
                                          <p:spTgt spid="138"/>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9"/>
                                        </p:tgtEl>
                                        <p:attrNameLst>
                                          <p:attrName>style.visibility</p:attrName>
                                        </p:attrNameLst>
                                      </p:cBhvr>
                                      <p:to>
                                        <p:strVal val="visible"/>
                                      </p:to>
                                    </p:set>
                                    <p:animEffect transition="in" filter="fade">
                                      <p:cBhvr>
                                        <p:cTn id="73" dur="1000"/>
                                        <p:tgtEl>
                                          <p:spTgt spid="139"/>
                                        </p:tgtEl>
                                      </p:cBhvr>
                                    </p:animEffect>
                                    <p:anim calcmode="lin" valueType="num">
                                      <p:cBhvr>
                                        <p:cTn id="74" dur="1000" fill="hold"/>
                                        <p:tgtEl>
                                          <p:spTgt spid="139"/>
                                        </p:tgtEl>
                                        <p:attrNameLst>
                                          <p:attrName>ppt_x</p:attrName>
                                        </p:attrNameLst>
                                      </p:cBhvr>
                                      <p:tavLst>
                                        <p:tav tm="0">
                                          <p:val>
                                            <p:strVal val="#ppt_x"/>
                                          </p:val>
                                        </p:tav>
                                        <p:tav tm="100000">
                                          <p:val>
                                            <p:strVal val="#ppt_x"/>
                                          </p:val>
                                        </p:tav>
                                      </p:tavLst>
                                    </p:anim>
                                    <p:anim calcmode="lin" valueType="num">
                                      <p:cBhvr>
                                        <p:cTn id="75" dur="1000" fill="hold"/>
                                        <p:tgtEl>
                                          <p:spTgt spid="13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0"/>
                                        </p:tgtEl>
                                        <p:attrNameLst>
                                          <p:attrName>style.visibility</p:attrName>
                                        </p:attrNameLst>
                                      </p:cBhvr>
                                      <p:to>
                                        <p:strVal val="visible"/>
                                      </p:to>
                                    </p:set>
                                    <p:animEffect transition="in" filter="fade">
                                      <p:cBhvr>
                                        <p:cTn id="78" dur="1000"/>
                                        <p:tgtEl>
                                          <p:spTgt spid="140"/>
                                        </p:tgtEl>
                                      </p:cBhvr>
                                    </p:animEffect>
                                    <p:anim calcmode="lin" valueType="num">
                                      <p:cBhvr>
                                        <p:cTn id="79" dur="1000" fill="hold"/>
                                        <p:tgtEl>
                                          <p:spTgt spid="140"/>
                                        </p:tgtEl>
                                        <p:attrNameLst>
                                          <p:attrName>ppt_x</p:attrName>
                                        </p:attrNameLst>
                                      </p:cBhvr>
                                      <p:tavLst>
                                        <p:tav tm="0">
                                          <p:val>
                                            <p:strVal val="#ppt_x"/>
                                          </p:val>
                                        </p:tav>
                                        <p:tav tm="100000">
                                          <p:val>
                                            <p:strVal val="#ppt_x"/>
                                          </p:val>
                                        </p:tav>
                                      </p:tavLst>
                                    </p:anim>
                                    <p:anim calcmode="lin" valueType="num">
                                      <p:cBhvr>
                                        <p:cTn id="80" dur="1000" fill="hold"/>
                                        <p:tgtEl>
                                          <p:spTgt spid="14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41"/>
                                        </p:tgtEl>
                                        <p:attrNameLst>
                                          <p:attrName>style.visibility</p:attrName>
                                        </p:attrNameLst>
                                      </p:cBhvr>
                                      <p:to>
                                        <p:strVal val="visible"/>
                                      </p:to>
                                    </p:set>
                                    <p:animEffect transition="in" filter="fade">
                                      <p:cBhvr>
                                        <p:cTn id="83" dur="1000"/>
                                        <p:tgtEl>
                                          <p:spTgt spid="141"/>
                                        </p:tgtEl>
                                      </p:cBhvr>
                                    </p:animEffect>
                                    <p:anim calcmode="lin" valueType="num">
                                      <p:cBhvr>
                                        <p:cTn id="84" dur="1000" fill="hold"/>
                                        <p:tgtEl>
                                          <p:spTgt spid="141"/>
                                        </p:tgtEl>
                                        <p:attrNameLst>
                                          <p:attrName>ppt_x</p:attrName>
                                        </p:attrNameLst>
                                      </p:cBhvr>
                                      <p:tavLst>
                                        <p:tav tm="0">
                                          <p:val>
                                            <p:strVal val="#ppt_x"/>
                                          </p:val>
                                        </p:tav>
                                        <p:tav tm="100000">
                                          <p:val>
                                            <p:strVal val="#ppt_x"/>
                                          </p:val>
                                        </p:tav>
                                      </p:tavLst>
                                    </p:anim>
                                    <p:anim calcmode="lin" valueType="num">
                                      <p:cBhvr>
                                        <p:cTn id="85" dur="1000" fill="hold"/>
                                        <p:tgtEl>
                                          <p:spTgt spid="14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1000"/>
                                        <p:tgtEl>
                                          <p:spTgt spid="142"/>
                                        </p:tgtEl>
                                      </p:cBhvr>
                                    </p:animEffect>
                                    <p:anim calcmode="lin" valueType="num">
                                      <p:cBhvr>
                                        <p:cTn id="89" dur="1000" fill="hold"/>
                                        <p:tgtEl>
                                          <p:spTgt spid="142"/>
                                        </p:tgtEl>
                                        <p:attrNameLst>
                                          <p:attrName>ppt_x</p:attrName>
                                        </p:attrNameLst>
                                      </p:cBhvr>
                                      <p:tavLst>
                                        <p:tav tm="0">
                                          <p:val>
                                            <p:strVal val="#ppt_x"/>
                                          </p:val>
                                        </p:tav>
                                        <p:tav tm="100000">
                                          <p:val>
                                            <p:strVal val="#ppt_x"/>
                                          </p:val>
                                        </p:tav>
                                      </p:tavLst>
                                    </p:anim>
                                    <p:anim calcmode="lin" valueType="num">
                                      <p:cBhvr>
                                        <p:cTn id="90" dur="1000" fill="hold"/>
                                        <p:tgtEl>
                                          <p:spTgt spid="142"/>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43"/>
                                        </p:tgtEl>
                                        <p:attrNameLst>
                                          <p:attrName>style.visibility</p:attrName>
                                        </p:attrNameLst>
                                      </p:cBhvr>
                                      <p:to>
                                        <p:strVal val="visible"/>
                                      </p:to>
                                    </p:set>
                                    <p:animEffect transition="in" filter="fade">
                                      <p:cBhvr>
                                        <p:cTn id="93" dur="1000"/>
                                        <p:tgtEl>
                                          <p:spTgt spid="143"/>
                                        </p:tgtEl>
                                      </p:cBhvr>
                                    </p:animEffect>
                                    <p:anim calcmode="lin" valueType="num">
                                      <p:cBhvr>
                                        <p:cTn id="94" dur="1000" fill="hold"/>
                                        <p:tgtEl>
                                          <p:spTgt spid="143"/>
                                        </p:tgtEl>
                                        <p:attrNameLst>
                                          <p:attrName>ppt_x</p:attrName>
                                        </p:attrNameLst>
                                      </p:cBhvr>
                                      <p:tavLst>
                                        <p:tav tm="0">
                                          <p:val>
                                            <p:strVal val="#ppt_x"/>
                                          </p:val>
                                        </p:tav>
                                        <p:tav tm="100000">
                                          <p:val>
                                            <p:strVal val="#ppt_x"/>
                                          </p:val>
                                        </p:tav>
                                      </p:tavLst>
                                    </p:anim>
                                    <p:anim calcmode="lin" valueType="num">
                                      <p:cBhvr>
                                        <p:cTn id="95" dur="1000" fill="hold"/>
                                        <p:tgtEl>
                                          <p:spTgt spid="143"/>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44"/>
                                        </p:tgtEl>
                                        <p:attrNameLst>
                                          <p:attrName>style.visibility</p:attrName>
                                        </p:attrNameLst>
                                      </p:cBhvr>
                                      <p:to>
                                        <p:strVal val="visible"/>
                                      </p:to>
                                    </p:set>
                                    <p:animEffect transition="in" filter="fade">
                                      <p:cBhvr>
                                        <p:cTn id="98" dur="1000"/>
                                        <p:tgtEl>
                                          <p:spTgt spid="144"/>
                                        </p:tgtEl>
                                      </p:cBhvr>
                                    </p:animEffect>
                                    <p:anim calcmode="lin" valueType="num">
                                      <p:cBhvr>
                                        <p:cTn id="99" dur="1000" fill="hold"/>
                                        <p:tgtEl>
                                          <p:spTgt spid="144"/>
                                        </p:tgtEl>
                                        <p:attrNameLst>
                                          <p:attrName>ppt_x</p:attrName>
                                        </p:attrNameLst>
                                      </p:cBhvr>
                                      <p:tavLst>
                                        <p:tav tm="0">
                                          <p:val>
                                            <p:strVal val="#ppt_x"/>
                                          </p:val>
                                        </p:tav>
                                        <p:tav tm="100000">
                                          <p:val>
                                            <p:strVal val="#ppt_x"/>
                                          </p:val>
                                        </p:tav>
                                      </p:tavLst>
                                    </p:anim>
                                    <p:anim calcmode="lin" valueType="num">
                                      <p:cBhvr>
                                        <p:cTn id="100"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135" grpId="0"/>
      <p:bldP spid="136" grpId="0"/>
      <p:bldP spid="137" grpId="0"/>
      <p:bldP spid="138" grpId="0"/>
      <p:bldP spid="139" grpId="0"/>
      <p:bldP spid="140" grpId="0"/>
      <p:bldP spid="141" grpId="0"/>
      <p:bldP spid="142" grpId="0"/>
      <p:bldP spid="143" grpId="0"/>
      <p:bldP spid="144" grpId="0"/>
      <p:bldP spid="4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椭圆 76"/>
          <p:cNvSpPr/>
          <p:nvPr/>
        </p:nvSpPr>
        <p:spPr>
          <a:xfrm>
            <a:off x="2612551" y="1025420"/>
            <a:ext cx="1704110" cy="170411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椭圆 86"/>
          <p:cNvSpPr/>
          <p:nvPr/>
        </p:nvSpPr>
        <p:spPr>
          <a:xfrm>
            <a:off x="6670984" y="1025420"/>
            <a:ext cx="1704110" cy="170411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矩形 87"/>
          <p:cNvSpPr/>
          <p:nvPr/>
        </p:nvSpPr>
        <p:spPr>
          <a:xfrm>
            <a:off x="6885472" y="1553048"/>
            <a:ext cx="1363235" cy="928075"/>
          </a:xfrm>
          <a:prstGeom prst="rect">
            <a:avLst/>
          </a:prstGeom>
        </p:spPr>
        <p:txBody>
          <a:bodyPr wrap="square" lIns="68580" tIns="34290" rIns="68580" bIns="34290">
            <a:spAutoFit/>
          </a:bodyPr>
          <a:lstStyle/>
          <a:p>
            <a:pPr algn="ctr">
              <a:lnSpc>
                <a:spcPct val="130000"/>
              </a:lnSpc>
              <a:spcBef>
                <a:spcPct val="0"/>
              </a:spcBef>
              <a:buNone/>
            </a:pPr>
            <a:r>
              <a:rPr lang="zh-CN" altLang="en-US" sz="11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9" name="矩形 47"/>
          <p:cNvSpPr>
            <a:spLocks noChangeArrowheads="1"/>
          </p:cNvSpPr>
          <p:nvPr/>
        </p:nvSpPr>
        <p:spPr bwMode="auto">
          <a:xfrm>
            <a:off x="2707055" y="1662370"/>
            <a:ext cx="1515101" cy="644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ctr">
              <a:lnSpc>
                <a:spcPct val="120000"/>
              </a:lnSpc>
              <a:spcBef>
                <a:spcPct val="0"/>
              </a:spcBef>
            </a:pPr>
            <a:r>
              <a:rPr lang="zh-CN" altLang="en-US" sz="1100" dirty="0">
                <a:solidFill>
                  <a:schemeClr val="bg1"/>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3"/>
          <p:cNvSpPr>
            <a:spLocks noChangeArrowheads="1"/>
          </p:cNvSpPr>
          <p:nvPr/>
        </p:nvSpPr>
        <p:spPr bwMode="auto">
          <a:xfrm>
            <a:off x="3025835" y="1358343"/>
            <a:ext cx="8733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sp>
        <p:nvSpPr>
          <p:cNvPr id="17" name="矩形 3"/>
          <p:cNvSpPr>
            <a:spLocks noChangeArrowheads="1"/>
          </p:cNvSpPr>
          <p:nvPr/>
        </p:nvSpPr>
        <p:spPr bwMode="auto">
          <a:xfrm>
            <a:off x="7111386" y="1293633"/>
            <a:ext cx="8733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sp>
        <p:nvSpPr>
          <p:cNvPr id="26"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团队建设情况</a:t>
            </a:r>
          </a:p>
        </p:txBody>
      </p:sp>
      <p:grpSp>
        <p:nvGrpSpPr>
          <p:cNvPr id="27" name="组合 26"/>
          <p:cNvGrpSpPr/>
          <p:nvPr/>
        </p:nvGrpSpPr>
        <p:grpSpPr>
          <a:xfrm rot="16200000">
            <a:off x="-72602" y="294246"/>
            <a:ext cx="288028" cy="162280"/>
            <a:chOff x="4355980" y="615740"/>
            <a:chExt cx="432044" cy="243422"/>
          </a:xfrm>
          <a:solidFill>
            <a:srgbClr val="C00000"/>
          </a:solidFill>
        </p:grpSpPr>
        <p:sp>
          <p:nvSpPr>
            <p:cNvPr id="28" name="等腰三角形 27"/>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29" name="任意多边形 28"/>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3532" y="942294"/>
            <a:ext cx="1683629" cy="1704110"/>
          </a:xfrm>
          <a:prstGeom prst="ellipse">
            <a:avLst/>
          </a:prstGeom>
          <a:effectLst/>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81300" y="2812656"/>
            <a:ext cx="1740856" cy="1704110"/>
          </a:xfrm>
          <a:prstGeom prst="ellipse">
            <a:avLst/>
          </a:prstGeom>
          <a:effectLst/>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51633" y="2819126"/>
            <a:ext cx="1720617" cy="1931610"/>
          </a:xfrm>
          <a:prstGeom prst="ellipse">
            <a:avLst/>
          </a:prstGeom>
          <a:effectLst/>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47648" y="980229"/>
            <a:ext cx="1711156" cy="1832427"/>
          </a:xfrm>
          <a:prstGeom prst="ellipse">
            <a:avLst/>
          </a:prstGeom>
          <a:effectLst/>
        </p:spPr>
      </p:pic>
      <p:sp>
        <p:nvSpPr>
          <p:cNvPr id="22" name="椭圆 21"/>
          <p:cNvSpPr/>
          <p:nvPr/>
        </p:nvSpPr>
        <p:spPr>
          <a:xfrm>
            <a:off x="4507121" y="2902967"/>
            <a:ext cx="1704110" cy="17041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4721609" y="3430595"/>
            <a:ext cx="1363235" cy="928075"/>
          </a:xfrm>
          <a:prstGeom prst="rect">
            <a:avLst/>
          </a:prstGeom>
        </p:spPr>
        <p:txBody>
          <a:bodyPr wrap="square" lIns="68580" tIns="34290" rIns="68580" bIns="34290">
            <a:spAutoFit/>
          </a:bodyPr>
          <a:lstStyle/>
          <a:p>
            <a:pPr algn="ctr">
              <a:lnSpc>
                <a:spcPct val="130000"/>
              </a:lnSpc>
              <a:spcBef>
                <a:spcPct val="0"/>
              </a:spcBef>
              <a:buNone/>
            </a:pPr>
            <a:r>
              <a:rPr lang="zh-CN" altLang="en-US" sz="11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3"/>
          <p:cNvSpPr>
            <a:spLocks noChangeArrowheads="1"/>
          </p:cNvSpPr>
          <p:nvPr/>
        </p:nvSpPr>
        <p:spPr bwMode="auto">
          <a:xfrm>
            <a:off x="4947523" y="3171180"/>
            <a:ext cx="8733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sp>
        <p:nvSpPr>
          <p:cNvPr id="25" name="椭圆 24"/>
          <p:cNvSpPr/>
          <p:nvPr/>
        </p:nvSpPr>
        <p:spPr>
          <a:xfrm>
            <a:off x="492225" y="2819126"/>
            <a:ext cx="1704110" cy="170411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p:nvPr/>
        </p:nvSpPr>
        <p:spPr>
          <a:xfrm>
            <a:off x="706713" y="3346754"/>
            <a:ext cx="1363235" cy="928075"/>
          </a:xfrm>
          <a:prstGeom prst="rect">
            <a:avLst/>
          </a:prstGeom>
        </p:spPr>
        <p:txBody>
          <a:bodyPr wrap="square" lIns="68580" tIns="34290" rIns="68580" bIns="34290">
            <a:spAutoFit/>
          </a:bodyPr>
          <a:lstStyle/>
          <a:p>
            <a:pPr algn="ctr">
              <a:lnSpc>
                <a:spcPct val="130000"/>
              </a:lnSpc>
              <a:spcBef>
                <a:spcPct val="0"/>
              </a:spcBef>
              <a:buNone/>
            </a:pPr>
            <a:r>
              <a:rPr lang="zh-CN" altLang="en-US" sz="11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
          <p:cNvSpPr>
            <a:spLocks noChangeArrowheads="1"/>
          </p:cNvSpPr>
          <p:nvPr/>
        </p:nvSpPr>
        <p:spPr bwMode="auto">
          <a:xfrm>
            <a:off x="932627" y="3087339"/>
            <a:ext cx="873306"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添加标题</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p:cTn id="18" dur="500" fill="hold"/>
                                        <p:tgtEl>
                                          <p:spTgt spid="77"/>
                                        </p:tgtEl>
                                        <p:attrNameLst>
                                          <p:attrName>ppt_w</p:attrName>
                                        </p:attrNameLst>
                                      </p:cBhvr>
                                      <p:tavLst>
                                        <p:tav tm="0">
                                          <p:val>
                                            <p:fltVal val="0"/>
                                          </p:val>
                                        </p:tav>
                                        <p:tav tm="100000">
                                          <p:val>
                                            <p:strVal val="#ppt_w"/>
                                          </p:val>
                                        </p:tav>
                                      </p:tavLst>
                                    </p:anim>
                                    <p:anim calcmode="lin" valueType="num">
                                      <p:cBhvr>
                                        <p:cTn id="19" dur="500" fill="hold"/>
                                        <p:tgtEl>
                                          <p:spTgt spid="77"/>
                                        </p:tgtEl>
                                        <p:attrNameLst>
                                          <p:attrName>ppt_h</p:attrName>
                                        </p:attrNameLst>
                                      </p:cBhvr>
                                      <p:tavLst>
                                        <p:tav tm="0">
                                          <p:val>
                                            <p:fltVal val="0"/>
                                          </p:val>
                                        </p:tav>
                                        <p:tav tm="100000">
                                          <p:val>
                                            <p:strVal val="#ppt_h"/>
                                          </p:val>
                                        </p:tav>
                                      </p:tavLst>
                                    </p:anim>
                                    <p:animEffect transition="in" filter="fade">
                                      <p:cBhvr>
                                        <p:cTn id="20" dur="500"/>
                                        <p:tgtEl>
                                          <p:spTgt spid="7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p:cTn id="23" dur="500" fill="hold"/>
                                        <p:tgtEl>
                                          <p:spTgt spid="87"/>
                                        </p:tgtEl>
                                        <p:attrNameLst>
                                          <p:attrName>ppt_w</p:attrName>
                                        </p:attrNameLst>
                                      </p:cBhvr>
                                      <p:tavLst>
                                        <p:tav tm="0">
                                          <p:val>
                                            <p:fltVal val="0"/>
                                          </p:val>
                                        </p:tav>
                                        <p:tav tm="100000">
                                          <p:val>
                                            <p:strVal val="#ppt_w"/>
                                          </p:val>
                                        </p:tav>
                                      </p:tavLst>
                                    </p:anim>
                                    <p:anim calcmode="lin" valueType="num">
                                      <p:cBhvr>
                                        <p:cTn id="24" dur="500" fill="hold"/>
                                        <p:tgtEl>
                                          <p:spTgt spid="87"/>
                                        </p:tgtEl>
                                        <p:attrNameLst>
                                          <p:attrName>ppt_h</p:attrName>
                                        </p:attrNameLst>
                                      </p:cBhvr>
                                      <p:tavLst>
                                        <p:tav tm="0">
                                          <p:val>
                                            <p:fltVal val="0"/>
                                          </p:val>
                                        </p:tav>
                                        <p:tav tm="100000">
                                          <p:val>
                                            <p:strVal val="#ppt_h"/>
                                          </p:val>
                                        </p:tav>
                                      </p:tavLst>
                                    </p:anim>
                                    <p:animEffect transition="in" filter="fade">
                                      <p:cBhvr>
                                        <p:cTn id="25" dur="500"/>
                                        <p:tgtEl>
                                          <p:spTgt spid="87"/>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88"/>
                                        </p:tgtEl>
                                        <p:attrNameLst>
                                          <p:attrName>style.visibility</p:attrName>
                                        </p:attrNameLst>
                                      </p:cBhvr>
                                      <p:to>
                                        <p:strVal val="visible"/>
                                      </p:to>
                                    </p:set>
                                    <p:anim calcmode="lin" valueType="num">
                                      <p:cBhvr>
                                        <p:cTn id="28" dur="500" fill="hold"/>
                                        <p:tgtEl>
                                          <p:spTgt spid="88"/>
                                        </p:tgtEl>
                                        <p:attrNameLst>
                                          <p:attrName>ppt_w</p:attrName>
                                        </p:attrNameLst>
                                      </p:cBhvr>
                                      <p:tavLst>
                                        <p:tav tm="0">
                                          <p:val>
                                            <p:fltVal val="0"/>
                                          </p:val>
                                        </p:tav>
                                        <p:tav tm="100000">
                                          <p:val>
                                            <p:strVal val="#ppt_w"/>
                                          </p:val>
                                        </p:tav>
                                      </p:tavLst>
                                    </p:anim>
                                    <p:anim calcmode="lin" valueType="num">
                                      <p:cBhvr>
                                        <p:cTn id="29" dur="500" fill="hold"/>
                                        <p:tgtEl>
                                          <p:spTgt spid="88"/>
                                        </p:tgtEl>
                                        <p:attrNameLst>
                                          <p:attrName>ppt_h</p:attrName>
                                        </p:attrNameLst>
                                      </p:cBhvr>
                                      <p:tavLst>
                                        <p:tav tm="0">
                                          <p:val>
                                            <p:fltVal val="0"/>
                                          </p:val>
                                        </p:tav>
                                        <p:tav tm="100000">
                                          <p:val>
                                            <p:strVal val="#ppt_h"/>
                                          </p:val>
                                        </p:tav>
                                      </p:tavLst>
                                    </p:anim>
                                    <p:animEffect transition="in" filter="fade">
                                      <p:cBhvr>
                                        <p:cTn id="30" dur="500"/>
                                        <p:tgtEl>
                                          <p:spTgt spid="88"/>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89"/>
                                        </p:tgtEl>
                                        <p:attrNameLst>
                                          <p:attrName>style.visibility</p:attrName>
                                        </p:attrNameLst>
                                      </p:cBhvr>
                                      <p:to>
                                        <p:strVal val="visible"/>
                                      </p:to>
                                    </p:set>
                                    <p:anim calcmode="lin" valueType="num">
                                      <p:cBhvr>
                                        <p:cTn id="33" dur="500" fill="hold"/>
                                        <p:tgtEl>
                                          <p:spTgt spid="89"/>
                                        </p:tgtEl>
                                        <p:attrNameLst>
                                          <p:attrName>ppt_w</p:attrName>
                                        </p:attrNameLst>
                                      </p:cBhvr>
                                      <p:tavLst>
                                        <p:tav tm="0">
                                          <p:val>
                                            <p:fltVal val="0"/>
                                          </p:val>
                                        </p:tav>
                                        <p:tav tm="100000">
                                          <p:val>
                                            <p:strVal val="#ppt_w"/>
                                          </p:val>
                                        </p:tav>
                                      </p:tavLst>
                                    </p:anim>
                                    <p:anim calcmode="lin" valueType="num">
                                      <p:cBhvr>
                                        <p:cTn id="34" dur="500" fill="hold"/>
                                        <p:tgtEl>
                                          <p:spTgt spid="89"/>
                                        </p:tgtEl>
                                        <p:attrNameLst>
                                          <p:attrName>ppt_h</p:attrName>
                                        </p:attrNameLst>
                                      </p:cBhvr>
                                      <p:tavLst>
                                        <p:tav tm="0">
                                          <p:val>
                                            <p:fltVal val="0"/>
                                          </p:val>
                                        </p:tav>
                                        <p:tav tm="100000">
                                          <p:val>
                                            <p:strVal val="#ppt_h"/>
                                          </p:val>
                                        </p:tav>
                                      </p:tavLst>
                                    </p:anim>
                                    <p:animEffect transition="in" filter="fade">
                                      <p:cBhvr>
                                        <p:cTn id="35" dur="500"/>
                                        <p:tgtEl>
                                          <p:spTgt spid="8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p:cTn id="38" dur="500" fill="hold"/>
                                        <p:tgtEl>
                                          <p:spTgt spid="90"/>
                                        </p:tgtEl>
                                        <p:attrNameLst>
                                          <p:attrName>ppt_w</p:attrName>
                                        </p:attrNameLst>
                                      </p:cBhvr>
                                      <p:tavLst>
                                        <p:tav tm="0">
                                          <p:val>
                                            <p:fltVal val="0"/>
                                          </p:val>
                                        </p:tav>
                                        <p:tav tm="100000">
                                          <p:val>
                                            <p:strVal val="#ppt_w"/>
                                          </p:val>
                                        </p:tav>
                                      </p:tavLst>
                                    </p:anim>
                                    <p:anim calcmode="lin" valueType="num">
                                      <p:cBhvr>
                                        <p:cTn id="39" dur="500" fill="hold"/>
                                        <p:tgtEl>
                                          <p:spTgt spid="90"/>
                                        </p:tgtEl>
                                        <p:attrNameLst>
                                          <p:attrName>ppt_h</p:attrName>
                                        </p:attrNameLst>
                                      </p:cBhvr>
                                      <p:tavLst>
                                        <p:tav tm="0">
                                          <p:val>
                                            <p:fltVal val="0"/>
                                          </p:val>
                                        </p:tav>
                                        <p:tav tm="100000">
                                          <p:val>
                                            <p:strVal val="#ppt_h"/>
                                          </p:val>
                                        </p:tav>
                                      </p:tavLst>
                                    </p:anim>
                                    <p:animEffect transition="in" filter="fade">
                                      <p:cBhvr>
                                        <p:cTn id="40" dur="500"/>
                                        <p:tgtEl>
                                          <p:spTgt spid="90"/>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p:cTn id="43" dur="500" fill="hold"/>
                                        <p:tgtEl>
                                          <p:spTgt spid="17"/>
                                        </p:tgtEl>
                                        <p:attrNameLst>
                                          <p:attrName>ppt_w</p:attrName>
                                        </p:attrNameLst>
                                      </p:cBhvr>
                                      <p:tavLst>
                                        <p:tav tm="0">
                                          <p:val>
                                            <p:fltVal val="0"/>
                                          </p:val>
                                        </p:tav>
                                        <p:tav tm="100000">
                                          <p:val>
                                            <p:strVal val="#ppt_w"/>
                                          </p:val>
                                        </p:tav>
                                      </p:tavLst>
                                    </p:anim>
                                    <p:anim calcmode="lin" valueType="num">
                                      <p:cBhvr>
                                        <p:cTn id="44" dur="500" fill="hold"/>
                                        <p:tgtEl>
                                          <p:spTgt spid="17"/>
                                        </p:tgtEl>
                                        <p:attrNameLst>
                                          <p:attrName>ppt_h</p:attrName>
                                        </p:attrNameLst>
                                      </p:cBhvr>
                                      <p:tavLst>
                                        <p:tav tm="0">
                                          <p:val>
                                            <p:fltVal val="0"/>
                                          </p:val>
                                        </p:tav>
                                        <p:tav tm="100000">
                                          <p:val>
                                            <p:strVal val="#ppt_h"/>
                                          </p:val>
                                        </p:tav>
                                      </p:tavLst>
                                    </p:anim>
                                    <p:animEffect transition="in" filter="fade">
                                      <p:cBhvr>
                                        <p:cTn id="45" dur="500"/>
                                        <p:tgtEl>
                                          <p:spTgt spid="17"/>
                                        </p:tgtEl>
                                      </p:cBhvr>
                                    </p:animEffect>
                                  </p:childTnLst>
                                </p:cTn>
                              </p:par>
                              <p:par>
                                <p:cTn id="46" presetID="53" presetClass="entr" presetSubtype="16" fill="hold"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p:cTn id="48" dur="500" fill="hold"/>
                                        <p:tgtEl>
                                          <p:spTgt spid="18"/>
                                        </p:tgtEl>
                                        <p:attrNameLst>
                                          <p:attrName>ppt_w</p:attrName>
                                        </p:attrNameLst>
                                      </p:cBhvr>
                                      <p:tavLst>
                                        <p:tav tm="0">
                                          <p:val>
                                            <p:fltVal val="0"/>
                                          </p:val>
                                        </p:tav>
                                        <p:tav tm="100000">
                                          <p:val>
                                            <p:strVal val="#ppt_w"/>
                                          </p:val>
                                        </p:tav>
                                      </p:tavLst>
                                    </p:anim>
                                    <p:anim calcmode="lin" valueType="num">
                                      <p:cBhvr>
                                        <p:cTn id="49" dur="500" fill="hold"/>
                                        <p:tgtEl>
                                          <p:spTgt spid="18"/>
                                        </p:tgtEl>
                                        <p:attrNameLst>
                                          <p:attrName>ppt_h</p:attrName>
                                        </p:attrNameLst>
                                      </p:cBhvr>
                                      <p:tavLst>
                                        <p:tav tm="0">
                                          <p:val>
                                            <p:fltVal val="0"/>
                                          </p:val>
                                        </p:tav>
                                        <p:tav tm="100000">
                                          <p:val>
                                            <p:strVal val="#ppt_h"/>
                                          </p:val>
                                        </p:tav>
                                      </p:tavLst>
                                    </p:anim>
                                    <p:animEffect transition="in" filter="fade">
                                      <p:cBhvr>
                                        <p:cTn id="50" dur="500"/>
                                        <p:tgtEl>
                                          <p:spTgt spid="18"/>
                                        </p:tgtEl>
                                      </p:cBhvr>
                                    </p:animEffect>
                                  </p:childTnLst>
                                </p:cTn>
                              </p:par>
                              <p:par>
                                <p:cTn id="51" presetID="53" presetClass="entr" presetSubtype="16"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par>
                                <p:cTn id="56" presetID="53" presetClass="entr" presetSubtype="16"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p:cTn id="58" dur="500" fill="hold"/>
                                        <p:tgtEl>
                                          <p:spTgt spid="20"/>
                                        </p:tgtEl>
                                        <p:attrNameLst>
                                          <p:attrName>ppt_w</p:attrName>
                                        </p:attrNameLst>
                                      </p:cBhvr>
                                      <p:tavLst>
                                        <p:tav tm="0">
                                          <p:val>
                                            <p:fltVal val="0"/>
                                          </p:val>
                                        </p:tav>
                                        <p:tav tm="100000">
                                          <p:val>
                                            <p:strVal val="#ppt_w"/>
                                          </p:val>
                                        </p:tav>
                                      </p:tavLst>
                                    </p:anim>
                                    <p:anim calcmode="lin" valueType="num">
                                      <p:cBhvr>
                                        <p:cTn id="59" dur="500" fill="hold"/>
                                        <p:tgtEl>
                                          <p:spTgt spid="20"/>
                                        </p:tgtEl>
                                        <p:attrNameLst>
                                          <p:attrName>ppt_h</p:attrName>
                                        </p:attrNameLst>
                                      </p:cBhvr>
                                      <p:tavLst>
                                        <p:tav tm="0">
                                          <p:val>
                                            <p:fltVal val="0"/>
                                          </p:val>
                                        </p:tav>
                                        <p:tav tm="100000">
                                          <p:val>
                                            <p:strVal val="#ppt_h"/>
                                          </p:val>
                                        </p:tav>
                                      </p:tavLst>
                                    </p:anim>
                                    <p:animEffect transition="in" filter="fade">
                                      <p:cBhvr>
                                        <p:cTn id="60" dur="500"/>
                                        <p:tgtEl>
                                          <p:spTgt spid="20"/>
                                        </p:tgtEl>
                                      </p:cBhvr>
                                    </p:animEffect>
                                  </p:childTnLst>
                                </p:cTn>
                              </p:par>
                              <p:par>
                                <p:cTn id="61" presetID="53" presetClass="entr" presetSubtype="16" fill="hold" nodeType="with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p:cTn id="63" dur="500" fill="hold"/>
                                        <p:tgtEl>
                                          <p:spTgt spid="21"/>
                                        </p:tgtEl>
                                        <p:attrNameLst>
                                          <p:attrName>ppt_w</p:attrName>
                                        </p:attrNameLst>
                                      </p:cBhvr>
                                      <p:tavLst>
                                        <p:tav tm="0">
                                          <p:val>
                                            <p:fltVal val="0"/>
                                          </p:val>
                                        </p:tav>
                                        <p:tav tm="100000">
                                          <p:val>
                                            <p:strVal val="#ppt_w"/>
                                          </p:val>
                                        </p:tav>
                                      </p:tavLst>
                                    </p:anim>
                                    <p:anim calcmode="lin" valueType="num">
                                      <p:cBhvr>
                                        <p:cTn id="64" dur="500" fill="hold"/>
                                        <p:tgtEl>
                                          <p:spTgt spid="21"/>
                                        </p:tgtEl>
                                        <p:attrNameLst>
                                          <p:attrName>ppt_h</p:attrName>
                                        </p:attrNameLst>
                                      </p:cBhvr>
                                      <p:tavLst>
                                        <p:tav tm="0">
                                          <p:val>
                                            <p:fltVal val="0"/>
                                          </p:val>
                                        </p:tav>
                                        <p:tav tm="100000">
                                          <p:val>
                                            <p:strVal val="#ppt_h"/>
                                          </p:val>
                                        </p:tav>
                                      </p:tavLst>
                                    </p:anim>
                                    <p:animEffect transition="in" filter="fade">
                                      <p:cBhvr>
                                        <p:cTn id="65" dur="500"/>
                                        <p:tgtEl>
                                          <p:spTgt spid="2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p:cTn id="68" dur="500" fill="hold"/>
                                        <p:tgtEl>
                                          <p:spTgt spid="22"/>
                                        </p:tgtEl>
                                        <p:attrNameLst>
                                          <p:attrName>ppt_w</p:attrName>
                                        </p:attrNameLst>
                                      </p:cBhvr>
                                      <p:tavLst>
                                        <p:tav tm="0">
                                          <p:val>
                                            <p:fltVal val="0"/>
                                          </p:val>
                                        </p:tav>
                                        <p:tav tm="100000">
                                          <p:val>
                                            <p:strVal val="#ppt_w"/>
                                          </p:val>
                                        </p:tav>
                                      </p:tavLst>
                                    </p:anim>
                                    <p:anim calcmode="lin" valueType="num">
                                      <p:cBhvr>
                                        <p:cTn id="69" dur="500" fill="hold"/>
                                        <p:tgtEl>
                                          <p:spTgt spid="22"/>
                                        </p:tgtEl>
                                        <p:attrNameLst>
                                          <p:attrName>ppt_h</p:attrName>
                                        </p:attrNameLst>
                                      </p:cBhvr>
                                      <p:tavLst>
                                        <p:tav tm="0">
                                          <p:val>
                                            <p:fltVal val="0"/>
                                          </p:val>
                                        </p:tav>
                                        <p:tav tm="100000">
                                          <p:val>
                                            <p:strVal val="#ppt_h"/>
                                          </p:val>
                                        </p:tav>
                                      </p:tavLst>
                                    </p:anim>
                                    <p:animEffect transition="in" filter="fade">
                                      <p:cBhvr>
                                        <p:cTn id="70" dur="500"/>
                                        <p:tgtEl>
                                          <p:spTgt spid="2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p:cTn id="73" dur="500" fill="hold"/>
                                        <p:tgtEl>
                                          <p:spTgt spid="23"/>
                                        </p:tgtEl>
                                        <p:attrNameLst>
                                          <p:attrName>ppt_w</p:attrName>
                                        </p:attrNameLst>
                                      </p:cBhvr>
                                      <p:tavLst>
                                        <p:tav tm="0">
                                          <p:val>
                                            <p:fltVal val="0"/>
                                          </p:val>
                                        </p:tav>
                                        <p:tav tm="100000">
                                          <p:val>
                                            <p:strVal val="#ppt_w"/>
                                          </p:val>
                                        </p:tav>
                                      </p:tavLst>
                                    </p:anim>
                                    <p:anim calcmode="lin" valueType="num">
                                      <p:cBhvr>
                                        <p:cTn id="74" dur="500" fill="hold"/>
                                        <p:tgtEl>
                                          <p:spTgt spid="23"/>
                                        </p:tgtEl>
                                        <p:attrNameLst>
                                          <p:attrName>ppt_h</p:attrName>
                                        </p:attrNameLst>
                                      </p:cBhvr>
                                      <p:tavLst>
                                        <p:tav tm="0">
                                          <p:val>
                                            <p:fltVal val="0"/>
                                          </p:val>
                                        </p:tav>
                                        <p:tav tm="100000">
                                          <p:val>
                                            <p:strVal val="#ppt_h"/>
                                          </p:val>
                                        </p:tav>
                                      </p:tavLst>
                                    </p:anim>
                                    <p:animEffect transition="in" filter="fade">
                                      <p:cBhvr>
                                        <p:cTn id="75" dur="500"/>
                                        <p:tgtEl>
                                          <p:spTgt spid="23"/>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500" fill="hold"/>
                                        <p:tgtEl>
                                          <p:spTgt spid="24"/>
                                        </p:tgtEl>
                                        <p:attrNameLst>
                                          <p:attrName>ppt_w</p:attrName>
                                        </p:attrNameLst>
                                      </p:cBhvr>
                                      <p:tavLst>
                                        <p:tav tm="0">
                                          <p:val>
                                            <p:fltVal val="0"/>
                                          </p:val>
                                        </p:tav>
                                        <p:tav tm="100000">
                                          <p:val>
                                            <p:strVal val="#ppt_w"/>
                                          </p:val>
                                        </p:tav>
                                      </p:tavLst>
                                    </p:anim>
                                    <p:anim calcmode="lin" valueType="num">
                                      <p:cBhvr>
                                        <p:cTn id="79" dur="500" fill="hold"/>
                                        <p:tgtEl>
                                          <p:spTgt spid="24"/>
                                        </p:tgtEl>
                                        <p:attrNameLst>
                                          <p:attrName>ppt_h</p:attrName>
                                        </p:attrNameLst>
                                      </p:cBhvr>
                                      <p:tavLst>
                                        <p:tav tm="0">
                                          <p:val>
                                            <p:fltVal val="0"/>
                                          </p:val>
                                        </p:tav>
                                        <p:tav tm="100000">
                                          <p:val>
                                            <p:strVal val="#ppt_h"/>
                                          </p:val>
                                        </p:tav>
                                      </p:tavLst>
                                    </p:anim>
                                    <p:animEffect transition="in" filter="fade">
                                      <p:cBhvr>
                                        <p:cTn id="80" dur="500"/>
                                        <p:tgtEl>
                                          <p:spTgt spid="24"/>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fltVal val="0"/>
                                          </p:val>
                                        </p:tav>
                                        <p:tav tm="100000">
                                          <p:val>
                                            <p:strVal val="#ppt_h"/>
                                          </p:val>
                                        </p:tav>
                                      </p:tavLst>
                                    </p:anim>
                                    <p:animEffect transition="in" filter="fade">
                                      <p:cBhvr>
                                        <p:cTn id="85" dur="500"/>
                                        <p:tgtEl>
                                          <p:spTgt spid="25"/>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fltVal val="0"/>
                                          </p:val>
                                        </p:tav>
                                        <p:tav tm="100000">
                                          <p:val>
                                            <p:strVal val="#ppt_w"/>
                                          </p:val>
                                        </p:tav>
                                      </p:tavLst>
                                    </p:anim>
                                    <p:anim calcmode="lin" valueType="num">
                                      <p:cBhvr>
                                        <p:cTn id="89" dur="500" fill="hold"/>
                                        <p:tgtEl>
                                          <p:spTgt spid="30"/>
                                        </p:tgtEl>
                                        <p:attrNameLst>
                                          <p:attrName>ppt_h</p:attrName>
                                        </p:attrNameLst>
                                      </p:cBhvr>
                                      <p:tavLst>
                                        <p:tav tm="0">
                                          <p:val>
                                            <p:fltVal val="0"/>
                                          </p:val>
                                        </p:tav>
                                        <p:tav tm="100000">
                                          <p:val>
                                            <p:strVal val="#ppt_h"/>
                                          </p:val>
                                        </p:tav>
                                      </p:tavLst>
                                    </p:anim>
                                    <p:animEffect transition="in" filter="fade">
                                      <p:cBhvr>
                                        <p:cTn id="90" dur="500"/>
                                        <p:tgtEl>
                                          <p:spTgt spid="30"/>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Effect transition="in" filter="fade">
                                      <p:cBhvr>
                                        <p:cTn id="9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87" grpId="0" animBg="1"/>
      <p:bldP spid="88" grpId="0"/>
      <p:bldP spid="89" grpId="0"/>
      <p:bldP spid="90" grpId="0"/>
      <p:bldP spid="17" grpId="0"/>
      <p:bldP spid="26" grpId="0"/>
      <p:bldP spid="22" grpId="0" animBg="1"/>
      <p:bldP spid="23" grpId="0"/>
      <p:bldP spid="24" grpId="0"/>
      <p:bldP spid="25" grpId="0" animBg="1"/>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10" name="TextBox 5"/>
          <p:cNvSpPr txBox="1"/>
          <p:nvPr/>
        </p:nvSpPr>
        <p:spPr>
          <a:xfrm>
            <a:off x="2594858" y="1227815"/>
            <a:ext cx="4482320" cy="684803"/>
          </a:xfrm>
          <a:prstGeom prst="rect">
            <a:avLst/>
          </a:prstGeom>
          <a:noFill/>
        </p:spPr>
        <p:txBody>
          <a:bodyPr wrap="square" lIns="68580" tIns="34290" rIns="68580" bIns="34290" rtlCol="0" anchor="ctr">
            <a:spAutoFit/>
          </a:bodyPr>
          <a:lstStyle/>
          <a:p>
            <a:pPr algn="ctr"/>
            <a:r>
              <a:rPr lang="en-US" altLang="zh-CN" sz="4000" b="1" spc="-300" dirty="0">
                <a:blipFill>
                  <a:blip r:embed="rId5"/>
                  <a:stretch>
                    <a:fillRect/>
                  </a:stretch>
                </a:blipFill>
                <a:effectLst/>
                <a:latin typeface="+mn-ea"/>
                <a:cs typeface="Ebrima" panose="02000000000000000000" pitchFamily="2" charset="0"/>
                <a:sym typeface="微软雅黑" panose="020B0503020204020204" pitchFamily="34" charset="-122"/>
              </a:rPr>
              <a:t>PART 02</a:t>
            </a:r>
            <a:endParaRPr lang="zh-CN" altLang="en-US" sz="4000" b="1" spc="-300" dirty="0">
              <a:blipFill>
                <a:blip r:embed="rId5"/>
                <a:stretch>
                  <a:fillRect/>
                </a:stretch>
              </a:blipFill>
              <a:effectLst/>
              <a:latin typeface="+mn-ea"/>
              <a:cs typeface="Ebrima" panose="02000000000000000000" pitchFamily="2" charset="0"/>
              <a:sym typeface="微软雅黑" panose="020B0503020204020204" pitchFamily="34" charset="-122"/>
            </a:endParaRPr>
          </a:p>
        </p:txBody>
      </p:sp>
      <p:sp>
        <p:nvSpPr>
          <p:cNvPr id="12" name="TextBox 5"/>
          <p:cNvSpPr txBox="1"/>
          <p:nvPr/>
        </p:nvSpPr>
        <p:spPr>
          <a:xfrm>
            <a:off x="3372368" y="1844483"/>
            <a:ext cx="3188372" cy="623248"/>
          </a:xfrm>
          <a:prstGeom prst="rect">
            <a:avLst/>
          </a:prstGeom>
          <a:noFill/>
        </p:spPr>
        <p:txBody>
          <a:bodyPr wrap="square" lIns="68580" tIns="34290" rIns="68580" bIns="34290" rtlCol="0">
            <a:spAutoFit/>
          </a:bodyPr>
          <a:lstStyle/>
          <a:p>
            <a:pPr fontAlgn="ctr"/>
            <a:r>
              <a:rPr lang="zh-CN" altLang="en-US" sz="3600" b="1" dirty="0">
                <a:solidFill>
                  <a:srgbClr val="002060"/>
                </a:solidFill>
                <a:latin typeface="+mn-ea"/>
                <a:sym typeface="微软雅黑" panose="020B0503020204020204" pitchFamily="34" charset="-122"/>
              </a:rPr>
              <a:t>工作完成情况</a:t>
            </a:r>
          </a:p>
        </p:txBody>
      </p:sp>
      <p:grpSp>
        <p:nvGrpSpPr>
          <p:cNvPr id="13" name="组合 12"/>
          <p:cNvGrpSpPr/>
          <p:nvPr/>
        </p:nvGrpSpPr>
        <p:grpSpPr>
          <a:xfrm>
            <a:off x="3079810" y="143793"/>
            <a:ext cx="3442846" cy="2802390"/>
            <a:chOff x="2555778" y="586254"/>
            <a:chExt cx="4032446" cy="3282308"/>
          </a:xfrm>
        </p:grpSpPr>
        <p:sp>
          <p:nvSpPr>
            <p:cNvPr id="14" name="任意多边形 13"/>
            <p:cNvSpPr/>
            <p:nvPr/>
          </p:nvSpPr>
          <p:spPr>
            <a:xfrm>
              <a:off x="4002553" y="586254"/>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sp>
          <p:nvSpPr>
            <p:cNvPr id="17" name="任意多边形 1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nvGrpSpPr>
            <p:cNvPr id="18" name="组合 17"/>
            <p:cNvGrpSpPr/>
            <p:nvPr/>
          </p:nvGrpSpPr>
          <p:grpSpPr>
            <a:xfrm>
              <a:off x="2555778" y="3308174"/>
              <a:ext cx="4032446" cy="344098"/>
              <a:chOff x="3277590" y="3443844"/>
              <a:chExt cx="4204657" cy="415637"/>
            </a:xfrm>
          </p:grpSpPr>
          <p:sp>
            <p:nvSpPr>
              <p:cNvPr id="20" name="任意多边形 19"/>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1" name="任意多边形 20"/>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sp>
          <p:nvSpPr>
            <p:cNvPr id="19" name="任意多边形 1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sp>
        <p:nvSpPr>
          <p:cNvPr id="15" name="矩形 14"/>
          <p:cNvSpPr/>
          <p:nvPr/>
        </p:nvSpPr>
        <p:spPr>
          <a:xfrm>
            <a:off x="3159900" y="2895095"/>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年度计划完成</a:t>
            </a:r>
          </a:p>
        </p:txBody>
      </p:sp>
      <p:sp>
        <p:nvSpPr>
          <p:cNvPr id="16" name="矩形 15"/>
          <p:cNvSpPr/>
          <p:nvPr/>
        </p:nvSpPr>
        <p:spPr>
          <a:xfrm>
            <a:off x="4895005" y="2879040"/>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工作完成情况</a:t>
            </a:r>
          </a:p>
        </p:txBody>
      </p:sp>
      <p:sp>
        <p:nvSpPr>
          <p:cNvPr id="22" name="矩形 21"/>
          <p:cNvSpPr/>
          <p:nvPr/>
        </p:nvSpPr>
        <p:spPr>
          <a:xfrm>
            <a:off x="3159900" y="3208671"/>
            <a:ext cx="1791516"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季度业绩销售汇总</a:t>
            </a:r>
          </a:p>
        </p:txBody>
      </p:sp>
      <p:sp>
        <p:nvSpPr>
          <p:cNvPr id="23" name="矩形 22"/>
          <p:cNvSpPr/>
          <p:nvPr/>
        </p:nvSpPr>
        <p:spPr>
          <a:xfrm>
            <a:off x="4895005" y="3192615"/>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销售指标达成</a:t>
            </a:r>
          </a:p>
        </p:txBody>
      </p:sp>
      <p:sp>
        <p:nvSpPr>
          <p:cNvPr id="27" name="矩形 26"/>
          <p:cNvSpPr/>
          <p:nvPr/>
        </p:nvSpPr>
        <p:spPr>
          <a:xfrm>
            <a:off x="3159900" y="3514050"/>
            <a:ext cx="161198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与上一年度比较</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6" grpId="0"/>
      <p:bldP spid="22" grpId="0"/>
      <p:bldP spid="23"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 Placeholder 3"/>
          <p:cNvSpPr txBox="1"/>
          <p:nvPr/>
        </p:nvSpPr>
        <p:spPr>
          <a:xfrm>
            <a:off x="1784521" y="2704050"/>
            <a:ext cx="72135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spcBef>
                <a:spcPct val="20000"/>
              </a:spcBef>
              <a:defRPr/>
            </a:pPr>
            <a:r>
              <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399,834</a:t>
            </a:r>
            <a:r>
              <a:rPr lang="en-US" altLang="zh-CN"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K</a:t>
            </a:r>
            <a:endPar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 Placeholder 3"/>
          <p:cNvSpPr txBox="1"/>
          <p:nvPr/>
        </p:nvSpPr>
        <p:spPr>
          <a:xfrm>
            <a:off x="3694505" y="2704050"/>
            <a:ext cx="816329"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spcBef>
                <a:spcPct val="20000"/>
              </a:spcBef>
              <a:defRPr/>
            </a:pPr>
            <a:r>
              <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487</a:t>
            </a:r>
            <a:r>
              <a:rPr lang="en-US" altLang="zh-CN"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3,834K</a:t>
            </a:r>
          </a:p>
        </p:txBody>
      </p:sp>
      <p:sp>
        <p:nvSpPr>
          <p:cNvPr id="35" name="Text Placeholder 3"/>
          <p:cNvSpPr txBox="1"/>
          <p:nvPr/>
        </p:nvSpPr>
        <p:spPr>
          <a:xfrm>
            <a:off x="5609527" y="2704050"/>
            <a:ext cx="816329"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spcBef>
                <a:spcPct val="20000"/>
              </a:spcBef>
              <a:defRPr/>
            </a:pPr>
            <a:r>
              <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5258,487</a:t>
            </a:r>
            <a:r>
              <a:rPr lang="en-US" altLang="zh-CN"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K</a:t>
            </a:r>
            <a:endPar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Text Placeholder 3"/>
          <p:cNvSpPr txBox="1"/>
          <p:nvPr/>
        </p:nvSpPr>
        <p:spPr>
          <a:xfrm>
            <a:off x="7569517" y="2704050"/>
            <a:ext cx="721352" cy="184666"/>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765">
              <a:spcBef>
                <a:spcPct val="20000"/>
              </a:spcBef>
              <a:defRPr/>
            </a:pPr>
            <a:r>
              <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258,487</a:t>
            </a:r>
            <a:r>
              <a:rPr lang="en-US" altLang="zh-CN"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K</a:t>
            </a:r>
            <a:endParaRPr lang="en-US" sz="12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9" name="Straight Connector 88"/>
          <p:cNvCxnSpPr/>
          <p:nvPr/>
        </p:nvCxnSpPr>
        <p:spPr>
          <a:xfrm flipH="1">
            <a:off x="957998" y="2934477"/>
            <a:ext cx="7228006" cy="0"/>
          </a:xfrm>
          <a:prstGeom prst="line">
            <a:avLst/>
          </a:prstGeom>
          <a:ln w="19050">
            <a:solidFill>
              <a:schemeClr val="bg1">
                <a:lumMod val="6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3" name="Oval 8"/>
          <p:cNvSpPr>
            <a:spLocks noChangeAspect="1"/>
          </p:cNvSpPr>
          <p:nvPr/>
        </p:nvSpPr>
        <p:spPr>
          <a:xfrm>
            <a:off x="1074396" y="1321424"/>
            <a:ext cx="1215000" cy="1215000"/>
          </a:xfrm>
          <a:prstGeom prst="ellipse">
            <a:avLst/>
          </a:prstGeom>
          <a:blipFill dpi="0" rotWithShape="1">
            <a:blip r:embed="rId4" cstate="print"/>
            <a:srcRect/>
            <a:stretch>
              <a:fillRect/>
            </a:stretch>
          </a:blip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4" name="Group 94"/>
          <p:cNvGrpSpPr/>
          <p:nvPr/>
        </p:nvGrpSpPr>
        <p:grpSpPr>
          <a:xfrm>
            <a:off x="1609626" y="2519433"/>
            <a:ext cx="144542" cy="745064"/>
            <a:chOff x="1690019" y="2030556"/>
            <a:chExt cx="144542" cy="745064"/>
          </a:xfrm>
          <a:noFill/>
        </p:grpSpPr>
        <p:cxnSp>
          <p:nvCxnSpPr>
            <p:cNvPr id="55" name="Straight Connector 75"/>
            <p:cNvCxnSpPr/>
            <p:nvPr/>
          </p:nvCxnSpPr>
          <p:spPr>
            <a:xfrm flipH="1">
              <a:off x="1762290" y="2030556"/>
              <a:ext cx="1" cy="613924"/>
            </a:xfrm>
            <a:prstGeom prst="line">
              <a:avLst/>
            </a:prstGeom>
            <a:grpFill/>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60" name="Oval 32"/>
            <p:cNvSpPr/>
            <p:nvPr/>
          </p:nvSpPr>
          <p:spPr>
            <a:xfrm>
              <a:off x="1690019" y="2631078"/>
              <a:ext cx="144542" cy="144542"/>
            </a:xfrm>
            <a:prstGeom prst="ellipse">
              <a:avLst/>
            </a:prstGeom>
            <a:grpFill/>
            <a:ln w="190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1" name="Oval 109"/>
          <p:cNvSpPr>
            <a:spLocks noChangeAspect="1"/>
          </p:cNvSpPr>
          <p:nvPr/>
        </p:nvSpPr>
        <p:spPr>
          <a:xfrm>
            <a:off x="2894066" y="1105424"/>
            <a:ext cx="1431000" cy="1431000"/>
          </a:xfrm>
          <a:prstGeom prst="ellipse">
            <a:avLst/>
          </a:prstGeom>
          <a:blipFill dpi="0" rotWithShape="1">
            <a:blip r:embed="rId5" cstate="print"/>
            <a:srcRect/>
            <a:stretch>
              <a:fillRect/>
            </a:stretch>
          </a:blip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2" name="Group 110"/>
          <p:cNvGrpSpPr/>
          <p:nvPr/>
        </p:nvGrpSpPr>
        <p:grpSpPr>
          <a:xfrm>
            <a:off x="3537295" y="2553300"/>
            <a:ext cx="144542" cy="711197"/>
            <a:chOff x="1690019" y="2064423"/>
            <a:chExt cx="144542" cy="711197"/>
          </a:xfrm>
        </p:grpSpPr>
        <p:cxnSp>
          <p:nvCxnSpPr>
            <p:cNvPr id="67" name="Straight Connector 111"/>
            <p:cNvCxnSpPr/>
            <p:nvPr/>
          </p:nvCxnSpPr>
          <p:spPr>
            <a:xfrm flipH="1">
              <a:off x="1762290" y="2064423"/>
              <a:ext cx="1" cy="613924"/>
            </a:xfrm>
            <a:prstGeom prst="line">
              <a:avLst/>
            </a:prstGeom>
            <a:ln w="19050">
              <a:solidFill>
                <a:srgbClr val="002060"/>
              </a:solidFill>
              <a:prstDash val="solid"/>
            </a:ln>
          </p:spPr>
          <p:style>
            <a:lnRef idx="1">
              <a:schemeClr val="accent1"/>
            </a:lnRef>
            <a:fillRef idx="0">
              <a:schemeClr val="accent1"/>
            </a:fillRef>
            <a:effectRef idx="0">
              <a:schemeClr val="accent1"/>
            </a:effectRef>
            <a:fontRef idx="minor">
              <a:schemeClr val="tx1"/>
            </a:fontRef>
          </p:style>
        </p:cxnSp>
        <p:sp>
          <p:nvSpPr>
            <p:cNvPr id="68" name="Oval 112"/>
            <p:cNvSpPr/>
            <p:nvPr/>
          </p:nvSpPr>
          <p:spPr>
            <a:xfrm>
              <a:off x="1690019" y="2631078"/>
              <a:ext cx="144542" cy="144542"/>
            </a:xfrm>
            <a:prstGeom prst="ellipse">
              <a:avLst/>
            </a:prstGeom>
            <a:solidFill>
              <a:schemeClr val="bg1"/>
            </a:solidFill>
            <a:ln w="1905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69" name="Oval 127"/>
          <p:cNvSpPr>
            <a:spLocks noChangeAspect="1"/>
          </p:cNvSpPr>
          <p:nvPr/>
        </p:nvSpPr>
        <p:spPr>
          <a:xfrm>
            <a:off x="4822340" y="1105424"/>
            <a:ext cx="1431000" cy="1431000"/>
          </a:xfrm>
          <a:prstGeom prst="ellipse">
            <a:avLst/>
          </a:prstGeom>
          <a:blipFill dpi="0" rotWithShape="1">
            <a:blip r:embed="rId6" cstate="print"/>
            <a:srcRect/>
            <a:stretch>
              <a:fillRect/>
            </a:stretch>
          </a:blip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4" name="Group 128"/>
          <p:cNvGrpSpPr/>
          <p:nvPr/>
        </p:nvGrpSpPr>
        <p:grpSpPr>
          <a:xfrm>
            <a:off x="5464965" y="2519433"/>
            <a:ext cx="144542" cy="745064"/>
            <a:chOff x="1690019" y="2030556"/>
            <a:chExt cx="144542" cy="745064"/>
          </a:xfrm>
          <a:noFill/>
        </p:grpSpPr>
        <p:cxnSp>
          <p:nvCxnSpPr>
            <p:cNvPr id="75" name="Straight Connector 129"/>
            <p:cNvCxnSpPr/>
            <p:nvPr/>
          </p:nvCxnSpPr>
          <p:spPr>
            <a:xfrm flipH="1">
              <a:off x="1751001" y="2030556"/>
              <a:ext cx="1" cy="613924"/>
            </a:xfrm>
            <a:prstGeom prst="line">
              <a:avLst/>
            </a:prstGeom>
            <a:grpFill/>
            <a:ln w="19050">
              <a:solidFill>
                <a:srgbClr val="C00000"/>
              </a:solidFill>
              <a:prstDash val="solid"/>
            </a:ln>
          </p:spPr>
          <p:style>
            <a:lnRef idx="1">
              <a:schemeClr val="accent1"/>
            </a:lnRef>
            <a:fillRef idx="0">
              <a:schemeClr val="accent1"/>
            </a:fillRef>
            <a:effectRef idx="0">
              <a:schemeClr val="accent1"/>
            </a:effectRef>
            <a:fontRef idx="minor">
              <a:schemeClr val="tx1"/>
            </a:fontRef>
          </p:style>
        </p:cxnSp>
        <p:sp>
          <p:nvSpPr>
            <p:cNvPr id="76" name="Oval 130"/>
            <p:cNvSpPr/>
            <p:nvPr/>
          </p:nvSpPr>
          <p:spPr>
            <a:xfrm>
              <a:off x="1690019" y="2631078"/>
              <a:ext cx="144542" cy="144542"/>
            </a:xfrm>
            <a:prstGeom prst="ellipse">
              <a:avLst/>
            </a:prstGeom>
            <a:grpFill/>
            <a:ln w="19050">
              <a:solidFill>
                <a:srgbClr val="C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1" name="Oval 145"/>
          <p:cNvSpPr>
            <a:spLocks noChangeAspect="1"/>
          </p:cNvSpPr>
          <p:nvPr/>
        </p:nvSpPr>
        <p:spPr>
          <a:xfrm>
            <a:off x="6857405" y="1321424"/>
            <a:ext cx="1215000" cy="1215000"/>
          </a:xfrm>
          <a:prstGeom prst="ellipse">
            <a:avLst/>
          </a:prstGeom>
          <a:blipFill>
            <a:blip r:embed="rId7" cstate="print"/>
            <a:srcRect/>
            <a:stretch>
              <a:fillRect/>
            </a:stretch>
          </a:blip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8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2" name="Group 146"/>
          <p:cNvGrpSpPr/>
          <p:nvPr/>
        </p:nvGrpSpPr>
        <p:grpSpPr>
          <a:xfrm>
            <a:off x="7392634" y="2553300"/>
            <a:ext cx="144542" cy="711197"/>
            <a:chOff x="1690019" y="2064423"/>
            <a:chExt cx="144542" cy="711197"/>
          </a:xfrm>
        </p:grpSpPr>
        <p:cxnSp>
          <p:nvCxnSpPr>
            <p:cNvPr id="83" name="Straight Connector 147"/>
            <p:cNvCxnSpPr/>
            <p:nvPr/>
          </p:nvCxnSpPr>
          <p:spPr>
            <a:xfrm flipH="1">
              <a:off x="1762290" y="2064423"/>
              <a:ext cx="1" cy="613924"/>
            </a:xfrm>
            <a:prstGeom prst="line">
              <a:avLst/>
            </a:prstGeom>
            <a:ln w="19050">
              <a:solidFill>
                <a:srgbClr val="002060"/>
              </a:solidFill>
              <a:prstDash val="solid"/>
            </a:ln>
          </p:spPr>
          <p:style>
            <a:lnRef idx="1">
              <a:schemeClr val="accent1"/>
            </a:lnRef>
            <a:fillRef idx="0">
              <a:schemeClr val="accent1"/>
            </a:fillRef>
            <a:effectRef idx="0">
              <a:schemeClr val="accent1"/>
            </a:effectRef>
            <a:fontRef idx="minor">
              <a:schemeClr val="tx1"/>
            </a:fontRef>
          </p:style>
        </p:cxnSp>
        <p:sp>
          <p:nvSpPr>
            <p:cNvPr id="84" name="Oval 148"/>
            <p:cNvSpPr/>
            <p:nvPr/>
          </p:nvSpPr>
          <p:spPr>
            <a:xfrm>
              <a:off x="1690019" y="2631078"/>
              <a:ext cx="144542" cy="144542"/>
            </a:xfrm>
            <a:prstGeom prst="ellipse">
              <a:avLst/>
            </a:prstGeom>
            <a:solidFill>
              <a:schemeClr val="bg1"/>
            </a:solidFill>
            <a:ln w="19050">
              <a:solidFill>
                <a:srgbClr val="00206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5" name="矩形 84"/>
          <p:cNvSpPr/>
          <p:nvPr/>
        </p:nvSpPr>
        <p:spPr>
          <a:xfrm>
            <a:off x="1035572" y="3415762"/>
            <a:ext cx="129264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矩形 47"/>
          <p:cNvSpPr>
            <a:spLocks noChangeArrowheads="1"/>
          </p:cNvSpPr>
          <p:nvPr/>
        </p:nvSpPr>
        <p:spPr bwMode="auto">
          <a:xfrm>
            <a:off x="846380" y="3723021"/>
            <a:ext cx="167103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87" name="矩形 86"/>
          <p:cNvSpPr/>
          <p:nvPr/>
        </p:nvSpPr>
        <p:spPr>
          <a:xfrm>
            <a:off x="6818581" y="3415762"/>
            <a:ext cx="129264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8" name="矩形 47"/>
          <p:cNvSpPr>
            <a:spLocks noChangeArrowheads="1"/>
          </p:cNvSpPr>
          <p:nvPr/>
        </p:nvSpPr>
        <p:spPr bwMode="auto">
          <a:xfrm>
            <a:off x="6629388" y="3723021"/>
            <a:ext cx="167103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89" name="矩形 88"/>
          <p:cNvSpPr/>
          <p:nvPr/>
        </p:nvSpPr>
        <p:spPr>
          <a:xfrm>
            <a:off x="2963242" y="3415762"/>
            <a:ext cx="129264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47"/>
          <p:cNvSpPr>
            <a:spLocks noChangeArrowheads="1"/>
          </p:cNvSpPr>
          <p:nvPr/>
        </p:nvSpPr>
        <p:spPr bwMode="auto">
          <a:xfrm>
            <a:off x="2774049" y="3723021"/>
            <a:ext cx="167103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91" name="矩形 90"/>
          <p:cNvSpPr/>
          <p:nvPr/>
        </p:nvSpPr>
        <p:spPr>
          <a:xfrm>
            <a:off x="4890912" y="3415762"/>
            <a:ext cx="129264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矩形 91"/>
          <p:cNvSpPr>
            <a:spLocks noChangeArrowheads="1"/>
          </p:cNvSpPr>
          <p:nvPr/>
        </p:nvSpPr>
        <p:spPr bwMode="auto">
          <a:xfrm>
            <a:off x="4702324" y="3723021"/>
            <a:ext cx="1671034" cy="807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41"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年度计划完成</a:t>
            </a:r>
          </a:p>
        </p:txBody>
      </p:sp>
      <p:grpSp>
        <p:nvGrpSpPr>
          <p:cNvPr id="42" name="组合 41"/>
          <p:cNvGrpSpPr/>
          <p:nvPr/>
        </p:nvGrpSpPr>
        <p:grpSpPr>
          <a:xfrm rot="16200000">
            <a:off x="-72602" y="294246"/>
            <a:ext cx="288028" cy="162280"/>
            <a:chOff x="4355980" y="615740"/>
            <a:chExt cx="432044" cy="243422"/>
          </a:xfrm>
          <a:solidFill>
            <a:srgbClr val="C00000"/>
          </a:solidFill>
        </p:grpSpPr>
        <p:sp>
          <p:nvSpPr>
            <p:cNvPr id="43" name="等腰三角形 42"/>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44" name="任意多边形 43"/>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solidFill>
                  <a:srgbClr val="000000"/>
                </a:solidFill>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500"/>
                                        <p:tgtEl>
                                          <p:spTgt spid="41"/>
                                        </p:tgtEl>
                                      </p:cBhvr>
                                    </p:animEffect>
                                  </p:childTnLst>
                                </p:cTn>
                              </p:par>
                            </p:childTnLst>
                          </p:cTn>
                        </p:par>
                      </p:childTnLst>
                    </p:cTn>
                  </p:par>
                  <p:par>
                    <p:cTn id="14" fill="hold">
                      <p:stCondLst>
                        <p:cond delay="indefinite"/>
                      </p:stCondLst>
                      <p:childTnLst>
                        <p:par>
                          <p:cTn id="15" fill="hold">
                            <p:stCondLst>
                              <p:cond delay="0"/>
                            </p:stCondLst>
                            <p:childTnLst>
                              <p:par>
                                <p:cTn id="16" presetID="47" presetClass="entr" presetSubtype="0" fill="hold" grpId="0" nodeType="click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1000"/>
                                        <p:tgtEl>
                                          <p:spTgt spid="34"/>
                                        </p:tgtEl>
                                      </p:cBhvr>
                                    </p:animEffect>
                                    <p:anim calcmode="lin" valueType="num">
                                      <p:cBhvr>
                                        <p:cTn id="24" dur="1000" fill="hold"/>
                                        <p:tgtEl>
                                          <p:spTgt spid="34"/>
                                        </p:tgtEl>
                                        <p:attrNameLst>
                                          <p:attrName>ppt_x</p:attrName>
                                        </p:attrNameLst>
                                      </p:cBhvr>
                                      <p:tavLst>
                                        <p:tav tm="0">
                                          <p:val>
                                            <p:strVal val="#ppt_x"/>
                                          </p:val>
                                        </p:tav>
                                        <p:tav tm="100000">
                                          <p:val>
                                            <p:strVal val="#ppt_x"/>
                                          </p:val>
                                        </p:tav>
                                      </p:tavLst>
                                    </p:anim>
                                    <p:anim calcmode="lin" valueType="num">
                                      <p:cBhvr>
                                        <p:cTn id="25" dur="1000" fill="hold"/>
                                        <p:tgtEl>
                                          <p:spTgt spid="34"/>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1000"/>
                                        <p:tgtEl>
                                          <p:spTgt spid="35"/>
                                        </p:tgtEl>
                                      </p:cBhvr>
                                    </p:animEffect>
                                    <p:anim calcmode="lin" valueType="num">
                                      <p:cBhvr>
                                        <p:cTn id="29" dur="1000" fill="hold"/>
                                        <p:tgtEl>
                                          <p:spTgt spid="35"/>
                                        </p:tgtEl>
                                        <p:attrNameLst>
                                          <p:attrName>ppt_x</p:attrName>
                                        </p:attrNameLst>
                                      </p:cBhvr>
                                      <p:tavLst>
                                        <p:tav tm="0">
                                          <p:val>
                                            <p:strVal val="#ppt_x"/>
                                          </p:val>
                                        </p:tav>
                                        <p:tav tm="100000">
                                          <p:val>
                                            <p:strVal val="#ppt_x"/>
                                          </p:val>
                                        </p:tav>
                                      </p:tavLst>
                                    </p:anim>
                                    <p:anim calcmode="lin" valueType="num">
                                      <p:cBhvr>
                                        <p:cTn id="30" dur="1000" fill="hold"/>
                                        <p:tgtEl>
                                          <p:spTgt spid="35"/>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1000"/>
                                        <p:tgtEl>
                                          <p:spTgt spid="49"/>
                                        </p:tgtEl>
                                      </p:cBhvr>
                                    </p:animEffect>
                                    <p:anim calcmode="lin" valueType="num">
                                      <p:cBhvr>
                                        <p:cTn id="39" dur="1000" fill="hold"/>
                                        <p:tgtEl>
                                          <p:spTgt spid="49"/>
                                        </p:tgtEl>
                                        <p:attrNameLst>
                                          <p:attrName>ppt_x</p:attrName>
                                        </p:attrNameLst>
                                      </p:cBhvr>
                                      <p:tavLst>
                                        <p:tav tm="0">
                                          <p:val>
                                            <p:strVal val="#ppt_x"/>
                                          </p:val>
                                        </p:tav>
                                        <p:tav tm="100000">
                                          <p:val>
                                            <p:strVal val="#ppt_x"/>
                                          </p:val>
                                        </p:tav>
                                      </p:tavLst>
                                    </p:anim>
                                    <p:anim calcmode="lin" valueType="num">
                                      <p:cBhvr>
                                        <p:cTn id="40" dur="1000" fill="hold"/>
                                        <p:tgtEl>
                                          <p:spTgt spid="49"/>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fade">
                                      <p:cBhvr>
                                        <p:cTn id="43" dur="1000"/>
                                        <p:tgtEl>
                                          <p:spTgt spid="53"/>
                                        </p:tgtEl>
                                      </p:cBhvr>
                                    </p:animEffect>
                                    <p:anim calcmode="lin" valueType="num">
                                      <p:cBhvr>
                                        <p:cTn id="44" dur="1000" fill="hold"/>
                                        <p:tgtEl>
                                          <p:spTgt spid="53"/>
                                        </p:tgtEl>
                                        <p:attrNameLst>
                                          <p:attrName>ppt_x</p:attrName>
                                        </p:attrNameLst>
                                      </p:cBhvr>
                                      <p:tavLst>
                                        <p:tav tm="0">
                                          <p:val>
                                            <p:strVal val="#ppt_x"/>
                                          </p:val>
                                        </p:tav>
                                        <p:tav tm="100000">
                                          <p:val>
                                            <p:strVal val="#ppt_x"/>
                                          </p:val>
                                        </p:tav>
                                      </p:tavLst>
                                    </p:anim>
                                    <p:anim calcmode="lin" valueType="num">
                                      <p:cBhvr>
                                        <p:cTn id="45" dur="1000" fill="hold"/>
                                        <p:tgtEl>
                                          <p:spTgt spid="5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fade">
                                      <p:cBhvr>
                                        <p:cTn id="48" dur="1000"/>
                                        <p:tgtEl>
                                          <p:spTgt spid="54"/>
                                        </p:tgtEl>
                                      </p:cBhvr>
                                    </p:animEffect>
                                    <p:anim calcmode="lin" valueType="num">
                                      <p:cBhvr>
                                        <p:cTn id="49" dur="1000" fill="hold"/>
                                        <p:tgtEl>
                                          <p:spTgt spid="54"/>
                                        </p:tgtEl>
                                        <p:attrNameLst>
                                          <p:attrName>ppt_x</p:attrName>
                                        </p:attrNameLst>
                                      </p:cBhvr>
                                      <p:tavLst>
                                        <p:tav tm="0">
                                          <p:val>
                                            <p:strVal val="#ppt_x"/>
                                          </p:val>
                                        </p:tav>
                                        <p:tav tm="100000">
                                          <p:val>
                                            <p:strVal val="#ppt_x"/>
                                          </p:val>
                                        </p:tav>
                                      </p:tavLst>
                                    </p:anim>
                                    <p:anim calcmode="lin" valueType="num">
                                      <p:cBhvr>
                                        <p:cTn id="50" dur="1000" fill="hold"/>
                                        <p:tgtEl>
                                          <p:spTgt spid="54"/>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fade">
                                      <p:cBhvr>
                                        <p:cTn id="53" dur="1000"/>
                                        <p:tgtEl>
                                          <p:spTgt spid="61"/>
                                        </p:tgtEl>
                                      </p:cBhvr>
                                    </p:animEffect>
                                    <p:anim calcmode="lin" valueType="num">
                                      <p:cBhvr>
                                        <p:cTn id="54" dur="1000" fill="hold"/>
                                        <p:tgtEl>
                                          <p:spTgt spid="61"/>
                                        </p:tgtEl>
                                        <p:attrNameLst>
                                          <p:attrName>ppt_x</p:attrName>
                                        </p:attrNameLst>
                                      </p:cBhvr>
                                      <p:tavLst>
                                        <p:tav tm="0">
                                          <p:val>
                                            <p:strVal val="#ppt_x"/>
                                          </p:val>
                                        </p:tav>
                                        <p:tav tm="100000">
                                          <p:val>
                                            <p:strVal val="#ppt_x"/>
                                          </p:val>
                                        </p:tav>
                                      </p:tavLst>
                                    </p:anim>
                                    <p:anim calcmode="lin" valueType="num">
                                      <p:cBhvr>
                                        <p:cTn id="55" dur="1000" fill="hold"/>
                                        <p:tgtEl>
                                          <p:spTgt spid="61"/>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fade">
                                      <p:cBhvr>
                                        <p:cTn id="63" dur="1000"/>
                                        <p:tgtEl>
                                          <p:spTgt spid="69"/>
                                        </p:tgtEl>
                                      </p:cBhvr>
                                    </p:animEffect>
                                    <p:anim calcmode="lin" valueType="num">
                                      <p:cBhvr>
                                        <p:cTn id="64" dur="1000" fill="hold"/>
                                        <p:tgtEl>
                                          <p:spTgt spid="69"/>
                                        </p:tgtEl>
                                        <p:attrNameLst>
                                          <p:attrName>ppt_x</p:attrName>
                                        </p:attrNameLst>
                                      </p:cBhvr>
                                      <p:tavLst>
                                        <p:tav tm="0">
                                          <p:val>
                                            <p:strVal val="#ppt_x"/>
                                          </p:val>
                                        </p:tav>
                                        <p:tav tm="100000">
                                          <p:val>
                                            <p:strVal val="#ppt_x"/>
                                          </p:val>
                                        </p:tav>
                                      </p:tavLst>
                                    </p:anim>
                                    <p:anim calcmode="lin" valueType="num">
                                      <p:cBhvr>
                                        <p:cTn id="65" dur="1000" fill="hold"/>
                                        <p:tgtEl>
                                          <p:spTgt spid="69"/>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74"/>
                                        </p:tgtEl>
                                        <p:attrNameLst>
                                          <p:attrName>style.visibility</p:attrName>
                                        </p:attrNameLst>
                                      </p:cBhvr>
                                      <p:to>
                                        <p:strVal val="visible"/>
                                      </p:to>
                                    </p:set>
                                    <p:animEffect transition="in" filter="fade">
                                      <p:cBhvr>
                                        <p:cTn id="68" dur="1000"/>
                                        <p:tgtEl>
                                          <p:spTgt spid="74"/>
                                        </p:tgtEl>
                                      </p:cBhvr>
                                    </p:animEffect>
                                    <p:anim calcmode="lin" valueType="num">
                                      <p:cBhvr>
                                        <p:cTn id="69" dur="1000" fill="hold"/>
                                        <p:tgtEl>
                                          <p:spTgt spid="74"/>
                                        </p:tgtEl>
                                        <p:attrNameLst>
                                          <p:attrName>ppt_x</p:attrName>
                                        </p:attrNameLst>
                                      </p:cBhvr>
                                      <p:tavLst>
                                        <p:tav tm="0">
                                          <p:val>
                                            <p:strVal val="#ppt_x"/>
                                          </p:val>
                                        </p:tav>
                                        <p:tav tm="100000">
                                          <p:val>
                                            <p:strVal val="#ppt_x"/>
                                          </p:val>
                                        </p:tav>
                                      </p:tavLst>
                                    </p:anim>
                                    <p:anim calcmode="lin" valueType="num">
                                      <p:cBhvr>
                                        <p:cTn id="70" dur="1000" fill="hold"/>
                                        <p:tgtEl>
                                          <p:spTgt spid="74"/>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81"/>
                                        </p:tgtEl>
                                        <p:attrNameLst>
                                          <p:attrName>style.visibility</p:attrName>
                                        </p:attrNameLst>
                                      </p:cBhvr>
                                      <p:to>
                                        <p:strVal val="visible"/>
                                      </p:to>
                                    </p:set>
                                    <p:animEffect transition="in" filter="fade">
                                      <p:cBhvr>
                                        <p:cTn id="73" dur="1000"/>
                                        <p:tgtEl>
                                          <p:spTgt spid="81"/>
                                        </p:tgtEl>
                                      </p:cBhvr>
                                    </p:animEffect>
                                    <p:anim calcmode="lin" valueType="num">
                                      <p:cBhvr>
                                        <p:cTn id="74" dur="1000" fill="hold"/>
                                        <p:tgtEl>
                                          <p:spTgt spid="81"/>
                                        </p:tgtEl>
                                        <p:attrNameLst>
                                          <p:attrName>ppt_x</p:attrName>
                                        </p:attrNameLst>
                                      </p:cBhvr>
                                      <p:tavLst>
                                        <p:tav tm="0">
                                          <p:val>
                                            <p:strVal val="#ppt_x"/>
                                          </p:val>
                                        </p:tav>
                                        <p:tav tm="100000">
                                          <p:val>
                                            <p:strVal val="#ppt_x"/>
                                          </p:val>
                                        </p:tav>
                                      </p:tavLst>
                                    </p:anim>
                                    <p:anim calcmode="lin" valueType="num">
                                      <p:cBhvr>
                                        <p:cTn id="75" dur="1000" fill="hold"/>
                                        <p:tgtEl>
                                          <p:spTgt spid="81"/>
                                        </p:tgtEl>
                                        <p:attrNameLst>
                                          <p:attrName>ppt_y</p:attrName>
                                        </p:attrNameLst>
                                      </p:cBhvr>
                                      <p:tavLst>
                                        <p:tav tm="0">
                                          <p:val>
                                            <p:strVal val="#ppt_y-.1"/>
                                          </p:val>
                                        </p:tav>
                                        <p:tav tm="100000">
                                          <p:val>
                                            <p:strVal val="#ppt_y"/>
                                          </p:val>
                                        </p:tav>
                                      </p:tavLst>
                                    </p:anim>
                                  </p:childTnLst>
                                </p:cTn>
                              </p:par>
                              <p:par>
                                <p:cTn id="76" presetID="47" presetClass="entr" presetSubtype="0" fill="hold" nodeType="with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fade">
                                      <p:cBhvr>
                                        <p:cTn id="78" dur="1000"/>
                                        <p:tgtEl>
                                          <p:spTgt spid="82"/>
                                        </p:tgtEl>
                                      </p:cBhvr>
                                    </p:animEffect>
                                    <p:anim calcmode="lin" valueType="num">
                                      <p:cBhvr>
                                        <p:cTn id="79" dur="1000" fill="hold"/>
                                        <p:tgtEl>
                                          <p:spTgt spid="82"/>
                                        </p:tgtEl>
                                        <p:attrNameLst>
                                          <p:attrName>ppt_x</p:attrName>
                                        </p:attrNameLst>
                                      </p:cBhvr>
                                      <p:tavLst>
                                        <p:tav tm="0">
                                          <p:val>
                                            <p:strVal val="#ppt_x"/>
                                          </p:val>
                                        </p:tav>
                                        <p:tav tm="100000">
                                          <p:val>
                                            <p:strVal val="#ppt_x"/>
                                          </p:val>
                                        </p:tav>
                                      </p:tavLst>
                                    </p:anim>
                                    <p:anim calcmode="lin" valueType="num">
                                      <p:cBhvr>
                                        <p:cTn id="80" dur="1000" fill="hold"/>
                                        <p:tgtEl>
                                          <p:spTgt spid="82"/>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85"/>
                                        </p:tgtEl>
                                        <p:attrNameLst>
                                          <p:attrName>style.visibility</p:attrName>
                                        </p:attrNameLst>
                                      </p:cBhvr>
                                      <p:to>
                                        <p:strVal val="visible"/>
                                      </p:to>
                                    </p:set>
                                    <p:animEffect transition="in" filter="fade">
                                      <p:cBhvr>
                                        <p:cTn id="83" dur="1000"/>
                                        <p:tgtEl>
                                          <p:spTgt spid="85"/>
                                        </p:tgtEl>
                                      </p:cBhvr>
                                    </p:animEffect>
                                    <p:anim calcmode="lin" valueType="num">
                                      <p:cBhvr>
                                        <p:cTn id="84" dur="1000" fill="hold"/>
                                        <p:tgtEl>
                                          <p:spTgt spid="85"/>
                                        </p:tgtEl>
                                        <p:attrNameLst>
                                          <p:attrName>ppt_x</p:attrName>
                                        </p:attrNameLst>
                                      </p:cBhvr>
                                      <p:tavLst>
                                        <p:tav tm="0">
                                          <p:val>
                                            <p:strVal val="#ppt_x"/>
                                          </p:val>
                                        </p:tav>
                                        <p:tav tm="100000">
                                          <p:val>
                                            <p:strVal val="#ppt_x"/>
                                          </p:val>
                                        </p:tav>
                                      </p:tavLst>
                                    </p:anim>
                                    <p:anim calcmode="lin" valueType="num">
                                      <p:cBhvr>
                                        <p:cTn id="85" dur="1000" fill="hold"/>
                                        <p:tgtEl>
                                          <p:spTgt spid="85"/>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fade">
                                      <p:cBhvr>
                                        <p:cTn id="88" dur="1000"/>
                                        <p:tgtEl>
                                          <p:spTgt spid="86"/>
                                        </p:tgtEl>
                                      </p:cBhvr>
                                    </p:animEffect>
                                    <p:anim calcmode="lin" valueType="num">
                                      <p:cBhvr>
                                        <p:cTn id="89" dur="1000" fill="hold"/>
                                        <p:tgtEl>
                                          <p:spTgt spid="86"/>
                                        </p:tgtEl>
                                        <p:attrNameLst>
                                          <p:attrName>ppt_x</p:attrName>
                                        </p:attrNameLst>
                                      </p:cBhvr>
                                      <p:tavLst>
                                        <p:tav tm="0">
                                          <p:val>
                                            <p:strVal val="#ppt_x"/>
                                          </p:val>
                                        </p:tav>
                                        <p:tav tm="100000">
                                          <p:val>
                                            <p:strVal val="#ppt_x"/>
                                          </p:val>
                                        </p:tav>
                                      </p:tavLst>
                                    </p:anim>
                                    <p:anim calcmode="lin" valueType="num">
                                      <p:cBhvr>
                                        <p:cTn id="90" dur="1000" fill="hold"/>
                                        <p:tgtEl>
                                          <p:spTgt spid="86"/>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fade">
                                      <p:cBhvr>
                                        <p:cTn id="93" dur="1000"/>
                                        <p:tgtEl>
                                          <p:spTgt spid="87"/>
                                        </p:tgtEl>
                                      </p:cBhvr>
                                    </p:animEffect>
                                    <p:anim calcmode="lin" valueType="num">
                                      <p:cBhvr>
                                        <p:cTn id="94" dur="1000" fill="hold"/>
                                        <p:tgtEl>
                                          <p:spTgt spid="87"/>
                                        </p:tgtEl>
                                        <p:attrNameLst>
                                          <p:attrName>ppt_x</p:attrName>
                                        </p:attrNameLst>
                                      </p:cBhvr>
                                      <p:tavLst>
                                        <p:tav tm="0">
                                          <p:val>
                                            <p:strVal val="#ppt_x"/>
                                          </p:val>
                                        </p:tav>
                                        <p:tav tm="100000">
                                          <p:val>
                                            <p:strVal val="#ppt_x"/>
                                          </p:val>
                                        </p:tav>
                                      </p:tavLst>
                                    </p:anim>
                                    <p:anim calcmode="lin" valueType="num">
                                      <p:cBhvr>
                                        <p:cTn id="95" dur="1000" fill="hold"/>
                                        <p:tgtEl>
                                          <p:spTgt spid="87"/>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88"/>
                                        </p:tgtEl>
                                        <p:attrNameLst>
                                          <p:attrName>style.visibility</p:attrName>
                                        </p:attrNameLst>
                                      </p:cBhvr>
                                      <p:to>
                                        <p:strVal val="visible"/>
                                      </p:to>
                                    </p:set>
                                    <p:animEffect transition="in" filter="fade">
                                      <p:cBhvr>
                                        <p:cTn id="98" dur="1000"/>
                                        <p:tgtEl>
                                          <p:spTgt spid="88"/>
                                        </p:tgtEl>
                                      </p:cBhvr>
                                    </p:animEffect>
                                    <p:anim calcmode="lin" valueType="num">
                                      <p:cBhvr>
                                        <p:cTn id="99" dur="1000" fill="hold"/>
                                        <p:tgtEl>
                                          <p:spTgt spid="88"/>
                                        </p:tgtEl>
                                        <p:attrNameLst>
                                          <p:attrName>ppt_x</p:attrName>
                                        </p:attrNameLst>
                                      </p:cBhvr>
                                      <p:tavLst>
                                        <p:tav tm="0">
                                          <p:val>
                                            <p:strVal val="#ppt_x"/>
                                          </p:val>
                                        </p:tav>
                                        <p:tav tm="100000">
                                          <p:val>
                                            <p:strVal val="#ppt_x"/>
                                          </p:val>
                                        </p:tav>
                                      </p:tavLst>
                                    </p:anim>
                                    <p:anim calcmode="lin" valueType="num">
                                      <p:cBhvr>
                                        <p:cTn id="100" dur="1000" fill="hold"/>
                                        <p:tgtEl>
                                          <p:spTgt spid="88"/>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89"/>
                                        </p:tgtEl>
                                        <p:attrNameLst>
                                          <p:attrName>style.visibility</p:attrName>
                                        </p:attrNameLst>
                                      </p:cBhvr>
                                      <p:to>
                                        <p:strVal val="visible"/>
                                      </p:to>
                                    </p:set>
                                    <p:animEffect transition="in" filter="fade">
                                      <p:cBhvr>
                                        <p:cTn id="103" dur="1000"/>
                                        <p:tgtEl>
                                          <p:spTgt spid="89"/>
                                        </p:tgtEl>
                                      </p:cBhvr>
                                    </p:animEffect>
                                    <p:anim calcmode="lin" valueType="num">
                                      <p:cBhvr>
                                        <p:cTn id="104" dur="1000" fill="hold"/>
                                        <p:tgtEl>
                                          <p:spTgt spid="89"/>
                                        </p:tgtEl>
                                        <p:attrNameLst>
                                          <p:attrName>ppt_x</p:attrName>
                                        </p:attrNameLst>
                                      </p:cBhvr>
                                      <p:tavLst>
                                        <p:tav tm="0">
                                          <p:val>
                                            <p:strVal val="#ppt_x"/>
                                          </p:val>
                                        </p:tav>
                                        <p:tav tm="100000">
                                          <p:val>
                                            <p:strVal val="#ppt_x"/>
                                          </p:val>
                                        </p:tav>
                                      </p:tavLst>
                                    </p:anim>
                                    <p:anim calcmode="lin" valueType="num">
                                      <p:cBhvr>
                                        <p:cTn id="105" dur="1000" fill="hold"/>
                                        <p:tgtEl>
                                          <p:spTgt spid="8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90"/>
                                        </p:tgtEl>
                                        <p:attrNameLst>
                                          <p:attrName>style.visibility</p:attrName>
                                        </p:attrNameLst>
                                      </p:cBhvr>
                                      <p:to>
                                        <p:strVal val="visible"/>
                                      </p:to>
                                    </p:set>
                                    <p:animEffect transition="in" filter="fade">
                                      <p:cBhvr>
                                        <p:cTn id="108" dur="1000"/>
                                        <p:tgtEl>
                                          <p:spTgt spid="90"/>
                                        </p:tgtEl>
                                      </p:cBhvr>
                                    </p:animEffect>
                                    <p:anim calcmode="lin" valueType="num">
                                      <p:cBhvr>
                                        <p:cTn id="109" dur="1000" fill="hold"/>
                                        <p:tgtEl>
                                          <p:spTgt spid="90"/>
                                        </p:tgtEl>
                                        <p:attrNameLst>
                                          <p:attrName>ppt_x</p:attrName>
                                        </p:attrNameLst>
                                      </p:cBhvr>
                                      <p:tavLst>
                                        <p:tav tm="0">
                                          <p:val>
                                            <p:strVal val="#ppt_x"/>
                                          </p:val>
                                        </p:tav>
                                        <p:tav tm="100000">
                                          <p:val>
                                            <p:strVal val="#ppt_x"/>
                                          </p:val>
                                        </p:tav>
                                      </p:tavLst>
                                    </p:anim>
                                    <p:anim calcmode="lin" valueType="num">
                                      <p:cBhvr>
                                        <p:cTn id="110" dur="1000" fill="hold"/>
                                        <p:tgtEl>
                                          <p:spTgt spid="90"/>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91"/>
                                        </p:tgtEl>
                                        <p:attrNameLst>
                                          <p:attrName>style.visibility</p:attrName>
                                        </p:attrNameLst>
                                      </p:cBhvr>
                                      <p:to>
                                        <p:strVal val="visible"/>
                                      </p:to>
                                    </p:set>
                                    <p:animEffect transition="in" filter="fade">
                                      <p:cBhvr>
                                        <p:cTn id="113" dur="1000"/>
                                        <p:tgtEl>
                                          <p:spTgt spid="91"/>
                                        </p:tgtEl>
                                      </p:cBhvr>
                                    </p:animEffect>
                                    <p:anim calcmode="lin" valueType="num">
                                      <p:cBhvr>
                                        <p:cTn id="114" dur="1000" fill="hold"/>
                                        <p:tgtEl>
                                          <p:spTgt spid="91"/>
                                        </p:tgtEl>
                                        <p:attrNameLst>
                                          <p:attrName>ppt_x</p:attrName>
                                        </p:attrNameLst>
                                      </p:cBhvr>
                                      <p:tavLst>
                                        <p:tav tm="0">
                                          <p:val>
                                            <p:strVal val="#ppt_x"/>
                                          </p:val>
                                        </p:tav>
                                        <p:tav tm="100000">
                                          <p:val>
                                            <p:strVal val="#ppt_x"/>
                                          </p:val>
                                        </p:tav>
                                      </p:tavLst>
                                    </p:anim>
                                    <p:anim calcmode="lin" valueType="num">
                                      <p:cBhvr>
                                        <p:cTn id="115" dur="1000" fill="hold"/>
                                        <p:tgtEl>
                                          <p:spTgt spid="91"/>
                                        </p:tgtEl>
                                        <p:attrNameLst>
                                          <p:attrName>ppt_y</p:attrName>
                                        </p:attrNameLst>
                                      </p:cBhvr>
                                      <p:tavLst>
                                        <p:tav tm="0">
                                          <p:val>
                                            <p:strVal val="#ppt_y-.1"/>
                                          </p:val>
                                        </p:tav>
                                        <p:tav tm="100000">
                                          <p:val>
                                            <p:strVal val="#ppt_y"/>
                                          </p:val>
                                        </p:tav>
                                      </p:tavLst>
                                    </p:anim>
                                  </p:childTnLst>
                                </p:cTn>
                              </p:par>
                              <p:par>
                                <p:cTn id="116" presetID="47" presetClass="entr" presetSubtype="0" fill="hold" grpId="0" nodeType="withEffect">
                                  <p:stCondLst>
                                    <p:cond delay="0"/>
                                  </p:stCondLst>
                                  <p:childTnLst>
                                    <p:set>
                                      <p:cBhvr>
                                        <p:cTn id="117" dur="1" fill="hold">
                                          <p:stCondLst>
                                            <p:cond delay="0"/>
                                          </p:stCondLst>
                                        </p:cTn>
                                        <p:tgtEl>
                                          <p:spTgt spid="92"/>
                                        </p:tgtEl>
                                        <p:attrNameLst>
                                          <p:attrName>style.visibility</p:attrName>
                                        </p:attrNameLst>
                                      </p:cBhvr>
                                      <p:to>
                                        <p:strVal val="visible"/>
                                      </p:to>
                                    </p:set>
                                    <p:animEffect transition="in" filter="fade">
                                      <p:cBhvr>
                                        <p:cTn id="118" dur="1000"/>
                                        <p:tgtEl>
                                          <p:spTgt spid="92"/>
                                        </p:tgtEl>
                                      </p:cBhvr>
                                    </p:animEffect>
                                    <p:anim calcmode="lin" valueType="num">
                                      <p:cBhvr>
                                        <p:cTn id="119" dur="1000" fill="hold"/>
                                        <p:tgtEl>
                                          <p:spTgt spid="92"/>
                                        </p:tgtEl>
                                        <p:attrNameLst>
                                          <p:attrName>ppt_x</p:attrName>
                                        </p:attrNameLst>
                                      </p:cBhvr>
                                      <p:tavLst>
                                        <p:tav tm="0">
                                          <p:val>
                                            <p:strVal val="#ppt_x"/>
                                          </p:val>
                                        </p:tav>
                                        <p:tav tm="100000">
                                          <p:val>
                                            <p:strVal val="#ppt_x"/>
                                          </p:val>
                                        </p:tav>
                                      </p:tavLst>
                                    </p:anim>
                                    <p:anim calcmode="lin" valueType="num">
                                      <p:cBhvr>
                                        <p:cTn id="120" dur="10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53" grpId="0" animBg="1"/>
      <p:bldP spid="61" grpId="0" animBg="1"/>
      <p:bldP spid="69" grpId="0" animBg="1"/>
      <p:bldP spid="81" grpId="0" animBg="1"/>
      <p:bldP spid="85" grpId="0"/>
      <p:bldP spid="86" grpId="0"/>
      <p:bldP spid="87" grpId="0"/>
      <p:bldP spid="88" grpId="0"/>
      <p:bldP spid="89" grpId="0"/>
      <p:bldP spid="90" grpId="0"/>
      <p:bldP spid="91" grpId="0"/>
      <p:bldP spid="92" grpId="0"/>
      <p:bldP spid="4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63"/>
          <p:cNvGrpSpPr/>
          <p:nvPr/>
        </p:nvGrpSpPr>
        <p:grpSpPr>
          <a:xfrm>
            <a:off x="3749478" y="1155996"/>
            <a:ext cx="1951193" cy="411359"/>
            <a:chOff x="1792812" y="1276468"/>
            <a:chExt cx="2779190" cy="518462"/>
          </a:xfrm>
          <a:solidFill>
            <a:srgbClr val="C00000"/>
          </a:solidFill>
        </p:grpSpPr>
        <p:sp>
          <p:nvSpPr>
            <p:cNvPr id="33" name="Pentagon 65"/>
            <p:cNvSpPr/>
            <p:nvPr/>
          </p:nvSpPr>
          <p:spPr>
            <a:xfrm>
              <a:off x="1792812" y="1276468"/>
              <a:ext cx="2779190"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66"/>
            <p:cNvSpPr txBox="1"/>
            <p:nvPr/>
          </p:nvSpPr>
          <p:spPr>
            <a:xfrm>
              <a:off x="3643904" y="1399901"/>
              <a:ext cx="553116" cy="271598"/>
            </a:xfrm>
            <a:prstGeom prst="rect">
              <a:avLst/>
            </a:prstGeom>
            <a:grpFill/>
          </p:spPr>
          <p:txBody>
            <a:bodyPr wrap="none" lIns="0" tIns="0" rIns="0" bIns="0" rtlCol="0" anchor="ctr">
              <a:spAutoFit/>
            </a:bodyPr>
            <a:lstStyle/>
            <a:p>
              <a:pPr algn="ctr" defTabSz="913765">
                <a:spcBef>
                  <a:spcPct val="20000"/>
                </a:spcBef>
                <a:defRPr/>
              </a:pPr>
              <a:r>
                <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80%</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5" name="Group 67"/>
          <p:cNvGrpSpPr/>
          <p:nvPr/>
        </p:nvGrpSpPr>
        <p:grpSpPr>
          <a:xfrm>
            <a:off x="3749551" y="1614244"/>
            <a:ext cx="1587121" cy="411359"/>
            <a:chOff x="1792915" y="2110893"/>
            <a:chExt cx="2260621" cy="518462"/>
          </a:xfrm>
          <a:solidFill>
            <a:schemeClr val="bg2"/>
          </a:solidFill>
        </p:grpSpPr>
        <p:sp>
          <p:nvSpPr>
            <p:cNvPr id="36" name="Pentagon 68"/>
            <p:cNvSpPr/>
            <p:nvPr/>
          </p:nvSpPr>
          <p:spPr>
            <a:xfrm>
              <a:off x="1792915" y="2110893"/>
              <a:ext cx="2260621" cy="518462"/>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86"/>
            <p:cNvSpPr txBox="1"/>
            <p:nvPr/>
          </p:nvSpPr>
          <p:spPr>
            <a:xfrm>
              <a:off x="3136493" y="2237390"/>
              <a:ext cx="553116" cy="271598"/>
            </a:xfrm>
            <a:prstGeom prst="rect">
              <a:avLst/>
            </a:prstGeom>
            <a:noFill/>
          </p:spPr>
          <p:txBody>
            <a:bodyPr wrap="none" lIns="0" tIns="0" rIns="0" bIns="0" rtlCol="0" anchor="ctr">
              <a:spAutoFit/>
            </a:bodyPr>
            <a:lstStyle/>
            <a:p>
              <a:pPr algn="ctr" defTabSz="913765">
                <a:spcBef>
                  <a:spcPct val="20000"/>
                </a:spcBef>
                <a:defRPr/>
              </a:pPr>
              <a:r>
                <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70%</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4" name="Group 87"/>
          <p:cNvGrpSpPr/>
          <p:nvPr/>
        </p:nvGrpSpPr>
        <p:grpSpPr>
          <a:xfrm>
            <a:off x="3750756" y="2072491"/>
            <a:ext cx="1221918" cy="411359"/>
            <a:chOff x="1794633" y="2975000"/>
            <a:chExt cx="1740443" cy="518462"/>
          </a:xfrm>
          <a:solidFill>
            <a:schemeClr val="accent1"/>
          </a:solidFill>
        </p:grpSpPr>
        <p:sp>
          <p:nvSpPr>
            <p:cNvPr id="50" name="Pentagon 88"/>
            <p:cNvSpPr/>
            <p:nvPr/>
          </p:nvSpPr>
          <p:spPr>
            <a:xfrm>
              <a:off x="1794633" y="2975000"/>
              <a:ext cx="1740443" cy="518462"/>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TextBox 89"/>
            <p:cNvSpPr txBox="1"/>
            <p:nvPr/>
          </p:nvSpPr>
          <p:spPr>
            <a:xfrm>
              <a:off x="2763830" y="3104696"/>
              <a:ext cx="553116" cy="271598"/>
            </a:xfrm>
            <a:prstGeom prst="rect">
              <a:avLst/>
            </a:prstGeom>
            <a:noFill/>
          </p:spPr>
          <p:txBody>
            <a:bodyPr wrap="none" lIns="0" tIns="0" rIns="0" bIns="0" rtlCol="0" anchor="ctr">
              <a:spAutoFit/>
            </a:bodyPr>
            <a:lstStyle/>
            <a:p>
              <a:pPr algn="ctr" defTabSz="913765">
                <a:spcBef>
                  <a:spcPct val="20000"/>
                </a:spcBef>
                <a:defRPr/>
              </a:pPr>
              <a:r>
                <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60%</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Group 90"/>
          <p:cNvGrpSpPr/>
          <p:nvPr/>
        </p:nvGrpSpPr>
        <p:grpSpPr>
          <a:xfrm>
            <a:off x="3750756" y="2530738"/>
            <a:ext cx="777031" cy="411359"/>
            <a:chOff x="1794632" y="3851318"/>
            <a:chExt cx="1106766" cy="518462"/>
          </a:xfrm>
          <a:solidFill>
            <a:schemeClr val="accent3"/>
          </a:solidFill>
        </p:grpSpPr>
        <p:sp>
          <p:nvSpPr>
            <p:cNvPr id="53" name="Pentagon 91"/>
            <p:cNvSpPr/>
            <p:nvPr/>
          </p:nvSpPr>
          <p:spPr>
            <a:xfrm>
              <a:off x="1794632" y="3851318"/>
              <a:ext cx="1106766" cy="518462"/>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92"/>
            <p:cNvSpPr txBox="1"/>
            <p:nvPr/>
          </p:nvSpPr>
          <p:spPr>
            <a:xfrm>
              <a:off x="2157174" y="3964305"/>
              <a:ext cx="553115" cy="271598"/>
            </a:xfrm>
            <a:prstGeom prst="rect">
              <a:avLst/>
            </a:prstGeom>
            <a:noFill/>
          </p:spPr>
          <p:txBody>
            <a:bodyPr wrap="none" lIns="0" tIns="0" rIns="0" bIns="0" rtlCol="0" anchor="ctr">
              <a:spAutoFit/>
            </a:bodyPr>
            <a:lstStyle/>
            <a:p>
              <a:pPr algn="ctr" defTabSz="913765">
                <a:spcBef>
                  <a:spcPct val="20000"/>
                </a:spcBef>
                <a:defRPr/>
              </a:pPr>
              <a:r>
                <a:rPr lang="en-US"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40%</a:t>
              </a:r>
              <a:endParaRPr lang="en-US"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71" name="矩形 270"/>
          <p:cNvSpPr>
            <a:spLocks noChangeArrowheads="1"/>
          </p:cNvSpPr>
          <p:nvPr/>
        </p:nvSpPr>
        <p:spPr bwMode="auto">
          <a:xfrm>
            <a:off x="6431118" y="1166214"/>
            <a:ext cx="223861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5474948" y="1778179"/>
            <a:ext cx="315852" cy="315852"/>
            <a:chOff x="7381295" y="2358084"/>
            <a:chExt cx="647999" cy="648000"/>
          </a:xfrm>
        </p:grpSpPr>
        <p:sp>
          <p:nvSpPr>
            <p:cNvPr id="66" name="Oval 58"/>
            <p:cNvSpPr>
              <a:spLocks noChangeAspect="1"/>
            </p:cNvSpPr>
            <p:nvPr/>
          </p:nvSpPr>
          <p:spPr>
            <a:xfrm>
              <a:off x="7381295" y="2358084"/>
              <a:ext cx="647999" cy="64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5" name="Freeform 173"/>
            <p:cNvSpPr>
              <a:spLocks noChangeAspect="1" noEditPoints="1"/>
            </p:cNvSpPr>
            <p:nvPr/>
          </p:nvSpPr>
          <p:spPr bwMode="auto">
            <a:xfrm>
              <a:off x="7561057" y="2510281"/>
              <a:ext cx="305892" cy="32618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p:cNvGrpSpPr/>
          <p:nvPr/>
        </p:nvGrpSpPr>
        <p:grpSpPr>
          <a:xfrm>
            <a:off x="4720841" y="2762777"/>
            <a:ext cx="315852" cy="315852"/>
            <a:chOff x="6361541" y="3481431"/>
            <a:chExt cx="647999" cy="648000"/>
          </a:xfrm>
        </p:grpSpPr>
        <p:sp>
          <p:nvSpPr>
            <p:cNvPr id="68" name="Oval 61"/>
            <p:cNvSpPr>
              <a:spLocks noChangeAspect="1"/>
            </p:cNvSpPr>
            <p:nvPr/>
          </p:nvSpPr>
          <p:spPr>
            <a:xfrm>
              <a:off x="6361541" y="3481431"/>
              <a:ext cx="647999" cy="648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8" name="Freeform 122"/>
            <p:cNvSpPr>
              <a:spLocks noChangeAspect="1" noEditPoints="1"/>
            </p:cNvSpPr>
            <p:nvPr/>
          </p:nvSpPr>
          <p:spPr bwMode="auto">
            <a:xfrm>
              <a:off x="6579369" y="3642337"/>
              <a:ext cx="212342" cy="32618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5852002" y="1285880"/>
            <a:ext cx="315852" cy="315852"/>
            <a:chOff x="7869756" y="1796411"/>
            <a:chExt cx="647999" cy="648000"/>
          </a:xfrm>
        </p:grpSpPr>
        <p:sp>
          <p:nvSpPr>
            <p:cNvPr id="65" name="Oval 51"/>
            <p:cNvSpPr>
              <a:spLocks noChangeAspect="1"/>
            </p:cNvSpPr>
            <p:nvPr/>
          </p:nvSpPr>
          <p:spPr>
            <a:xfrm>
              <a:off x="7869756" y="1796411"/>
              <a:ext cx="647999" cy="648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1" name="Freeform 357"/>
            <p:cNvSpPr>
              <a:spLocks noChangeAspect="1" noEditPoints="1"/>
            </p:cNvSpPr>
            <p:nvPr/>
          </p:nvSpPr>
          <p:spPr bwMode="auto">
            <a:xfrm>
              <a:off x="8001693" y="1984331"/>
              <a:ext cx="384125" cy="27216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5097894" y="2270478"/>
            <a:ext cx="315852" cy="315852"/>
            <a:chOff x="6920225" y="2919757"/>
            <a:chExt cx="647999" cy="648000"/>
          </a:xfrm>
        </p:grpSpPr>
        <p:sp>
          <p:nvSpPr>
            <p:cNvPr id="67" name="Oval 60"/>
            <p:cNvSpPr>
              <a:spLocks noChangeAspect="1"/>
            </p:cNvSpPr>
            <p:nvPr/>
          </p:nvSpPr>
          <p:spPr>
            <a:xfrm>
              <a:off x="6920225" y="2919757"/>
              <a:ext cx="647999" cy="648000"/>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4" name="Freeform 359"/>
            <p:cNvSpPr>
              <a:spLocks noChangeAspect="1" noEditPoints="1"/>
            </p:cNvSpPr>
            <p:nvPr/>
          </p:nvSpPr>
          <p:spPr bwMode="auto">
            <a:xfrm>
              <a:off x="7114190" y="3071954"/>
              <a:ext cx="260069" cy="326189"/>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5" name="矩形 284"/>
          <p:cNvSpPr>
            <a:spLocks noChangeArrowheads="1"/>
          </p:cNvSpPr>
          <p:nvPr/>
        </p:nvSpPr>
        <p:spPr bwMode="auto">
          <a:xfrm>
            <a:off x="6053285" y="1658787"/>
            <a:ext cx="223861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286" name="矩形 285"/>
          <p:cNvSpPr>
            <a:spLocks noChangeArrowheads="1"/>
          </p:cNvSpPr>
          <p:nvPr/>
        </p:nvSpPr>
        <p:spPr bwMode="auto">
          <a:xfrm>
            <a:off x="5675452" y="2151359"/>
            <a:ext cx="223861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287" name="矩形 286"/>
          <p:cNvSpPr>
            <a:spLocks noChangeArrowheads="1"/>
          </p:cNvSpPr>
          <p:nvPr/>
        </p:nvSpPr>
        <p:spPr bwMode="auto">
          <a:xfrm>
            <a:off x="5297618" y="2643932"/>
            <a:ext cx="223861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0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274" name="TextBox 15"/>
          <p:cNvSpPr txBox="1"/>
          <p:nvPr/>
        </p:nvSpPr>
        <p:spPr>
          <a:xfrm>
            <a:off x="1075175" y="4048878"/>
            <a:ext cx="6876882" cy="731867"/>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pPr>
            <a:endParaRPr lang="zh-CN" altLang="en-US" sz="1100" dirty="0">
              <a:solidFill>
                <a:srgbClr val="000000"/>
              </a:solidFill>
              <a:sym typeface="微软雅黑" panose="020B0503020204020204" pitchFamily="34" charset="-122"/>
            </a:endParaRPr>
          </a:p>
        </p:txBody>
      </p:sp>
      <p:sp>
        <p:nvSpPr>
          <p:cNvPr id="276" name="矩形 3"/>
          <p:cNvSpPr>
            <a:spLocks noChangeArrowheads="1"/>
          </p:cNvSpPr>
          <p:nvPr/>
        </p:nvSpPr>
        <p:spPr bwMode="auto">
          <a:xfrm>
            <a:off x="3301990" y="3700934"/>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270"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fontAlgn="ctr">
              <a:buNone/>
            </a:pPr>
            <a:r>
              <a:rPr lang="zh-CN" altLang="en-US" sz="1800" b="1" dirty="0">
                <a:latin typeface="+mn-ea"/>
                <a:sym typeface="微软雅黑" panose="020B0503020204020204" pitchFamily="34" charset="-122"/>
              </a:rPr>
              <a:t>工作完成情况</a:t>
            </a:r>
          </a:p>
        </p:txBody>
      </p:sp>
      <p:grpSp>
        <p:nvGrpSpPr>
          <p:cNvPr id="272" name="组合 271"/>
          <p:cNvGrpSpPr/>
          <p:nvPr/>
        </p:nvGrpSpPr>
        <p:grpSpPr>
          <a:xfrm rot="16200000">
            <a:off x="-72602" y="294246"/>
            <a:ext cx="288028" cy="162280"/>
            <a:chOff x="4355980" y="615740"/>
            <a:chExt cx="432044" cy="243422"/>
          </a:xfrm>
          <a:solidFill>
            <a:srgbClr val="C00000"/>
          </a:solidFill>
        </p:grpSpPr>
        <p:sp>
          <p:nvSpPr>
            <p:cNvPr id="273" name="等腰三角形 272"/>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3" name="任意多边形 282"/>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grpSp>
        <p:nvGrpSpPr>
          <p:cNvPr id="288" name="组合 287"/>
          <p:cNvGrpSpPr/>
          <p:nvPr/>
        </p:nvGrpSpPr>
        <p:grpSpPr>
          <a:xfrm>
            <a:off x="-98155" y="718975"/>
            <a:ext cx="4811134" cy="3172812"/>
            <a:chOff x="2087724" y="1537569"/>
            <a:chExt cx="4752528" cy="2970658"/>
          </a:xfrm>
        </p:grpSpPr>
        <p:pic>
          <p:nvPicPr>
            <p:cNvPr id="289" name="图片 28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87724" y="1537569"/>
              <a:ext cx="4752528" cy="2970658"/>
            </a:xfrm>
            <a:prstGeom prst="rect">
              <a:avLst/>
            </a:prstGeom>
          </p:spPr>
        </p:pic>
        <p:sp>
          <p:nvSpPr>
            <p:cNvPr id="290" name="矩形 289"/>
            <p:cNvSpPr/>
            <p:nvPr/>
          </p:nvSpPr>
          <p:spPr>
            <a:xfrm>
              <a:off x="3071446" y="1887415"/>
              <a:ext cx="2739292" cy="1548431"/>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2"/>
                                        </p:tgtEl>
                                        <p:attrNameLst>
                                          <p:attrName>style.visibility</p:attrName>
                                        </p:attrNameLst>
                                      </p:cBhvr>
                                      <p:to>
                                        <p:strVal val="visible"/>
                                      </p:to>
                                    </p:set>
                                    <p:anim calcmode="lin" valueType="num">
                                      <p:cBhvr additive="base">
                                        <p:cTn id="7" dur="500" fill="hold"/>
                                        <p:tgtEl>
                                          <p:spTgt spid="272"/>
                                        </p:tgtEl>
                                        <p:attrNameLst>
                                          <p:attrName>ppt_x</p:attrName>
                                        </p:attrNameLst>
                                      </p:cBhvr>
                                      <p:tavLst>
                                        <p:tav tm="0">
                                          <p:val>
                                            <p:strVal val="0-#ppt_w/2"/>
                                          </p:val>
                                        </p:tav>
                                        <p:tav tm="100000">
                                          <p:val>
                                            <p:strVal val="#ppt_x"/>
                                          </p:val>
                                        </p:tav>
                                      </p:tavLst>
                                    </p:anim>
                                    <p:anim calcmode="lin" valueType="num">
                                      <p:cBhvr additive="base">
                                        <p:cTn id="8" dur="500" fill="hold"/>
                                        <p:tgtEl>
                                          <p:spTgt spid="2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70"/>
                                        </p:tgtEl>
                                        <p:attrNameLst>
                                          <p:attrName>style.visibility</p:attrName>
                                        </p:attrNameLst>
                                      </p:cBhvr>
                                      <p:to>
                                        <p:strVal val="visible"/>
                                      </p:to>
                                    </p:set>
                                    <p:animEffect transition="in" filter="wipe(right)">
                                      <p:cBhvr>
                                        <p:cTn id="13" dur="500"/>
                                        <p:tgtEl>
                                          <p:spTgt spid="270"/>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288"/>
                                        </p:tgtEl>
                                        <p:attrNameLst>
                                          <p:attrName>style.visibility</p:attrName>
                                        </p:attrNameLst>
                                      </p:cBhvr>
                                      <p:to>
                                        <p:strVal val="visible"/>
                                      </p:to>
                                    </p:set>
                                    <p:anim calcmode="lin" valueType="num">
                                      <p:cBhvr>
                                        <p:cTn id="18" dur="500" fill="hold"/>
                                        <p:tgtEl>
                                          <p:spTgt spid="288"/>
                                        </p:tgtEl>
                                        <p:attrNameLst>
                                          <p:attrName>ppt_w</p:attrName>
                                        </p:attrNameLst>
                                      </p:cBhvr>
                                      <p:tavLst>
                                        <p:tav tm="0">
                                          <p:val>
                                            <p:fltVal val="0"/>
                                          </p:val>
                                        </p:tav>
                                        <p:tav tm="100000">
                                          <p:val>
                                            <p:strVal val="#ppt_w"/>
                                          </p:val>
                                        </p:tav>
                                      </p:tavLst>
                                    </p:anim>
                                    <p:anim calcmode="lin" valueType="num">
                                      <p:cBhvr>
                                        <p:cTn id="19" dur="500" fill="hold"/>
                                        <p:tgtEl>
                                          <p:spTgt spid="288"/>
                                        </p:tgtEl>
                                        <p:attrNameLst>
                                          <p:attrName>ppt_h</p:attrName>
                                        </p:attrNameLst>
                                      </p:cBhvr>
                                      <p:tavLst>
                                        <p:tav tm="0">
                                          <p:val>
                                            <p:fltVal val="0"/>
                                          </p:val>
                                        </p:tav>
                                        <p:tav tm="100000">
                                          <p:val>
                                            <p:strVal val="#ppt_h"/>
                                          </p:val>
                                        </p:tav>
                                      </p:tavLst>
                                    </p:anim>
                                    <p:animEffect transition="in" filter="fade">
                                      <p:cBhvr>
                                        <p:cTn id="20" dur="500"/>
                                        <p:tgtEl>
                                          <p:spTgt spid="288"/>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3" fill="hold" nodeType="click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1+#ppt_w/2"/>
                                          </p:val>
                                        </p:tav>
                                        <p:tav tm="100000">
                                          <p:val>
                                            <p:strVal val="#ppt_x"/>
                                          </p:val>
                                        </p:tav>
                                      </p:tavLst>
                                    </p:anim>
                                    <p:anim calcmode="lin" valueType="num">
                                      <p:cBhvr additive="base">
                                        <p:cTn id="26" dur="500" fill="hold"/>
                                        <p:tgtEl>
                                          <p:spTgt spid="32"/>
                                        </p:tgtEl>
                                        <p:attrNameLst>
                                          <p:attrName>ppt_y</p:attrName>
                                        </p:attrNameLst>
                                      </p:cBhvr>
                                      <p:tavLst>
                                        <p:tav tm="0">
                                          <p:val>
                                            <p:strVal val="0-#ppt_h/2"/>
                                          </p:val>
                                        </p:tav>
                                        <p:tav tm="100000">
                                          <p:val>
                                            <p:strVal val="#ppt_y"/>
                                          </p:val>
                                        </p:tav>
                                      </p:tavLst>
                                    </p:anim>
                                  </p:childTnLst>
                                </p:cTn>
                              </p:par>
                              <p:par>
                                <p:cTn id="27" presetID="2" presetClass="entr" presetSubtype="3" fill="hold" nodeType="withEffect">
                                  <p:stCondLst>
                                    <p:cond delay="0"/>
                                  </p:stCondLst>
                                  <p:childTnLst>
                                    <p:set>
                                      <p:cBhvr>
                                        <p:cTn id="28" dur="1" fill="hold">
                                          <p:stCondLst>
                                            <p:cond delay="0"/>
                                          </p:stCondLst>
                                        </p:cTn>
                                        <p:tgtEl>
                                          <p:spTgt spid="35"/>
                                        </p:tgtEl>
                                        <p:attrNameLst>
                                          <p:attrName>style.visibility</p:attrName>
                                        </p:attrNameLst>
                                      </p:cBhvr>
                                      <p:to>
                                        <p:strVal val="visible"/>
                                      </p:to>
                                    </p:set>
                                    <p:anim calcmode="lin" valueType="num">
                                      <p:cBhvr additive="base">
                                        <p:cTn id="29" dur="500" fill="hold"/>
                                        <p:tgtEl>
                                          <p:spTgt spid="35"/>
                                        </p:tgtEl>
                                        <p:attrNameLst>
                                          <p:attrName>ppt_x</p:attrName>
                                        </p:attrNameLst>
                                      </p:cBhvr>
                                      <p:tavLst>
                                        <p:tav tm="0">
                                          <p:val>
                                            <p:strVal val="1+#ppt_w/2"/>
                                          </p:val>
                                        </p:tav>
                                        <p:tav tm="100000">
                                          <p:val>
                                            <p:strVal val="#ppt_x"/>
                                          </p:val>
                                        </p:tav>
                                      </p:tavLst>
                                    </p:anim>
                                    <p:anim calcmode="lin" valueType="num">
                                      <p:cBhvr additive="base">
                                        <p:cTn id="30" dur="500" fill="hold"/>
                                        <p:tgtEl>
                                          <p:spTgt spid="35"/>
                                        </p:tgtEl>
                                        <p:attrNameLst>
                                          <p:attrName>ppt_y</p:attrName>
                                        </p:attrNameLst>
                                      </p:cBhvr>
                                      <p:tavLst>
                                        <p:tav tm="0">
                                          <p:val>
                                            <p:strVal val="0-#ppt_h/2"/>
                                          </p:val>
                                        </p:tav>
                                        <p:tav tm="100000">
                                          <p:val>
                                            <p:strVal val="#ppt_y"/>
                                          </p:val>
                                        </p:tav>
                                      </p:tavLst>
                                    </p:anim>
                                  </p:childTnLst>
                                </p:cTn>
                              </p:par>
                              <p:par>
                                <p:cTn id="31" presetID="2" presetClass="entr" presetSubtype="3"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anim calcmode="lin" valueType="num">
                                      <p:cBhvr additive="base">
                                        <p:cTn id="33" dur="500" fill="hold"/>
                                        <p:tgtEl>
                                          <p:spTgt spid="44"/>
                                        </p:tgtEl>
                                        <p:attrNameLst>
                                          <p:attrName>ppt_x</p:attrName>
                                        </p:attrNameLst>
                                      </p:cBhvr>
                                      <p:tavLst>
                                        <p:tav tm="0">
                                          <p:val>
                                            <p:strVal val="1+#ppt_w/2"/>
                                          </p:val>
                                        </p:tav>
                                        <p:tav tm="100000">
                                          <p:val>
                                            <p:strVal val="#ppt_x"/>
                                          </p:val>
                                        </p:tav>
                                      </p:tavLst>
                                    </p:anim>
                                    <p:anim calcmode="lin" valueType="num">
                                      <p:cBhvr additive="base">
                                        <p:cTn id="34" dur="500" fill="hold"/>
                                        <p:tgtEl>
                                          <p:spTgt spid="44"/>
                                        </p:tgtEl>
                                        <p:attrNameLst>
                                          <p:attrName>ppt_y</p:attrName>
                                        </p:attrNameLst>
                                      </p:cBhvr>
                                      <p:tavLst>
                                        <p:tav tm="0">
                                          <p:val>
                                            <p:strVal val="0-#ppt_h/2"/>
                                          </p:val>
                                        </p:tav>
                                        <p:tav tm="100000">
                                          <p:val>
                                            <p:strVal val="#ppt_y"/>
                                          </p:val>
                                        </p:tav>
                                      </p:tavLst>
                                    </p:anim>
                                  </p:childTnLst>
                                </p:cTn>
                              </p:par>
                              <p:par>
                                <p:cTn id="35" presetID="2" presetClass="entr" presetSubtype="3" fill="hold"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1+#ppt_w/2"/>
                                          </p:val>
                                        </p:tav>
                                        <p:tav tm="100000">
                                          <p:val>
                                            <p:strVal val="#ppt_x"/>
                                          </p:val>
                                        </p:tav>
                                      </p:tavLst>
                                    </p:anim>
                                    <p:anim calcmode="lin" valueType="num">
                                      <p:cBhvr additive="base">
                                        <p:cTn id="38" dur="500" fill="hold"/>
                                        <p:tgtEl>
                                          <p:spTgt spid="5"/>
                                        </p:tgtEl>
                                        <p:attrNameLst>
                                          <p:attrName>ppt_y</p:attrName>
                                        </p:attrNameLst>
                                      </p:cBhvr>
                                      <p:tavLst>
                                        <p:tav tm="0">
                                          <p:val>
                                            <p:strVal val="0-#ppt_h/2"/>
                                          </p:val>
                                        </p:tav>
                                        <p:tav tm="100000">
                                          <p:val>
                                            <p:strVal val="#ppt_y"/>
                                          </p:val>
                                        </p:tav>
                                      </p:tavLst>
                                    </p:anim>
                                  </p:childTnLst>
                                </p:cTn>
                              </p:par>
                              <p:par>
                                <p:cTn id="39" presetID="2" presetClass="entr" presetSubtype="3"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0-#ppt_h/2"/>
                                          </p:val>
                                        </p:tav>
                                        <p:tav tm="100000">
                                          <p:val>
                                            <p:strVal val="#ppt_y"/>
                                          </p:val>
                                        </p:tav>
                                      </p:tavLst>
                                    </p:anim>
                                  </p:childTnLst>
                                </p:cTn>
                              </p:par>
                              <p:par>
                                <p:cTn id="43" presetID="2" presetClass="entr" presetSubtype="3" fill="hold"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fill="hold"/>
                                        <p:tgtEl>
                                          <p:spTgt spid="3"/>
                                        </p:tgtEl>
                                        <p:attrNameLst>
                                          <p:attrName>ppt_x</p:attrName>
                                        </p:attrNameLst>
                                      </p:cBhvr>
                                      <p:tavLst>
                                        <p:tav tm="0">
                                          <p:val>
                                            <p:strVal val="1+#ppt_w/2"/>
                                          </p:val>
                                        </p:tav>
                                        <p:tav tm="100000">
                                          <p:val>
                                            <p:strVal val="#ppt_x"/>
                                          </p:val>
                                        </p:tav>
                                      </p:tavLst>
                                    </p:anim>
                                    <p:anim calcmode="lin" valueType="num">
                                      <p:cBhvr additive="base">
                                        <p:cTn id="46" dur="500" fill="hold"/>
                                        <p:tgtEl>
                                          <p:spTgt spid="3"/>
                                        </p:tgtEl>
                                        <p:attrNameLst>
                                          <p:attrName>ppt_y</p:attrName>
                                        </p:attrNameLst>
                                      </p:cBhvr>
                                      <p:tavLst>
                                        <p:tav tm="0">
                                          <p:val>
                                            <p:strVal val="0-#ppt_h/2"/>
                                          </p:val>
                                        </p:tav>
                                        <p:tav tm="100000">
                                          <p:val>
                                            <p:strVal val="#ppt_y"/>
                                          </p:val>
                                        </p:tav>
                                      </p:tavLst>
                                    </p:anim>
                                  </p:childTnLst>
                                </p:cTn>
                              </p:par>
                              <p:par>
                                <p:cTn id="47" presetID="2" presetClass="entr" presetSubtype="3"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1+#ppt_w/2"/>
                                          </p:val>
                                        </p:tav>
                                        <p:tav tm="100000">
                                          <p:val>
                                            <p:strVal val="#ppt_x"/>
                                          </p:val>
                                        </p:tav>
                                      </p:tavLst>
                                    </p:anim>
                                    <p:anim calcmode="lin" valueType="num">
                                      <p:cBhvr additive="base">
                                        <p:cTn id="50" dur="500" fill="hold"/>
                                        <p:tgtEl>
                                          <p:spTgt spid="2"/>
                                        </p:tgtEl>
                                        <p:attrNameLst>
                                          <p:attrName>ppt_y</p:attrName>
                                        </p:attrNameLst>
                                      </p:cBhvr>
                                      <p:tavLst>
                                        <p:tav tm="0">
                                          <p:val>
                                            <p:strVal val="0-#ppt_h/2"/>
                                          </p:val>
                                        </p:tav>
                                        <p:tav tm="100000">
                                          <p:val>
                                            <p:strVal val="#ppt_y"/>
                                          </p:val>
                                        </p:tav>
                                      </p:tavLst>
                                    </p:anim>
                                  </p:childTnLst>
                                </p:cTn>
                              </p:par>
                              <p:par>
                                <p:cTn id="51" presetID="2" presetClass="entr" presetSubtype="3" fill="hold" grpId="0" nodeType="withEffect">
                                  <p:stCondLst>
                                    <p:cond delay="0"/>
                                  </p:stCondLst>
                                  <p:childTnLst>
                                    <p:set>
                                      <p:cBhvr>
                                        <p:cTn id="52" dur="1" fill="hold">
                                          <p:stCondLst>
                                            <p:cond delay="0"/>
                                          </p:stCondLst>
                                        </p:cTn>
                                        <p:tgtEl>
                                          <p:spTgt spid="271"/>
                                        </p:tgtEl>
                                        <p:attrNameLst>
                                          <p:attrName>style.visibility</p:attrName>
                                        </p:attrNameLst>
                                      </p:cBhvr>
                                      <p:to>
                                        <p:strVal val="visible"/>
                                      </p:to>
                                    </p:set>
                                    <p:anim calcmode="lin" valueType="num">
                                      <p:cBhvr additive="base">
                                        <p:cTn id="53" dur="500" fill="hold"/>
                                        <p:tgtEl>
                                          <p:spTgt spid="271"/>
                                        </p:tgtEl>
                                        <p:attrNameLst>
                                          <p:attrName>ppt_x</p:attrName>
                                        </p:attrNameLst>
                                      </p:cBhvr>
                                      <p:tavLst>
                                        <p:tav tm="0">
                                          <p:val>
                                            <p:strVal val="1+#ppt_w/2"/>
                                          </p:val>
                                        </p:tav>
                                        <p:tav tm="100000">
                                          <p:val>
                                            <p:strVal val="#ppt_x"/>
                                          </p:val>
                                        </p:tav>
                                      </p:tavLst>
                                    </p:anim>
                                    <p:anim calcmode="lin" valueType="num">
                                      <p:cBhvr additive="base">
                                        <p:cTn id="54" dur="500" fill="hold"/>
                                        <p:tgtEl>
                                          <p:spTgt spid="271"/>
                                        </p:tgtEl>
                                        <p:attrNameLst>
                                          <p:attrName>ppt_y</p:attrName>
                                        </p:attrNameLst>
                                      </p:cBhvr>
                                      <p:tavLst>
                                        <p:tav tm="0">
                                          <p:val>
                                            <p:strVal val="0-#ppt_h/2"/>
                                          </p:val>
                                        </p:tav>
                                        <p:tav tm="100000">
                                          <p:val>
                                            <p:strVal val="#ppt_y"/>
                                          </p:val>
                                        </p:tav>
                                      </p:tavLst>
                                    </p:anim>
                                  </p:childTnLst>
                                </p:cTn>
                              </p:par>
                              <p:par>
                                <p:cTn id="55" presetID="2" presetClass="entr" presetSubtype="3" fill="hold" grpId="0" nodeType="withEffect">
                                  <p:stCondLst>
                                    <p:cond delay="0"/>
                                  </p:stCondLst>
                                  <p:childTnLst>
                                    <p:set>
                                      <p:cBhvr>
                                        <p:cTn id="56" dur="1" fill="hold">
                                          <p:stCondLst>
                                            <p:cond delay="0"/>
                                          </p:stCondLst>
                                        </p:cTn>
                                        <p:tgtEl>
                                          <p:spTgt spid="285"/>
                                        </p:tgtEl>
                                        <p:attrNameLst>
                                          <p:attrName>style.visibility</p:attrName>
                                        </p:attrNameLst>
                                      </p:cBhvr>
                                      <p:to>
                                        <p:strVal val="visible"/>
                                      </p:to>
                                    </p:set>
                                    <p:anim calcmode="lin" valueType="num">
                                      <p:cBhvr additive="base">
                                        <p:cTn id="57" dur="500" fill="hold"/>
                                        <p:tgtEl>
                                          <p:spTgt spid="285"/>
                                        </p:tgtEl>
                                        <p:attrNameLst>
                                          <p:attrName>ppt_x</p:attrName>
                                        </p:attrNameLst>
                                      </p:cBhvr>
                                      <p:tavLst>
                                        <p:tav tm="0">
                                          <p:val>
                                            <p:strVal val="1+#ppt_w/2"/>
                                          </p:val>
                                        </p:tav>
                                        <p:tav tm="100000">
                                          <p:val>
                                            <p:strVal val="#ppt_x"/>
                                          </p:val>
                                        </p:tav>
                                      </p:tavLst>
                                    </p:anim>
                                    <p:anim calcmode="lin" valueType="num">
                                      <p:cBhvr additive="base">
                                        <p:cTn id="58" dur="500" fill="hold"/>
                                        <p:tgtEl>
                                          <p:spTgt spid="285"/>
                                        </p:tgtEl>
                                        <p:attrNameLst>
                                          <p:attrName>ppt_y</p:attrName>
                                        </p:attrNameLst>
                                      </p:cBhvr>
                                      <p:tavLst>
                                        <p:tav tm="0">
                                          <p:val>
                                            <p:strVal val="0-#ppt_h/2"/>
                                          </p:val>
                                        </p:tav>
                                        <p:tav tm="100000">
                                          <p:val>
                                            <p:strVal val="#ppt_y"/>
                                          </p:val>
                                        </p:tav>
                                      </p:tavLst>
                                    </p:anim>
                                  </p:childTnLst>
                                </p:cTn>
                              </p:par>
                              <p:par>
                                <p:cTn id="59" presetID="2" presetClass="entr" presetSubtype="3" fill="hold" grpId="0" nodeType="withEffect">
                                  <p:stCondLst>
                                    <p:cond delay="0"/>
                                  </p:stCondLst>
                                  <p:childTnLst>
                                    <p:set>
                                      <p:cBhvr>
                                        <p:cTn id="60" dur="1" fill="hold">
                                          <p:stCondLst>
                                            <p:cond delay="0"/>
                                          </p:stCondLst>
                                        </p:cTn>
                                        <p:tgtEl>
                                          <p:spTgt spid="286"/>
                                        </p:tgtEl>
                                        <p:attrNameLst>
                                          <p:attrName>style.visibility</p:attrName>
                                        </p:attrNameLst>
                                      </p:cBhvr>
                                      <p:to>
                                        <p:strVal val="visible"/>
                                      </p:to>
                                    </p:set>
                                    <p:anim calcmode="lin" valueType="num">
                                      <p:cBhvr additive="base">
                                        <p:cTn id="61" dur="500" fill="hold"/>
                                        <p:tgtEl>
                                          <p:spTgt spid="286"/>
                                        </p:tgtEl>
                                        <p:attrNameLst>
                                          <p:attrName>ppt_x</p:attrName>
                                        </p:attrNameLst>
                                      </p:cBhvr>
                                      <p:tavLst>
                                        <p:tav tm="0">
                                          <p:val>
                                            <p:strVal val="1+#ppt_w/2"/>
                                          </p:val>
                                        </p:tav>
                                        <p:tav tm="100000">
                                          <p:val>
                                            <p:strVal val="#ppt_x"/>
                                          </p:val>
                                        </p:tav>
                                      </p:tavLst>
                                    </p:anim>
                                    <p:anim calcmode="lin" valueType="num">
                                      <p:cBhvr additive="base">
                                        <p:cTn id="62" dur="500" fill="hold"/>
                                        <p:tgtEl>
                                          <p:spTgt spid="286"/>
                                        </p:tgtEl>
                                        <p:attrNameLst>
                                          <p:attrName>ppt_y</p:attrName>
                                        </p:attrNameLst>
                                      </p:cBhvr>
                                      <p:tavLst>
                                        <p:tav tm="0">
                                          <p:val>
                                            <p:strVal val="0-#ppt_h/2"/>
                                          </p:val>
                                        </p:tav>
                                        <p:tav tm="100000">
                                          <p:val>
                                            <p:strVal val="#ppt_y"/>
                                          </p:val>
                                        </p:tav>
                                      </p:tavLst>
                                    </p:anim>
                                  </p:childTnLst>
                                </p:cTn>
                              </p:par>
                              <p:par>
                                <p:cTn id="63" presetID="2" presetClass="entr" presetSubtype="3" fill="hold" grpId="0" nodeType="withEffect">
                                  <p:stCondLst>
                                    <p:cond delay="0"/>
                                  </p:stCondLst>
                                  <p:childTnLst>
                                    <p:set>
                                      <p:cBhvr>
                                        <p:cTn id="64" dur="1" fill="hold">
                                          <p:stCondLst>
                                            <p:cond delay="0"/>
                                          </p:stCondLst>
                                        </p:cTn>
                                        <p:tgtEl>
                                          <p:spTgt spid="287"/>
                                        </p:tgtEl>
                                        <p:attrNameLst>
                                          <p:attrName>style.visibility</p:attrName>
                                        </p:attrNameLst>
                                      </p:cBhvr>
                                      <p:to>
                                        <p:strVal val="visible"/>
                                      </p:to>
                                    </p:set>
                                    <p:anim calcmode="lin" valueType="num">
                                      <p:cBhvr additive="base">
                                        <p:cTn id="65" dur="500" fill="hold"/>
                                        <p:tgtEl>
                                          <p:spTgt spid="287"/>
                                        </p:tgtEl>
                                        <p:attrNameLst>
                                          <p:attrName>ppt_x</p:attrName>
                                        </p:attrNameLst>
                                      </p:cBhvr>
                                      <p:tavLst>
                                        <p:tav tm="0">
                                          <p:val>
                                            <p:strVal val="1+#ppt_w/2"/>
                                          </p:val>
                                        </p:tav>
                                        <p:tav tm="100000">
                                          <p:val>
                                            <p:strVal val="#ppt_x"/>
                                          </p:val>
                                        </p:tav>
                                      </p:tavLst>
                                    </p:anim>
                                    <p:anim calcmode="lin" valueType="num">
                                      <p:cBhvr additive="base">
                                        <p:cTn id="66" dur="500" fill="hold"/>
                                        <p:tgtEl>
                                          <p:spTgt spid="287"/>
                                        </p:tgtEl>
                                        <p:attrNameLst>
                                          <p:attrName>ppt_y</p:attrName>
                                        </p:attrNameLst>
                                      </p:cBhvr>
                                      <p:tavLst>
                                        <p:tav tm="0">
                                          <p:val>
                                            <p:strVal val="0-#ppt_h/2"/>
                                          </p:val>
                                        </p:tav>
                                        <p:tav tm="100000">
                                          <p:val>
                                            <p:strVal val="#ppt_y"/>
                                          </p:val>
                                        </p:tav>
                                      </p:tavLst>
                                    </p:anim>
                                  </p:childTnLst>
                                </p:cTn>
                              </p:par>
                              <p:par>
                                <p:cTn id="67" presetID="2" presetClass="entr" presetSubtype="3" fill="hold" nodeType="withEffect">
                                  <p:stCondLst>
                                    <p:cond delay="0"/>
                                  </p:stCondLst>
                                  <p:childTnLst>
                                    <p:set>
                                      <p:cBhvr>
                                        <p:cTn id="68" dur="1" fill="hold">
                                          <p:stCondLst>
                                            <p:cond delay="0"/>
                                          </p:stCondLst>
                                        </p:cTn>
                                        <p:tgtEl>
                                          <p:spTgt spid="52"/>
                                        </p:tgtEl>
                                        <p:attrNameLst>
                                          <p:attrName>style.visibility</p:attrName>
                                        </p:attrNameLst>
                                      </p:cBhvr>
                                      <p:to>
                                        <p:strVal val="visible"/>
                                      </p:to>
                                    </p:set>
                                    <p:anim calcmode="lin" valueType="num">
                                      <p:cBhvr additive="base">
                                        <p:cTn id="69" dur="500" fill="hold"/>
                                        <p:tgtEl>
                                          <p:spTgt spid="52"/>
                                        </p:tgtEl>
                                        <p:attrNameLst>
                                          <p:attrName>ppt_x</p:attrName>
                                        </p:attrNameLst>
                                      </p:cBhvr>
                                      <p:tavLst>
                                        <p:tav tm="0">
                                          <p:val>
                                            <p:strVal val="1+#ppt_w/2"/>
                                          </p:val>
                                        </p:tav>
                                        <p:tav tm="100000">
                                          <p:val>
                                            <p:strVal val="#ppt_x"/>
                                          </p:val>
                                        </p:tav>
                                      </p:tavLst>
                                    </p:anim>
                                    <p:anim calcmode="lin" valueType="num">
                                      <p:cBhvr additive="base">
                                        <p:cTn id="70" dur="500" fill="hold"/>
                                        <p:tgtEl>
                                          <p:spTgt spid="52"/>
                                        </p:tgtEl>
                                        <p:attrNameLst>
                                          <p:attrName>ppt_y</p:attrName>
                                        </p:attrNameLst>
                                      </p:cBhvr>
                                      <p:tavLst>
                                        <p:tav tm="0">
                                          <p:val>
                                            <p:strVal val="0-#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274"/>
                                        </p:tgtEl>
                                        <p:attrNameLst>
                                          <p:attrName>style.visibility</p:attrName>
                                        </p:attrNameLst>
                                      </p:cBhvr>
                                      <p:to>
                                        <p:strVal val="visible"/>
                                      </p:to>
                                    </p:set>
                                    <p:animEffect transition="in" filter="fade">
                                      <p:cBhvr>
                                        <p:cTn id="75" dur="1000"/>
                                        <p:tgtEl>
                                          <p:spTgt spid="274"/>
                                        </p:tgtEl>
                                      </p:cBhvr>
                                    </p:animEffect>
                                    <p:anim calcmode="lin" valueType="num">
                                      <p:cBhvr>
                                        <p:cTn id="76" dur="1000" fill="hold"/>
                                        <p:tgtEl>
                                          <p:spTgt spid="274"/>
                                        </p:tgtEl>
                                        <p:attrNameLst>
                                          <p:attrName>ppt_x</p:attrName>
                                        </p:attrNameLst>
                                      </p:cBhvr>
                                      <p:tavLst>
                                        <p:tav tm="0">
                                          <p:val>
                                            <p:strVal val="#ppt_x"/>
                                          </p:val>
                                        </p:tav>
                                        <p:tav tm="100000">
                                          <p:val>
                                            <p:strVal val="#ppt_x"/>
                                          </p:val>
                                        </p:tav>
                                      </p:tavLst>
                                    </p:anim>
                                    <p:anim calcmode="lin" valueType="num">
                                      <p:cBhvr>
                                        <p:cTn id="77" dur="1000" fill="hold"/>
                                        <p:tgtEl>
                                          <p:spTgt spid="274"/>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76"/>
                                        </p:tgtEl>
                                        <p:attrNameLst>
                                          <p:attrName>style.visibility</p:attrName>
                                        </p:attrNameLst>
                                      </p:cBhvr>
                                      <p:to>
                                        <p:strVal val="visible"/>
                                      </p:to>
                                    </p:set>
                                    <p:animEffect transition="in" filter="fade">
                                      <p:cBhvr>
                                        <p:cTn id="80" dur="1000"/>
                                        <p:tgtEl>
                                          <p:spTgt spid="276"/>
                                        </p:tgtEl>
                                      </p:cBhvr>
                                    </p:animEffect>
                                    <p:anim calcmode="lin" valueType="num">
                                      <p:cBhvr>
                                        <p:cTn id="81" dur="1000" fill="hold"/>
                                        <p:tgtEl>
                                          <p:spTgt spid="276"/>
                                        </p:tgtEl>
                                        <p:attrNameLst>
                                          <p:attrName>ppt_x</p:attrName>
                                        </p:attrNameLst>
                                      </p:cBhvr>
                                      <p:tavLst>
                                        <p:tav tm="0">
                                          <p:val>
                                            <p:strVal val="#ppt_x"/>
                                          </p:val>
                                        </p:tav>
                                        <p:tav tm="100000">
                                          <p:val>
                                            <p:strVal val="#ppt_x"/>
                                          </p:val>
                                        </p:tav>
                                      </p:tavLst>
                                    </p:anim>
                                    <p:anim calcmode="lin" valueType="num">
                                      <p:cBhvr>
                                        <p:cTn id="82" dur="1000" fill="hold"/>
                                        <p:tgtEl>
                                          <p:spTgt spid="2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 grpId="0"/>
      <p:bldP spid="285" grpId="0"/>
      <p:bldP spid="286" grpId="0"/>
      <p:bldP spid="287" grpId="0"/>
      <p:bldP spid="274" grpId="0"/>
      <p:bldP spid="276" grpId="0"/>
      <p:bldP spid="27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6731372" y="1342116"/>
            <a:ext cx="1918277" cy="2731963"/>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Oval 37"/>
            <p:cNvSpPr/>
            <p:nvPr/>
          </p:nvSpPr>
          <p:spPr>
            <a:xfrm>
              <a:off x="6911081" y="1319774"/>
              <a:ext cx="1053000" cy="1053000"/>
            </a:xfrm>
            <a:prstGeom prst="ellipse">
              <a:avLst/>
            </a:prstGeom>
            <a:blipFill dpi="0" rotWithShape="1">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7" name="Group 59"/>
          <p:cNvGrpSpPr/>
          <p:nvPr/>
        </p:nvGrpSpPr>
        <p:grpSpPr>
          <a:xfrm>
            <a:off x="4692064" y="1342116"/>
            <a:ext cx="1918277" cy="2731963"/>
            <a:chOff x="4565600" y="1016361"/>
            <a:chExt cx="1918277" cy="2731963"/>
          </a:xfrm>
        </p:grpSpPr>
        <p:sp>
          <p:nvSpPr>
            <p:cNvPr id="64" name="Rounded Rectangle 51"/>
            <p:cNvSpPr/>
            <p:nvPr/>
          </p:nvSpPr>
          <p:spPr>
            <a:xfrm>
              <a:off x="4565600" y="1016361"/>
              <a:ext cx="1918277" cy="2731963"/>
            </a:xfrm>
            <a:prstGeom prst="roundRect">
              <a:avLst>
                <a:gd name="adj" fmla="val 1120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Oval 43"/>
            <p:cNvSpPr/>
            <p:nvPr/>
          </p:nvSpPr>
          <p:spPr>
            <a:xfrm>
              <a:off x="4998238" y="1319774"/>
              <a:ext cx="1053000" cy="1053000"/>
            </a:xfrm>
            <a:prstGeom prst="ellipse">
              <a:avLst/>
            </a:prstGeom>
            <a:blipFill dpi="0" rotWithShape="1">
              <a:blip r:embed="rId5"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9" name="Group 58"/>
          <p:cNvGrpSpPr/>
          <p:nvPr/>
        </p:nvGrpSpPr>
        <p:grpSpPr>
          <a:xfrm>
            <a:off x="2653039" y="1342116"/>
            <a:ext cx="1918277" cy="2731963"/>
            <a:chOff x="2653038" y="1016361"/>
            <a:chExt cx="1918277" cy="2731963"/>
          </a:xfrm>
        </p:grpSpPr>
        <p:sp>
          <p:nvSpPr>
            <p:cNvPr id="78" name="Rounded Rectangle 50"/>
            <p:cNvSpPr/>
            <p:nvPr/>
          </p:nvSpPr>
          <p:spPr>
            <a:xfrm>
              <a:off x="2653038" y="1016361"/>
              <a:ext cx="1918277" cy="2731963"/>
            </a:xfrm>
            <a:prstGeom prst="roundRect">
              <a:avLst>
                <a:gd name="adj" fmla="val 11205"/>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Oval 33"/>
            <p:cNvSpPr/>
            <p:nvPr/>
          </p:nvSpPr>
          <p:spPr>
            <a:xfrm>
              <a:off x="3085676" y="1319774"/>
              <a:ext cx="1053000" cy="1053000"/>
            </a:xfrm>
            <a:prstGeom prst="ellipse">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0" name="Group 57"/>
          <p:cNvGrpSpPr/>
          <p:nvPr/>
        </p:nvGrpSpPr>
        <p:grpSpPr>
          <a:xfrm>
            <a:off x="614899" y="1342116"/>
            <a:ext cx="1918277" cy="2731963"/>
            <a:chOff x="741363" y="1016361"/>
            <a:chExt cx="1918277" cy="2731963"/>
          </a:xfrm>
        </p:grpSpPr>
        <p:sp>
          <p:nvSpPr>
            <p:cNvPr id="85" name="Rounded Rectangle 49"/>
            <p:cNvSpPr/>
            <p:nvPr/>
          </p:nvSpPr>
          <p:spPr>
            <a:xfrm>
              <a:off x="741363" y="1016361"/>
              <a:ext cx="1918277" cy="2731963"/>
            </a:xfrm>
            <a:prstGeom prst="roundRect">
              <a:avLst>
                <a:gd name="adj" fmla="val 1120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Oval 40"/>
            <p:cNvSpPr/>
            <p:nvPr/>
          </p:nvSpPr>
          <p:spPr>
            <a:xfrm>
              <a:off x="1174001" y="1319774"/>
              <a:ext cx="1053000" cy="1053000"/>
            </a:xfrm>
            <a:prstGeom prst="ellipse">
              <a:avLst/>
            </a:prstGeom>
            <a:blipFill dpi="0" rotWithShape="1">
              <a:blip r:embed="rId7"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9" name="矩形 88"/>
          <p:cNvSpPr/>
          <p:nvPr/>
        </p:nvSpPr>
        <p:spPr>
          <a:xfrm>
            <a:off x="1212954" y="2856202"/>
            <a:ext cx="715566" cy="300076"/>
          </a:xfrm>
          <a:prstGeom prst="rect">
            <a:avLst/>
          </a:prstGeom>
        </p:spPr>
        <p:txBody>
          <a:bodyPr wrap="none" lIns="68573" tIns="34287" rIns="68573" bIns="34287">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季度一</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47"/>
          <p:cNvSpPr>
            <a:spLocks noChangeArrowheads="1"/>
          </p:cNvSpPr>
          <p:nvPr/>
        </p:nvSpPr>
        <p:spPr bwMode="auto">
          <a:xfrm>
            <a:off x="735220" y="3168152"/>
            <a:ext cx="1671034" cy="7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91" name="矩形 90"/>
          <p:cNvSpPr/>
          <p:nvPr/>
        </p:nvSpPr>
        <p:spPr>
          <a:xfrm>
            <a:off x="3253784" y="2856202"/>
            <a:ext cx="715566" cy="300076"/>
          </a:xfrm>
          <a:prstGeom prst="rect">
            <a:avLst/>
          </a:prstGeom>
        </p:spPr>
        <p:txBody>
          <a:bodyPr wrap="none" lIns="68573" tIns="34287" rIns="68573" bIns="34287">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季度二</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矩形 47"/>
          <p:cNvSpPr>
            <a:spLocks noChangeArrowheads="1"/>
          </p:cNvSpPr>
          <p:nvPr/>
        </p:nvSpPr>
        <p:spPr bwMode="auto">
          <a:xfrm>
            <a:off x="2776050" y="3168152"/>
            <a:ext cx="1671034" cy="7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93" name="矩形 92"/>
          <p:cNvSpPr/>
          <p:nvPr/>
        </p:nvSpPr>
        <p:spPr>
          <a:xfrm>
            <a:off x="7335444" y="2856202"/>
            <a:ext cx="715566" cy="300076"/>
          </a:xfrm>
          <a:prstGeom prst="rect">
            <a:avLst/>
          </a:prstGeom>
        </p:spPr>
        <p:txBody>
          <a:bodyPr wrap="none" lIns="68573" tIns="34287" rIns="68573" bIns="34287">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季度四</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4" name="矩形 47"/>
          <p:cNvSpPr>
            <a:spLocks noChangeArrowheads="1"/>
          </p:cNvSpPr>
          <p:nvPr/>
        </p:nvSpPr>
        <p:spPr bwMode="auto">
          <a:xfrm>
            <a:off x="6857710" y="3168152"/>
            <a:ext cx="1671034" cy="7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95" name="矩形 94"/>
          <p:cNvSpPr/>
          <p:nvPr/>
        </p:nvSpPr>
        <p:spPr>
          <a:xfrm>
            <a:off x="5294614" y="2856202"/>
            <a:ext cx="715566" cy="300076"/>
          </a:xfrm>
          <a:prstGeom prst="rect">
            <a:avLst/>
          </a:prstGeom>
        </p:spPr>
        <p:txBody>
          <a:bodyPr wrap="none" lIns="68573" tIns="34287" rIns="68573" bIns="34287">
            <a:spAutoFit/>
          </a:bodyPr>
          <a:lstStyle/>
          <a:p>
            <a:pPr algn="ctr"/>
            <a:r>
              <a:rPr lang="zh-CN" alt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季度三</a:t>
            </a:r>
            <a:endParaRPr lang="en-US" altLang="zh-CN"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6" name="矩形 47"/>
          <p:cNvSpPr>
            <a:spLocks noChangeArrowheads="1"/>
          </p:cNvSpPr>
          <p:nvPr/>
        </p:nvSpPr>
        <p:spPr bwMode="auto">
          <a:xfrm>
            <a:off x="4816880" y="3168152"/>
            <a:ext cx="1671034" cy="792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请在此输入文字内容，请在此输入文字内容，请在此输入文字内容，请在此输入文字内容。</a:t>
            </a:r>
          </a:p>
        </p:txBody>
      </p:sp>
      <p:sp>
        <p:nvSpPr>
          <p:cNvPr id="26"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季度业绩销售汇总</a:t>
            </a:r>
          </a:p>
        </p:txBody>
      </p:sp>
      <p:grpSp>
        <p:nvGrpSpPr>
          <p:cNvPr id="27" name="组合 26"/>
          <p:cNvGrpSpPr/>
          <p:nvPr/>
        </p:nvGrpSpPr>
        <p:grpSpPr>
          <a:xfrm rot="16200000">
            <a:off x="-72602" y="294246"/>
            <a:ext cx="288028" cy="162280"/>
            <a:chOff x="4355980" y="615740"/>
            <a:chExt cx="432044" cy="243422"/>
          </a:xfrm>
          <a:solidFill>
            <a:srgbClr val="C00000"/>
          </a:solidFill>
        </p:grpSpPr>
        <p:sp>
          <p:nvSpPr>
            <p:cNvPr id="28" name="等腰三角形 27"/>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48"/>
                                        </p:tgtEl>
                                        <p:attrNameLst>
                                          <p:attrName>style.visibility</p:attrName>
                                        </p:attrNameLst>
                                      </p:cBhvr>
                                      <p:to>
                                        <p:strVal val="visible"/>
                                      </p:to>
                                    </p:set>
                                    <p:anim calcmode="lin" valueType="num">
                                      <p:cBhvr additive="base">
                                        <p:cTn id="18" dur="500" fill="hold"/>
                                        <p:tgtEl>
                                          <p:spTgt spid="48"/>
                                        </p:tgtEl>
                                        <p:attrNameLst>
                                          <p:attrName>ppt_x</p:attrName>
                                        </p:attrNameLst>
                                      </p:cBhvr>
                                      <p:tavLst>
                                        <p:tav tm="0">
                                          <p:val>
                                            <p:strVal val="0-#ppt_w/2"/>
                                          </p:val>
                                        </p:tav>
                                        <p:tav tm="100000">
                                          <p:val>
                                            <p:strVal val="#ppt_x"/>
                                          </p:val>
                                        </p:tav>
                                      </p:tavLst>
                                    </p:anim>
                                    <p:anim calcmode="lin" valueType="num">
                                      <p:cBhvr additive="base">
                                        <p:cTn id="19" dur="500" fill="hold"/>
                                        <p:tgtEl>
                                          <p:spTgt spid="48"/>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1+#ppt_h/2"/>
                                          </p:val>
                                        </p:tav>
                                        <p:tav tm="100000">
                                          <p:val>
                                            <p:strVal val="#ppt_y"/>
                                          </p:val>
                                        </p:tav>
                                      </p:tavLst>
                                    </p:anim>
                                  </p:childTnLst>
                                </p:cTn>
                              </p:par>
                              <p:par>
                                <p:cTn id="24" presetID="2" presetClass="entr" presetSubtype="12" fill="hold" nodeType="withEffect">
                                  <p:stCondLst>
                                    <p:cond delay="0"/>
                                  </p:stCondLst>
                                  <p:childTnLst>
                                    <p:set>
                                      <p:cBhvr>
                                        <p:cTn id="25" dur="1" fill="hold">
                                          <p:stCondLst>
                                            <p:cond delay="0"/>
                                          </p:stCondLst>
                                        </p:cTn>
                                        <p:tgtEl>
                                          <p:spTgt spid="69"/>
                                        </p:tgtEl>
                                        <p:attrNameLst>
                                          <p:attrName>style.visibility</p:attrName>
                                        </p:attrNameLst>
                                      </p:cBhvr>
                                      <p:to>
                                        <p:strVal val="visible"/>
                                      </p:to>
                                    </p:set>
                                    <p:anim calcmode="lin" valueType="num">
                                      <p:cBhvr additive="base">
                                        <p:cTn id="26" dur="500" fill="hold"/>
                                        <p:tgtEl>
                                          <p:spTgt spid="69"/>
                                        </p:tgtEl>
                                        <p:attrNameLst>
                                          <p:attrName>ppt_x</p:attrName>
                                        </p:attrNameLst>
                                      </p:cBhvr>
                                      <p:tavLst>
                                        <p:tav tm="0">
                                          <p:val>
                                            <p:strVal val="0-#ppt_w/2"/>
                                          </p:val>
                                        </p:tav>
                                        <p:tav tm="100000">
                                          <p:val>
                                            <p:strVal val="#ppt_x"/>
                                          </p:val>
                                        </p:tav>
                                      </p:tavLst>
                                    </p:anim>
                                    <p:anim calcmode="lin" valueType="num">
                                      <p:cBhvr additive="base">
                                        <p:cTn id="27" dur="500" fill="hold"/>
                                        <p:tgtEl>
                                          <p:spTgt spid="69"/>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1+#ppt_h/2"/>
                                          </p:val>
                                        </p:tav>
                                        <p:tav tm="100000">
                                          <p:val>
                                            <p:strVal val="#ppt_y"/>
                                          </p:val>
                                        </p:tav>
                                      </p:tavLst>
                                    </p:anim>
                                  </p:childTnLst>
                                </p:cTn>
                              </p:par>
                              <p:par>
                                <p:cTn id="32" presetID="2" presetClass="entr" presetSubtype="12" fill="hold" grpId="0" nodeType="withEffect">
                                  <p:stCondLst>
                                    <p:cond delay="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fill="hold"/>
                                        <p:tgtEl>
                                          <p:spTgt spid="89"/>
                                        </p:tgtEl>
                                        <p:attrNameLst>
                                          <p:attrName>ppt_x</p:attrName>
                                        </p:attrNameLst>
                                      </p:cBhvr>
                                      <p:tavLst>
                                        <p:tav tm="0">
                                          <p:val>
                                            <p:strVal val="0-#ppt_w/2"/>
                                          </p:val>
                                        </p:tav>
                                        <p:tav tm="100000">
                                          <p:val>
                                            <p:strVal val="#ppt_x"/>
                                          </p:val>
                                        </p:tav>
                                      </p:tavLst>
                                    </p:anim>
                                    <p:anim calcmode="lin" valueType="num">
                                      <p:cBhvr additive="base">
                                        <p:cTn id="35" dur="500" fill="hold"/>
                                        <p:tgtEl>
                                          <p:spTgt spid="89"/>
                                        </p:tgtEl>
                                        <p:attrNameLst>
                                          <p:attrName>ppt_y</p:attrName>
                                        </p:attrNameLst>
                                      </p:cBhvr>
                                      <p:tavLst>
                                        <p:tav tm="0">
                                          <p:val>
                                            <p:strVal val="1+#ppt_h/2"/>
                                          </p:val>
                                        </p:tav>
                                        <p:tav tm="100000">
                                          <p:val>
                                            <p:strVal val="#ppt_y"/>
                                          </p:val>
                                        </p:tav>
                                      </p:tavLst>
                                    </p:anim>
                                  </p:childTnLst>
                                </p:cTn>
                              </p:par>
                              <p:par>
                                <p:cTn id="36" presetID="2" presetClass="entr" presetSubtype="12" fill="hold" grpId="0" nodeType="with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additive="base">
                                        <p:cTn id="38" dur="500" fill="hold"/>
                                        <p:tgtEl>
                                          <p:spTgt spid="90"/>
                                        </p:tgtEl>
                                        <p:attrNameLst>
                                          <p:attrName>ppt_x</p:attrName>
                                        </p:attrNameLst>
                                      </p:cBhvr>
                                      <p:tavLst>
                                        <p:tav tm="0">
                                          <p:val>
                                            <p:strVal val="0-#ppt_w/2"/>
                                          </p:val>
                                        </p:tav>
                                        <p:tav tm="100000">
                                          <p:val>
                                            <p:strVal val="#ppt_x"/>
                                          </p:val>
                                        </p:tav>
                                      </p:tavLst>
                                    </p:anim>
                                    <p:anim calcmode="lin" valueType="num">
                                      <p:cBhvr additive="base">
                                        <p:cTn id="39" dur="500" fill="hold"/>
                                        <p:tgtEl>
                                          <p:spTgt spid="90"/>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0"/>
                                  </p:stCondLst>
                                  <p:childTnLst>
                                    <p:set>
                                      <p:cBhvr>
                                        <p:cTn id="41" dur="1" fill="hold">
                                          <p:stCondLst>
                                            <p:cond delay="0"/>
                                          </p:stCondLst>
                                        </p:cTn>
                                        <p:tgtEl>
                                          <p:spTgt spid="91"/>
                                        </p:tgtEl>
                                        <p:attrNameLst>
                                          <p:attrName>style.visibility</p:attrName>
                                        </p:attrNameLst>
                                      </p:cBhvr>
                                      <p:to>
                                        <p:strVal val="visible"/>
                                      </p:to>
                                    </p:set>
                                    <p:anim calcmode="lin" valueType="num">
                                      <p:cBhvr additive="base">
                                        <p:cTn id="42" dur="500" fill="hold"/>
                                        <p:tgtEl>
                                          <p:spTgt spid="91"/>
                                        </p:tgtEl>
                                        <p:attrNameLst>
                                          <p:attrName>ppt_x</p:attrName>
                                        </p:attrNameLst>
                                      </p:cBhvr>
                                      <p:tavLst>
                                        <p:tav tm="0">
                                          <p:val>
                                            <p:strVal val="0-#ppt_w/2"/>
                                          </p:val>
                                        </p:tav>
                                        <p:tav tm="100000">
                                          <p:val>
                                            <p:strVal val="#ppt_x"/>
                                          </p:val>
                                        </p:tav>
                                      </p:tavLst>
                                    </p:anim>
                                    <p:anim calcmode="lin" valueType="num">
                                      <p:cBhvr additive="base">
                                        <p:cTn id="43" dur="500" fill="hold"/>
                                        <p:tgtEl>
                                          <p:spTgt spid="91"/>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0"/>
                                  </p:stCondLst>
                                  <p:childTnLst>
                                    <p:set>
                                      <p:cBhvr>
                                        <p:cTn id="45" dur="1" fill="hold">
                                          <p:stCondLst>
                                            <p:cond delay="0"/>
                                          </p:stCondLst>
                                        </p:cTn>
                                        <p:tgtEl>
                                          <p:spTgt spid="92"/>
                                        </p:tgtEl>
                                        <p:attrNameLst>
                                          <p:attrName>style.visibility</p:attrName>
                                        </p:attrNameLst>
                                      </p:cBhvr>
                                      <p:to>
                                        <p:strVal val="visible"/>
                                      </p:to>
                                    </p:set>
                                    <p:anim calcmode="lin" valueType="num">
                                      <p:cBhvr additive="base">
                                        <p:cTn id="46" dur="500" fill="hold"/>
                                        <p:tgtEl>
                                          <p:spTgt spid="92"/>
                                        </p:tgtEl>
                                        <p:attrNameLst>
                                          <p:attrName>ppt_x</p:attrName>
                                        </p:attrNameLst>
                                      </p:cBhvr>
                                      <p:tavLst>
                                        <p:tav tm="0">
                                          <p:val>
                                            <p:strVal val="0-#ppt_w/2"/>
                                          </p:val>
                                        </p:tav>
                                        <p:tav tm="100000">
                                          <p:val>
                                            <p:strVal val="#ppt_x"/>
                                          </p:val>
                                        </p:tav>
                                      </p:tavLst>
                                    </p:anim>
                                    <p:anim calcmode="lin" valueType="num">
                                      <p:cBhvr additive="base">
                                        <p:cTn id="47" dur="500" fill="hold"/>
                                        <p:tgtEl>
                                          <p:spTgt spid="92"/>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0"/>
                                  </p:stCondLst>
                                  <p:childTnLst>
                                    <p:set>
                                      <p:cBhvr>
                                        <p:cTn id="49" dur="1" fill="hold">
                                          <p:stCondLst>
                                            <p:cond delay="0"/>
                                          </p:stCondLst>
                                        </p:cTn>
                                        <p:tgtEl>
                                          <p:spTgt spid="93"/>
                                        </p:tgtEl>
                                        <p:attrNameLst>
                                          <p:attrName>style.visibility</p:attrName>
                                        </p:attrNameLst>
                                      </p:cBhvr>
                                      <p:to>
                                        <p:strVal val="visible"/>
                                      </p:to>
                                    </p:set>
                                    <p:anim calcmode="lin" valueType="num">
                                      <p:cBhvr additive="base">
                                        <p:cTn id="50" dur="500" fill="hold"/>
                                        <p:tgtEl>
                                          <p:spTgt spid="93"/>
                                        </p:tgtEl>
                                        <p:attrNameLst>
                                          <p:attrName>ppt_x</p:attrName>
                                        </p:attrNameLst>
                                      </p:cBhvr>
                                      <p:tavLst>
                                        <p:tav tm="0">
                                          <p:val>
                                            <p:strVal val="0-#ppt_w/2"/>
                                          </p:val>
                                        </p:tav>
                                        <p:tav tm="100000">
                                          <p:val>
                                            <p:strVal val="#ppt_x"/>
                                          </p:val>
                                        </p:tav>
                                      </p:tavLst>
                                    </p:anim>
                                    <p:anim calcmode="lin" valueType="num">
                                      <p:cBhvr additive="base">
                                        <p:cTn id="51" dur="500" fill="hold"/>
                                        <p:tgtEl>
                                          <p:spTgt spid="93"/>
                                        </p:tgtEl>
                                        <p:attrNameLst>
                                          <p:attrName>ppt_y</p:attrName>
                                        </p:attrNameLst>
                                      </p:cBhvr>
                                      <p:tavLst>
                                        <p:tav tm="0">
                                          <p:val>
                                            <p:strVal val="1+#ppt_h/2"/>
                                          </p:val>
                                        </p:tav>
                                        <p:tav tm="100000">
                                          <p:val>
                                            <p:strVal val="#ppt_y"/>
                                          </p:val>
                                        </p:tav>
                                      </p:tavLst>
                                    </p:anim>
                                  </p:childTnLst>
                                </p:cTn>
                              </p:par>
                              <p:par>
                                <p:cTn id="52" presetID="2" presetClass="entr" presetSubtype="12" fill="hold" grpId="0" nodeType="withEffect">
                                  <p:stCondLst>
                                    <p:cond delay="0"/>
                                  </p:stCondLst>
                                  <p:childTnLst>
                                    <p:set>
                                      <p:cBhvr>
                                        <p:cTn id="53" dur="1" fill="hold">
                                          <p:stCondLst>
                                            <p:cond delay="0"/>
                                          </p:stCondLst>
                                        </p:cTn>
                                        <p:tgtEl>
                                          <p:spTgt spid="94"/>
                                        </p:tgtEl>
                                        <p:attrNameLst>
                                          <p:attrName>style.visibility</p:attrName>
                                        </p:attrNameLst>
                                      </p:cBhvr>
                                      <p:to>
                                        <p:strVal val="visible"/>
                                      </p:to>
                                    </p:set>
                                    <p:anim calcmode="lin" valueType="num">
                                      <p:cBhvr additive="base">
                                        <p:cTn id="54" dur="500" fill="hold"/>
                                        <p:tgtEl>
                                          <p:spTgt spid="94"/>
                                        </p:tgtEl>
                                        <p:attrNameLst>
                                          <p:attrName>ppt_x</p:attrName>
                                        </p:attrNameLst>
                                      </p:cBhvr>
                                      <p:tavLst>
                                        <p:tav tm="0">
                                          <p:val>
                                            <p:strVal val="0-#ppt_w/2"/>
                                          </p:val>
                                        </p:tav>
                                        <p:tav tm="100000">
                                          <p:val>
                                            <p:strVal val="#ppt_x"/>
                                          </p:val>
                                        </p:tav>
                                      </p:tavLst>
                                    </p:anim>
                                    <p:anim calcmode="lin" valueType="num">
                                      <p:cBhvr additive="base">
                                        <p:cTn id="55" dur="500" fill="hold"/>
                                        <p:tgtEl>
                                          <p:spTgt spid="94"/>
                                        </p:tgtEl>
                                        <p:attrNameLst>
                                          <p:attrName>ppt_y</p:attrName>
                                        </p:attrNameLst>
                                      </p:cBhvr>
                                      <p:tavLst>
                                        <p:tav tm="0">
                                          <p:val>
                                            <p:strVal val="1+#ppt_h/2"/>
                                          </p:val>
                                        </p:tav>
                                        <p:tav tm="100000">
                                          <p:val>
                                            <p:strVal val="#ppt_y"/>
                                          </p:val>
                                        </p:tav>
                                      </p:tavLst>
                                    </p:anim>
                                  </p:childTnLst>
                                </p:cTn>
                              </p:par>
                              <p:par>
                                <p:cTn id="56" presetID="2" presetClass="entr" presetSubtype="12" fill="hold" grpId="0" nodeType="withEffect">
                                  <p:stCondLst>
                                    <p:cond delay="0"/>
                                  </p:stCondLst>
                                  <p:childTnLst>
                                    <p:set>
                                      <p:cBhvr>
                                        <p:cTn id="57" dur="1" fill="hold">
                                          <p:stCondLst>
                                            <p:cond delay="0"/>
                                          </p:stCondLst>
                                        </p:cTn>
                                        <p:tgtEl>
                                          <p:spTgt spid="95"/>
                                        </p:tgtEl>
                                        <p:attrNameLst>
                                          <p:attrName>style.visibility</p:attrName>
                                        </p:attrNameLst>
                                      </p:cBhvr>
                                      <p:to>
                                        <p:strVal val="visible"/>
                                      </p:to>
                                    </p:set>
                                    <p:anim calcmode="lin" valueType="num">
                                      <p:cBhvr additive="base">
                                        <p:cTn id="58" dur="500" fill="hold"/>
                                        <p:tgtEl>
                                          <p:spTgt spid="95"/>
                                        </p:tgtEl>
                                        <p:attrNameLst>
                                          <p:attrName>ppt_x</p:attrName>
                                        </p:attrNameLst>
                                      </p:cBhvr>
                                      <p:tavLst>
                                        <p:tav tm="0">
                                          <p:val>
                                            <p:strVal val="0-#ppt_w/2"/>
                                          </p:val>
                                        </p:tav>
                                        <p:tav tm="100000">
                                          <p:val>
                                            <p:strVal val="#ppt_x"/>
                                          </p:val>
                                        </p:tav>
                                      </p:tavLst>
                                    </p:anim>
                                    <p:anim calcmode="lin" valueType="num">
                                      <p:cBhvr additive="base">
                                        <p:cTn id="59" dur="500" fill="hold"/>
                                        <p:tgtEl>
                                          <p:spTgt spid="95"/>
                                        </p:tgtEl>
                                        <p:attrNameLst>
                                          <p:attrName>ppt_y</p:attrName>
                                        </p:attrNameLst>
                                      </p:cBhvr>
                                      <p:tavLst>
                                        <p:tav tm="0">
                                          <p:val>
                                            <p:strVal val="1+#ppt_h/2"/>
                                          </p:val>
                                        </p:tav>
                                        <p:tav tm="100000">
                                          <p:val>
                                            <p:strVal val="#ppt_y"/>
                                          </p:val>
                                        </p:tav>
                                      </p:tavLst>
                                    </p:anim>
                                  </p:childTnLst>
                                </p:cTn>
                              </p:par>
                              <p:par>
                                <p:cTn id="60" presetID="2" presetClass="entr" presetSubtype="12" fill="hold" grpId="0" nodeType="withEffect">
                                  <p:stCondLst>
                                    <p:cond delay="0"/>
                                  </p:stCondLst>
                                  <p:childTnLst>
                                    <p:set>
                                      <p:cBhvr>
                                        <p:cTn id="61" dur="1" fill="hold">
                                          <p:stCondLst>
                                            <p:cond delay="0"/>
                                          </p:stCondLst>
                                        </p:cTn>
                                        <p:tgtEl>
                                          <p:spTgt spid="96"/>
                                        </p:tgtEl>
                                        <p:attrNameLst>
                                          <p:attrName>style.visibility</p:attrName>
                                        </p:attrNameLst>
                                      </p:cBhvr>
                                      <p:to>
                                        <p:strVal val="visible"/>
                                      </p:to>
                                    </p:set>
                                    <p:anim calcmode="lin" valueType="num">
                                      <p:cBhvr additive="base">
                                        <p:cTn id="62" dur="500" fill="hold"/>
                                        <p:tgtEl>
                                          <p:spTgt spid="96"/>
                                        </p:tgtEl>
                                        <p:attrNameLst>
                                          <p:attrName>ppt_x</p:attrName>
                                        </p:attrNameLst>
                                      </p:cBhvr>
                                      <p:tavLst>
                                        <p:tav tm="0">
                                          <p:val>
                                            <p:strVal val="0-#ppt_w/2"/>
                                          </p:val>
                                        </p:tav>
                                        <p:tav tm="100000">
                                          <p:val>
                                            <p:strVal val="#ppt_x"/>
                                          </p:val>
                                        </p:tav>
                                      </p:tavLst>
                                    </p:anim>
                                    <p:anim calcmode="lin" valueType="num">
                                      <p:cBhvr additive="base">
                                        <p:cTn id="63" dur="500" fill="hold"/>
                                        <p:tgtEl>
                                          <p:spTgt spid="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93" grpId="0"/>
      <p:bldP spid="94" grpId="0"/>
      <p:bldP spid="95" grpId="0"/>
      <p:bldP spid="96"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与上一年度比较</a:t>
            </a:r>
          </a:p>
        </p:txBody>
      </p:sp>
      <p:grpSp>
        <p:nvGrpSpPr>
          <p:cNvPr id="77" name="组合 76"/>
          <p:cNvGrpSpPr/>
          <p:nvPr/>
        </p:nvGrpSpPr>
        <p:grpSpPr>
          <a:xfrm rot="16200000">
            <a:off x="-72602" y="294246"/>
            <a:ext cx="288028" cy="162280"/>
            <a:chOff x="4355980" y="615740"/>
            <a:chExt cx="432044" cy="243422"/>
          </a:xfrm>
          <a:solidFill>
            <a:srgbClr val="C00000"/>
          </a:solidFill>
        </p:grpSpPr>
        <p:sp>
          <p:nvSpPr>
            <p:cNvPr id="86" name="等腰三角形 85"/>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7" name="任意多边形 86"/>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cxnSp>
        <p:nvCxnSpPr>
          <p:cNvPr id="88" name="直接连接符 87"/>
          <p:cNvCxnSpPr/>
          <p:nvPr/>
        </p:nvCxnSpPr>
        <p:spPr>
          <a:xfrm>
            <a:off x="4572000" y="715708"/>
            <a:ext cx="0" cy="396044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sp>
        <p:nvSpPr>
          <p:cNvPr id="89" name="TextBox 3"/>
          <p:cNvSpPr txBox="1"/>
          <p:nvPr/>
        </p:nvSpPr>
        <p:spPr>
          <a:xfrm>
            <a:off x="539552" y="1443355"/>
            <a:ext cx="3240359" cy="1477328"/>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这里输入简单的文字概述这里输入简单文字概</a:t>
            </a: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述这里输入简单的文字概述这里入简单的文字</a:t>
            </a: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概述这里输入述简单的文字概述这里输入简单</a:t>
            </a: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的文字概述这里输入简单的文字概述这里输入</a:t>
            </a:r>
            <a:endParaRPr lang="en-US" altLang="zh-CN" sz="1200" dirty="0">
              <a:solidFill>
                <a:srgbClr val="000000"/>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简单的文字概述这里输入</a:t>
            </a:r>
          </a:p>
        </p:txBody>
      </p:sp>
      <p:sp>
        <p:nvSpPr>
          <p:cNvPr id="90" name="TextBox 4"/>
          <p:cNvSpPr txBox="1"/>
          <p:nvPr/>
        </p:nvSpPr>
        <p:spPr>
          <a:xfrm>
            <a:off x="1259632" y="1028356"/>
            <a:ext cx="2448272" cy="400110"/>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a:r>
              <a:rPr lang="en-US" altLang="zh-CN" sz="2000" b="1" dirty="0">
                <a:solidFill>
                  <a:srgbClr val="000000"/>
                </a:solidFill>
                <a:latin typeface="微软雅黑" panose="020B0503020204020204" pitchFamily="34" charset="-122"/>
                <a:ea typeface="微软雅黑" panose="020B0503020204020204" pitchFamily="34" charset="-122"/>
              </a:rPr>
              <a:t>2018</a:t>
            </a:r>
            <a:r>
              <a:rPr lang="zh-CN" altLang="en-US" sz="2000" b="1" dirty="0">
                <a:solidFill>
                  <a:srgbClr val="000000"/>
                </a:solidFill>
                <a:latin typeface="微软雅黑" panose="020B0503020204020204" pitchFamily="34" charset="-122"/>
                <a:ea typeface="微软雅黑" panose="020B0503020204020204" pitchFamily="34" charset="-122"/>
              </a:rPr>
              <a:t>年工作情况</a:t>
            </a:r>
          </a:p>
        </p:txBody>
      </p:sp>
      <p:sp>
        <p:nvSpPr>
          <p:cNvPr id="91" name="TextBox 5"/>
          <p:cNvSpPr txBox="1"/>
          <p:nvPr/>
        </p:nvSpPr>
        <p:spPr>
          <a:xfrm>
            <a:off x="5292080" y="1037648"/>
            <a:ext cx="2448272" cy="400110"/>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en-US" altLang="zh-CN" sz="2000" b="1" dirty="0">
                <a:solidFill>
                  <a:srgbClr val="000000"/>
                </a:solidFill>
                <a:latin typeface="微软雅黑" panose="020B0503020204020204" pitchFamily="34" charset="-122"/>
                <a:ea typeface="微软雅黑" panose="020B0503020204020204" pitchFamily="34" charset="-122"/>
              </a:rPr>
              <a:t>2019</a:t>
            </a:r>
            <a:r>
              <a:rPr lang="zh-CN" altLang="en-US" sz="2000" b="1" dirty="0">
                <a:solidFill>
                  <a:srgbClr val="000000"/>
                </a:solidFill>
                <a:latin typeface="微软雅黑" panose="020B0503020204020204" pitchFamily="34" charset="-122"/>
                <a:ea typeface="微软雅黑" panose="020B0503020204020204" pitchFamily="34" charset="-122"/>
              </a:rPr>
              <a:t>工作情况</a:t>
            </a:r>
          </a:p>
        </p:txBody>
      </p:sp>
      <p:sp>
        <p:nvSpPr>
          <p:cNvPr id="92" name="TextBox 6"/>
          <p:cNvSpPr txBox="1"/>
          <p:nvPr/>
        </p:nvSpPr>
        <p:spPr>
          <a:xfrm>
            <a:off x="5313341" y="1469696"/>
            <a:ext cx="3291107" cy="1477328"/>
          </a:xfrm>
          <a:prstGeom prst="rect">
            <a:avLst/>
          </a:prstGeom>
          <a:noFill/>
        </p:spPr>
        <p:txBody>
          <a:bodyPr wrap="squar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p>
        </p:txBody>
      </p:sp>
      <p:sp>
        <p:nvSpPr>
          <p:cNvPr id="93" name="矩形 92"/>
          <p:cNvSpPr/>
          <p:nvPr/>
        </p:nvSpPr>
        <p:spPr>
          <a:xfrm>
            <a:off x="1871700" y="3302015"/>
            <a:ext cx="1692188" cy="226957"/>
          </a:xfrm>
          <a:prstGeom prst="rect">
            <a:avLst/>
          </a:prstGeom>
          <a:solidFill>
            <a:srgbClr val="C00000"/>
          </a:solidFill>
          <a:ln>
            <a:solidFill>
              <a:srgbClr val="C00000"/>
            </a:soli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95" name="矩形 94"/>
          <p:cNvSpPr/>
          <p:nvPr/>
        </p:nvSpPr>
        <p:spPr>
          <a:xfrm>
            <a:off x="899592" y="3662055"/>
            <a:ext cx="2652199" cy="226957"/>
          </a:xfrm>
          <a:prstGeom prst="rect">
            <a:avLst/>
          </a:prstGeom>
          <a:solidFill>
            <a:srgbClr val="C00000"/>
          </a:solidFill>
          <a:ln>
            <a:solidFill>
              <a:srgbClr val="C00000"/>
            </a:soli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101" name="矩形 100"/>
          <p:cNvSpPr/>
          <p:nvPr/>
        </p:nvSpPr>
        <p:spPr>
          <a:xfrm>
            <a:off x="1403648" y="4083170"/>
            <a:ext cx="2160240" cy="226957"/>
          </a:xfrm>
          <a:prstGeom prst="rect">
            <a:avLst/>
          </a:prstGeom>
          <a:solidFill>
            <a:srgbClr val="C00000"/>
          </a:solidFill>
          <a:ln>
            <a:solidFill>
              <a:srgbClr val="C00000"/>
            </a:soli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sz="1200">
              <a:solidFill>
                <a:srgbClr val="000000"/>
              </a:solidFill>
              <a:latin typeface="微软雅黑" panose="020B0503020204020204" pitchFamily="34" charset="-122"/>
              <a:ea typeface="微软雅黑" panose="020B0503020204020204" pitchFamily="34" charset="-122"/>
            </a:endParaRPr>
          </a:p>
        </p:txBody>
      </p:sp>
      <p:sp>
        <p:nvSpPr>
          <p:cNvPr id="102" name="TextBox 10"/>
          <p:cNvSpPr txBox="1"/>
          <p:nvPr/>
        </p:nvSpPr>
        <p:spPr>
          <a:xfrm>
            <a:off x="2080580" y="3302015"/>
            <a:ext cx="1149674" cy="253916"/>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zh-CN" altLang="en-US" sz="1050" dirty="0">
                <a:solidFill>
                  <a:schemeClr val="bg1"/>
                </a:solidFill>
                <a:latin typeface="微软雅黑" panose="020B0503020204020204" pitchFamily="34" charset="-122"/>
                <a:ea typeface="微软雅黑" panose="020B0503020204020204" pitchFamily="34" charset="-122"/>
              </a:rPr>
              <a:t>计划完成：</a:t>
            </a:r>
            <a:r>
              <a:rPr lang="en-US" altLang="zh-CN" sz="1050" dirty="0">
                <a:solidFill>
                  <a:schemeClr val="bg1"/>
                </a:solidFill>
                <a:latin typeface="微软雅黑" panose="020B0503020204020204" pitchFamily="34" charset="-122"/>
                <a:ea typeface="微软雅黑" panose="020B0503020204020204" pitchFamily="34" charset="-122"/>
              </a:rPr>
              <a:t>56</a:t>
            </a:r>
            <a:r>
              <a:rPr lang="zh-CN" altLang="en-US" sz="1050" dirty="0">
                <a:solidFill>
                  <a:schemeClr val="bg1"/>
                </a:solidFill>
                <a:latin typeface="微软雅黑" panose="020B0503020204020204" pitchFamily="34" charset="-122"/>
                <a:ea typeface="微软雅黑" panose="020B0503020204020204" pitchFamily="34" charset="-122"/>
              </a:rPr>
              <a:t>％</a:t>
            </a:r>
          </a:p>
        </p:txBody>
      </p:sp>
      <p:sp>
        <p:nvSpPr>
          <p:cNvPr id="103" name="TextBox 11"/>
          <p:cNvSpPr txBox="1"/>
          <p:nvPr/>
        </p:nvSpPr>
        <p:spPr>
          <a:xfrm>
            <a:off x="1691680" y="3662055"/>
            <a:ext cx="1497526" cy="253916"/>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zh-CN" altLang="en-US" sz="1050" dirty="0">
                <a:solidFill>
                  <a:schemeClr val="bg1"/>
                </a:solidFill>
                <a:latin typeface="微软雅黑" panose="020B0503020204020204" pitchFamily="34" charset="-122"/>
                <a:ea typeface="微软雅黑" panose="020B0503020204020204" pitchFamily="34" charset="-122"/>
              </a:rPr>
              <a:t>实际完成数目：</a:t>
            </a:r>
            <a:r>
              <a:rPr lang="en-US" altLang="zh-CN" sz="1050" dirty="0">
                <a:solidFill>
                  <a:schemeClr val="bg1"/>
                </a:solidFill>
                <a:latin typeface="微软雅黑" panose="020B0503020204020204" pitchFamily="34" charset="-122"/>
                <a:ea typeface="微软雅黑" panose="020B0503020204020204" pitchFamily="34" charset="-122"/>
              </a:rPr>
              <a:t>820</a:t>
            </a:r>
            <a:r>
              <a:rPr lang="zh-CN" altLang="en-US" sz="1050" dirty="0">
                <a:solidFill>
                  <a:schemeClr val="bg1"/>
                </a:solidFill>
                <a:latin typeface="微软雅黑" panose="020B0503020204020204" pitchFamily="34" charset="-122"/>
                <a:ea typeface="微软雅黑" panose="020B0503020204020204" pitchFamily="34" charset="-122"/>
              </a:rPr>
              <a:t>万</a:t>
            </a:r>
          </a:p>
        </p:txBody>
      </p:sp>
      <p:sp>
        <p:nvSpPr>
          <p:cNvPr id="107" name="TextBox 12"/>
          <p:cNvSpPr txBox="1"/>
          <p:nvPr/>
        </p:nvSpPr>
        <p:spPr>
          <a:xfrm>
            <a:off x="2123728" y="4088406"/>
            <a:ext cx="1093569" cy="253916"/>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zh-CN" altLang="en-US" sz="1050" dirty="0">
                <a:solidFill>
                  <a:schemeClr val="bg1"/>
                </a:solidFill>
                <a:latin typeface="微软雅黑" panose="020B0503020204020204" pitchFamily="34" charset="-122"/>
                <a:ea typeface="微软雅黑" panose="020B0503020204020204" pitchFamily="34" charset="-122"/>
              </a:rPr>
              <a:t>回款数：</a:t>
            </a:r>
            <a:r>
              <a:rPr lang="en-US" altLang="zh-CN" sz="1050" dirty="0">
                <a:solidFill>
                  <a:schemeClr val="bg1"/>
                </a:solidFill>
                <a:latin typeface="微软雅黑" panose="020B0503020204020204" pitchFamily="34" charset="-122"/>
                <a:ea typeface="微软雅黑" panose="020B0503020204020204" pitchFamily="34" charset="-122"/>
              </a:rPr>
              <a:t>640</a:t>
            </a:r>
            <a:r>
              <a:rPr lang="zh-CN" altLang="en-US" sz="1050" dirty="0">
                <a:solidFill>
                  <a:schemeClr val="bg1"/>
                </a:solidFill>
                <a:latin typeface="微软雅黑" panose="020B0503020204020204" pitchFamily="34" charset="-122"/>
                <a:ea typeface="微软雅黑" panose="020B0503020204020204" pitchFamily="34" charset="-122"/>
              </a:rPr>
              <a:t>万</a:t>
            </a:r>
          </a:p>
        </p:txBody>
      </p:sp>
      <p:sp>
        <p:nvSpPr>
          <p:cNvPr id="108" name="矩形 107"/>
          <p:cNvSpPr/>
          <p:nvPr/>
        </p:nvSpPr>
        <p:spPr>
          <a:xfrm>
            <a:off x="5436096" y="3302015"/>
            <a:ext cx="1692188" cy="226957"/>
          </a:xfrm>
          <a:prstGeom prst="rect">
            <a:avLst/>
          </a:prstGeom>
          <a:solidFill>
            <a:srgbClr val="002060"/>
          </a:solidFill>
          <a:ln w="12700">
            <a:solidFill>
              <a:srgbClr val="002060"/>
            </a:soli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9" name="矩形 108"/>
          <p:cNvSpPr/>
          <p:nvPr/>
        </p:nvSpPr>
        <p:spPr>
          <a:xfrm>
            <a:off x="5448193" y="3662055"/>
            <a:ext cx="2652199" cy="226957"/>
          </a:xfrm>
          <a:prstGeom prst="rect">
            <a:avLst/>
          </a:prstGeom>
          <a:solidFill>
            <a:srgbClr val="002060"/>
          </a:solidFill>
          <a:ln w="12700">
            <a:solidFill>
              <a:srgbClr val="002060"/>
            </a:soli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0" name="矩形 109"/>
          <p:cNvSpPr/>
          <p:nvPr/>
        </p:nvSpPr>
        <p:spPr>
          <a:xfrm>
            <a:off x="5436096" y="4083170"/>
            <a:ext cx="2160240" cy="226957"/>
          </a:xfrm>
          <a:prstGeom prst="rect">
            <a:avLst/>
          </a:prstGeom>
          <a:solidFill>
            <a:srgbClr val="002060"/>
          </a:solidFill>
          <a:ln w="12700">
            <a:solidFill>
              <a:srgbClr val="002060"/>
            </a:soli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1" name="TextBox 16"/>
          <p:cNvSpPr txBox="1"/>
          <p:nvPr/>
        </p:nvSpPr>
        <p:spPr>
          <a:xfrm>
            <a:off x="5644976" y="3302015"/>
            <a:ext cx="1197764" cy="261610"/>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zh-CN" altLang="en-US" sz="1100" dirty="0">
                <a:solidFill>
                  <a:schemeClr val="bg1"/>
                </a:solidFill>
                <a:latin typeface="微软雅黑" panose="020B0503020204020204" pitchFamily="34" charset="-122"/>
                <a:ea typeface="微软雅黑" panose="020B0503020204020204" pitchFamily="34" charset="-122"/>
              </a:rPr>
              <a:t>计划完成：</a:t>
            </a:r>
            <a:r>
              <a:rPr lang="en-US" altLang="zh-CN" sz="1100" dirty="0">
                <a:solidFill>
                  <a:schemeClr val="bg1"/>
                </a:solidFill>
                <a:latin typeface="微软雅黑" panose="020B0503020204020204" pitchFamily="34" charset="-122"/>
                <a:ea typeface="微软雅黑" panose="020B0503020204020204" pitchFamily="34" charset="-122"/>
              </a:rPr>
              <a:t>56</a:t>
            </a:r>
            <a:r>
              <a:rPr lang="zh-CN" altLang="en-US" sz="1100" dirty="0">
                <a:solidFill>
                  <a:schemeClr val="bg1"/>
                </a:solidFill>
                <a:latin typeface="微软雅黑" panose="020B0503020204020204" pitchFamily="34" charset="-122"/>
                <a:ea typeface="微软雅黑" panose="020B0503020204020204" pitchFamily="34" charset="-122"/>
              </a:rPr>
              <a:t>％</a:t>
            </a:r>
          </a:p>
        </p:txBody>
      </p:sp>
      <p:sp>
        <p:nvSpPr>
          <p:cNvPr id="112" name="TextBox 17"/>
          <p:cNvSpPr txBox="1"/>
          <p:nvPr/>
        </p:nvSpPr>
        <p:spPr>
          <a:xfrm>
            <a:off x="5652120" y="3662055"/>
            <a:ext cx="1563248" cy="261610"/>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zh-CN" altLang="en-US" sz="1100" dirty="0">
                <a:solidFill>
                  <a:schemeClr val="bg1"/>
                </a:solidFill>
                <a:latin typeface="微软雅黑" panose="020B0503020204020204" pitchFamily="34" charset="-122"/>
                <a:ea typeface="微软雅黑" panose="020B0503020204020204" pitchFamily="34" charset="-122"/>
              </a:rPr>
              <a:t>实际完成数目：</a:t>
            </a:r>
            <a:r>
              <a:rPr lang="en-US" altLang="zh-CN" sz="1100" dirty="0">
                <a:solidFill>
                  <a:schemeClr val="bg1"/>
                </a:solidFill>
                <a:latin typeface="微软雅黑" panose="020B0503020204020204" pitchFamily="34" charset="-122"/>
                <a:ea typeface="微软雅黑" panose="020B0503020204020204" pitchFamily="34" charset="-122"/>
              </a:rPr>
              <a:t>820</a:t>
            </a:r>
            <a:r>
              <a:rPr lang="zh-CN" altLang="en-US" sz="1100" dirty="0">
                <a:solidFill>
                  <a:schemeClr val="bg1"/>
                </a:solidFill>
                <a:latin typeface="微软雅黑" panose="020B0503020204020204" pitchFamily="34" charset="-122"/>
                <a:ea typeface="微软雅黑" panose="020B0503020204020204" pitchFamily="34" charset="-122"/>
              </a:rPr>
              <a:t>万</a:t>
            </a:r>
          </a:p>
        </p:txBody>
      </p:sp>
      <p:sp>
        <p:nvSpPr>
          <p:cNvPr id="113" name="TextBox 18"/>
          <p:cNvSpPr txBox="1"/>
          <p:nvPr/>
        </p:nvSpPr>
        <p:spPr>
          <a:xfrm>
            <a:off x="5664192" y="4088406"/>
            <a:ext cx="1140056" cy="261610"/>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r>
              <a:rPr lang="zh-CN" altLang="en-US" sz="1100" dirty="0">
                <a:solidFill>
                  <a:schemeClr val="bg1"/>
                </a:solidFill>
                <a:latin typeface="微软雅黑" panose="020B0503020204020204" pitchFamily="34" charset="-122"/>
                <a:ea typeface="微软雅黑" panose="020B0503020204020204" pitchFamily="34" charset="-122"/>
              </a:rPr>
              <a:t>回款数：</a:t>
            </a:r>
            <a:r>
              <a:rPr lang="en-US" altLang="zh-CN" sz="1100" dirty="0">
                <a:solidFill>
                  <a:schemeClr val="bg1"/>
                </a:solidFill>
                <a:latin typeface="微软雅黑" panose="020B0503020204020204" pitchFamily="34" charset="-122"/>
                <a:ea typeface="微软雅黑" panose="020B0503020204020204" pitchFamily="34" charset="-122"/>
              </a:rPr>
              <a:t>640</a:t>
            </a:r>
            <a:r>
              <a:rPr lang="zh-CN" altLang="en-US" sz="1100" dirty="0">
                <a:solidFill>
                  <a:schemeClr val="bg1"/>
                </a:solidFill>
                <a:latin typeface="微软雅黑" panose="020B0503020204020204" pitchFamily="34" charset="-122"/>
                <a:ea typeface="微软雅黑" panose="020B0503020204020204" pitchFamily="34" charset="-122"/>
              </a:rPr>
              <a:t>万</a:t>
            </a:r>
          </a:p>
        </p:txBody>
      </p:sp>
      <p:grpSp>
        <p:nvGrpSpPr>
          <p:cNvPr id="114" name="组合 113"/>
          <p:cNvGrpSpPr/>
          <p:nvPr/>
        </p:nvGrpSpPr>
        <p:grpSpPr>
          <a:xfrm>
            <a:off x="4148158" y="2053966"/>
            <a:ext cx="847684" cy="847684"/>
            <a:chOff x="4220166" y="2291924"/>
            <a:chExt cx="847684" cy="847684"/>
          </a:xfrm>
        </p:grpSpPr>
        <p:sp>
          <p:nvSpPr>
            <p:cNvPr id="115" name="椭圆 114"/>
            <p:cNvSpPr/>
            <p:nvPr/>
          </p:nvSpPr>
          <p:spPr>
            <a:xfrm>
              <a:off x="4220166" y="2291924"/>
              <a:ext cx="847684" cy="847684"/>
            </a:xfrm>
            <a:prstGeom prst="ellipse">
              <a:avLst/>
            </a:prstGeom>
            <a:solidFill>
              <a:srgbClr val="002060"/>
            </a:solidFill>
            <a:ln>
              <a:gradFill>
                <a:gsLst>
                  <a:gs pos="0">
                    <a:schemeClr val="accent2"/>
                  </a:gs>
                  <a:gs pos="100000">
                    <a:schemeClr val="accent2">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6" name="TextBox 21"/>
            <p:cNvSpPr txBox="1"/>
            <p:nvPr/>
          </p:nvSpPr>
          <p:spPr>
            <a:xfrm>
              <a:off x="4320721" y="2446318"/>
              <a:ext cx="653320" cy="523220"/>
            </a:xfrm>
            <a:prstGeom prst="rect">
              <a:avLst/>
            </a:prstGeom>
            <a:noFill/>
          </p:spPr>
          <p:txBody>
            <a:bodyPr wrap="none" rtlCol="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a:r>
                <a:rPr lang="en-US" altLang="zh-CN" sz="2800" dirty="0">
                  <a:solidFill>
                    <a:schemeClr val="bg1"/>
                  </a:solidFill>
                  <a:latin typeface="微软雅黑" panose="020B0503020204020204" pitchFamily="34" charset="-122"/>
                  <a:ea typeface="微软雅黑" panose="020B0503020204020204" pitchFamily="34" charset="-122"/>
                </a:rPr>
                <a:t>VS</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71"/>
                                        </p:tgtEl>
                                        <p:attrNameLst>
                                          <p:attrName>style.visibility</p:attrName>
                                        </p:attrNameLst>
                                      </p:cBhvr>
                                      <p:to>
                                        <p:strVal val="visible"/>
                                      </p:to>
                                    </p:set>
                                    <p:animEffect transition="in" filter="wipe(right)">
                                      <p:cBhvr>
                                        <p:cTn id="13" dur="500"/>
                                        <p:tgtEl>
                                          <p:spTgt spid="7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8"/>
                                        </p:tgtEl>
                                        <p:attrNameLst>
                                          <p:attrName>style.visibility</p:attrName>
                                        </p:attrNameLst>
                                      </p:cBhvr>
                                      <p:to>
                                        <p:strVal val="visible"/>
                                      </p:to>
                                    </p:set>
                                    <p:animEffect transition="in" filter="fade">
                                      <p:cBhvr>
                                        <p:cTn id="18" dur="1000"/>
                                        <p:tgtEl>
                                          <p:spTgt spid="88"/>
                                        </p:tgtEl>
                                      </p:cBhvr>
                                    </p:animEffect>
                                    <p:anim calcmode="lin" valueType="num">
                                      <p:cBhvr>
                                        <p:cTn id="19" dur="1000" fill="hold"/>
                                        <p:tgtEl>
                                          <p:spTgt spid="88"/>
                                        </p:tgtEl>
                                        <p:attrNameLst>
                                          <p:attrName>ppt_x</p:attrName>
                                        </p:attrNameLst>
                                      </p:cBhvr>
                                      <p:tavLst>
                                        <p:tav tm="0">
                                          <p:val>
                                            <p:strVal val="#ppt_x"/>
                                          </p:val>
                                        </p:tav>
                                        <p:tav tm="100000">
                                          <p:val>
                                            <p:strVal val="#ppt_x"/>
                                          </p:val>
                                        </p:tav>
                                      </p:tavLst>
                                    </p:anim>
                                    <p:anim calcmode="lin" valueType="num">
                                      <p:cBhvr>
                                        <p:cTn id="20" dur="1000" fill="hold"/>
                                        <p:tgtEl>
                                          <p:spTgt spid="8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1000"/>
                                        <p:tgtEl>
                                          <p:spTgt spid="89"/>
                                        </p:tgtEl>
                                      </p:cBhvr>
                                    </p:animEffect>
                                    <p:anim calcmode="lin" valueType="num">
                                      <p:cBhvr>
                                        <p:cTn id="24" dur="1000" fill="hold"/>
                                        <p:tgtEl>
                                          <p:spTgt spid="89"/>
                                        </p:tgtEl>
                                        <p:attrNameLst>
                                          <p:attrName>ppt_x</p:attrName>
                                        </p:attrNameLst>
                                      </p:cBhvr>
                                      <p:tavLst>
                                        <p:tav tm="0">
                                          <p:val>
                                            <p:strVal val="#ppt_x"/>
                                          </p:val>
                                        </p:tav>
                                        <p:tav tm="100000">
                                          <p:val>
                                            <p:strVal val="#ppt_x"/>
                                          </p:val>
                                        </p:tav>
                                      </p:tavLst>
                                    </p:anim>
                                    <p:anim calcmode="lin" valueType="num">
                                      <p:cBhvr>
                                        <p:cTn id="25" dur="1000" fill="hold"/>
                                        <p:tgtEl>
                                          <p:spTgt spid="89"/>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90"/>
                                        </p:tgtEl>
                                        <p:attrNameLst>
                                          <p:attrName>style.visibility</p:attrName>
                                        </p:attrNameLst>
                                      </p:cBhvr>
                                      <p:to>
                                        <p:strVal val="visible"/>
                                      </p:to>
                                    </p:set>
                                    <p:animEffect transition="in" filter="fade">
                                      <p:cBhvr>
                                        <p:cTn id="28" dur="1000"/>
                                        <p:tgtEl>
                                          <p:spTgt spid="90"/>
                                        </p:tgtEl>
                                      </p:cBhvr>
                                    </p:animEffect>
                                    <p:anim calcmode="lin" valueType="num">
                                      <p:cBhvr>
                                        <p:cTn id="29" dur="1000" fill="hold"/>
                                        <p:tgtEl>
                                          <p:spTgt spid="90"/>
                                        </p:tgtEl>
                                        <p:attrNameLst>
                                          <p:attrName>ppt_x</p:attrName>
                                        </p:attrNameLst>
                                      </p:cBhvr>
                                      <p:tavLst>
                                        <p:tav tm="0">
                                          <p:val>
                                            <p:strVal val="#ppt_x"/>
                                          </p:val>
                                        </p:tav>
                                        <p:tav tm="100000">
                                          <p:val>
                                            <p:strVal val="#ppt_x"/>
                                          </p:val>
                                        </p:tav>
                                      </p:tavLst>
                                    </p:anim>
                                    <p:anim calcmode="lin" valueType="num">
                                      <p:cBhvr>
                                        <p:cTn id="30" dur="1000" fill="hold"/>
                                        <p:tgtEl>
                                          <p:spTgt spid="9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Effect transition="in" filter="fade">
                                      <p:cBhvr>
                                        <p:cTn id="33" dur="1000"/>
                                        <p:tgtEl>
                                          <p:spTgt spid="91"/>
                                        </p:tgtEl>
                                      </p:cBhvr>
                                    </p:animEffect>
                                    <p:anim calcmode="lin" valueType="num">
                                      <p:cBhvr>
                                        <p:cTn id="34" dur="1000" fill="hold"/>
                                        <p:tgtEl>
                                          <p:spTgt spid="91"/>
                                        </p:tgtEl>
                                        <p:attrNameLst>
                                          <p:attrName>ppt_x</p:attrName>
                                        </p:attrNameLst>
                                      </p:cBhvr>
                                      <p:tavLst>
                                        <p:tav tm="0">
                                          <p:val>
                                            <p:strVal val="#ppt_x"/>
                                          </p:val>
                                        </p:tav>
                                        <p:tav tm="100000">
                                          <p:val>
                                            <p:strVal val="#ppt_x"/>
                                          </p:val>
                                        </p:tav>
                                      </p:tavLst>
                                    </p:anim>
                                    <p:anim calcmode="lin" valueType="num">
                                      <p:cBhvr>
                                        <p:cTn id="35" dur="1000" fill="hold"/>
                                        <p:tgtEl>
                                          <p:spTgt spid="9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fade">
                                      <p:cBhvr>
                                        <p:cTn id="38" dur="1000"/>
                                        <p:tgtEl>
                                          <p:spTgt spid="92"/>
                                        </p:tgtEl>
                                      </p:cBhvr>
                                    </p:animEffect>
                                    <p:anim calcmode="lin" valueType="num">
                                      <p:cBhvr>
                                        <p:cTn id="39" dur="1000" fill="hold"/>
                                        <p:tgtEl>
                                          <p:spTgt spid="92"/>
                                        </p:tgtEl>
                                        <p:attrNameLst>
                                          <p:attrName>ppt_x</p:attrName>
                                        </p:attrNameLst>
                                      </p:cBhvr>
                                      <p:tavLst>
                                        <p:tav tm="0">
                                          <p:val>
                                            <p:strVal val="#ppt_x"/>
                                          </p:val>
                                        </p:tav>
                                        <p:tav tm="100000">
                                          <p:val>
                                            <p:strVal val="#ppt_x"/>
                                          </p:val>
                                        </p:tav>
                                      </p:tavLst>
                                    </p:anim>
                                    <p:anim calcmode="lin" valueType="num">
                                      <p:cBhvr>
                                        <p:cTn id="40" dur="1000" fill="hold"/>
                                        <p:tgtEl>
                                          <p:spTgt spid="92"/>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93"/>
                                        </p:tgtEl>
                                        <p:attrNameLst>
                                          <p:attrName>style.visibility</p:attrName>
                                        </p:attrNameLst>
                                      </p:cBhvr>
                                      <p:to>
                                        <p:strVal val="visible"/>
                                      </p:to>
                                    </p:set>
                                    <p:animEffect transition="in" filter="fade">
                                      <p:cBhvr>
                                        <p:cTn id="43" dur="1000"/>
                                        <p:tgtEl>
                                          <p:spTgt spid="93"/>
                                        </p:tgtEl>
                                      </p:cBhvr>
                                    </p:animEffect>
                                    <p:anim calcmode="lin" valueType="num">
                                      <p:cBhvr>
                                        <p:cTn id="44" dur="1000" fill="hold"/>
                                        <p:tgtEl>
                                          <p:spTgt spid="93"/>
                                        </p:tgtEl>
                                        <p:attrNameLst>
                                          <p:attrName>ppt_x</p:attrName>
                                        </p:attrNameLst>
                                      </p:cBhvr>
                                      <p:tavLst>
                                        <p:tav tm="0">
                                          <p:val>
                                            <p:strVal val="#ppt_x"/>
                                          </p:val>
                                        </p:tav>
                                        <p:tav tm="100000">
                                          <p:val>
                                            <p:strVal val="#ppt_x"/>
                                          </p:val>
                                        </p:tav>
                                      </p:tavLst>
                                    </p:anim>
                                    <p:anim calcmode="lin" valueType="num">
                                      <p:cBhvr>
                                        <p:cTn id="45" dur="1000" fill="hold"/>
                                        <p:tgtEl>
                                          <p:spTgt spid="9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fade">
                                      <p:cBhvr>
                                        <p:cTn id="48" dur="1000"/>
                                        <p:tgtEl>
                                          <p:spTgt spid="95"/>
                                        </p:tgtEl>
                                      </p:cBhvr>
                                    </p:animEffect>
                                    <p:anim calcmode="lin" valueType="num">
                                      <p:cBhvr>
                                        <p:cTn id="49" dur="1000" fill="hold"/>
                                        <p:tgtEl>
                                          <p:spTgt spid="95"/>
                                        </p:tgtEl>
                                        <p:attrNameLst>
                                          <p:attrName>ppt_x</p:attrName>
                                        </p:attrNameLst>
                                      </p:cBhvr>
                                      <p:tavLst>
                                        <p:tav tm="0">
                                          <p:val>
                                            <p:strVal val="#ppt_x"/>
                                          </p:val>
                                        </p:tav>
                                        <p:tav tm="100000">
                                          <p:val>
                                            <p:strVal val="#ppt_x"/>
                                          </p:val>
                                        </p:tav>
                                      </p:tavLst>
                                    </p:anim>
                                    <p:anim calcmode="lin" valueType="num">
                                      <p:cBhvr>
                                        <p:cTn id="50" dur="1000" fill="hold"/>
                                        <p:tgtEl>
                                          <p:spTgt spid="9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1"/>
                                        </p:tgtEl>
                                        <p:attrNameLst>
                                          <p:attrName>style.visibility</p:attrName>
                                        </p:attrNameLst>
                                      </p:cBhvr>
                                      <p:to>
                                        <p:strVal val="visible"/>
                                      </p:to>
                                    </p:set>
                                    <p:animEffect transition="in" filter="fade">
                                      <p:cBhvr>
                                        <p:cTn id="53" dur="1000"/>
                                        <p:tgtEl>
                                          <p:spTgt spid="101"/>
                                        </p:tgtEl>
                                      </p:cBhvr>
                                    </p:animEffect>
                                    <p:anim calcmode="lin" valueType="num">
                                      <p:cBhvr>
                                        <p:cTn id="54" dur="1000" fill="hold"/>
                                        <p:tgtEl>
                                          <p:spTgt spid="101"/>
                                        </p:tgtEl>
                                        <p:attrNameLst>
                                          <p:attrName>ppt_x</p:attrName>
                                        </p:attrNameLst>
                                      </p:cBhvr>
                                      <p:tavLst>
                                        <p:tav tm="0">
                                          <p:val>
                                            <p:strVal val="#ppt_x"/>
                                          </p:val>
                                        </p:tav>
                                        <p:tav tm="100000">
                                          <p:val>
                                            <p:strVal val="#ppt_x"/>
                                          </p:val>
                                        </p:tav>
                                      </p:tavLst>
                                    </p:anim>
                                    <p:anim calcmode="lin" valueType="num">
                                      <p:cBhvr>
                                        <p:cTn id="55" dur="1000" fill="hold"/>
                                        <p:tgtEl>
                                          <p:spTgt spid="10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1000"/>
                                        <p:tgtEl>
                                          <p:spTgt spid="102"/>
                                        </p:tgtEl>
                                      </p:cBhvr>
                                    </p:animEffect>
                                    <p:anim calcmode="lin" valueType="num">
                                      <p:cBhvr>
                                        <p:cTn id="59" dur="1000" fill="hold"/>
                                        <p:tgtEl>
                                          <p:spTgt spid="102"/>
                                        </p:tgtEl>
                                        <p:attrNameLst>
                                          <p:attrName>ppt_x</p:attrName>
                                        </p:attrNameLst>
                                      </p:cBhvr>
                                      <p:tavLst>
                                        <p:tav tm="0">
                                          <p:val>
                                            <p:strVal val="#ppt_x"/>
                                          </p:val>
                                        </p:tav>
                                        <p:tav tm="100000">
                                          <p:val>
                                            <p:strVal val="#ppt_x"/>
                                          </p:val>
                                        </p:tav>
                                      </p:tavLst>
                                    </p:anim>
                                    <p:anim calcmode="lin" valueType="num">
                                      <p:cBhvr>
                                        <p:cTn id="60" dur="1000" fill="hold"/>
                                        <p:tgtEl>
                                          <p:spTgt spid="10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03"/>
                                        </p:tgtEl>
                                        <p:attrNameLst>
                                          <p:attrName>style.visibility</p:attrName>
                                        </p:attrNameLst>
                                      </p:cBhvr>
                                      <p:to>
                                        <p:strVal val="visible"/>
                                      </p:to>
                                    </p:set>
                                    <p:animEffect transition="in" filter="fade">
                                      <p:cBhvr>
                                        <p:cTn id="63" dur="1000"/>
                                        <p:tgtEl>
                                          <p:spTgt spid="103"/>
                                        </p:tgtEl>
                                      </p:cBhvr>
                                    </p:animEffect>
                                    <p:anim calcmode="lin" valueType="num">
                                      <p:cBhvr>
                                        <p:cTn id="64" dur="1000" fill="hold"/>
                                        <p:tgtEl>
                                          <p:spTgt spid="103"/>
                                        </p:tgtEl>
                                        <p:attrNameLst>
                                          <p:attrName>ppt_x</p:attrName>
                                        </p:attrNameLst>
                                      </p:cBhvr>
                                      <p:tavLst>
                                        <p:tav tm="0">
                                          <p:val>
                                            <p:strVal val="#ppt_x"/>
                                          </p:val>
                                        </p:tav>
                                        <p:tav tm="100000">
                                          <p:val>
                                            <p:strVal val="#ppt_x"/>
                                          </p:val>
                                        </p:tav>
                                      </p:tavLst>
                                    </p:anim>
                                    <p:anim calcmode="lin" valueType="num">
                                      <p:cBhvr>
                                        <p:cTn id="65" dur="1000" fill="hold"/>
                                        <p:tgtEl>
                                          <p:spTgt spid="10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07"/>
                                        </p:tgtEl>
                                        <p:attrNameLst>
                                          <p:attrName>style.visibility</p:attrName>
                                        </p:attrNameLst>
                                      </p:cBhvr>
                                      <p:to>
                                        <p:strVal val="visible"/>
                                      </p:to>
                                    </p:set>
                                    <p:animEffect transition="in" filter="fade">
                                      <p:cBhvr>
                                        <p:cTn id="68" dur="1000"/>
                                        <p:tgtEl>
                                          <p:spTgt spid="107"/>
                                        </p:tgtEl>
                                      </p:cBhvr>
                                    </p:animEffect>
                                    <p:anim calcmode="lin" valueType="num">
                                      <p:cBhvr>
                                        <p:cTn id="69" dur="1000" fill="hold"/>
                                        <p:tgtEl>
                                          <p:spTgt spid="107"/>
                                        </p:tgtEl>
                                        <p:attrNameLst>
                                          <p:attrName>ppt_x</p:attrName>
                                        </p:attrNameLst>
                                      </p:cBhvr>
                                      <p:tavLst>
                                        <p:tav tm="0">
                                          <p:val>
                                            <p:strVal val="#ppt_x"/>
                                          </p:val>
                                        </p:tav>
                                        <p:tav tm="100000">
                                          <p:val>
                                            <p:strVal val="#ppt_x"/>
                                          </p:val>
                                        </p:tav>
                                      </p:tavLst>
                                    </p:anim>
                                    <p:anim calcmode="lin" valueType="num">
                                      <p:cBhvr>
                                        <p:cTn id="70" dur="1000" fill="hold"/>
                                        <p:tgtEl>
                                          <p:spTgt spid="10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08"/>
                                        </p:tgtEl>
                                        <p:attrNameLst>
                                          <p:attrName>style.visibility</p:attrName>
                                        </p:attrNameLst>
                                      </p:cBhvr>
                                      <p:to>
                                        <p:strVal val="visible"/>
                                      </p:to>
                                    </p:set>
                                    <p:animEffect transition="in" filter="fade">
                                      <p:cBhvr>
                                        <p:cTn id="73" dur="1000"/>
                                        <p:tgtEl>
                                          <p:spTgt spid="108"/>
                                        </p:tgtEl>
                                      </p:cBhvr>
                                    </p:animEffect>
                                    <p:anim calcmode="lin" valueType="num">
                                      <p:cBhvr>
                                        <p:cTn id="74" dur="1000" fill="hold"/>
                                        <p:tgtEl>
                                          <p:spTgt spid="108"/>
                                        </p:tgtEl>
                                        <p:attrNameLst>
                                          <p:attrName>ppt_x</p:attrName>
                                        </p:attrNameLst>
                                      </p:cBhvr>
                                      <p:tavLst>
                                        <p:tav tm="0">
                                          <p:val>
                                            <p:strVal val="#ppt_x"/>
                                          </p:val>
                                        </p:tav>
                                        <p:tav tm="100000">
                                          <p:val>
                                            <p:strVal val="#ppt_x"/>
                                          </p:val>
                                        </p:tav>
                                      </p:tavLst>
                                    </p:anim>
                                    <p:anim calcmode="lin" valueType="num">
                                      <p:cBhvr>
                                        <p:cTn id="75" dur="1000" fill="hold"/>
                                        <p:tgtEl>
                                          <p:spTgt spid="108"/>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09"/>
                                        </p:tgtEl>
                                        <p:attrNameLst>
                                          <p:attrName>style.visibility</p:attrName>
                                        </p:attrNameLst>
                                      </p:cBhvr>
                                      <p:to>
                                        <p:strVal val="visible"/>
                                      </p:to>
                                    </p:set>
                                    <p:animEffect transition="in" filter="fade">
                                      <p:cBhvr>
                                        <p:cTn id="78" dur="1000"/>
                                        <p:tgtEl>
                                          <p:spTgt spid="109"/>
                                        </p:tgtEl>
                                      </p:cBhvr>
                                    </p:animEffect>
                                    <p:anim calcmode="lin" valueType="num">
                                      <p:cBhvr>
                                        <p:cTn id="79" dur="1000" fill="hold"/>
                                        <p:tgtEl>
                                          <p:spTgt spid="109"/>
                                        </p:tgtEl>
                                        <p:attrNameLst>
                                          <p:attrName>ppt_x</p:attrName>
                                        </p:attrNameLst>
                                      </p:cBhvr>
                                      <p:tavLst>
                                        <p:tav tm="0">
                                          <p:val>
                                            <p:strVal val="#ppt_x"/>
                                          </p:val>
                                        </p:tav>
                                        <p:tav tm="100000">
                                          <p:val>
                                            <p:strVal val="#ppt_x"/>
                                          </p:val>
                                        </p:tav>
                                      </p:tavLst>
                                    </p:anim>
                                    <p:anim calcmode="lin" valueType="num">
                                      <p:cBhvr>
                                        <p:cTn id="80" dur="1000" fill="hold"/>
                                        <p:tgtEl>
                                          <p:spTgt spid="10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10"/>
                                        </p:tgtEl>
                                        <p:attrNameLst>
                                          <p:attrName>style.visibility</p:attrName>
                                        </p:attrNameLst>
                                      </p:cBhvr>
                                      <p:to>
                                        <p:strVal val="visible"/>
                                      </p:to>
                                    </p:set>
                                    <p:animEffect transition="in" filter="fade">
                                      <p:cBhvr>
                                        <p:cTn id="83" dur="1000"/>
                                        <p:tgtEl>
                                          <p:spTgt spid="110"/>
                                        </p:tgtEl>
                                      </p:cBhvr>
                                    </p:animEffect>
                                    <p:anim calcmode="lin" valueType="num">
                                      <p:cBhvr>
                                        <p:cTn id="84" dur="1000" fill="hold"/>
                                        <p:tgtEl>
                                          <p:spTgt spid="110"/>
                                        </p:tgtEl>
                                        <p:attrNameLst>
                                          <p:attrName>ppt_x</p:attrName>
                                        </p:attrNameLst>
                                      </p:cBhvr>
                                      <p:tavLst>
                                        <p:tav tm="0">
                                          <p:val>
                                            <p:strVal val="#ppt_x"/>
                                          </p:val>
                                        </p:tav>
                                        <p:tav tm="100000">
                                          <p:val>
                                            <p:strVal val="#ppt_x"/>
                                          </p:val>
                                        </p:tav>
                                      </p:tavLst>
                                    </p:anim>
                                    <p:anim calcmode="lin" valueType="num">
                                      <p:cBhvr>
                                        <p:cTn id="85" dur="1000" fill="hold"/>
                                        <p:tgtEl>
                                          <p:spTgt spid="11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11"/>
                                        </p:tgtEl>
                                        <p:attrNameLst>
                                          <p:attrName>style.visibility</p:attrName>
                                        </p:attrNameLst>
                                      </p:cBhvr>
                                      <p:to>
                                        <p:strVal val="visible"/>
                                      </p:to>
                                    </p:set>
                                    <p:animEffect transition="in" filter="fade">
                                      <p:cBhvr>
                                        <p:cTn id="88" dur="1000"/>
                                        <p:tgtEl>
                                          <p:spTgt spid="111"/>
                                        </p:tgtEl>
                                      </p:cBhvr>
                                    </p:animEffect>
                                    <p:anim calcmode="lin" valueType="num">
                                      <p:cBhvr>
                                        <p:cTn id="89" dur="1000" fill="hold"/>
                                        <p:tgtEl>
                                          <p:spTgt spid="111"/>
                                        </p:tgtEl>
                                        <p:attrNameLst>
                                          <p:attrName>ppt_x</p:attrName>
                                        </p:attrNameLst>
                                      </p:cBhvr>
                                      <p:tavLst>
                                        <p:tav tm="0">
                                          <p:val>
                                            <p:strVal val="#ppt_x"/>
                                          </p:val>
                                        </p:tav>
                                        <p:tav tm="100000">
                                          <p:val>
                                            <p:strVal val="#ppt_x"/>
                                          </p:val>
                                        </p:tav>
                                      </p:tavLst>
                                    </p:anim>
                                    <p:anim calcmode="lin" valueType="num">
                                      <p:cBhvr>
                                        <p:cTn id="90" dur="1000" fill="hold"/>
                                        <p:tgtEl>
                                          <p:spTgt spid="11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animEffect transition="in" filter="fade">
                                      <p:cBhvr>
                                        <p:cTn id="93" dur="1000"/>
                                        <p:tgtEl>
                                          <p:spTgt spid="112"/>
                                        </p:tgtEl>
                                      </p:cBhvr>
                                    </p:animEffect>
                                    <p:anim calcmode="lin" valueType="num">
                                      <p:cBhvr>
                                        <p:cTn id="94" dur="1000" fill="hold"/>
                                        <p:tgtEl>
                                          <p:spTgt spid="112"/>
                                        </p:tgtEl>
                                        <p:attrNameLst>
                                          <p:attrName>ppt_x</p:attrName>
                                        </p:attrNameLst>
                                      </p:cBhvr>
                                      <p:tavLst>
                                        <p:tav tm="0">
                                          <p:val>
                                            <p:strVal val="#ppt_x"/>
                                          </p:val>
                                        </p:tav>
                                        <p:tav tm="100000">
                                          <p:val>
                                            <p:strVal val="#ppt_x"/>
                                          </p:val>
                                        </p:tav>
                                      </p:tavLst>
                                    </p:anim>
                                    <p:anim calcmode="lin" valueType="num">
                                      <p:cBhvr>
                                        <p:cTn id="95" dur="1000" fill="hold"/>
                                        <p:tgtEl>
                                          <p:spTgt spid="11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13"/>
                                        </p:tgtEl>
                                        <p:attrNameLst>
                                          <p:attrName>style.visibility</p:attrName>
                                        </p:attrNameLst>
                                      </p:cBhvr>
                                      <p:to>
                                        <p:strVal val="visible"/>
                                      </p:to>
                                    </p:set>
                                    <p:animEffect transition="in" filter="fade">
                                      <p:cBhvr>
                                        <p:cTn id="98" dur="1000"/>
                                        <p:tgtEl>
                                          <p:spTgt spid="113"/>
                                        </p:tgtEl>
                                      </p:cBhvr>
                                    </p:animEffect>
                                    <p:anim calcmode="lin" valueType="num">
                                      <p:cBhvr>
                                        <p:cTn id="99" dur="1000" fill="hold"/>
                                        <p:tgtEl>
                                          <p:spTgt spid="113"/>
                                        </p:tgtEl>
                                        <p:attrNameLst>
                                          <p:attrName>ppt_x</p:attrName>
                                        </p:attrNameLst>
                                      </p:cBhvr>
                                      <p:tavLst>
                                        <p:tav tm="0">
                                          <p:val>
                                            <p:strVal val="#ppt_x"/>
                                          </p:val>
                                        </p:tav>
                                        <p:tav tm="100000">
                                          <p:val>
                                            <p:strVal val="#ppt_x"/>
                                          </p:val>
                                        </p:tav>
                                      </p:tavLst>
                                    </p:anim>
                                    <p:anim calcmode="lin" valueType="num">
                                      <p:cBhvr>
                                        <p:cTn id="100" dur="1000" fill="hold"/>
                                        <p:tgtEl>
                                          <p:spTgt spid="113"/>
                                        </p:tgtEl>
                                        <p:attrNameLst>
                                          <p:attrName>ppt_y</p:attrName>
                                        </p:attrNameLst>
                                      </p:cBhvr>
                                      <p:tavLst>
                                        <p:tav tm="0">
                                          <p:val>
                                            <p:strVal val="#ppt_y+.1"/>
                                          </p:val>
                                        </p:tav>
                                        <p:tav tm="100000">
                                          <p:val>
                                            <p:strVal val="#ppt_y"/>
                                          </p:val>
                                        </p:tav>
                                      </p:tavLst>
                                    </p:anim>
                                  </p:childTnLst>
                                </p:cTn>
                              </p:par>
                              <p:par>
                                <p:cTn id="101" presetID="42" presetClass="entr" presetSubtype="0" fill="hold" nodeType="withEffect">
                                  <p:stCondLst>
                                    <p:cond delay="0"/>
                                  </p:stCondLst>
                                  <p:childTnLst>
                                    <p:set>
                                      <p:cBhvr>
                                        <p:cTn id="102" dur="1" fill="hold">
                                          <p:stCondLst>
                                            <p:cond delay="0"/>
                                          </p:stCondLst>
                                        </p:cTn>
                                        <p:tgtEl>
                                          <p:spTgt spid="114"/>
                                        </p:tgtEl>
                                        <p:attrNameLst>
                                          <p:attrName>style.visibility</p:attrName>
                                        </p:attrNameLst>
                                      </p:cBhvr>
                                      <p:to>
                                        <p:strVal val="visible"/>
                                      </p:to>
                                    </p:set>
                                    <p:animEffect transition="in" filter="fade">
                                      <p:cBhvr>
                                        <p:cTn id="103" dur="1000"/>
                                        <p:tgtEl>
                                          <p:spTgt spid="114"/>
                                        </p:tgtEl>
                                      </p:cBhvr>
                                    </p:animEffect>
                                    <p:anim calcmode="lin" valueType="num">
                                      <p:cBhvr>
                                        <p:cTn id="104" dur="1000" fill="hold"/>
                                        <p:tgtEl>
                                          <p:spTgt spid="114"/>
                                        </p:tgtEl>
                                        <p:attrNameLst>
                                          <p:attrName>ppt_x</p:attrName>
                                        </p:attrNameLst>
                                      </p:cBhvr>
                                      <p:tavLst>
                                        <p:tav tm="0">
                                          <p:val>
                                            <p:strVal val="#ppt_x"/>
                                          </p:val>
                                        </p:tav>
                                        <p:tav tm="100000">
                                          <p:val>
                                            <p:strVal val="#ppt_x"/>
                                          </p:val>
                                        </p:tav>
                                      </p:tavLst>
                                    </p:anim>
                                    <p:anim calcmode="lin" valueType="num">
                                      <p:cBhvr>
                                        <p:cTn id="105"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89" grpId="0"/>
      <p:bldP spid="90" grpId="0"/>
      <p:bldP spid="91" grpId="0"/>
      <p:bldP spid="92" grpId="0"/>
      <p:bldP spid="93" grpId="0" animBg="1"/>
      <p:bldP spid="95" grpId="0" animBg="1"/>
      <p:bldP spid="101" grpId="0" animBg="1"/>
      <p:bldP spid="102" grpId="0"/>
      <p:bldP spid="103" grpId="0"/>
      <p:bldP spid="107" grpId="0"/>
      <p:bldP spid="108" grpId="0" animBg="1"/>
      <p:bldP spid="109" grpId="0" animBg="1"/>
      <p:bldP spid="110" grpId="0" animBg="1"/>
      <p:bldP spid="111" grpId="0"/>
      <p:bldP spid="112" grpId="0"/>
      <p:bldP spid="1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图表 17"/>
          <p:cNvGraphicFramePr/>
          <p:nvPr/>
        </p:nvGraphicFramePr>
        <p:xfrm>
          <a:off x="542555" y="1237783"/>
          <a:ext cx="1871318" cy="198603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图表 18"/>
          <p:cNvGraphicFramePr/>
          <p:nvPr/>
        </p:nvGraphicFramePr>
        <p:xfrm>
          <a:off x="2612662" y="1237783"/>
          <a:ext cx="1871318" cy="198603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0" name="图表 19"/>
          <p:cNvGraphicFramePr/>
          <p:nvPr/>
        </p:nvGraphicFramePr>
        <p:xfrm>
          <a:off x="4682770" y="1237783"/>
          <a:ext cx="1871318" cy="198603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1" name="图表 20"/>
          <p:cNvGraphicFramePr/>
          <p:nvPr/>
        </p:nvGraphicFramePr>
        <p:xfrm>
          <a:off x="6752878" y="1237783"/>
          <a:ext cx="1871318" cy="1986035"/>
        </p:xfrm>
        <a:graphic>
          <a:graphicData uri="http://schemas.openxmlformats.org/drawingml/2006/chart">
            <c:chart xmlns:c="http://schemas.openxmlformats.org/drawingml/2006/chart" xmlns:r="http://schemas.openxmlformats.org/officeDocument/2006/relationships" r:id="rId7"/>
          </a:graphicData>
        </a:graphic>
      </p:graphicFrame>
      <p:sp>
        <p:nvSpPr>
          <p:cNvPr id="22" name="TextBox 9"/>
          <p:cNvSpPr txBox="1"/>
          <p:nvPr/>
        </p:nvSpPr>
        <p:spPr>
          <a:xfrm>
            <a:off x="7091168" y="1941649"/>
            <a:ext cx="1192237" cy="577081"/>
          </a:xfrm>
          <a:prstGeom prst="rect">
            <a:avLst/>
          </a:prstGeom>
          <a:noFill/>
        </p:spPr>
        <p:txBody>
          <a:bodyPr wrap="square" lIns="68580" tIns="34290" rIns="68580" bIns="34290" rtlCol="0" anchor="ctr">
            <a:spAutoFit/>
          </a:bodyPr>
          <a:lstStyle/>
          <a:p>
            <a:pPr algn="ctr"/>
            <a:r>
              <a:rPr lang="en-US" altLang="zh-CN" sz="3300" dirty="0">
                <a:solidFill>
                  <a:srgbClr val="000000"/>
                </a:solidFill>
                <a:latin typeface="+mn-ea"/>
                <a:sym typeface="微软雅黑" panose="020B0503020204020204" pitchFamily="34" charset="-122"/>
              </a:rPr>
              <a:t>90</a:t>
            </a:r>
            <a:r>
              <a:rPr lang="en-US" altLang="zh-CN" sz="2000" dirty="0">
                <a:solidFill>
                  <a:srgbClr val="000000"/>
                </a:solidFill>
                <a:latin typeface="+mn-ea"/>
                <a:sym typeface="微软雅黑" panose="020B0503020204020204" pitchFamily="34" charset="-122"/>
              </a:rPr>
              <a:t>%</a:t>
            </a:r>
            <a:endParaRPr lang="zh-CN" altLang="en-US" sz="2000" dirty="0">
              <a:solidFill>
                <a:srgbClr val="000000"/>
              </a:solidFill>
              <a:latin typeface="+mn-ea"/>
              <a:sym typeface="微软雅黑" panose="020B0503020204020204" pitchFamily="34" charset="-122"/>
            </a:endParaRPr>
          </a:p>
        </p:txBody>
      </p:sp>
      <p:sp>
        <p:nvSpPr>
          <p:cNvPr id="23" name="TextBox 15"/>
          <p:cNvSpPr txBox="1"/>
          <p:nvPr/>
        </p:nvSpPr>
        <p:spPr>
          <a:xfrm>
            <a:off x="2948010" y="1941649"/>
            <a:ext cx="1192237" cy="577081"/>
          </a:xfrm>
          <a:prstGeom prst="rect">
            <a:avLst/>
          </a:prstGeom>
          <a:noFill/>
        </p:spPr>
        <p:txBody>
          <a:bodyPr wrap="square" lIns="68580" tIns="34290" rIns="68580" bIns="34290" rtlCol="0" anchor="ctr">
            <a:spAutoFit/>
          </a:bodyPr>
          <a:lstStyle/>
          <a:p>
            <a:pPr algn="ctr"/>
            <a:r>
              <a:rPr lang="en-US" altLang="zh-CN" sz="3300" dirty="0">
                <a:solidFill>
                  <a:srgbClr val="000000"/>
                </a:solidFill>
                <a:latin typeface="+mn-ea"/>
                <a:sym typeface="微软雅黑" panose="020B0503020204020204" pitchFamily="34" charset="-122"/>
              </a:rPr>
              <a:t>50</a:t>
            </a:r>
            <a:r>
              <a:rPr lang="en-US" altLang="zh-CN" sz="2000" dirty="0">
                <a:solidFill>
                  <a:srgbClr val="000000"/>
                </a:solidFill>
                <a:latin typeface="+mn-ea"/>
                <a:sym typeface="微软雅黑" panose="020B0503020204020204" pitchFamily="34" charset="-122"/>
              </a:rPr>
              <a:t>%</a:t>
            </a:r>
            <a:endParaRPr lang="zh-CN" altLang="en-US" sz="2000" dirty="0">
              <a:solidFill>
                <a:srgbClr val="000000"/>
              </a:solidFill>
              <a:latin typeface="+mn-ea"/>
              <a:sym typeface="微软雅黑" panose="020B0503020204020204" pitchFamily="34" charset="-122"/>
            </a:endParaRPr>
          </a:p>
        </p:txBody>
      </p:sp>
      <p:sp>
        <p:nvSpPr>
          <p:cNvPr id="24" name="TextBox 21"/>
          <p:cNvSpPr txBox="1"/>
          <p:nvPr/>
        </p:nvSpPr>
        <p:spPr>
          <a:xfrm>
            <a:off x="876431" y="1941651"/>
            <a:ext cx="1192237" cy="577081"/>
          </a:xfrm>
          <a:prstGeom prst="rect">
            <a:avLst/>
          </a:prstGeom>
          <a:noFill/>
        </p:spPr>
        <p:txBody>
          <a:bodyPr wrap="square" lIns="68580" tIns="34290" rIns="68580" bIns="34290" rtlCol="0" anchor="ctr">
            <a:spAutoFit/>
          </a:bodyPr>
          <a:lstStyle/>
          <a:p>
            <a:pPr algn="ctr"/>
            <a:r>
              <a:rPr lang="en-US" altLang="zh-CN" sz="3300" dirty="0">
                <a:solidFill>
                  <a:srgbClr val="000000"/>
                </a:solidFill>
                <a:latin typeface="+mn-ea"/>
                <a:sym typeface="微软雅黑" panose="020B0503020204020204" pitchFamily="34" charset="-122"/>
              </a:rPr>
              <a:t>25</a:t>
            </a:r>
            <a:r>
              <a:rPr lang="en-US" altLang="zh-CN" sz="2000" dirty="0">
                <a:solidFill>
                  <a:srgbClr val="000000"/>
                </a:solidFill>
                <a:latin typeface="+mn-ea"/>
                <a:sym typeface="微软雅黑" panose="020B0503020204020204" pitchFamily="34" charset="-122"/>
              </a:rPr>
              <a:t>%</a:t>
            </a:r>
            <a:endParaRPr lang="zh-CN" altLang="en-US" sz="2000" dirty="0">
              <a:solidFill>
                <a:srgbClr val="000000"/>
              </a:solidFill>
              <a:latin typeface="+mn-ea"/>
              <a:sym typeface="微软雅黑" panose="020B0503020204020204" pitchFamily="34" charset="-122"/>
            </a:endParaRPr>
          </a:p>
        </p:txBody>
      </p:sp>
      <p:sp>
        <p:nvSpPr>
          <p:cNvPr id="25" name="TextBox 27"/>
          <p:cNvSpPr txBox="1"/>
          <p:nvPr/>
        </p:nvSpPr>
        <p:spPr>
          <a:xfrm>
            <a:off x="5019589" y="1928967"/>
            <a:ext cx="1192237" cy="577081"/>
          </a:xfrm>
          <a:prstGeom prst="rect">
            <a:avLst/>
          </a:prstGeom>
          <a:noFill/>
        </p:spPr>
        <p:txBody>
          <a:bodyPr wrap="square" lIns="68580" tIns="34290" rIns="68580" bIns="34290" rtlCol="0" anchor="ctr">
            <a:spAutoFit/>
          </a:bodyPr>
          <a:lstStyle/>
          <a:p>
            <a:pPr algn="ctr"/>
            <a:r>
              <a:rPr lang="en-US" altLang="zh-CN" sz="3300" dirty="0">
                <a:solidFill>
                  <a:srgbClr val="000000"/>
                </a:solidFill>
                <a:latin typeface="+mn-ea"/>
                <a:sym typeface="微软雅黑" panose="020B0503020204020204" pitchFamily="34" charset="-122"/>
              </a:rPr>
              <a:t>75</a:t>
            </a:r>
            <a:r>
              <a:rPr lang="en-US" altLang="zh-CN" sz="2000" dirty="0">
                <a:solidFill>
                  <a:srgbClr val="000000"/>
                </a:solidFill>
                <a:latin typeface="+mn-ea"/>
                <a:sym typeface="微软雅黑" panose="020B0503020204020204" pitchFamily="34" charset="-122"/>
              </a:rPr>
              <a:t>%</a:t>
            </a:r>
            <a:endParaRPr lang="zh-CN" altLang="en-US" sz="2000" dirty="0">
              <a:solidFill>
                <a:srgbClr val="000000"/>
              </a:solidFill>
              <a:latin typeface="+mn-ea"/>
              <a:sym typeface="微软雅黑" panose="020B0503020204020204" pitchFamily="34" charset="-122"/>
            </a:endParaRPr>
          </a:p>
        </p:txBody>
      </p:sp>
      <p:sp>
        <p:nvSpPr>
          <p:cNvPr id="26" name="TextBox 42"/>
          <p:cNvSpPr txBox="1"/>
          <p:nvPr/>
        </p:nvSpPr>
        <p:spPr>
          <a:xfrm>
            <a:off x="983158" y="3250977"/>
            <a:ext cx="990111" cy="300082"/>
          </a:xfrm>
          <a:prstGeom prst="rect">
            <a:avLst/>
          </a:prstGeom>
          <a:noFill/>
        </p:spPr>
        <p:txBody>
          <a:bodyPr wrap="square" lIns="68580" tIns="34290" rIns="68580" bIns="34290" rtlCol="0">
            <a:spAutoFit/>
          </a:bodyPr>
          <a:lstStyle/>
          <a:p>
            <a:pPr algn="ctr"/>
            <a:r>
              <a:rPr lang="zh-CN" altLang="en-US" sz="1500" b="1" dirty="0">
                <a:solidFill>
                  <a:srgbClr val="000000"/>
                </a:solidFill>
                <a:latin typeface="+mn-ea"/>
                <a:sym typeface="微软雅黑" panose="020B0503020204020204" pitchFamily="34" charset="-122"/>
              </a:rPr>
              <a:t>添加标题</a:t>
            </a:r>
          </a:p>
        </p:txBody>
      </p:sp>
      <p:sp>
        <p:nvSpPr>
          <p:cNvPr id="27" name="矩形 26"/>
          <p:cNvSpPr>
            <a:spLocks noChangeArrowheads="1"/>
          </p:cNvSpPr>
          <p:nvPr/>
        </p:nvSpPr>
        <p:spPr bwMode="auto">
          <a:xfrm>
            <a:off x="605622" y="3560251"/>
            <a:ext cx="174518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rgbClr val="000000"/>
                </a:solidFill>
                <a:latin typeface="+mn-ea"/>
                <a:ea typeface="+mn-ea"/>
                <a:sym typeface="微软雅黑" panose="020B0503020204020204" pitchFamily="34" charset="-122"/>
              </a:rPr>
              <a:t>请在此输入文字内容，请在此输入文字内容，请在此输入文字内容，</a:t>
            </a:r>
          </a:p>
        </p:txBody>
      </p:sp>
      <p:sp>
        <p:nvSpPr>
          <p:cNvPr id="28" name="TextBox 42"/>
          <p:cNvSpPr txBox="1"/>
          <p:nvPr/>
        </p:nvSpPr>
        <p:spPr>
          <a:xfrm>
            <a:off x="3053266" y="3250977"/>
            <a:ext cx="990111" cy="300082"/>
          </a:xfrm>
          <a:prstGeom prst="rect">
            <a:avLst/>
          </a:prstGeom>
          <a:noFill/>
        </p:spPr>
        <p:txBody>
          <a:bodyPr wrap="square" lIns="68580" tIns="34290" rIns="68580" bIns="34290" rtlCol="0">
            <a:spAutoFit/>
          </a:bodyPr>
          <a:lstStyle/>
          <a:p>
            <a:pPr algn="ctr"/>
            <a:r>
              <a:rPr lang="zh-CN" altLang="en-US" sz="1500" b="1" dirty="0">
                <a:solidFill>
                  <a:srgbClr val="000000"/>
                </a:solidFill>
                <a:latin typeface="+mn-ea"/>
                <a:sym typeface="微软雅黑" panose="020B0503020204020204" pitchFamily="34" charset="-122"/>
              </a:rPr>
              <a:t>添加标题</a:t>
            </a:r>
          </a:p>
        </p:txBody>
      </p:sp>
      <p:sp>
        <p:nvSpPr>
          <p:cNvPr id="29" name="矩形 28"/>
          <p:cNvSpPr>
            <a:spLocks noChangeArrowheads="1"/>
          </p:cNvSpPr>
          <p:nvPr/>
        </p:nvSpPr>
        <p:spPr bwMode="auto">
          <a:xfrm>
            <a:off x="2675729" y="3560251"/>
            <a:ext cx="174518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rgbClr val="000000"/>
                </a:solidFill>
                <a:latin typeface="+mn-ea"/>
                <a:ea typeface="+mn-ea"/>
                <a:sym typeface="微软雅黑" panose="020B0503020204020204" pitchFamily="34" charset="-122"/>
              </a:rPr>
              <a:t>请在此输入文字内容，请在此输入文字内容，请在此输入文字内容，</a:t>
            </a:r>
          </a:p>
        </p:txBody>
      </p:sp>
      <p:sp>
        <p:nvSpPr>
          <p:cNvPr id="30" name="TextBox 42"/>
          <p:cNvSpPr txBox="1"/>
          <p:nvPr/>
        </p:nvSpPr>
        <p:spPr>
          <a:xfrm>
            <a:off x="5123373" y="3250977"/>
            <a:ext cx="990111" cy="300082"/>
          </a:xfrm>
          <a:prstGeom prst="rect">
            <a:avLst/>
          </a:prstGeom>
          <a:noFill/>
        </p:spPr>
        <p:txBody>
          <a:bodyPr wrap="square" lIns="68580" tIns="34290" rIns="68580" bIns="34290" rtlCol="0">
            <a:spAutoFit/>
          </a:bodyPr>
          <a:lstStyle/>
          <a:p>
            <a:pPr algn="ctr"/>
            <a:r>
              <a:rPr lang="zh-CN" altLang="en-US" sz="1500" b="1" dirty="0">
                <a:solidFill>
                  <a:srgbClr val="000000"/>
                </a:solidFill>
                <a:latin typeface="+mn-ea"/>
                <a:sym typeface="微软雅黑" panose="020B0503020204020204" pitchFamily="34" charset="-122"/>
              </a:rPr>
              <a:t>添加标题</a:t>
            </a:r>
          </a:p>
        </p:txBody>
      </p:sp>
      <p:sp>
        <p:nvSpPr>
          <p:cNvPr id="31" name="矩形 30"/>
          <p:cNvSpPr>
            <a:spLocks noChangeArrowheads="1"/>
          </p:cNvSpPr>
          <p:nvPr/>
        </p:nvSpPr>
        <p:spPr bwMode="auto">
          <a:xfrm>
            <a:off x="4745837" y="3560251"/>
            <a:ext cx="174518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rgbClr val="000000"/>
                </a:solidFill>
                <a:latin typeface="+mn-ea"/>
                <a:ea typeface="+mn-ea"/>
                <a:sym typeface="微软雅黑" panose="020B0503020204020204" pitchFamily="34" charset="-122"/>
              </a:rPr>
              <a:t>请在此输入文字内容，请在此输入文字内容，请在此输入文字内容。</a:t>
            </a:r>
          </a:p>
        </p:txBody>
      </p:sp>
      <p:sp>
        <p:nvSpPr>
          <p:cNvPr id="32" name="TextBox 42"/>
          <p:cNvSpPr txBox="1"/>
          <p:nvPr/>
        </p:nvSpPr>
        <p:spPr>
          <a:xfrm>
            <a:off x="7193481" y="3250977"/>
            <a:ext cx="990111" cy="300082"/>
          </a:xfrm>
          <a:prstGeom prst="rect">
            <a:avLst/>
          </a:prstGeom>
          <a:noFill/>
        </p:spPr>
        <p:txBody>
          <a:bodyPr wrap="square" lIns="68580" tIns="34290" rIns="68580" bIns="34290" rtlCol="0">
            <a:spAutoFit/>
          </a:bodyPr>
          <a:lstStyle/>
          <a:p>
            <a:pPr algn="ctr"/>
            <a:r>
              <a:rPr lang="zh-CN" altLang="en-US" sz="1500" b="1" dirty="0">
                <a:solidFill>
                  <a:srgbClr val="000000"/>
                </a:solidFill>
                <a:latin typeface="+mn-ea"/>
                <a:sym typeface="微软雅黑" panose="020B0503020204020204" pitchFamily="34" charset="-122"/>
              </a:rPr>
              <a:t>添加标题</a:t>
            </a:r>
          </a:p>
        </p:txBody>
      </p:sp>
      <p:sp>
        <p:nvSpPr>
          <p:cNvPr id="33" name="矩形 32"/>
          <p:cNvSpPr>
            <a:spLocks noChangeArrowheads="1"/>
          </p:cNvSpPr>
          <p:nvPr/>
        </p:nvSpPr>
        <p:spPr bwMode="auto">
          <a:xfrm>
            <a:off x="6815945" y="3560251"/>
            <a:ext cx="1745185" cy="67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100" dirty="0">
                <a:solidFill>
                  <a:srgbClr val="000000"/>
                </a:solidFill>
                <a:latin typeface="+mn-ea"/>
                <a:ea typeface="+mn-ea"/>
                <a:sym typeface="微软雅黑" panose="020B0503020204020204" pitchFamily="34" charset="-122"/>
              </a:rPr>
              <a:t>请在此输入文字内容，请在此输入文字内容，请在此输入文字内容。</a:t>
            </a:r>
          </a:p>
        </p:txBody>
      </p:sp>
      <p:sp>
        <p:nvSpPr>
          <p:cNvPr id="38"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销售指标达成</a:t>
            </a:r>
          </a:p>
        </p:txBody>
      </p:sp>
      <p:grpSp>
        <p:nvGrpSpPr>
          <p:cNvPr id="39" name="组合 38"/>
          <p:cNvGrpSpPr/>
          <p:nvPr/>
        </p:nvGrpSpPr>
        <p:grpSpPr>
          <a:xfrm rot="16200000">
            <a:off x="-72602" y="294246"/>
            <a:ext cx="288028" cy="162280"/>
            <a:chOff x="4355980" y="615740"/>
            <a:chExt cx="432044" cy="243422"/>
          </a:xfrm>
          <a:solidFill>
            <a:srgbClr val="C00000"/>
          </a:solidFill>
        </p:grpSpPr>
        <p:sp>
          <p:nvSpPr>
            <p:cNvPr id="40" name="等腰三角形 39"/>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mn-ea"/>
              </a:endParaRPr>
            </a:p>
          </p:txBody>
        </p:sp>
        <p:sp>
          <p:nvSpPr>
            <p:cNvPr id="41" name="任意多边形 40"/>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solidFill>
                  <a:srgbClr val="000000"/>
                </a:solidFill>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0-#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right)">
                                      <p:cBhvr>
                                        <p:cTn id="13" dur="500"/>
                                        <p:tgtEl>
                                          <p:spTgt spid="3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500" fill="hold"/>
                                        <p:tgtEl>
                                          <p:spTgt spid="18"/>
                                        </p:tgtEl>
                                        <p:attrNameLst>
                                          <p:attrName>ppt_x</p:attrName>
                                        </p:attrNameLst>
                                      </p:cBhvr>
                                      <p:tavLst>
                                        <p:tav tm="0">
                                          <p:val>
                                            <p:strVal val="0-#ppt_w/2"/>
                                          </p:val>
                                        </p:tav>
                                        <p:tav tm="100000">
                                          <p:val>
                                            <p:strVal val="#ppt_x"/>
                                          </p:val>
                                        </p:tav>
                                      </p:tavLst>
                                    </p:anim>
                                    <p:anim calcmode="lin" valueType="num">
                                      <p:cBhvr additive="base">
                                        <p:cTn id="19" dur="500" fill="hold"/>
                                        <p:tgtEl>
                                          <p:spTgt spid="18"/>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0-#ppt_w/2"/>
                                          </p:val>
                                        </p:tav>
                                        <p:tav tm="100000">
                                          <p:val>
                                            <p:strVal val="#ppt_x"/>
                                          </p:val>
                                        </p:tav>
                                      </p:tavLst>
                                    </p:anim>
                                    <p:anim calcmode="lin" valueType="num">
                                      <p:cBhvr additive="base">
                                        <p:cTn id="23" dur="500" fill="hold"/>
                                        <p:tgtEl>
                                          <p:spTgt spid="19"/>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0-#ppt_w/2"/>
                                          </p:val>
                                        </p:tav>
                                        <p:tav tm="100000">
                                          <p:val>
                                            <p:strVal val="#ppt_x"/>
                                          </p:val>
                                        </p:tav>
                                      </p:tavLst>
                                    </p:anim>
                                    <p:anim calcmode="lin" valueType="num">
                                      <p:cBhvr additive="base">
                                        <p:cTn id="27" dur="500" fill="hold"/>
                                        <p:tgtEl>
                                          <p:spTgt spid="20"/>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0-#ppt_w/2"/>
                                          </p:val>
                                        </p:tav>
                                        <p:tav tm="100000">
                                          <p:val>
                                            <p:strVal val="#ppt_x"/>
                                          </p:val>
                                        </p:tav>
                                      </p:tavLst>
                                    </p:anim>
                                    <p:anim calcmode="lin" valueType="num">
                                      <p:cBhvr additive="base">
                                        <p:cTn id="35" dur="500" fill="hold"/>
                                        <p:tgtEl>
                                          <p:spTgt spid="22"/>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fill="hold"/>
                                        <p:tgtEl>
                                          <p:spTgt spid="23"/>
                                        </p:tgtEl>
                                        <p:attrNameLst>
                                          <p:attrName>ppt_x</p:attrName>
                                        </p:attrNameLst>
                                      </p:cBhvr>
                                      <p:tavLst>
                                        <p:tav tm="0">
                                          <p:val>
                                            <p:strVal val="0-#ppt_w/2"/>
                                          </p:val>
                                        </p:tav>
                                        <p:tav tm="100000">
                                          <p:val>
                                            <p:strVal val="#ppt_x"/>
                                          </p:val>
                                        </p:tav>
                                      </p:tavLst>
                                    </p:anim>
                                    <p:anim calcmode="lin" valueType="num">
                                      <p:cBhvr additive="base">
                                        <p:cTn id="39" dur="500" fill="hold"/>
                                        <p:tgtEl>
                                          <p:spTgt spid="2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0-#ppt_w/2"/>
                                          </p:val>
                                        </p:tav>
                                        <p:tav tm="100000">
                                          <p:val>
                                            <p:strVal val="#ppt_x"/>
                                          </p:val>
                                        </p:tav>
                                      </p:tavLst>
                                    </p:anim>
                                    <p:anim calcmode="lin" valueType="num">
                                      <p:cBhvr additive="base">
                                        <p:cTn id="43" dur="500" fill="hold"/>
                                        <p:tgtEl>
                                          <p:spTgt spid="2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0-#ppt_w/2"/>
                                          </p:val>
                                        </p:tav>
                                        <p:tav tm="100000">
                                          <p:val>
                                            <p:strVal val="#ppt_x"/>
                                          </p:val>
                                        </p:tav>
                                      </p:tavLst>
                                    </p:anim>
                                    <p:anim calcmode="lin" valueType="num">
                                      <p:cBhvr additive="base">
                                        <p:cTn id="47" dur="500" fill="hold"/>
                                        <p:tgtEl>
                                          <p:spTgt spid="2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6"/>
                                        </p:tgtEl>
                                        <p:attrNameLst>
                                          <p:attrName>style.visibility</p:attrName>
                                        </p:attrNameLst>
                                      </p:cBhvr>
                                      <p:to>
                                        <p:strVal val="visible"/>
                                      </p:to>
                                    </p:set>
                                    <p:anim calcmode="lin" valueType="num">
                                      <p:cBhvr additive="base">
                                        <p:cTn id="50" dur="500" fill="hold"/>
                                        <p:tgtEl>
                                          <p:spTgt spid="26"/>
                                        </p:tgtEl>
                                        <p:attrNameLst>
                                          <p:attrName>ppt_x</p:attrName>
                                        </p:attrNameLst>
                                      </p:cBhvr>
                                      <p:tavLst>
                                        <p:tav tm="0">
                                          <p:val>
                                            <p:strVal val="0-#ppt_w/2"/>
                                          </p:val>
                                        </p:tav>
                                        <p:tav tm="100000">
                                          <p:val>
                                            <p:strVal val="#ppt_x"/>
                                          </p:val>
                                        </p:tav>
                                      </p:tavLst>
                                    </p:anim>
                                    <p:anim calcmode="lin" valueType="num">
                                      <p:cBhvr additive="base">
                                        <p:cTn id="51" dur="500" fill="hold"/>
                                        <p:tgtEl>
                                          <p:spTgt spid="26"/>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0-#ppt_w/2"/>
                                          </p:val>
                                        </p:tav>
                                        <p:tav tm="100000">
                                          <p:val>
                                            <p:strVal val="#ppt_x"/>
                                          </p:val>
                                        </p:tav>
                                      </p:tavLst>
                                    </p:anim>
                                    <p:anim calcmode="lin" valueType="num">
                                      <p:cBhvr additive="base">
                                        <p:cTn id="55" dur="500" fill="hold"/>
                                        <p:tgtEl>
                                          <p:spTgt spid="27"/>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additive="base">
                                        <p:cTn id="58" dur="500" fill="hold"/>
                                        <p:tgtEl>
                                          <p:spTgt spid="28"/>
                                        </p:tgtEl>
                                        <p:attrNameLst>
                                          <p:attrName>ppt_x</p:attrName>
                                        </p:attrNameLst>
                                      </p:cBhvr>
                                      <p:tavLst>
                                        <p:tav tm="0">
                                          <p:val>
                                            <p:strVal val="0-#ppt_w/2"/>
                                          </p:val>
                                        </p:tav>
                                        <p:tav tm="100000">
                                          <p:val>
                                            <p:strVal val="#ppt_x"/>
                                          </p:val>
                                        </p:tav>
                                      </p:tavLst>
                                    </p:anim>
                                    <p:anim calcmode="lin" valueType="num">
                                      <p:cBhvr additive="base">
                                        <p:cTn id="59" dur="500" fill="hold"/>
                                        <p:tgtEl>
                                          <p:spTgt spid="28"/>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0-#ppt_w/2"/>
                                          </p:val>
                                        </p:tav>
                                        <p:tav tm="100000">
                                          <p:val>
                                            <p:strVal val="#ppt_x"/>
                                          </p:val>
                                        </p:tav>
                                      </p:tavLst>
                                    </p:anim>
                                    <p:anim calcmode="lin" valueType="num">
                                      <p:cBhvr additive="base">
                                        <p:cTn id="63" dur="500" fill="hold"/>
                                        <p:tgtEl>
                                          <p:spTgt spid="29"/>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additive="base">
                                        <p:cTn id="66" dur="500" fill="hold"/>
                                        <p:tgtEl>
                                          <p:spTgt spid="30"/>
                                        </p:tgtEl>
                                        <p:attrNameLst>
                                          <p:attrName>ppt_x</p:attrName>
                                        </p:attrNameLst>
                                      </p:cBhvr>
                                      <p:tavLst>
                                        <p:tav tm="0">
                                          <p:val>
                                            <p:strVal val="0-#ppt_w/2"/>
                                          </p:val>
                                        </p:tav>
                                        <p:tav tm="100000">
                                          <p:val>
                                            <p:strVal val="#ppt_x"/>
                                          </p:val>
                                        </p:tav>
                                      </p:tavLst>
                                    </p:anim>
                                    <p:anim calcmode="lin" valueType="num">
                                      <p:cBhvr additive="base">
                                        <p:cTn id="67" dur="500" fill="hold"/>
                                        <p:tgtEl>
                                          <p:spTgt spid="30"/>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0-#ppt_w/2"/>
                                          </p:val>
                                        </p:tav>
                                        <p:tav tm="100000">
                                          <p:val>
                                            <p:strVal val="#ppt_x"/>
                                          </p:val>
                                        </p:tav>
                                      </p:tavLst>
                                    </p:anim>
                                    <p:anim calcmode="lin" valueType="num">
                                      <p:cBhvr additive="base">
                                        <p:cTn id="71" dur="500" fill="hold"/>
                                        <p:tgtEl>
                                          <p:spTgt spid="31"/>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500" fill="hold"/>
                                        <p:tgtEl>
                                          <p:spTgt spid="32"/>
                                        </p:tgtEl>
                                        <p:attrNameLst>
                                          <p:attrName>ppt_x</p:attrName>
                                        </p:attrNameLst>
                                      </p:cBhvr>
                                      <p:tavLst>
                                        <p:tav tm="0">
                                          <p:val>
                                            <p:strVal val="0-#ppt_w/2"/>
                                          </p:val>
                                        </p:tav>
                                        <p:tav tm="100000">
                                          <p:val>
                                            <p:strVal val="#ppt_x"/>
                                          </p:val>
                                        </p:tav>
                                      </p:tavLst>
                                    </p:anim>
                                    <p:anim calcmode="lin" valueType="num">
                                      <p:cBhvr additive="base">
                                        <p:cTn id="75" dur="500" fill="hold"/>
                                        <p:tgtEl>
                                          <p:spTgt spid="32"/>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0-#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Graphic spid="19" grpId="0">
        <p:bldAsOne/>
      </p:bldGraphic>
      <p:bldGraphic spid="20" grpId="0">
        <p:bldAsOne/>
      </p:bldGraphic>
      <p:bldGraphic spid="21" grpId="0">
        <p:bldAsOne/>
      </p:bldGraphic>
      <p:bldP spid="22" grpId="0"/>
      <p:bldP spid="23" grpId="0"/>
      <p:bldP spid="24" grpId="0"/>
      <p:bldP spid="25" grpId="0"/>
      <p:bldP spid="26" grpId="0"/>
      <p:bldP spid="27" grpId="0"/>
      <p:bldP spid="28" grpId="0"/>
      <p:bldP spid="29" grpId="0"/>
      <p:bldP spid="30" grpId="0"/>
      <p:bldP spid="31" grpId="0"/>
      <p:bldP spid="32" grpId="0"/>
      <p:bldP spid="33" grpId="0"/>
      <p:bldP spid="3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10" name="TextBox 5"/>
          <p:cNvSpPr txBox="1"/>
          <p:nvPr/>
        </p:nvSpPr>
        <p:spPr>
          <a:xfrm>
            <a:off x="2436813" y="1084022"/>
            <a:ext cx="4482320" cy="684803"/>
          </a:xfrm>
          <a:prstGeom prst="rect">
            <a:avLst/>
          </a:prstGeom>
          <a:noFill/>
        </p:spPr>
        <p:txBody>
          <a:bodyPr wrap="square" lIns="68580" tIns="34290" rIns="68580" bIns="34290" rtlCol="0" anchor="ctr">
            <a:spAutoFit/>
          </a:bodyPr>
          <a:lstStyle/>
          <a:p>
            <a:pPr algn="ctr"/>
            <a:r>
              <a:rPr lang="en-US" altLang="zh-CN" sz="4000" b="1" spc="-300" dirty="0">
                <a:blipFill>
                  <a:blip r:embed="rId5"/>
                  <a:stretch>
                    <a:fillRect/>
                  </a:stretch>
                </a:blipFill>
                <a:effectLst/>
                <a:latin typeface="+mn-ea"/>
                <a:cs typeface="Ebrima" panose="02000000000000000000" pitchFamily="2" charset="0"/>
                <a:sym typeface="微软雅黑" panose="020B0503020204020204" pitchFamily="34" charset="-122"/>
              </a:rPr>
              <a:t>PART 03</a:t>
            </a:r>
            <a:endParaRPr lang="zh-CN" altLang="en-US" sz="4000" b="1" spc="-300" dirty="0">
              <a:blipFill>
                <a:blip r:embed="rId5"/>
                <a:stretch>
                  <a:fillRect/>
                </a:stretch>
              </a:blipFill>
              <a:effectLst/>
              <a:latin typeface="+mn-ea"/>
              <a:cs typeface="Ebrima" panose="02000000000000000000" pitchFamily="2" charset="0"/>
              <a:sym typeface="微软雅黑" panose="020B0503020204020204" pitchFamily="34" charset="-122"/>
            </a:endParaRPr>
          </a:p>
        </p:txBody>
      </p:sp>
      <p:sp>
        <p:nvSpPr>
          <p:cNvPr id="12" name="TextBox 5"/>
          <p:cNvSpPr txBox="1"/>
          <p:nvPr/>
        </p:nvSpPr>
        <p:spPr>
          <a:xfrm>
            <a:off x="3083787" y="1692297"/>
            <a:ext cx="3188372" cy="623248"/>
          </a:xfrm>
          <a:prstGeom prst="rect">
            <a:avLst/>
          </a:prstGeom>
          <a:noFill/>
        </p:spPr>
        <p:txBody>
          <a:bodyPr wrap="square" lIns="68580" tIns="34290" rIns="68580" bIns="34290" rtlCol="0">
            <a:spAutoFit/>
          </a:bodyPr>
          <a:lstStyle/>
          <a:p>
            <a:pPr algn="ctr"/>
            <a:r>
              <a:rPr lang="zh-CN" altLang="en-US" sz="3600" b="1" dirty="0">
                <a:solidFill>
                  <a:srgbClr val="002060"/>
                </a:solidFill>
                <a:latin typeface="微软雅黑" panose="020B0503020204020204" pitchFamily="34" charset="-122"/>
                <a:cs typeface="Ebrima" panose="02000000000000000000" pitchFamily="2" charset="0"/>
                <a:sym typeface="微软雅黑" panose="020B0503020204020204" pitchFamily="34" charset="-122"/>
              </a:rPr>
              <a:t>完成项目展示</a:t>
            </a:r>
          </a:p>
        </p:txBody>
      </p:sp>
      <p:grpSp>
        <p:nvGrpSpPr>
          <p:cNvPr id="13" name="组合 12"/>
          <p:cNvGrpSpPr/>
          <p:nvPr/>
        </p:nvGrpSpPr>
        <p:grpSpPr>
          <a:xfrm>
            <a:off x="2921765" y="0"/>
            <a:ext cx="3442846" cy="2802390"/>
            <a:chOff x="2555778" y="586254"/>
            <a:chExt cx="4032446" cy="3282308"/>
          </a:xfrm>
        </p:grpSpPr>
        <p:sp>
          <p:nvSpPr>
            <p:cNvPr id="14" name="任意多边形 13"/>
            <p:cNvSpPr/>
            <p:nvPr/>
          </p:nvSpPr>
          <p:spPr>
            <a:xfrm>
              <a:off x="4002553" y="586254"/>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sp>
          <p:nvSpPr>
            <p:cNvPr id="17" name="任意多边形 1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nvGrpSpPr>
            <p:cNvPr id="18" name="组合 17"/>
            <p:cNvGrpSpPr/>
            <p:nvPr/>
          </p:nvGrpSpPr>
          <p:grpSpPr>
            <a:xfrm>
              <a:off x="2555778" y="3308174"/>
              <a:ext cx="4032446" cy="344098"/>
              <a:chOff x="3277590" y="3443844"/>
              <a:chExt cx="4204657" cy="415637"/>
            </a:xfrm>
          </p:grpSpPr>
          <p:sp>
            <p:nvSpPr>
              <p:cNvPr id="20" name="任意多边形 19"/>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1" name="任意多边形 20"/>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sp>
          <p:nvSpPr>
            <p:cNvPr id="19" name="任意多边形 1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sp>
        <p:nvSpPr>
          <p:cNvPr id="15" name="矩形 14"/>
          <p:cNvSpPr/>
          <p:nvPr/>
        </p:nvSpPr>
        <p:spPr>
          <a:xfrm>
            <a:off x="3057778" y="2804409"/>
            <a:ext cx="161198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已完成项目总汇</a:t>
            </a:r>
          </a:p>
        </p:txBody>
      </p:sp>
      <p:sp>
        <p:nvSpPr>
          <p:cNvPr id="16" name="矩形 15"/>
          <p:cNvSpPr/>
          <p:nvPr/>
        </p:nvSpPr>
        <p:spPr>
          <a:xfrm>
            <a:off x="4686553" y="2788354"/>
            <a:ext cx="161198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已完成项目展示</a:t>
            </a:r>
          </a:p>
        </p:txBody>
      </p:sp>
      <p:sp>
        <p:nvSpPr>
          <p:cNvPr id="22" name="矩形 21"/>
          <p:cNvSpPr/>
          <p:nvPr/>
        </p:nvSpPr>
        <p:spPr>
          <a:xfrm>
            <a:off x="3057778" y="3117985"/>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重点项目展望</a:t>
            </a:r>
          </a:p>
        </p:txBody>
      </p:sp>
      <p:sp>
        <p:nvSpPr>
          <p:cNvPr id="23" name="矩形 22"/>
          <p:cNvSpPr/>
          <p:nvPr/>
        </p:nvSpPr>
        <p:spPr>
          <a:xfrm>
            <a:off x="4686553" y="3101929"/>
            <a:ext cx="1611980"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取得成绩与经验</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6"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74"/>
          <p:cNvGrpSpPr/>
          <p:nvPr/>
        </p:nvGrpSpPr>
        <p:grpSpPr>
          <a:xfrm>
            <a:off x="1634044" y="1343308"/>
            <a:ext cx="921712" cy="2592315"/>
            <a:chOff x="1634044" y="1304396"/>
            <a:chExt cx="921712" cy="2592315"/>
          </a:xfrm>
        </p:grpSpPr>
        <p:sp>
          <p:nvSpPr>
            <p:cNvPr id="44" name="Rounded Rectangle 38"/>
            <p:cNvSpPr/>
            <p:nvPr/>
          </p:nvSpPr>
          <p:spPr>
            <a:xfrm>
              <a:off x="1634044" y="1304396"/>
              <a:ext cx="921712" cy="259231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5" name="Group 46"/>
            <p:cNvGrpSpPr/>
            <p:nvPr/>
          </p:nvGrpSpPr>
          <p:grpSpPr>
            <a:xfrm>
              <a:off x="1703480" y="3032606"/>
              <a:ext cx="782840" cy="782838"/>
              <a:chOff x="1703480" y="3032606"/>
              <a:chExt cx="782840" cy="782838"/>
            </a:xfrm>
          </p:grpSpPr>
          <p:sp>
            <p:nvSpPr>
              <p:cNvPr id="49" name="Oval 4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Oval 4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Group 61"/>
            <p:cNvGrpSpPr/>
            <p:nvPr/>
          </p:nvGrpSpPr>
          <p:grpSpPr>
            <a:xfrm>
              <a:off x="1656320" y="1477217"/>
              <a:ext cx="877163" cy="2162252"/>
              <a:chOff x="1656320" y="1477217"/>
              <a:chExt cx="877163" cy="2162252"/>
            </a:xfrm>
          </p:grpSpPr>
          <p:sp>
            <p:nvSpPr>
              <p:cNvPr id="47" name="Text Placeholder 3"/>
              <p:cNvSpPr txBox="1"/>
              <p:nvPr/>
            </p:nvSpPr>
            <p:spPr>
              <a:xfrm>
                <a:off x="1907297" y="3208582"/>
                <a:ext cx="375205"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输入标签</a:t>
                </a:r>
                <a:endParaRPr 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Rectangle 60"/>
              <p:cNvSpPr/>
              <p:nvPr/>
            </p:nvSpPr>
            <p:spPr>
              <a:xfrm>
                <a:off x="1656320" y="1477217"/>
                <a:ext cx="877163" cy="477054"/>
              </a:xfrm>
              <a:prstGeom prst="rect">
                <a:avLst/>
              </a:prstGeom>
            </p:spPr>
            <p:txBody>
              <a:bodyPr wrap="none">
                <a:spAutoFit/>
              </a:bodyPr>
              <a:lstStyle/>
              <a:p>
                <a:pPr algn="ctr" defTabSz="913765">
                  <a:spcBef>
                    <a:spcPct val="20000"/>
                  </a:spcBef>
                  <a:defRPr/>
                </a:pPr>
                <a:r>
                  <a:rPr lang="en-US" sz="2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90%</a:t>
                </a:r>
              </a:p>
            </p:txBody>
          </p:sp>
        </p:grpSp>
      </p:grpSp>
      <p:grpSp>
        <p:nvGrpSpPr>
          <p:cNvPr id="51" name="Group 75"/>
          <p:cNvGrpSpPr/>
          <p:nvPr/>
        </p:nvGrpSpPr>
        <p:grpSpPr>
          <a:xfrm>
            <a:off x="2872594" y="1746558"/>
            <a:ext cx="921712" cy="2189066"/>
            <a:chOff x="2872594" y="1707645"/>
            <a:chExt cx="921712" cy="2189066"/>
          </a:xfrm>
        </p:grpSpPr>
        <p:sp>
          <p:nvSpPr>
            <p:cNvPr id="52" name="Rounded Rectangle 40"/>
            <p:cNvSpPr/>
            <p:nvPr/>
          </p:nvSpPr>
          <p:spPr>
            <a:xfrm>
              <a:off x="2872594" y="1707645"/>
              <a:ext cx="921712" cy="2189066"/>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Group 47"/>
            <p:cNvGrpSpPr/>
            <p:nvPr/>
          </p:nvGrpSpPr>
          <p:grpSpPr>
            <a:xfrm>
              <a:off x="2942030" y="3032606"/>
              <a:ext cx="782840" cy="782838"/>
              <a:chOff x="1703480" y="3032606"/>
              <a:chExt cx="782840" cy="782838"/>
            </a:xfrm>
          </p:grpSpPr>
          <p:sp>
            <p:nvSpPr>
              <p:cNvPr id="57" name="Oval 48"/>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Oval 49"/>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4" name="Group 62"/>
            <p:cNvGrpSpPr/>
            <p:nvPr/>
          </p:nvGrpSpPr>
          <p:grpSpPr>
            <a:xfrm>
              <a:off x="2899313" y="1855182"/>
              <a:ext cx="877163" cy="1784286"/>
              <a:chOff x="1666048" y="1779451"/>
              <a:chExt cx="877163" cy="1784286"/>
            </a:xfrm>
          </p:grpSpPr>
          <p:sp>
            <p:nvSpPr>
              <p:cNvPr id="55" name="Text Placeholder 3"/>
              <p:cNvSpPr txBox="1"/>
              <p:nvPr/>
            </p:nvSpPr>
            <p:spPr>
              <a:xfrm>
                <a:off x="1911900" y="3132850"/>
                <a:ext cx="381193"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输入标签</a:t>
                </a:r>
                <a:endParaRPr lang="en-US" altLang="zh-CN"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Rectangle 64"/>
              <p:cNvSpPr/>
              <p:nvPr/>
            </p:nvSpPr>
            <p:spPr>
              <a:xfrm>
                <a:off x="1666048" y="1779451"/>
                <a:ext cx="877163" cy="477054"/>
              </a:xfrm>
              <a:prstGeom prst="rect">
                <a:avLst/>
              </a:prstGeom>
            </p:spPr>
            <p:txBody>
              <a:bodyPr wrap="none">
                <a:spAutoFit/>
              </a:bodyPr>
              <a:lstStyle/>
              <a:p>
                <a:pPr algn="ctr" defTabSz="913765">
                  <a:spcBef>
                    <a:spcPct val="20000"/>
                  </a:spcBef>
                  <a:defRPr/>
                </a:pPr>
                <a:r>
                  <a:rPr lang="en-US" sz="2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80%</a:t>
                </a:r>
              </a:p>
            </p:txBody>
          </p:sp>
        </p:grpSp>
      </p:grpSp>
      <p:grpSp>
        <p:nvGrpSpPr>
          <p:cNvPr id="59" name="Group 76"/>
          <p:cNvGrpSpPr/>
          <p:nvPr/>
        </p:nvGrpSpPr>
        <p:grpSpPr>
          <a:xfrm>
            <a:off x="4036130" y="767239"/>
            <a:ext cx="1074332" cy="3168385"/>
            <a:chOff x="4031508" y="728326"/>
            <a:chExt cx="1074333" cy="3168385"/>
          </a:xfrm>
        </p:grpSpPr>
        <p:sp>
          <p:nvSpPr>
            <p:cNvPr id="60" name="Rounded Rectangle 41"/>
            <p:cNvSpPr/>
            <p:nvPr/>
          </p:nvSpPr>
          <p:spPr>
            <a:xfrm>
              <a:off x="4106521" y="728326"/>
              <a:ext cx="921712" cy="316838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1" name="Group 50"/>
            <p:cNvGrpSpPr/>
            <p:nvPr/>
          </p:nvGrpSpPr>
          <p:grpSpPr>
            <a:xfrm>
              <a:off x="4175957" y="3032606"/>
              <a:ext cx="782840" cy="782838"/>
              <a:chOff x="1703480" y="3032606"/>
              <a:chExt cx="782840" cy="782838"/>
            </a:xfrm>
          </p:grpSpPr>
          <p:sp>
            <p:nvSpPr>
              <p:cNvPr id="65" name="Oval 51"/>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Oval 52"/>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2" name="Group 65"/>
            <p:cNvGrpSpPr/>
            <p:nvPr/>
          </p:nvGrpSpPr>
          <p:grpSpPr>
            <a:xfrm>
              <a:off x="4031508" y="987938"/>
              <a:ext cx="1074333" cy="2651528"/>
              <a:chOff x="1563271" y="1203381"/>
              <a:chExt cx="1074333" cy="2651528"/>
            </a:xfrm>
          </p:grpSpPr>
          <p:sp>
            <p:nvSpPr>
              <p:cNvPr id="63" name="Text Placeholder 3"/>
              <p:cNvSpPr txBox="1"/>
              <p:nvPr/>
            </p:nvSpPr>
            <p:spPr>
              <a:xfrm>
                <a:off x="1883115" y="3424022"/>
                <a:ext cx="432050"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输入标签</a:t>
                </a:r>
                <a:endParaRPr lang="en-US" altLang="zh-CN"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Rectangle 67"/>
              <p:cNvSpPr/>
              <p:nvPr/>
            </p:nvSpPr>
            <p:spPr>
              <a:xfrm>
                <a:off x="1563271" y="1203381"/>
                <a:ext cx="1074333" cy="477054"/>
              </a:xfrm>
              <a:prstGeom prst="rect">
                <a:avLst/>
              </a:prstGeom>
            </p:spPr>
            <p:txBody>
              <a:bodyPr wrap="none">
                <a:spAutoFit/>
              </a:bodyPr>
              <a:lstStyle/>
              <a:p>
                <a:pPr algn="ctr" defTabSz="913765">
                  <a:spcBef>
                    <a:spcPct val="20000"/>
                  </a:spcBef>
                  <a:defRPr/>
                </a:pPr>
                <a:r>
                  <a:rPr lang="en-US" sz="2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100%</a:t>
                </a:r>
              </a:p>
            </p:txBody>
          </p:sp>
        </p:grpSp>
      </p:grpSp>
      <p:grpSp>
        <p:nvGrpSpPr>
          <p:cNvPr id="67" name="Group 79"/>
          <p:cNvGrpSpPr/>
          <p:nvPr/>
        </p:nvGrpSpPr>
        <p:grpSpPr>
          <a:xfrm>
            <a:off x="6588244" y="1343308"/>
            <a:ext cx="921712" cy="2592315"/>
            <a:chOff x="6588245" y="1304396"/>
            <a:chExt cx="921712" cy="2592315"/>
          </a:xfrm>
        </p:grpSpPr>
        <p:sp>
          <p:nvSpPr>
            <p:cNvPr id="68" name="Rounded Rectangle 43"/>
            <p:cNvSpPr/>
            <p:nvPr/>
          </p:nvSpPr>
          <p:spPr>
            <a:xfrm>
              <a:off x="6588245" y="1304396"/>
              <a:ext cx="921712" cy="2592315"/>
            </a:xfrm>
            <a:prstGeom prst="roundRect">
              <a:avLst>
                <a:gd name="adj" fmla="val 500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9" name="Group 56"/>
            <p:cNvGrpSpPr/>
            <p:nvPr/>
          </p:nvGrpSpPr>
          <p:grpSpPr>
            <a:xfrm>
              <a:off x="6657681" y="3032606"/>
              <a:ext cx="782840" cy="782838"/>
              <a:chOff x="1703480" y="3032606"/>
              <a:chExt cx="782840" cy="782838"/>
            </a:xfrm>
          </p:grpSpPr>
          <p:sp>
            <p:nvSpPr>
              <p:cNvPr id="73" name="Oval 57"/>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4" name="Oval 58"/>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B0F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0" name="Group 68"/>
            <p:cNvGrpSpPr/>
            <p:nvPr/>
          </p:nvGrpSpPr>
          <p:grpSpPr>
            <a:xfrm>
              <a:off x="6614964" y="1506401"/>
              <a:ext cx="877163" cy="2133065"/>
              <a:chOff x="1666048" y="1506401"/>
              <a:chExt cx="877163" cy="2133065"/>
            </a:xfrm>
          </p:grpSpPr>
          <p:sp>
            <p:nvSpPr>
              <p:cNvPr id="71" name="Text Placeholder 3"/>
              <p:cNvSpPr txBox="1"/>
              <p:nvPr/>
            </p:nvSpPr>
            <p:spPr>
              <a:xfrm>
                <a:off x="1912989" y="3208579"/>
                <a:ext cx="374392"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输入标签</a:t>
                </a:r>
                <a:endParaRPr lang="en-US" altLang="zh-CN"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 name="Rectangle 70"/>
              <p:cNvSpPr/>
              <p:nvPr/>
            </p:nvSpPr>
            <p:spPr>
              <a:xfrm>
                <a:off x="1666048" y="1506401"/>
                <a:ext cx="877163" cy="477054"/>
              </a:xfrm>
              <a:prstGeom prst="rect">
                <a:avLst/>
              </a:prstGeom>
            </p:spPr>
            <p:txBody>
              <a:bodyPr wrap="none">
                <a:spAutoFit/>
              </a:bodyPr>
              <a:lstStyle/>
              <a:p>
                <a:pPr algn="ctr" defTabSz="913765">
                  <a:spcBef>
                    <a:spcPct val="20000"/>
                  </a:spcBef>
                  <a:defRPr/>
                </a:pPr>
                <a:r>
                  <a:rPr lang="en-US" sz="2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90%</a:t>
                </a:r>
              </a:p>
            </p:txBody>
          </p:sp>
        </p:grpSp>
      </p:grpSp>
      <p:grpSp>
        <p:nvGrpSpPr>
          <p:cNvPr id="75" name="Group 78"/>
          <p:cNvGrpSpPr/>
          <p:nvPr/>
        </p:nvGrpSpPr>
        <p:grpSpPr>
          <a:xfrm>
            <a:off x="5349694" y="1919379"/>
            <a:ext cx="921712" cy="1997312"/>
            <a:chOff x="5349694" y="1880466"/>
            <a:chExt cx="921712" cy="1997312"/>
          </a:xfrm>
        </p:grpSpPr>
        <p:sp>
          <p:nvSpPr>
            <p:cNvPr id="76" name="Rounded Rectangle 42"/>
            <p:cNvSpPr/>
            <p:nvPr/>
          </p:nvSpPr>
          <p:spPr>
            <a:xfrm>
              <a:off x="5349694" y="1880466"/>
              <a:ext cx="921712" cy="1997312"/>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7" name="Group 77"/>
            <p:cNvGrpSpPr/>
            <p:nvPr/>
          </p:nvGrpSpPr>
          <p:grpSpPr>
            <a:xfrm>
              <a:off x="5369805" y="1999174"/>
              <a:ext cx="877163" cy="1801373"/>
              <a:chOff x="5369805" y="1999174"/>
              <a:chExt cx="877163" cy="1801373"/>
            </a:xfrm>
          </p:grpSpPr>
          <p:grpSp>
            <p:nvGrpSpPr>
              <p:cNvPr id="78" name="Group 53"/>
              <p:cNvGrpSpPr/>
              <p:nvPr/>
            </p:nvGrpSpPr>
            <p:grpSpPr>
              <a:xfrm>
                <a:off x="5419130" y="3017709"/>
                <a:ext cx="782840" cy="782838"/>
                <a:chOff x="1703480" y="3032606"/>
                <a:chExt cx="782840" cy="782838"/>
              </a:xfrm>
            </p:grpSpPr>
            <p:sp>
              <p:nvSpPr>
                <p:cNvPr id="101" name="Oval 54"/>
                <p:cNvSpPr/>
                <p:nvPr/>
              </p:nvSpPr>
              <p:spPr>
                <a:xfrm>
                  <a:off x="1758217" y="3087343"/>
                  <a:ext cx="673367" cy="67336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7" name="Oval 55"/>
                <p:cNvSpPr/>
                <p:nvPr/>
              </p:nvSpPr>
              <p:spPr>
                <a:xfrm>
                  <a:off x="1703480" y="3032606"/>
                  <a:ext cx="782840" cy="782838"/>
                </a:xfrm>
                <a:prstGeom prst="ellipse">
                  <a:avLst/>
                </a:pr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9" name="Group 71"/>
              <p:cNvGrpSpPr/>
              <p:nvPr/>
            </p:nvGrpSpPr>
            <p:grpSpPr>
              <a:xfrm>
                <a:off x="5369805" y="1999174"/>
                <a:ext cx="877163" cy="1625398"/>
                <a:chOff x="1656319" y="1904393"/>
                <a:chExt cx="877163" cy="1625398"/>
              </a:xfrm>
            </p:grpSpPr>
            <p:sp>
              <p:nvSpPr>
                <p:cNvPr id="80" name="Text Placeholder 3"/>
                <p:cNvSpPr txBox="1"/>
                <p:nvPr/>
              </p:nvSpPr>
              <p:spPr>
                <a:xfrm>
                  <a:off x="1891124" y="3098904"/>
                  <a:ext cx="407550"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zh-CN" altLang="en-US"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输入标签</a:t>
                  </a:r>
                  <a:endParaRPr lang="en-US" altLang="zh-CN" sz="14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Rectangle 73"/>
                <p:cNvSpPr/>
                <p:nvPr/>
              </p:nvSpPr>
              <p:spPr>
                <a:xfrm>
                  <a:off x="1656319" y="1904393"/>
                  <a:ext cx="877163" cy="477054"/>
                </a:xfrm>
                <a:prstGeom prst="rect">
                  <a:avLst/>
                </a:prstGeom>
              </p:spPr>
              <p:txBody>
                <a:bodyPr wrap="none">
                  <a:spAutoFit/>
                </a:bodyPr>
                <a:lstStyle/>
                <a:p>
                  <a:pPr algn="ctr" defTabSz="913765">
                    <a:spcBef>
                      <a:spcPct val="20000"/>
                    </a:spcBef>
                    <a:defRPr/>
                  </a:pPr>
                  <a:r>
                    <a:rPr lang="en-US" sz="2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70%</a:t>
                  </a:r>
                </a:p>
              </p:txBody>
            </p:sp>
          </p:grpSp>
        </p:grpSp>
      </p:grpSp>
      <p:sp>
        <p:nvSpPr>
          <p:cNvPr id="109" name="文本框 13"/>
          <p:cNvSpPr txBox="1"/>
          <p:nvPr/>
        </p:nvSpPr>
        <p:spPr>
          <a:xfrm>
            <a:off x="1703480" y="2134923"/>
            <a:ext cx="804502" cy="792262"/>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a:t>
            </a: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0" name="文本框 13"/>
          <p:cNvSpPr txBox="1"/>
          <p:nvPr/>
        </p:nvSpPr>
        <p:spPr>
          <a:xfrm>
            <a:off x="2931199" y="2433558"/>
            <a:ext cx="793671" cy="422930"/>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bg1">
                    <a:lumMod val="95000"/>
                  </a:schemeClr>
                </a:solidFill>
                <a:latin typeface="微软雅黑" panose="020B0503020204020204" pitchFamily="34" charset="-122"/>
                <a:sym typeface="微软雅黑" panose="020B0503020204020204" pitchFamily="34" charset="-122"/>
              </a:rPr>
              <a:t>请在此输入文字内容，</a:t>
            </a: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1" name="文本框 13"/>
          <p:cNvSpPr txBox="1"/>
          <p:nvPr/>
        </p:nvSpPr>
        <p:spPr>
          <a:xfrm>
            <a:off x="6652946" y="2134923"/>
            <a:ext cx="804502" cy="792262"/>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a:t>
            </a: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文本框 13"/>
          <p:cNvSpPr txBox="1"/>
          <p:nvPr/>
        </p:nvSpPr>
        <p:spPr>
          <a:xfrm>
            <a:off x="5422684" y="2433558"/>
            <a:ext cx="793671" cy="422930"/>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bg1">
                    <a:lumMod val="95000"/>
                  </a:schemeClr>
                </a:solidFill>
                <a:latin typeface="微软雅黑" panose="020B0503020204020204" pitchFamily="34" charset="-122"/>
                <a:sym typeface="微软雅黑" panose="020B0503020204020204" pitchFamily="34" charset="-122"/>
              </a:rPr>
              <a:t>请在此输入文字内容，</a:t>
            </a: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3" name="文本框 13"/>
          <p:cNvSpPr txBox="1"/>
          <p:nvPr/>
        </p:nvSpPr>
        <p:spPr>
          <a:xfrm>
            <a:off x="4171688" y="1580423"/>
            <a:ext cx="793671" cy="1161594"/>
          </a:xfrm>
          <a:prstGeom prst="rect">
            <a:avLst/>
          </a:prstGeom>
          <a:noFill/>
        </p:spPr>
        <p:txBody>
          <a:bodyPr wrap="square" lIns="68576" tIns="34287" rIns="68576" bIns="34287" rtlCol="0">
            <a:spAutoFit/>
          </a:bodyPr>
          <a:lstStyle/>
          <a:p>
            <a:pPr>
              <a:lnSpc>
                <a:spcPct val="120000"/>
              </a:lnSpc>
              <a:spcBef>
                <a:spcPct val="0"/>
              </a:spcBef>
              <a:buNone/>
            </a:pPr>
            <a:r>
              <a:rPr lang="zh-CN" altLang="en-US" sz="10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0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TextBox 15"/>
          <p:cNvSpPr txBox="1"/>
          <p:nvPr/>
        </p:nvSpPr>
        <p:spPr>
          <a:xfrm>
            <a:off x="1075175" y="4396822"/>
            <a:ext cx="6876882" cy="731867"/>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pPr>
            <a:endParaRPr lang="zh-CN" altLang="en-US" sz="1100" dirty="0">
              <a:solidFill>
                <a:srgbClr val="000000"/>
              </a:solidFill>
              <a:sym typeface="微软雅黑" panose="020B0503020204020204" pitchFamily="34" charset="-122"/>
            </a:endParaRPr>
          </a:p>
        </p:txBody>
      </p:sp>
      <p:sp>
        <p:nvSpPr>
          <p:cNvPr id="84" name="矩形 3"/>
          <p:cNvSpPr>
            <a:spLocks noChangeArrowheads="1"/>
          </p:cNvSpPr>
          <p:nvPr/>
        </p:nvSpPr>
        <p:spPr bwMode="auto">
          <a:xfrm>
            <a:off x="3301990" y="4048878"/>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91"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cs typeface="Ebrima" panose="02000000000000000000" pitchFamily="2" charset="0"/>
                <a:sym typeface="微软雅黑" panose="020B0503020204020204" pitchFamily="34" charset="-122"/>
              </a:rPr>
              <a:t>完成项目总汇</a:t>
            </a:r>
          </a:p>
        </p:txBody>
      </p:sp>
      <p:grpSp>
        <p:nvGrpSpPr>
          <p:cNvPr id="92" name="组合 91"/>
          <p:cNvGrpSpPr/>
          <p:nvPr/>
        </p:nvGrpSpPr>
        <p:grpSpPr>
          <a:xfrm rot="16200000">
            <a:off x="-72602" y="294246"/>
            <a:ext cx="288028" cy="162280"/>
            <a:chOff x="4355980" y="615740"/>
            <a:chExt cx="432044" cy="243422"/>
          </a:xfrm>
          <a:solidFill>
            <a:srgbClr val="C00000"/>
          </a:solidFill>
        </p:grpSpPr>
        <p:sp>
          <p:nvSpPr>
            <p:cNvPr id="93" name="等腰三角形 92"/>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94" name="任意多边形 93"/>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92"/>
                                        </p:tgtEl>
                                        <p:attrNameLst>
                                          <p:attrName>style.visibility</p:attrName>
                                        </p:attrNameLst>
                                      </p:cBhvr>
                                      <p:to>
                                        <p:strVal val="visible"/>
                                      </p:to>
                                    </p:set>
                                    <p:anim calcmode="lin" valueType="num">
                                      <p:cBhvr additive="base">
                                        <p:cTn id="7" dur="500" fill="hold"/>
                                        <p:tgtEl>
                                          <p:spTgt spid="92"/>
                                        </p:tgtEl>
                                        <p:attrNameLst>
                                          <p:attrName>ppt_x</p:attrName>
                                        </p:attrNameLst>
                                      </p:cBhvr>
                                      <p:tavLst>
                                        <p:tav tm="0">
                                          <p:val>
                                            <p:strVal val="0-#ppt_w/2"/>
                                          </p:val>
                                        </p:tav>
                                        <p:tav tm="100000">
                                          <p:val>
                                            <p:strVal val="#ppt_x"/>
                                          </p:val>
                                        </p:tav>
                                      </p:tavLst>
                                    </p:anim>
                                    <p:anim calcmode="lin" valueType="num">
                                      <p:cBhvr additive="base">
                                        <p:cTn id="8" dur="500" fill="hold"/>
                                        <p:tgtEl>
                                          <p:spTgt spid="9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right)">
                                      <p:cBhvr>
                                        <p:cTn id="13" dur="500"/>
                                        <p:tgtEl>
                                          <p:spTgt spid="9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fade">
                                      <p:cBhvr>
                                        <p:cTn id="18" dur="1000"/>
                                        <p:tgtEl>
                                          <p:spTgt spid="43"/>
                                        </p:tgtEl>
                                      </p:cBhvr>
                                    </p:animEffect>
                                    <p:anim calcmode="lin" valueType="num">
                                      <p:cBhvr>
                                        <p:cTn id="19" dur="1000" fill="hold"/>
                                        <p:tgtEl>
                                          <p:spTgt spid="43"/>
                                        </p:tgtEl>
                                        <p:attrNameLst>
                                          <p:attrName>ppt_x</p:attrName>
                                        </p:attrNameLst>
                                      </p:cBhvr>
                                      <p:tavLst>
                                        <p:tav tm="0">
                                          <p:val>
                                            <p:strVal val="#ppt_x"/>
                                          </p:val>
                                        </p:tav>
                                        <p:tav tm="100000">
                                          <p:val>
                                            <p:strVal val="#ppt_x"/>
                                          </p:val>
                                        </p:tav>
                                      </p:tavLst>
                                    </p:anim>
                                    <p:anim calcmode="lin" valueType="num">
                                      <p:cBhvr>
                                        <p:cTn id="20" dur="1000" fill="hold"/>
                                        <p:tgtEl>
                                          <p:spTgt spid="4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1000"/>
                                        <p:tgtEl>
                                          <p:spTgt spid="51"/>
                                        </p:tgtEl>
                                      </p:cBhvr>
                                    </p:animEffect>
                                    <p:anim calcmode="lin" valueType="num">
                                      <p:cBhvr>
                                        <p:cTn id="24" dur="1000" fill="hold"/>
                                        <p:tgtEl>
                                          <p:spTgt spid="51"/>
                                        </p:tgtEl>
                                        <p:attrNameLst>
                                          <p:attrName>ppt_x</p:attrName>
                                        </p:attrNameLst>
                                      </p:cBhvr>
                                      <p:tavLst>
                                        <p:tav tm="0">
                                          <p:val>
                                            <p:strVal val="#ppt_x"/>
                                          </p:val>
                                        </p:tav>
                                        <p:tav tm="100000">
                                          <p:val>
                                            <p:strVal val="#ppt_x"/>
                                          </p:val>
                                        </p:tav>
                                      </p:tavLst>
                                    </p:anim>
                                    <p:anim calcmode="lin" valueType="num">
                                      <p:cBhvr>
                                        <p:cTn id="25" dur="1000" fill="hold"/>
                                        <p:tgtEl>
                                          <p:spTgt spid="5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9"/>
                                        </p:tgtEl>
                                        <p:attrNameLst>
                                          <p:attrName>style.visibility</p:attrName>
                                        </p:attrNameLst>
                                      </p:cBhvr>
                                      <p:to>
                                        <p:strVal val="visible"/>
                                      </p:to>
                                    </p:set>
                                    <p:animEffect transition="in" filter="fade">
                                      <p:cBhvr>
                                        <p:cTn id="28" dur="1000"/>
                                        <p:tgtEl>
                                          <p:spTgt spid="59"/>
                                        </p:tgtEl>
                                      </p:cBhvr>
                                    </p:animEffect>
                                    <p:anim calcmode="lin" valueType="num">
                                      <p:cBhvr>
                                        <p:cTn id="29" dur="1000" fill="hold"/>
                                        <p:tgtEl>
                                          <p:spTgt spid="59"/>
                                        </p:tgtEl>
                                        <p:attrNameLst>
                                          <p:attrName>ppt_x</p:attrName>
                                        </p:attrNameLst>
                                      </p:cBhvr>
                                      <p:tavLst>
                                        <p:tav tm="0">
                                          <p:val>
                                            <p:strVal val="#ppt_x"/>
                                          </p:val>
                                        </p:tav>
                                        <p:tav tm="100000">
                                          <p:val>
                                            <p:strVal val="#ppt_x"/>
                                          </p:val>
                                        </p:tav>
                                      </p:tavLst>
                                    </p:anim>
                                    <p:anim calcmode="lin" valueType="num">
                                      <p:cBhvr>
                                        <p:cTn id="30" dur="1000" fill="hold"/>
                                        <p:tgtEl>
                                          <p:spTgt spid="59"/>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1000"/>
                                        <p:tgtEl>
                                          <p:spTgt spid="67"/>
                                        </p:tgtEl>
                                      </p:cBhvr>
                                    </p:animEffect>
                                    <p:anim calcmode="lin" valueType="num">
                                      <p:cBhvr>
                                        <p:cTn id="34" dur="1000" fill="hold"/>
                                        <p:tgtEl>
                                          <p:spTgt spid="67"/>
                                        </p:tgtEl>
                                        <p:attrNameLst>
                                          <p:attrName>ppt_x</p:attrName>
                                        </p:attrNameLst>
                                      </p:cBhvr>
                                      <p:tavLst>
                                        <p:tav tm="0">
                                          <p:val>
                                            <p:strVal val="#ppt_x"/>
                                          </p:val>
                                        </p:tav>
                                        <p:tav tm="100000">
                                          <p:val>
                                            <p:strVal val="#ppt_x"/>
                                          </p:val>
                                        </p:tav>
                                      </p:tavLst>
                                    </p:anim>
                                    <p:anim calcmode="lin" valueType="num">
                                      <p:cBhvr>
                                        <p:cTn id="35" dur="1000" fill="hold"/>
                                        <p:tgtEl>
                                          <p:spTgt spid="6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75"/>
                                        </p:tgtEl>
                                        <p:attrNameLst>
                                          <p:attrName>style.visibility</p:attrName>
                                        </p:attrNameLst>
                                      </p:cBhvr>
                                      <p:to>
                                        <p:strVal val="visible"/>
                                      </p:to>
                                    </p:set>
                                    <p:animEffect transition="in" filter="fade">
                                      <p:cBhvr>
                                        <p:cTn id="38" dur="1000"/>
                                        <p:tgtEl>
                                          <p:spTgt spid="75"/>
                                        </p:tgtEl>
                                      </p:cBhvr>
                                    </p:animEffect>
                                    <p:anim calcmode="lin" valueType="num">
                                      <p:cBhvr>
                                        <p:cTn id="39" dur="1000" fill="hold"/>
                                        <p:tgtEl>
                                          <p:spTgt spid="75"/>
                                        </p:tgtEl>
                                        <p:attrNameLst>
                                          <p:attrName>ppt_x</p:attrName>
                                        </p:attrNameLst>
                                      </p:cBhvr>
                                      <p:tavLst>
                                        <p:tav tm="0">
                                          <p:val>
                                            <p:strVal val="#ppt_x"/>
                                          </p:val>
                                        </p:tav>
                                        <p:tav tm="100000">
                                          <p:val>
                                            <p:strVal val="#ppt_x"/>
                                          </p:val>
                                        </p:tav>
                                      </p:tavLst>
                                    </p:anim>
                                    <p:anim calcmode="lin" valueType="num">
                                      <p:cBhvr>
                                        <p:cTn id="40" dur="1000" fill="hold"/>
                                        <p:tgtEl>
                                          <p:spTgt spid="7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09"/>
                                        </p:tgtEl>
                                        <p:attrNameLst>
                                          <p:attrName>style.visibility</p:attrName>
                                        </p:attrNameLst>
                                      </p:cBhvr>
                                      <p:to>
                                        <p:strVal val="visible"/>
                                      </p:to>
                                    </p:set>
                                    <p:animEffect transition="in" filter="fade">
                                      <p:cBhvr>
                                        <p:cTn id="43" dur="1000"/>
                                        <p:tgtEl>
                                          <p:spTgt spid="109"/>
                                        </p:tgtEl>
                                      </p:cBhvr>
                                    </p:animEffect>
                                    <p:anim calcmode="lin" valueType="num">
                                      <p:cBhvr>
                                        <p:cTn id="44" dur="1000" fill="hold"/>
                                        <p:tgtEl>
                                          <p:spTgt spid="109"/>
                                        </p:tgtEl>
                                        <p:attrNameLst>
                                          <p:attrName>ppt_x</p:attrName>
                                        </p:attrNameLst>
                                      </p:cBhvr>
                                      <p:tavLst>
                                        <p:tav tm="0">
                                          <p:val>
                                            <p:strVal val="#ppt_x"/>
                                          </p:val>
                                        </p:tav>
                                        <p:tav tm="100000">
                                          <p:val>
                                            <p:strVal val="#ppt_x"/>
                                          </p:val>
                                        </p:tav>
                                      </p:tavLst>
                                    </p:anim>
                                    <p:anim calcmode="lin" valueType="num">
                                      <p:cBhvr>
                                        <p:cTn id="45" dur="1000" fill="hold"/>
                                        <p:tgtEl>
                                          <p:spTgt spid="10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10"/>
                                        </p:tgtEl>
                                        <p:attrNameLst>
                                          <p:attrName>style.visibility</p:attrName>
                                        </p:attrNameLst>
                                      </p:cBhvr>
                                      <p:to>
                                        <p:strVal val="visible"/>
                                      </p:to>
                                    </p:set>
                                    <p:animEffect transition="in" filter="fade">
                                      <p:cBhvr>
                                        <p:cTn id="48" dur="1000"/>
                                        <p:tgtEl>
                                          <p:spTgt spid="110"/>
                                        </p:tgtEl>
                                      </p:cBhvr>
                                    </p:animEffect>
                                    <p:anim calcmode="lin" valueType="num">
                                      <p:cBhvr>
                                        <p:cTn id="49" dur="1000" fill="hold"/>
                                        <p:tgtEl>
                                          <p:spTgt spid="110"/>
                                        </p:tgtEl>
                                        <p:attrNameLst>
                                          <p:attrName>ppt_x</p:attrName>
                                        </p:attrNameLst>
                                      </p:cBhvr>
                                      <p:tavLst>
                                        <p:tav tm="0">
                                          <p:val>
                                            <p:strVal val="#ppt_x"/>
                                          </p:val>
                                        </p:tav>
                                        <p:tav tm="100000">
                                          <p:val>
                                            <p:strVal val="#ppt_x"/>
                                          </p:val>
                                        </p:tav>
                                      </p:tavLst>
                                    </p:anim>
                                    <p:anim calcmode="lin" valueType="num">
                                      <p:cBhvr>
                                        <p:cTn id="50" dur="1000" fill="hold"/>
                                        <p:tgtEl>
                                          <p:spTgt spid="11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11"/>
                                        </p:tgtEl>
                                        <p:attrNameLst>
                                          <p:attrName>style.visibility</p:attrName>
                                        </p:attrNameLst>
                                      </p:cBhvr>
                                      <p:to>
                                        <p:strVal val="visible"/>
                                      </p:to>
                                    </p:set>
                                    <p:animEffect transition="in" filter="fade">
                                      <p:cBhvr>
                                        <p:cTn id="53" dur="1000"/>
                                        <p:tgtEl>
                                          <p:spTgt spid="111"/>
                                        </p:tgtEl>
                                      </p:cBhvr>
                                    </p:animEffect>
                                    <p:anim calcmode="lin" valueType="num">
                                      <p:cBhvr>
                                        <p:cTn id="54" dur="1000" fill="hold"/>
                                        <p:tgtEl>
                                          <p:spTgt spid="111"/>
                                        </p:tgtEl>
                                        <p:attrNameLst>
                                          <p:attrName>ppt_x</p:attrName>
                                        </p:attrNameLst>
                                      </p:cBhvr>
                                      <p:tavLst>
                                        <p:tav tm="0">
                                          <p:val>
                                            <p:strVal val="#ppt_x"/>
                                          </p:val>
                                        </p:tav>
                                        <p:tav tm="100000">
                                          <p:val>
                                            <p:strVal val="#ppt_x"/>
                                          </p:val>
                                        </p:tav>
                                      </p:tavLst>
                                    </p:anim>
                                    <p:anim calcmode="lin" valueType="num">
                                      <p:cBhvr>
                                        <p:cTn id="55" dur="1000" fill="hold"/>
                                        <p:tgtEl>
                                          <p:spTgt spid="111"/>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fade">
                                      <p:cBhvr>
                                        <p:cTn id="58" dur="1000"/>
                                        <p:tgtEl>
                                          <p:spTgt spid="112"/>
                                        </p:tgtEl>
                                      </p:cBhvr>
                                    </p:animEffect>
                                    <p:anim calcmode="lin" valueType="num">
                                      <p:cBhvr>
                                        <p:cTn id="59" dur="1000" fill="hold"/>
                                        <p:tgtEl>
                                          <p:spTgt spid="112"/>
                                        </p:tgtEl>
                                        <p:attrNameLst>
                                          <p:attrName>ppt_x</p:attrName>
                                        </p:attrNameLst>
                                      </p:cBhvr>
                                      <p:tavLst>
                                        <p:tav tm="0">
                                          <p:val>
                                            <p:strVal val="#ppt_x"/>
                                          </p:val>
                                        </p:tav>
                                        <p:tav tm="100000">
                                          <p:val>
                                            <p:strVal val="#ppt_x"/>
                                          </p:val>
                                        </p:tav>
                                      </p:tavLst>
                                    </p:anim>
                                    <p:anim calcmode="lin" valueType="num">
                                      <p:cBhvr>
                                        <p:cTn id="60" dur="1000" fill="hold"/>
                                        <p:tgtEl>
                                          <p:spTgt spid="112"/>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fade">
                                      <p:cBhvr>
                                        <p:cTn id="63" dur="1000"/>
                                        <p:tgtEl>
                                          <p:spTgt spid="113"/>
                                        </p:tgtEl>
                                      </p:cBhvr>
                                    </p:animEffect>
                                    <p:anim calcmode="lin" valueType="num">
                                      <p:cBhvr>
                                        <p:cTn id="64" dur="1000" fill="hold"/>
                                        <p:tgtEl>
                                          <p:spTgt spid="113"/>
                                        </p:tgtEl>
                                        <p:attrNameLst>
                                          <p:attrName>ppt_x</p:attrName>
                                        </p:attrNameLst>
                                      </p:cBhvr>
                                      <p:tavLst>
                                        <p:tav tm="0">
                                          <p:val>
                                            <p:strVal val="#ppt_x"/>
                                          </p:val>
                                        </p:tav>
                                        <p:tav tm="100000">
                                          <p:val>
                                            <p:strVal val="#ppt_x"/>
                                          </p:val>
                                        </p:tav>
                                      </p:tavLst>
                                    </p:anim>
                                    <p:anim calcmode="lin" valueType="num">
                                      <p:cBhvr>
                                        <p:cTn id="65" dur="1000" fill="hold"/>
                                        <p:tgtEl>
                                          <p:spTgt spid="113"/>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83"/>
                                        </p:tgtEl>
                                        <p:attrNameLst>
                                          <p:attrName>style.visibility</p:attrName>
                                        </p:attrNameLst>
                                      </p:cBhvr>
                                      <p:to>
                                        <p:strVal val="visible"/>
                                      </p:to>
                                    </p:set>
                                    <p:animEffect transition="in" filter="fade">
                                      <p:cBhvr>
                                        <p:cTn id="68" dur="1000"/>
                                        <p:tgtEl>
                                          <p:spTgt spid="83"/>
                                        </p:tgtEl>
                                      </p:cBhvr>
                                    </p:animEffect>
                                    <p:anim calcmode="lin" valueType="num">
                                      <p:cBhvr>
                                        <p:cTn id="69" dur="1000" fill="hold"/>
                                        <p:tgtEl>
                                          <p:spTgt spid="83"/>
                                        </p:tgtEl>
                                        <p:attrNameLst>
                                          <p:attrName>ppt_x</p:attrName>
                                        </p:attrNameLst>
                                      </p:cBhvr>
                                      <p:tavLst>
                                        <p:tav tm="0">
                                          <p:val>
                                            <p:strVal val="#ppt_x"/>
                                          </p:val>
                                        </p:tav>
                                        <p:tav tm="100000">
                                          <p:val>
                                            <p:strVal val="#ppt_x"/>
                                          </p:val>
                                        </p:tav>
                                      </p:tavLst>
                                    </p:anim>
                                    <p:anim calcmode="lin" valueType="num">
                                      <p:cBhvr>
                                        <p:cTn id="70" dur="1000" fill="hold"/>
                                        <p:tgtEl>
                                          <p:spTgt spid="83"/>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fade">
                                      <p:cBhvr>
                                        <p:cTn id="73" dur="1000"/>
                                        <p:tgtEl>
                                          <p:spTgt spid="84"/>
                                        </p:tgtEl>
                                      </p:cBhvr>
                                    </p:animEffect>
                                    <p:anim calcmode="lin" valueType="num">
                                      <p:cBhvr>
                                        <p:cTn id="74" dur="1000" fill="hold"/>
                                        <p:tgtEl>
                                          <p:spTgt spid="84"/>
                                        </p:tgtEl>
                                        <p:attrNameLst>
                                          <p:attrName>ppt_x</p:attrName>
                                        </p:attrNameLst>
                                      </p:cBhvr>
                                      <p:tavLst>
                                        <p:tav tm="0">
                                          <p:val>
                                            <p:strVal val="#ppt_x"/>
                                          </p:val>
                                        </p:tav>
                                        <p:tav tm="100000">
                                          <p:val>
                                            <p:strVal val="#ppt_x"/>
                                          </p:val>
                                        </p:tav>
                                      </p:tavLst>
                                    </p:anim>
                                    <p:anim calcmode="lin" valueType="num">
                                      <p:cBhvr>
                                        <p:cTn id="75"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P spid="111" grpId="0"/>
      <p:bldP spid="112" grpId="0"/>
      <p:bldP spid="113" grpId="0"/>
      <p:bldP spid="83" grpId="0"/>
      <p:bldP spid="84" grpId="0"/>
      <p:bldP spid="9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064616" y="1248726"/>
            <a:ext cx="2294459" cy="1284684"/>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17"/>
          <p:cNvSpPr/>
          <p:nvPr/>
        </p:nvSpPr>
        <p:spPr>
          <a:xfrm>
            <a:off x="3424771" y="1248726"/>
            <a:ext cx="2294459" cy="1284684"/>
          </a:xfrm>
          <a:prstGeom prst="rect">
            <a:avLst/>
          </a:prstGeom>
          <a:blipFill dpi="0" rotWithShape="1">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5784925" y="1248726"/>
            <a:ext cx="2294459" cy="1284684"/>
          </a:xfrm>
          <a:prstGeom prst="rect">
            <a:avLst/>
          </a:prstGeom>
          <a:blipFill>
            <a:blip r:embed="rId6"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矩形 19"/>
          <p:cNvSpPr/>
          <p:nvPr/>
        </p:nvSpPr>
        <p:spPr>
          <a:xfrm>
            <a:off x="1064616" y="2610090"/>
            <a:ext cx="2294459" cy="1284684"/>
          </a:xfrm>
          <a:prstGeom prst="rect">
            <a:avLst/>
          </a:prstGeom>
          <a:blipFill>
            <a:blip r:embed="rId7"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3424771" y="2610090"/>
            <a:ext cx="2294459" cy="12846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5784925" y="2610090"/>
            <a:ext cx="2294459" cy="1284684"/>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矩形 3"/>
          <p:cNvSpPr>
            <a:spLocks noChangeArrowheads="1"/>
          </p:cNvSpPr>
          <p:nvPr/>
        </p:nvSpPr>
        <p:spPr bwMode="auto">
          <a:xfrm>
            <a:off x="3757038" y="2938890"/>
            <a:ext cx="1629924" cy="31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7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点击添加关键词</a:t>
            </a:r>
            <a:endParaRPr lang="en-US" altLang="zh-CN" sz="17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27" name="矩形 47"/>
          <p:cNvSpPr>
            <a:spLocks noChangeArrowheads="1"/>
          </p:cNvSpPr>
          <p:nvPr/>
        </p:nvSpPr>
        <p:spPr bwMode="auto">
          <a:xfrm>
            <a:off x="1356014" y="4087709"/>
            <a:ext cx="6431973" cy="1169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10000"/>
              </a:lnSpc>
              <a:spcBef>
                <a:spcPct val="0"/>
              </a:spcBef>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spcBef>
                <a:spcPct val="0"/>
              </a:spcBef>
            </a:pPr>
            <a:endParaRPr lang="zh-CN" altLang="en-US" sz="1100" dirty="0">
              <a:solidFill>
                <a:srgbClr val="000000"/>
              </a:solidFill>
              <a:sym typeface="微软雅黑" panose="020B0503020204020204" pitchFamily="34" charset="-122"/>
            </a:endParaRPr>
          </a:p>
          <a:p>
            <a:pPr>
              <a:lnSpc>
                <a:spcPct val="110000"/>
              </a:lnSpc>
              <a:spcBef>
                <a:spcPct val="0"/>
              </a:spcBef>
              <a:buNone/>
            </a:pPr>
            <a:endParaRPr lang="zh-CN" altLang="en-US" sz="1100" dirty="0">
              <a:solidFill>
                <a:srgbClr val="000000"/>
              </a:solidFill>
              <a:sym typeface="微软雅黑" panose="020B0503020204020204" pitchFamily="34" charset="-122"/>
            </a:endParaRPr>
          </a:p>
        </p:txBody>
      </p:sp>
      <p:sp>
        <p:nvSpPr>
          <p:cNvPr id="32"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cs typeface="Ebrima" panose="02000000000000000000" pitchFamily="2" charset="0"/>
                <a:sym typeface="微软雅黑" panose="020B0503020204020204" pitchFamily="34" charset="-122"/>
              </a:rPr>
              <a:t>完成项目展示</a:t>
            </a:r>
          </a:p>
        </p:txBody>
      </p:sp>
      <p:grpSp>
        <p:nvGrpSpPr>
          <p:cNvPr id="33" name="组合 32"/>
          <p:cNvGrpSpPr/>
          <p:nvPr/>
        </p:nvGrpSpPr>
        <p:grpSpPr>
          <a:xfrm rot="16200000">
            <a:off x="-72602" y="294246"/>
            <a:ext cx="288028" cy="162280"/>
            <a:chOff x="4355980" y="615740"/>
            <a:chExt cx="432044" cy="243422"/>
          </a:xfrm>
          <a:solidFill>
            <a:srgbClr val="C00000"/>
          </a:solidFill>
        </p:grpSpPr>
        <p:sp>
          <p:nvSpPr>
            <p:cNvPr id="34" name="等腰三角形 33"/>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5" name="任意多边形 34"/>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right)">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0-#ppt_w/2"/>
                                          </p:val>
                                        </p:tav>
                                        <p:tav tm="100000">
                                          <p:val>
                                            <p:strVal val="#ppt_x"/>
                                          </p:val>
                                        </p:tav>
                                      </p:tavLst>
                                    </p:anim>
                                    <p:anim calcmode="lin" valueType="num">
                                      <p:cBhvr additive="base">
                                        <p:cTn id="19" dur="5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0-#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0-#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0-#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fill="hold"/>
                                        <p:tgtEl>
                                          <p:spTgt spid="26"/>
                                        </p:tgtEl>
                                        <p:attrNameLst>
                                          <p:attrName>ppt_x</p:attrName>
                                        </p:attrNameLst>
                                      </p:cBhvr>
                                      <p:tavLst>
                                        <p:tav tm="0">
                                          <p:val>
                                            <p:strVal val="0-#ppt_w/2"/>
                                          </p:val>
                                        </p:tav>
                                        <p:tav tm="100000">
                                          <p:val>
                                            <p:strVal val="#ppt_x"/>
                                          </p:val>
                                        </p:tav>
                                      </p:tavLst>
                                    </p:anim>
                                    <p:anim calcmode="lin" valueType="num">
                                      <p:cBhvr additive="base">
                                        <p:cTn id="43" dur="500" fill="hold"/>
                                        <p:tgtEl>
                                          <p:spTgt spid="26"/>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additive="base">
                                        <p:cTn id="46" dur="500" fill="hold"/>
                                        <p:tgtEl>
                                          <p:spTgt spid="27"/>
                                        </p:tgtEl>
                                        <p:attrNameLst>
                                          <p:attrName>ppt_x</p:attrName>
                                        </p:attrNameLst>
                                      </p:cBhvr>
                                      <p:tavLst>
                                        <p:tav tm="0">
                                          <p:val>
                                            <p:strVal val="0-#ppt_w/2"/>
                                          </p:val>
                                        </p:tav>
                                        <p:tav tm="100000">
                                          <p:val>
                                            <p:strVal val="#ppt_x"/>
                                          </p:val>
                                        </p:tav>
                                      </p:tavLst>
                                    </p:anim>
                                    <p:anim calcmode="lin" valueType="num">
                                      <p:cBhvr additive="base">
                                        <p:cTn id="4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6" grpId="0"/>
      <p:bldP spid="27"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892917" y="1645769"/>
            <a:ext cx="1231659" cy="1231659"/>
            <a:chOff x="6447689" y="2372159"/>
            <a:chExt cx="1642212" cy="1642212"/>
          </a:xfrm>
        </p:grpSpPr>
        <p:sp>
          <p:nvSpPr>
            <p:cNvPr id="83" name="Rectangle 34"/>
            <p:cNvSpPr/>
            <p:nvPr/>
          </p:nvSpPr>
          <p:spPr>
            <a:xfrm>
              <a:off x="6447689" y="2372159"/>
              <a:ext cx="1642212" cy="164221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p:cNvGrpSpPr/>
          <p:nvPr/>
        </p:nvGrpSpPr>
        <p:grpSpPr>
          <a:xfrm>
            <a:off x="4788141" y="2895465"/>
            <a:ext cx="1382568" cy="1382568"/>
            <a:chOff x="6447688" y="4152720"/>
            <a:chExt cx="1843424" cy="1843424"/>
          </a:xfrm>
        </p:grpSpPr>
        <p:sp>
          <p:nvSpPr>
            <p:cNvPr id="82" name="Rectangle 33"/>
            <p:cNvSpPr/>
            <p:nvPr/>
          </p:nvSpPr>
          <p:spPr>
            <a:xfrm>
              <a:off x="6447688" y="4152720"/>
              <a:ext cx="1843424" cy="184342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组合 1"/>
          <p:cNvGrpSpPr/>
          <p:nvPr/>
        </p:nvGrpSpPr>
        <p:grpSpPr>
          <a:xfrm>
            <a:off x="3087593" y="1177337"/>
            <a:ext cx="1785817" cy="1785817"/>
            <a:chOff x="3900890" y="1633282"/>
            <a:chExt cx="2381089" cy="2381089"/>
          </a:xfrm>
        </p:grpSpPr>
        <p:sp>
          <p:nvSpPr>
            <p:cNvPr id="81" name="Rectangle 32"/>
            <p:cNvSpPr/>
            <p:nvPr/>
          </p:nvSpPr>
          <p:spPr>
            <a:xfrm>
              <a:off x="3900890" y="1633282"/>
              <a:ext cx="2381089" cy="238108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3" name="组合 2"/>
          <p:cNvGrpSpPr/>
          <p:nvPr/>
        </p:nvGrpSpPr>
        <p:grpSpPr>
          <a:xfrm>
            <a:off x="3543301" y="2968273"/>
            <a:ext cx="1225334" cy="1225334"/>
            <a:chOff x="4648201" y="4135496"/>
            <a:chExt cx="1633779" cy="1633779"/>
          </a:xfrm>
        </p:grpSpPr>
        <p:sp>
          <p:nvSpPr>
            <p:cNvPr id="84" name="Rectangle 37"/>
            <p:cNvSpPr/>
            <p:nvPr/>
          </p:nvSpPr>
          <p:spPr>
            <a:xfrm>
              <a:off x="4648201" y="4135496"/>
              <a:ext cx="1633779" cy="1633779"/>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190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39" name="矩形 38"/>
          <p:cNvSpPr/>
          <p:nvPr/>
        </p:nvSpPr>
        <p:spPr>
          <a:xfrm>
            <a:off x="1180595" y="1352386"/>
            <a:ext cx="1806331" cy="300076"/>
          </a:xfrm>
          <a:prstGeom prst="rect">
            <a:avLst/>
          </a:prstGeom>
        </p:spPr>
        <p:txBody>
          <a:bodyPr wrap="square" lIns="68573" tIns="34287" rIns="68573" bIns="34287">
            <a:spAutoFit/>
          </a:bodyPr>
          <a:lstStyle/>
          <a:p>
            <a:pPr algn="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矩形 47"/>
          <p:cNvSpPr>
            <a:spLocks noChangeArrowheads="1"/>
          </p:cNvSpPr>
          <p:nvPr/>
        </p:nvSpPr>
        <p:spPr bwMode="auto">
          <a:xfrm>
            <a:off x="972080" y="1642060"/>
            <a:ext cx="2014845" cy="98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45" name="矩形 44"/>
          <p:cNvSpPr/>
          <p:nvPr/>
        </p:nvSpPr>
        <p:spPr>
          <a:xfrm>
            <a:off x="1666208" y="3093319"/>
            <a:ext cx="1806331" cy="300076"/>
          </a:xfrm>
          <a:prstGeom prst="rect">
            <a:avLst/>
          </a:prstGeom>
        </p:spPr>
        <p:txBody>
          <a:bodyPr wrap="square" lIns="68573" tIns="34287" rIns="68573" bIns="34287">
            <a:spAutoFit/>
          </a:bodyPr>
          <a:lstStyle/>
          <a:p>
            <a:pPr algn="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47"/>
          <p:cNvSpPr>
            <a:spLocks noChangeArrowheads="1"/>
          </p:cNvSpPr>
          <p:nvPr/>
        </p:nvSpPr>
        <p:spPr bwMode="auto">
          <a:xfrm>
            <a:off x="886355" y="3382993"/>
            <a:ext cx="2586183" cy="801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47" name="矩形 46"/>
          <p:cNvSpPr/>
          <p:nvPr/>
        </p:nvSpPr>
        <p:spPr>
          <a:xfrm>
            <a:off x="6226355" y="3172025"/>
            <a:ext cx="1806331" cy="300076"/>
          </a:xfrm>
          <a:prstGeom prst="rect">
            <a:avLst/>
          </a:prstGeom>
        </p:spPr>
        <p:txBody>
          <a:bodyPr wrap="square" lIns="68573" tIns="34287" rIns="68573" bIns="34287">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47"/>
          <p:cNvSpPr>
            <a:spLocks noChangeArrowheads="1"/>
          </p:cNvSpPr>
          <p:nvPr/>
        </p:nvSpPr>
        <p:spPr bwMode="auto">
          <a:xfrm>
            <a:off x="6226355" y="3461700"/>
            <a:ext cx="2014845" cy="100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49" name="矩形 48"/>
          <p:cNvSpPr/>
          <p:nvPr/>
        </p:nvSpPr>
        <p:spPr>
          <a:xfrm>
            <a:off x="6181739" y="1524700"/>
            <a:ext cx="1806331" cy="300076"/>
          </a:xfrm>
          <a:prstGeom prst="rect">
            <a:avLst/>
          </a:prstGeom>
        </p:spPr>
        <p:txBody>
          <a:bodyPr wrap="square" lIns="68573" tIns="34287" rIns="68573" bIns="34287">
            <a:spAutoFit/>
          </a:bodyPr>
          <a:lstStyle/>
          <a:p>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矩形 49"/>
          <p:cNvSpPr>
            <a:spLocks noChangeArrowheads="1"/>
          </p:cNvSpPr>
          <p:nvPr/>
        </p:nvSpPr>
        <p:spPr bwMode="auto">
          <a:xfrm>
            <a:off x="6181738" y="1814374"/>
            <a:ext cx="2168651" cy="1000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38" name="Frame 39"/>
          <p:cNvSpPr/>
          <p:nvPr/>
        </p:nvSpPr>
        <p:spPr>
          <a:xfrm>
            <a:off x="4192107" y="2289450"/>
            <a:ext cx="1267354" cy="1267354"/>
          </a:xfrm>
          <a:prstGeom prst="ellipse">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Rectangle 40"/>
          <p:cNvSpPr/>
          <p:nvPr/>
        </p:nvSpPr>
        <p:spPr>
          <a:xfrm>
            <a:off x="4341057" y="2438400"/>
            <a:ext cx="969454" cy="969452"/>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32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重点项目展望</a:t>
            </a:r>
          </a:p>
        </p:txBody>
      </p:sp>
      <p:grpSp>
        <p:nvGrpSpPr>
          <p:cNvPr id="55" name="组合 54"/>
          <p:cNvGrpSpPr/>
          <p:nvPr/>
        </p:nvGrpSpPr>
        <p:grpSpPr>
          <a:xfrm rot="16200000">
            <a:off x="-72602" y="294246"/>
            <a:ext cx="288028" cy="162280"/>
            <a:chOff x="4355980" y="615740"/>
            <a:chExt cx="432044" cy="243422"/>
          </a:xfrm>
          <a:solidFill>
            <a:srgbClr val="C00000"/>
          </a:solidFill>
        </p:grpSpPr>
        <p:sp>
          <p:nvSpPr>
            <p:cNvPr id="56" name="等腰三角形 55"/>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latin typeface="+mn-ea"/>
              </a:endParaRPr>
            </a:p>
          </p:txBody>
        </p:sp>
        <p:sp>
          <p:nvSpPr>
            <p:cNvPr id="57" name="任意多边形 56"/>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solidFill>
                  <a:srgbClr val="000000"/>
                </a:solidFill>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right)">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1000"/>
                                        <p:tgtEl>
                                          <p:spTgt spid="39"/>
                                        </p:tgtEl>
                                      </p:cBhvr>
                                    </p:animEffect>
                                    <p:anim calcmode="lin" valueType="num">
                                      <p:cBhvr>
                                        <p:cTn id="39" dur="1000" fill="hold"/>
                                        <p:tgtEl>
                                          <p:spTgt spid="39"/>
                                        </p:tgtEl>
                                        <p:attrNameLst>
                                          <p:attrName>ppt_x</p:attrName>
                                        </p:attrNameLst>
                                      </p:cBhvr>
                                      <p:tavLst>
                                        <p:tav tm="0">
                                          <p:val>
                                            <p:strVal val="#ppt_x"/>
                                          </p:val>
                                        </p:tav>
                                        <p:tav tm="100000">
                                          <p:val>
                                            <p:strVal val="#ppt_x"/>
                                          </p:val>
                                        </p:tav>
                                      </p:tavLst>
                                    </p:anim>
                                    <p:anim calcmode="lin" valueType="num">
                                      <p:cBhvr>
                                        <p:cTn id="40" dur="1000" fill="hold"/>
                                        <p:tgtEl>
                                          <p:spTgt spid="3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1000"/>
                                        <p:tgtEl>
                                          <p:spTgt spid="45"/>
                                        </p:tgtEl>
                                      </p:cBhvr>
                                    </p:animEffect>
                                    <p:anim calcmode="lin" valueType="num">
                                      <p:cBhvr>
                                        <p:cTn id="49" dur="1000" fill="hold"/>
                                        <p:tgtEl>
                                          <p:spTgt spid="45"/>
                                        </p:tgtEl>
                                        <p:attrNameLst>
                                          <p:attrName>ppt_x</p:attrName>
                                        </p:attrNameLst>
                                      </p:cBhvr>
                                      <p:tavLst>
                                        <p:tav tm="0">
                                          <p:val>
                                            <p:strVal val="#ppt_x"/>
                                          </p:val>
                                        </p:tav>
                                        <p:tav tm="100000">
                                          <p:val>
                                            <p:strVal val="#ppt_x"/>
                                          </p:val>
                                        </p:tav>
                                      </p:tavLst>
                                    </p:anim>
                                    <p:anim calcmode="lin" valueType="num">
                                      <p:cBhvr>
                                        <p:cTn id="50" dur="1000" fill="hold"/>
                                        <p:tgtEl>
                                          <p:spTgt spid="45"/>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1000"/>
                                        <p:tgtEl>
                                          <p:spTgt spid="46"/>
                                        </p:tgtEl>
                                      </p:cBhvr>
                                    </p:animEffect>
                                    <p:anim calcmode="lin" valueType="num">
                                      <p:cBhvr>
                                        <p:cTn id="54" dur="1000" fill="hold"/>
                                        <p:tgtEl>
                                          <p:spTgt spid="46"/>
                                        </p:tgtEl>
                                        <p:attrNameLst>
                                          <p:attrName>ppt_x</p:attrName>
                                        </p:attrNameLst>
                                      </p:cBhvr>
                                      <p:tavLst>
                                        <p:tav tm="0">
                                          <p:val>
                                            <p:strVal val="#ppt_x"/>
                                          </p:val>
                                        </p:tav>
                                        <p:tav tm="100000">
                                          <p:val>
                                            <p:strVal val="#ppt_x"/>
                                          </p:val>
                                        </p:tav>
                                      </p:tavLst>
                                    </p:anim>
                                    <p:anim calcmode="lin" valueType="num">
                                      <p:cBhvr>
                                        <p:cTn id="55" dur="1000" fill="hold"/>
                                        <p:tgtEl>
                                          <p:spTgt spid="46"/>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7"/>
                                        </p:tgtEl>
                                        <p:attrNameLst>
                                          <p:attrName>style.visibility</p:attrName>
                                        </p:attrNameLst>
                                      </p:cBhvr>
                                      <p:to>
                                        <p:strVal val="visible"/>
                                      </p:to>
                                    </p:set>
                                    <p:animEffect transition="in" filter="fade">
                                      <p:cBhvr>
                                        <p:cTn id="58" dur="1000"/>
                                        <p:tgtEl>
                                          <p:spTgt spid="47"/>
                                        </p:tgtEl>
                                      </p:cBhvr>
                                    </p:animEffect>
                                    <p:anim calcmode="lin" valueType="num">
                                      <p:cBhvr>
                                        <p:cTn id="59" dur="1000" fill="hold"/>
                                        <p:tgtEl>
                                          <p:spTgt spid="47"/>
                                        </p:tgtEl>
                                        <p:attrNameLst>
                                          <p:attrName>ppt_x</p:attrName>
                                        </p:attrNameLst>
                                      </p:cBhvr>
                                      <p:tavLst>
                                        <p:tav tm="0">
                                          <p:val>
                                            <p:strVal val="#ppt_x"/>
                                          </p:val>
                                        </p:tav>
                                        <p:tav tm="100000">
                                          <p:val>
                                            <p:strVal val="#ppt_x"/>
                                          </p:val>
                                        </p:tav>
                                      </p:tavLst>
                                    </p:anim>
                                    <p:anim calcmode="lin" valueType="num">
                                      <p:cBhvr>
                                        <p:cTn id="60" dur="1000" fill="hold"/>
                                        <p:tgtEl>
                                          <p:spTgt spid="4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1000"/>
                                        <p:tgtEl>
                                          <p:spTgt spid="48"/>
                                        </p:tgtEl>
                                      </p:cBhvr>
                                    </p:animEffect>
                                    <p:anim calcmode="lin" valueType="num">
                                      <p:cBhvr>
                                        <p:cTn id="64" dur="1000" fill="hold"/>
                                        <p:tgtEl>
                                          <p:spTgt spid="48"/>
                                        </p:tgtEl>
                                        <p:attrNameLst>
                                          <p:attrName>ppt_x</p:attrName>
                                        </p:attrNameLst>
                                      </p:cBhvr>
                                      <p:tavLst>
                                        <p:tav tm="0">
                                          <p:val>
                                            <p:strVal val="#ppt_x"/>
                                          </p:val>
                                        </p:tav>
                                        <p:tav tm="100000">
                                          <p:val>
                                            <p:strVal val="#ppt_x"/>
                                          </p:val>
                                        </p:tav>
                                      </p:tavLst>
                                    </p:anim>
                                    <p:anim calcmode="lin" valueType="num">
                                      <p:cBhvr>
                                        <p:cTn id="65" dur="1000" fill="hold"/>
                                        <p:tgtEl>
                                          <p:spTgt spid="4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0"/>
                                        </p:tgtEl>
                                        <p:attrNameLst>
                                          <p:attrName>style.visibility</p:attrName>
                                        </p:attrNameLst>
                                      </p:cBhvr>
                                      <p:to>
                                        <p:strVal val="visible"/>
                                      </p:to>
                                    </p:set>
                                    <p:animEffect transition="in" filter="fade">
                                      <p:cBhvr>
                                        <p:cTn id="73" dur="1000"/>
                                        <p:tgtEl>
                                          <p:spTgt spid="50"/>
                                        </p:tgtEl>
                                      </p:cBhvr>
                                    </p:animEffect>
                                    <p:anim calcmode="lin" valueType="num">
                                      <p:cBhvr>
                                        <p:cTn id="74" dur="1000" fill="hold"/>
                                        <p:tgtEl>
                                          <p:spTgt spid="50"/>
                                        </p:tgtEl>
                                        <p:attrNameLst>
                                          <p:attrName>ppt_x</p:attrName>
                                        </p:attrNameLst>
                                      </p:cBhvr>
                                      <p:tavLst>
                                        <p:tav tm="0">
                                          <p:val>
                                            <p:strVal val="#ppt_x"/>
                                          </p:val>
                                        </p:tav>
                                        <p:tav tm="100000">
                                          <p:val>
                                            <p:strVal val="#ppt_x"/>
                                          </p:val>
                                        </p:tav>
                                      </p:tavLst>
                                    </p:anim>
                                    <p:anim calcmode="lin" valueType="num">
                                      <p:cBhvr>
                                        <p:cTn id="75" dur="1000" fill="hold"/>
                                        <p:tgtEl>
                                          <p:spTgt spid="50"/>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fade">
                                      <p:cBhvr>
                                        <p:cTn id="83" dur="1000"/>
                                        <p:tgtEl>
                                          <p:spTgt spid="87"/>
                                        </p:tgtEl>
                                      </p:cBhvr>
                                    </p:animEffect>
                                    <p:anim calcmode="lin" valueType="num">
                                      <p:cBhvr>
                                        <p:cTn id="84" dur="1000" fill="hold"/>
                                        <p:tgtEl>
                                          <p:spTgt spid="87"/>
                                        </p:tgtEl>
                                        <p:attrNameLst>
                                          <p:attrName>ppt_x</p:attrName>
                                        </p:attrNameLst>
                                      </p:cBhvr>
                                      <p:tavLst>
                                        <p:tav tm="0">
                                          <p:val>
                                            <p:strVal val="#ppt_x"/>
                                          </p:val>
                                        </p:tav>
                                        <p:tav tm="100000">
                                          <p:val>
                                            <p:strVal val="#ppt_x"/>
                                          </p:val>
                                        </p:tav>
                                      </p:tavLst>
                                    </p:anim>
                                    <p:anim calcmode="lin" valueType="num">
                                      <p:cBhvr>
                                        <p:cTn id="8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5" grpId="0"/>
      <p:bldP spid="46" grpId="0"/>
      <p:bldP spid="47" grpId="0"/>
      <p:bldP spid="48" grpId="0"/>
      <p:bldP spid="49" grpId="0"/>
      <p:bldP spid="50" grpId="0"/>
      <p:bldP spid="38" grpId="0" animBg="1"/>
      <p:bldP spid="87" grpId="0" animBg="1"/>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椭圆 15"/>
          <p:cNvSpPr/>
          <p:nvPr/>
        </p:nvSpPr>
        <p:spPr>
          <a:xfrm>
            <a:off x="1547129" y="1034241"/>
            <a:ext cx="2202207" cy="2202207"/>
          </a:xfrm>
          <a:prstGeom prst="ellipse">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椭圆 27"/>
          <p:cNvSpPr/>
          <p:nvPr/>
        </p:nvSpPr>
        <p:spPr>
          <a:xfrm flipH="1">
            <a:off x="5382899" y="1034241"/>
            <a:ext cx="2202207" cy="2202207"/>
          </a:xfrm>
          <a:prstGeom prst="ellipse">
            <a:avLst/>
          </a:prstGeom>
          <a:blipFill>
            <a:blip r:embed="rId5"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椭圆 30"/>
          <p:cNvSpPr/>
          <p:nvPr/>
        </p:nvSpPr>
        <p:spPr>
          <a:xfrm>
            <a:off x="3470897" y="1034241"/>
            <a:ext cx="2202207" cy="2202207"/>
          </a:xfrm>
          <a:prstGeom prst="ellipse">
            <a:avLst/>
          </a:prstGeom>
          <a:solidFill>
            <a:srgbClr val="00206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2" name="组合 31"/>
          <p:cNvGrpSpPr/>
          <p:nvPr/>
        </p:nvGrpSpPr>
        <p:grpSpPr>
          <a:xfrm>
            <a:off x="4423885" y="1312539"/>
            <a:ext cx="296231" cy="386746"/>
            <a:chOff x="5811231" y="2445120"/>
            <a:chExt cx="446271" cy="582632"/>
          </a:xfrm>
          <a:solidFill>
            <a:schemeClr val="bg1"/>
          </a:solidFill>
        </p:grpSpPr>
        <p:sp>
          <p:nvSpPr>
            <p:cNvPr id="33" name="Freeform 37"/>
            <p:cNvSpPr>
              <a:spLocks noEditPoints="1"/>
            </p:cNvSpPr>
            <p:nvPr/>
          </p:nvSpPr>
          <p:spPr bwMode="auto">
            <a:xfrm>
              <a:off x="5811231" y="2445120"/>
              <a:ext cx="446271" cy="582632"/>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38"/>
            <p:cNvSpPr/>
            <p:nvPr/>
          </p:nvSpPr>
          <p:spPr bwMode="auto">
            <a:xfrm>
              <a:off x="6004616" y="2841806"/>
              <a:ext cx="59502" cy="131403"/>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5" name="矩形 47"/>
          <p:cNvSpPr>
            <a:spLocks noChangeArrowheads="1"/>
          </p:cNvSpPr>
          <p:nvPr/>
        </p:nvSpPr>
        <p:spPr bwMode="auto">
          <a:xfrm>
            <a:off x="3771438" y="2155662"/>
            <a:ext cx="1601126" cy="644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gn="ctr">
              <a:lnSpc>
                <a:spcPct val="120000"/>
              </a:lnSpc>
              <a:spcBef>
                <a:spcPct val="0"/>
              </a:spcBef>
            </a:pPr>
            <a:r>
              <a:rPr lang="zh-CN" altLang="en-US" sz="1100" dirty="0">
                <a:solidFill>
                  <a:schemeClr val="bg1"/>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en-US" altLang="zh-CN"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
          <p:cNvSpPr>
            <a:spLocks noChangeArrowheads="1"/>
          </p:cNvSpPr>
          <p:nvPr/>
        </p:nvSpPr>
        <p:spPr bwMode="auto">
          <a:xfrm>
            <a:off x="3858252" y="1831180"/>
            <a:ext cx="1427498" cy="31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7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37" name="矩形 47"/>
          <p:cNvSpPr>
            <a:spLocks noChangeArrowheads="1"/>
          </p:cNvSpPr>
          <p:nvPr/>
        </p:nvSpPr>
        <p:spPr bwMode="auto">
          <a:xfrm>
            <a:off x="870542" y="3675030"/>
            <a:ext cx="3555382" cy="1169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10000"/>
              </a:lnSpc>
              <a:spcBef>
                <a:spcPct val="0"/>
              </a:spcBef>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spcBef>
                <a:spcPct val="0"/>
              </a:spcBef>
              <a:buNone/>
            </a:pPr>
            <a:endParaRPr lang="zh-CN" altLang="en-US" sz="1100" dirty="0">
              <a:solidFill>
                <a:srgbClr val="000000"/>
              </a:solidFill>
              <a:sym typeface="微软雅黑" panose="020B0503020204020204" pitchFamily="34" charset="-122"/>
            </a:endParaRPr>
          </a:p>
        </p:txBody>
      </p:sp>
      <p:sp>
        <p:nvSpPr>
          <p:cNvPr id="38" name="矩形 3"/>
          <p:cNvSpPr>
            <a:spLocks noChangeArrowheads="1"/>
          </p:cNvSpPr>
          <p:nvPr/>
        </p:nvSpPr>
        <p:spPr bwMode="auto">
          <a:xfrm>
            <a:off x="2019220" y="3405102"/>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39" name="矩形 47"/>
          <p:cNvSpPr>
            <a:spLocks noChangeArrowheads="1"/>
          </p:cNvSpPr>
          <p:nvPr/>
        </p:nvSpPr>
        <p:spPr bwMode="auto">
          <a:xfrm>
            <a:off x="4723598" y="3675030"/>
            <a:ext cx="3520810" cy="1154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10000"/>
              </a:lnSpc>
              <a:spcBef>
                <a:spcPct val="0"/>
              </a:spcBef>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spcBef>
                <a:spcPct val="0"/>
              </a:spcBef>
              <a:buNone/>
            </a:pPr>
            <a:endParaRPr lang="zh-CN" altLang="en-US" sz="1100" dirty="0">
              <a:solidFill>
                <a:srgbClr val="000000"/>
              </a:solidFill>
              <a:sym typeface="微软雅黑" panose="020B0503020204020204" pitchFamily="34" charset="-122"/>
            </a:endParaRPr>
          </a:p>
        </p:txBody>
      </p:sp>
      <p:sp>
        <p:nvSpPr>
          <p:cNvPr id="40" name="矩形 3"/>
          <p:cNvSpPr>
            <a:spLocks noChangeArrowheads="1"/>
          </p:cNvSpPr>
          <p:nvPr/>
        </p:nvSpPr>
        <p:spPr bwMode="auto">
          <a:xfrm>
            <a:off x="5854989" y="3405102"/>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lgn="ctr">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26"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重点项目展望</a:t>
            </a:r>
          </a:p>
        </p:txBody>
      </p:sp>
      <p:grpSp>
        <p:nvGrpSpPr>
          <p:cNvPr id="27" name="组合 26"/>
          <p:cNvGrpSpPr/>
          <p:nvPr/>
        </p:nvGrpSpPr>
        <p:grpSpPr>
          <a:xfrm rot="16200000">
            <a:off x="-72602" y="294246"/>
            <a:ext cx="288028" cy="162280"/>
            <a:chOff x="4355980" y="615740"/>
            <a:chExt cx="432044" cy="243422"/>
          </a:xfrm>
          <a:solidFill>
            <a:srgbClr val="C00000"/>
          </a:solidFill>
        </p:grpSpPr>
        <p:sp>
          <p:nvSpPr>
            <p:cNvPr id="29" name="等腰三角形 2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0" name="任意多边形 2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0-#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wipe(right)">
                                      <p:cBhvr>
                                        <p:cTn id="13" dur="500"/>
                                        <p:tgtEl>
                                          <p:spTgt spid="26"/>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p:cTn id="23" dur="500" fill="hold"/>
                                        <p:tgtEl>
                                          <p:spTgt spid="31"/>
                                        </p:tgtEl>
                                        <p:attrNameLst>
                                          <p:attrName>ppt_w</p:attrName>
                                        </p:attrNameLst>
                                      </p:cBhvr>
                                      <p:tavLst>
                                        <p:tav tm="0">
                                          <p:val>
                                            <p:fltVal val="0"/>
                                          </p:val>
                                        </p:tav>
                                        <p:tav tm="100000">
                                          <p:val>
                                            <p:strVal val="#ppt_w"/>
                                          </p:val>
                                        </p:tav>
                                      </p:tavLst>
                                    </p:anim>
                                    <p:anim calcmode="lin" valueType="num">
                                      <p:cBhvr>
                                        <p:cTn id="24" dur="500" fill="hold"/>
                                        <p:tgtEl>
                                          <p:spTgt spid="31"/>
                                        </p:tgtEl>
                                        <p:attrNameLst>
                                          <p:attrName>ppt_h</p:attrName>
                                        </p:attrNameLst>
                                      </p:cBhvr>
                                      <p:tavLst>
                                        <p:tav tm="0">
                                          <p:val>
                                            <p:fltVal val="0"/>
                                          </p:val>
                                        </p:tav>
                                        <p:tav tm="100000">
                                          <p:val>
                                            <p:strVal val="#ppt_h"/>
                                          </p:val>
                                        </p:tav>
                                      </p:tavLst>
                                    </p:anim>
                                    <p:animEffect transition="in" filter="fade">
                                      <p:cBhvr>
                                        <p:cTn id="25" dur="500"/>
                                        <p:tgtEl>
                                          <p:spTgt spid="3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Effect transition="in" filter="fade">
                                      <p:cBhvr>
                                        <p:cTn id="30" dur="500"/>
                                        <p:tgtEl>
                                          <p:spTgt spid="3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53" presetClass="entr" presetSubtype="16"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p:cTn id="38" dur="500" fill="hold"/>
                                        <p:tgtEl>
                                          <p:spTgt spid="32"/>
                                        </p:tgtEl>
                                        <p:attrNameLst>
                                          <p:attrName>ppt_w</p:attrName>
                                        </p:attrNameLst>
                                      </p:cBhvr>
                                      <p:tavLst>
                                        <p:tav tm="0">
                                          <p:val>
                                            <p:fltVal val="0"/>
                                          </p:val>
                                        </p:tav>
                                        <p:tav tm="100000">
                                          <p:val>
                                            <p:strVal val="#ppt_w"/>
                                          </p:val>
                                        </p:tav>
                                      </p:tavLst>
                                    </p:anim>
                                    <p:anim calcmode="lin" valueType="num">
                                      <p:cBhvr>
                                        <p:cTn id="39" dur="500" fill="hold"/>
                                        <p:tgtEl>
                                          <p:spTgt spid="32"/>
                                        </p:tgtEl>
                                        <p:attrNameLst>
                                          <p:attrName>ppt_h</p:attrName>
                                        </p:attrNameLst>
                                      </p:cBhvr>
                                      <p:tavLst>
                                        <p:tav tm="0">
                                          <p:val>
                                            <p:fltVal val="0"/>
                                          </p:val>
                                        </p:tav>
                                        <p:tav tm="100000">
                                          <p:val>
                                            <p:strVal val="#ppt_h"/>
                                          </p:val>
                                        </p:tav>
                                      </p:tavLst>
                                    </p:anim>
                                    <p:animEffect transition="in" filter="fade">
                                      <p:cBhvr>
                                        <p:cTn id="40" dur="500"/>
                                        <p:tgtEl>
                                          <p:spTgt spid="3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p:cTn id="43" dur="500" fill="hold"/>
                                        <p:tgtEl>
                                          <p:spTgt spid="28"/>
                                        </p:tgtEl>
                                        <p:attrNameLst>
                                          <p:attrName>ppt_w</p:attrName>
                                        </p:attrNameLst>
                                      </p:cBhvr>
                                      <p:tavLst>
                                        <p:tav tm="0">
                                          <p:val>
                                            <p:fltVal val="0"/>
                                          </p:val>
                                        </p:tav>
                                        <p:tav tm="100000">
                                          <p:val>
                                            <p:strVal val="#ppt_w"/>
                                          </p:val>
                                        </p:tav>
                                      </p:tavLst>
                                    </p:anim>
                                    <p:anim calcmode="lin" valueType="num">
                                      <p:cBhvr>
                                        <p:cTn id="44" dur="500" fill="hold"/>
                                        <p:tgtEl>
                                          <p:spTgt spid="28"/>
                                        </p:tgtEl>
                                        <p:attrNameLst>
                                          <p:attrName>ppt_h</p:attrName>
                                        </p:attrNameLst>
                                      </p:cBhvr>
                                      <p:tavLst>
                                        <p:tav tm="0">
                                          <p:val>
                                            <p:fltVal val="0"/>
                                          </p:val>
                                        </p:tav>
                                        <p:tav tm="100000">
                                          <p:val>
                                            <p:strVal val="#ppt_h"/>
                                          </p:val>
                                        </p:tav>
                                      </p:tavLst>
                                    </p:anim>
                                    <p:animEffect transition="in" filter="fade">
                                      <p:cBhvr>
                                        <p:cTn id="45" dur="500"/>
                                        <p:tgtEl>
                                          <p:spTgt spid="28"/>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38"/>
                                        </p:tgtEl>
                                        <p:attrNameLst>
                                          <p:attrName>style.visibility</p:attrName>
                                        </p:attrNameLst>
                                      </p:cBhvr>
                                      <p:to>
                                        <p:strVal val="visible"/>
                                      </p:to>
                                    </p:set>
                                    <p:animEffect transition="in" filter="fade">
                                      <p:cBhvr>
                                        <p:cTn id="50" dur="1000"/>
                                        <p:tgtEl>
                                          <p:spTgt spid="38"/>
                                        </p:tgtEl>
                                      </p:cBhvr>
                                    </p:animEffect>
                                    <p:anim calcmode="lin" valueType="num">
                                      <p:cBhvr>
                                        <p:cTn id="51" dur="1000" fill="hold"/>
                                        <p:tgtEl>
                                          <p:spTgt spid="38"/>
                                        </p:tgtEl>
                                        <p:attrNameLst>
                                          <p:attrName>ppt_x</p:attrName>
                                        </p:attrNameLst>
                                      </p:cBhvr>
                                      <p:tavLst>
                                        <p:tav tm="0">
                                          <p:val>
                                            <p:strVal val="#ppt_x"/>
                                          </p:val>
                                        </p:tav>
                                        <p:tav tm="100000">
                                          <p:val>
                                            <p:strVal val="#ppt_x"/>
                                          </p:val>
                                        </p:tav>
                                      </p:tavLst>
                                    </p:anim>
                                    <p:anim calcmode="lin" valueType="num">
                                      <p:cBhvr>
                                        <p:cTn id="52" dur="1000" fill="hold"/>
                                        <p:tgtEl>
                                          <p:spTgt spid="3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anim calcmode="lin" valueType="num">
                                      <p:cBhvr>
                                        <p:cTn id="56" dur="1000" fill="hold"/>
                                        <p:tgtEl>
                                          <p:spTgt spid="37"/>
                                        </p:tgtEl>
                                        <p:attrNameLst>
                                          <p:attrName>ppt_x</p:attrName>
                                        </p:attrNameLst>
                                      </p:cBhvr>
                                      <p:tavLst>
                                        <p:tav tm="0">
                                          <p:val>
                                            <p:strVal val="#ppt_x"/>
                                          </p:val>
                                        </p:tav>
                                        <p:tav tm="100000">
                                          <p:val>
                                            <p:strVal val="#ppt_x"/>
                                          </p:val>
                                        </p:tav>
                                      </p:tavLst>
                                    </p:anim>
                                    <p:anim calcmode="lin" valueType="num">
                                      <p:cBhvr>
                                        <p:cTn id="57" dur="1000" fill="hold"/>
                                        <p:tgtEl>
                                          <p:spTgt spid="3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anim calcmode="lin" valueType="num">
                                      <p:cBhvr>
                                        <p:cTn id="61" dur="1000" fill="hold"/>
                                        <p:tgtEl>
                                          <p:spTgt spid="39"/>
                                        </p:tgtEl>
                                        <p:attrNameLst>
                                          <p:attrName>ppt_x</p:attrName>
                                        </p:attrNameLst>
                                      </p:cBhvr>
                                      <p:tavLst>
                                        <p:tav tm="0">
                                          <p:val>
                                            <p:strVal val="#ppt_x"/>
                                          </p:val>
                                        </p:tav>
                                        <p:tav tm="100000">
                                          <p:val>
                                            <p:strVal val="#ppt_x"/>
                                          </p:val>
                                        </p:tav>
                                      </p:tavLst>
                                    </p:anim>
                                    <p:anim calcmode="lin" valueType="num">
                                      <p:cBhvr>
                                        <p:cTn id="62" dur="1000" fill="hold"/>
                                        <p:tgtEl>
                                          <p:spTgt spid="3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1000"/>
                                        <p:tgtEl>
                                          <p:spTgt spid="40"/>
                                        </p:tgtEl>
                                      </p:cBhvr>
                                    </p:animEffect>
                                    <p:anim calcmode="lin" valueType="num">
                                      <p:cBhvr>
                                        <p:cTn id="66" dur="1000" fill="hold"/>
                                        <p:tgtEl>
                                          <p:spTgt spid="40"/>
                                        </p:tgtEl>
                                        <p:attrNameLst>
                                          <p:attrName>ppt_x</p:attrName>
                                        </p:attrNameLst>
                                      </p:cBhvr>
                                      <p:tavLst>
                                        <p:tav tm="0">
                                          <p:val>
                                            <p:strVal val="#ppt_x"/>
                                          </p:val>
                                        </p:tav>
                                        <p:tav tm="100000">
                                          <p:val>
                                            <p:strVal val="#ppt_x"/>
                                          </p:val>
                                        </p:tav>
                                      </p:tavLst>
                                    </p:anim>
                                    <p:anim calcmode="lin" valueType="num">
                                      <p:cBhvr>
                                        <p:cTn id="67"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8" grpId="0" animBg="1"/>
      <p:bldP spid="31" grpId="0" animBg="1"/>
      <p:bldP spid="35" grpId="0"/>
      <p:bldP spid="36" grpId="0"/>
      <p:bldP spid="37" grpId="0"/>
      <p:bldP spid="38" grpId="0"/>
      <p:bldP spid="39" grpId="0"/>
      <p:bldP spid="40" grpId="0"/>
      <p:bldP spid="2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5"/>
          <p:cNvSpPr/>
          <p:nvPr/>
        </p:nvSpPr>
        <p:spPr>
          <a:xfrm>
            <a:off x="1500505" y="1068959"/>
            <a:ext cx="3044315" cy="1371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26"/>
          <p:cNvSpPr/>
          <p:nvPr/>
        </p:nvSpPr>
        <p:spPr>
          <a:xfrm>
            <a:off x="4599181" y="1068959"/>
            <a:ext cx="3044315"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Rectangle 27"/>
          <p:cNvSpPr/>
          <p:nvPr/>
        </p:nvSpPr>
        <p:spPr>
          <a:xfrm>
            <a:off x="1500505" y="2484867"/>
            <a:ext cx="3044315" cy="13716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28"/>
          <p:cNvSpPr/>
          <p:nvPr/>
        </p:nvSpPr>
        <p:spPr>
          <a:xfrm>
            <a:off x="4599181" y="2484867"/>
            <a:ext cx="3044315" cy="1371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32"/>
          <p:cNvSpPr/>
          <p:nvPr/>
        </p:nvSpPr>
        <p:spPr>
          <a:xfrm>
            <a:off x="4053385" y="2484867"/>
            <a:ext cx="491435" cy="4286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O</a:t>
            </a:r>
          </a:p>
        </p:txBody>
      </p:sp>
      <p:sp>
        <p:nvSpPr>
          <p:cNvPr id="20" name="Rectangle 29"/>
          <p:cNvSpPr/>
          <p:nvPr/>
        </p:nvSpPr>
        <p:spPr>
          <a:xfrm>
            <a:off x="4053385" y="2011934"/>
            <a:ext cx="491435"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S</a:t>
            </a:r>
          </a:p>
        </p:txBody>
      </p:sp>
      <p:sp>
        <p:nvSpPr>
          <p:cNvPr id="23" name="Rectangle 31"/>
          <p:cNvSpPr/>
          <p:nvPr/>
        </p:nvSpPr>
        <p:spPr>
          <a:xfrm>
            <a:off x="4599182" y="2484867"/>
            <a:ext cx="491400" cy="42862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T</a:t>
            </a:r>
          </a:p>
        </p:txBody>
      </p:sp>
      <p:sp>
        <p:nvSpPr>
          <p:cNvPr id="26" name="Rectangle 30"/>
          <p:cNvSpPr/>
          <p:nvPr/>
        </p:nvSpPr>
        <p:spPr>
          <a:xfrm>
            <a:off x="4599182" y="2011934"/>
            <a:ext cx="491400" cy="42862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500"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W</a:t>
            </a:r>
          </a:p>
        </p:txBody>
      </p:sp>
      <p:sp>
        <p:nvSpPr>
          <p:cNvPr id="31" name="TextBox 59"/>
          <p:cNvSpPr txBox="1">
            <a:spLocks noChangeArrowheads="1"/>
          </p:cNvSpPr>
          <p:nvPr/>
        </p:nvSpPr>
        <p:spPr bwMode="auto">
          <a:xfrm flipH="1">
            <a:off x="3433235" y="2076208"/>
            <a:ext cx="620150"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15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优势</a:t>
            </a:r>
            <a:endParaRPr lang="en-US" altLang="ko-KR" sz="15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a:spLocks noChangeArrowheads="1"/>
          </p:cNvSpPr>
          <p:nvPr/>
        </p:nvSpPr>
        <p:spPr bwMode="auto">
          <a:xfrm>
            <a:off x="1682217" y="1268701"/>
            <a:ext cx="2818633" cy="7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00" dirty="0">
                <a:solidFill>
                  <a:schemeClr val="bg1"/>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59"/>
          <p:cNvSpPr txBox="1">
            <a:spLocks noChangeArrowheads="1"/>
          </p:cNvSpPr>
          <p:nvPr/>
        </p:nvSpPr>
        <p:spPr bwMode="auto">
          <a:xfrm flipH="1">
            <a:off x="3433235" y="2549141"/>
            <a:ext cx="620150"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15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机会</a:t>
            </a:r>
            <a:endParaRPr lang="en-US" altLang="ko-KR" sz="1500" b="1"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33"/>
          <p:cNvSpPr>
            <a:spLocks noChangeArrowheads="1"/>
          </p:cNvSpPr>
          <p:nvPr/>
        </p:nvSpPr>
        <p:spPr bwMode="auto">
          <a:xfrm>
            <a:off x="1682217" y="2958256"/>
            <a:ext cx="2818633" cy="7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000" dirty="0">
                <a:solidFill>
                  <a:schemeClr val="bg1"/>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59"/>
          <p:cNvSpPr txBox="1">
            <a:spLocks noChangeArrowheads="1"/>
          </p:cNvSpPr>
          <p:nvPr/>
        </p:nvSpPr>
        <p:spPr bwMode="auto">
          <a:xfrm flipH="1">
            <a:off x="5090582" y="2076208"/>
            <a:ext cx="618126" cy="300076"/>
          </a:xfrm>
          <a:prstGeom prst="rect">
            <a:avLst/>
          </a:prstGeom>
          <a:noFill/>
          <a:ln>
            <a:noFill/>
          </a:ln>
        </p:spPr>
        <p:txBody>
          <a:bodyPr wrap="square" lIns="68573" tIns="34287" rIns="68573" bIns="34287">
            <a:spAutoFit/>
          </a:bodyPr>
          <a:lstStyle>
            <a:defPPr>
              <a:defRPr lang="zh-CN"/>
            </a:defPPr>
            <a:lvl1pPr algn="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sz="1500" dirty="0">
                <a:latin typeface="微软雅黑" panose="020B0503020204020204" pitchFamily="34" charset="-122"/>
                <a:ea typeface="微软雅黑" panose="020B0503020204020204" pitchFamily="34" charset="-122"/>
                <a:sym typeface="微软雅黑" panose="020B0503020204020204" pitchFamily="34" charset="-122"/>
              </a:rPr>
              <a:t>劣势</a:t>
            </a:r>
            <a:endParaRPr lang="en-US" altLang="ko-KR"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35"/>
          <p:cNvSpPr>
            <a:spLocks noChangeArrowheads="1"/>
          </p:cNvSpPr>
          <p:nvPr/>
        </p:nvSpPr>
        <p:spPr bwMode="auto">
          <a:xfrm>
            <a:off x="4716294" y="1268701"/>
            <a:ext cx="2746981" cy="7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14000"/>
              </a:lnSpc>
            </a:pPr>
            <a:r>
              <a:rPr lang="zh-CN" altLang="en-US" sz="1000" dirty="0">
                <a:solidFill>
                  <a:schemeClr val="bg1"/>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TextBox 59"/>
          <p:cNvSpPr txBox="1">
            <a:spLocks noChangeArrowheads="1"/>
          </p:cNvSpPr>
          <p:nvPr/>
        </p:nvSpPr>
        <p:spPr bwMode="auto">
          <a:xfrm flipH="1">
            <a:off x="5090582" y="2549141"/>
            <a:ext cx="618126" cy="300076"/>
          </a:xfrm>
          <a:prstGeom prst="rect">
            <a:avLst/>
          </a:prstGeom>
          <a:noFill/>
          <a:ln>
            <a:noFill/>
          </a:ln>
        </p:spPr>
        <p:txBody>
          <a:bodyPr wrap="square" lIns="68573" tIns="34287" rIns="68573" bIns="34287">
            <a:spAutoFit/>
          </a:bodyPr>
          <a:lstStyle>
            <a:defPPr>
              <a:defRPr lang="zh-CN"/>
            </a:defPPr>
            <a:lvl1pPr eaLnBrk="0" hangingPunct="0">
              <a:defRPr sz="2000" b="1">
                <a:solidFill>
                  <a:schemeClr val="bg1"/>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r>
              <a:rPr lang="zh-CN" altLang="en-US" sz="1500" dirty="0">
                <a:latin typeface="微软雅黑" panose="020B0503020204020204" pitchFamily="34" charset="-122"/>
                <a:ea typeface="微软雅黑" panose="020B0503020204020204" pitchFamily="34" charset="-122"/>
                <a:sym typeface="微软雅黑" panose="020B0503020204020204" pitchFamily="34" charset="-122"/>
              </a:rPr>
              <a:t>挑战</a:t>
            </a:r>
            <a:endParaRPr lang="en-US" altLang="ko-KR" sz="15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7"/>
          <p:cNvSpPr>
            <a:spLocks noChangeArrowheads="1"/>
          </p:cNvSpPr>
          <p:nvPr/>
        </p:nvSpPr>
        <p:spPr bwMode="auto">
          <a:xfrm>
            <a:off x="4716294" y="2958256"/>
            <a:ext cx="2746981" cy="770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r">
              <a:lnSpc>
                <a:spcPct val="114000"/>
              </a:lnSpc>
            </a:pPr>
            <a:r>
              <a:rPr lang="zh-CN" altLang="en-US" sz="1000" dirty="0">
                <a:solidFill>
                  <a:schemeClr val="bg1"/>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请在此输入文字内容，请在此输入文字内容，请在此输入文字内容，请在此输入文字内容，请在此输入文字内容，请在此输入文字内容，请在此输入文字内容，</a:t>
            </a:r>
            <a:endPar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5"/>
          <p:cNvSpPr txBox="1"/>
          <p:nvPr/>
        </p:nvSpPr>
        <p:spPr>
          <a:xfrm>
            <a:off x="1075175" y="4338454"/>
            <a:ext cx="6876882" cy="359457"/>
          </a:xfrm>
          <a:prstGeom prst="rect">
            <a:avLst/>
          </a:prstGeom>
          <a:noFill/>
        </p:spPr>
        <p:txBody>
          <a:bodyPr wrap="square" lIns="0" tIns="0" rIns="0" bIns="0" rtlCol="0">
            <a:spAutoFit/>
          </a:bodyPr>
          <a:lstStyle>
            <a:defPPr>
              <a:defRPr lang="zh-CN"/>
            </a:defPPr>
            <a:lvl1pPr>
              <a:lnSpc>
                <a:spcPct val="120000"/>
              </a:lnSpc>
              <a:spcBef>
                <a:spcPct val="0"/>
              </a:spcBef>
              <a:defRPr sz="14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0000"/>
              </a:lnSpc>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a:t>
            </a:r>
          </a:p>
        </p:txBody>
      </p:sp>
      <p:sp>
        <p:nvSpPr>
          <p:cNvPr id="22" name="矩形 3"/>
          <p:cNvSpPr>
            <a:spLocks noChangeArrowheads="1"/>
          </p:cNvSpPr>
          <p:nvPr/>
        </p:nvSpPr>
        <p:spPr bwMode="auto">
          <a:xfrm>
            <a:off x="3301990" y="3990510"/>
            <a:ext cx="2423253" cy="300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500" b="1" dirty="0">
                <a:solidFill>
                  <a:srgbClr val="000000"/>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41"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取得成绩与经验</a:t>
            </a:r>
          </a:p>
        </p:txBody>
      </p:sp>
      <p:grpSp>
        <p:nvGrpSpPr>
          <p:cNvPr id="42" name="组合 41"/>
          <p:cNvGrpSpPr/>
          <p:nvPr/>
        </p:nvGrpSpPr>
        <p:grpSpPr>
          <a:xfrm rot="16200000">
            <a:off x="-72602" y="294246"/>
            <a:ext cx="288028" cy="162280"/>
            <a:chOff x="4355980" y="615740"/>
            <a:chExt cx="432044" cy="243422"/>
          </a:xfrm>
          <a:solidFill>
            <a:srgbClr val="C00000"/>
          </a:solidFill>
        </p:grpSpPr>
        <p:sp>
          <p:nvSpPr>
            <p:cNvPr id="43" name="等腰三角形 42"/>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44" name="任意多边形 43"/>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0-#ppt_w/2"/>
                                          </p:val>
                                        </p:tav>
                                        <p:tav tm="100000">
                                          <p:val>
                                            <p:strVal val="#ppt_x"/>
                                          </p:val>
                                        </p:tav>
                                      </p:tavLst>
                                    </p:anim>
                                    <p:anim calcmode="lin" valueType="num">
                                      <p:cBhvr additive="base">
                                        <p:cTn id="8" dur="500" fill="hold"/>
                                        <p:tgtEl>
                                          <p:spTgt spid="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right)">
                                      <p:cBhvr>
                                        <p:cTn id="13" dur="500"/>
                                        <p:tgtEl>
                                          <p:spTgt spid="4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500" fill="hold"/>
                                        <p:tgtEl>
                                          <p:spTgt spid="20"/>
                                        </p:tgtEl>
                                        <p:attrNameLst>
                                          <p:attrName>ppt_x</p:attrName>
                                        </p:attrNameLst>
                                      </p:cBhvr>
                                      <p:tavLst>
                                        <p:tav tm="0">
                                          <p:val>
                                            <p:strVal val="#ppt_x"/>
                                          </p:val>
                                        </p:tav>
                                        <p:tav tm="100000">
                                          <p:val>
                                            <p:strVal val="#ppt_x"/>
                                          </p:val>
                                        </p:tav>
                                      </p:tavLst>
                                    </p:anim>
                                    <p:anim calcmode="lin" valueType="num">
                                      <p:cBhvr additive="base">
                                        <p:cTn id="39" dur="50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additive="base">
                                        <p:cTn id="46" dur="500" fill="hold"/>
                                        <p:tgtEl>
                                          <p:spTgt spid="26"/>
                                        </p:tgtEl>
                                        <p:attrNameLst>
                                          <p:attrName>ppt_x</p:attrName>
                                        </p:attrNameLst>
                                      </p:cBhvr>
                                      <p:tavLst>
                                        <p:tav tm="0">
                                          <p:val>
                                            <p:strVal val="#ppt_x"/>
                                          </p:val>
                                        </p:tav>
                                        <p:tav tm="100000">
                                          <p:val>
                                            <p:strVal val="#ppt_x"/>
                                          </p:val>
                                        </p:tav>
                                      </p:tavLst>
                                    </p:anim>
                                    <p:anim calcmode="lin" valueType="num">
                                      <p:cBhvr additive="base">
                                        <p:cTn id="47" dur="500" fill="hold"/>
                                        <p:tgtEl>
                                          <p:spTgt spid="26"/>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500" fill="hold"/>
                                        <p:tgtEl>
                                          <p:spTgt spid="32"/>
                                        </p:tgtEl>
                                        <p:attrNameLst>
                                          <p:attrName>ppt_x</p:attrName>
                                        </p:attrNameLst>
                                      </p:cBhvr>
                                      <p:tavLst>
                                        <p:tav tm="0">
                                          <p:val>
                                            <p:strVal val="#ppt_x"/>
                                          </p:val>
                                        </p:tav>
                                        <p:tav tm="100000">
                                          <p:val>
                                            <p:strVal val="#ppt_x"/>
                                          </p:val>
                                        </p:tav>
                                      </p:tavLst>
                                    </p:anim>
                                    <p:anim calcmode="lin" valueType="num">
                                      <p:cBhvr additive="base">
                                        <p:cTn id="55" dur="500" fill="hold"/>
                                        <p:tgtEl>
                                          <p:spTgt spid="32"/>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 calcmode="lin" valueType="num">
                                      <p:cBhvr additive="base">
                                        <p:cTn id="58" dur="500" fill="hold"/>
                                        <p:tgtEl>
                                          <p:spTgt spid="33"/>
                                        </p:tgtEl>
                                        <p:attrNameLst>
                                          <p:attrName>ppt_x</p:attrName>
                                        </p:attrNameLst>
                                      </p:cBhvr>
                                      <p:tavLst>
                                        <p:tav tm="0">
                                          <p:val>
                                            <p:strVal val="#ppt_x"/>
                                          </p:val>
                                        </p:tav>
                                        <p:tav tm="100000">
                                          <p:val>
                                            <p:strVal val="#ppt_x"/>
                                          </p:val>
                                        </p:tav>
                                      </p:tavLst>
                                    </p:anim>
                                    <p:anim calcmode="lin" valueType="num">
                                      <p:cBhvr additive="base">
                                        <p:cTn id="59" dur="500" fill="hold"/>
                                        <p:tgtEl>
                                          <p:spTgt spid="33"/>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fill="hold"/>
                                        <p:tgtEl>
                                          <p:spTgt spid="34"/>
                                        </p:tgtEl>
                                        <p:attrNameLst>
                                          <p:attrName>ppt_x</p:attrName>
                                        </p:attrNameLst>
                                      </p:cBhvr>
                                      <p:tavLst>
                                        <p:tav tm="0">
                                          <p:val>
                                            <p:strVal val="#ppt_x"/>
                                          </p:val>
                                        </p:tav>
                                        <p:tav tm="100000">
                                          <p:val>
                                            <p:strVal val="#ppt_x"/>
                                          </p:val>
                                        </p:tav>
                                      </p:tavLst>
                                    </p:anim>
                                    <p:anim calcmode="lin" valueType="num">
                                      <p:cBhvr additive="base">
                                        <p:cTn id="63" dur="500" fill="hold"/>
                                        <p:tgtEl>
                                          <p:spTgt spid="34"/>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500" fill="hold"/>
                                        <p:tgtEl>
                                          <p:spTgt spid="35"/>
                                        </p:tgtEl>
                                        <p:attrNameLst>
                                          <p:attrName>ppt_x</p:attrName>
                                        </p:attrNameLst>
                                      </p:cBhvr>
                                      <p:tavLst>
                                        <p:tav tm="0">
                                          <p:val>
                                            <p:strVal val="#ppt_x"/>
                                          </p:val>
                                        </p:tav>
                                        <p:tav tm="100000">
                                          <p:val>
                                            <p:strVal val="#ppt_x"/>
                                          </p:val>
                                        </p:tav>
                                      </p:tavLst>
                                    </p:anim>
                                    <p:anim calcmode="lin" valueType="num">
                                      <p:cBhvr additive="base">
                                        <p:cTn id="67" dur="500" fill="hold"/>
                                        <p:tgtEl>
                                          <p:spTgt spid="35"/>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36"/>
                                        </p:tgtEl>
                                        <p:attrNameLst>
                                          <p:attrName>style.visibility</p:attrName>
                                        </p:attrNameLst>
                                      </p:cBhvr>
                                      <p:to>
                                        <p:strVal val="visible"/>
                                      </p:to>
                                    </p:set>
                                    <p:anim calcmode="lin" valueType="num">
                                      <p:cBhvr additive="base">
                                        <p:cTn id="70" dur="500" fill="hold"/>
                                        <p:tgtEl>
                                          <p:spTgt spid="36"/>
                                        </p:tgtEl>
                                        <p:attrNameLst>
                                          <p:attrName>ppt_x</p:attrName>
                                        </p:attrNameLst>
                                      </p:cBhvr>
                                      <p:tavLst>
                                        <p:tav tm="0">
                                          <p:val>
                                            <p:strVal val="#ppt_x"/>
                                          </p:val>
                                        </p:tav>
                                        <p:tav tm="100000">
                                          <p:val>
                                            <p:strVal val="#ppt_x"/>
                                          </p:val>
                                        </p:tav>
                                      </p:tavLst>
                                    </p:anim>
                                    <p:anim calcmode="lin" valueType="num">
                                      <p:cBhvr additive="base">
                                        <p:cTn id="71" dur="500" fill="hold"/>
                                        <p:tgtEl>
                                          <p:spTgt spid="36"/>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additive="base">
                                        <p:cTn id="74" dur="500" fill="hold"/>
                                        <p:tgtEl>
                                          <p:spTgt spid="37"/>
                                        </p:tgtEl>
                                        <p:attrNameLst>
                                          <p:attrName>ppt_x</p:attrName>
                                        </p:attrNameLst>
                                      </p:cBhvr>
                                      <p:tavLst>
                                        <p:tav tm="0">
                                          <p:val>
                                            <p:strVal val="#ppt_x"/>
                                          </p:val>
                                        </p:tav>
                                        <p:tav tm="100000">
                                          <p:val>
                                            <p:strVal val="#ppt_x"/>
                                          </p:val>
                                        </p:tav>
                                      </p:tavLst>
                                    </p:anim>
                                    <p:anim calcmode="lin" valueType="num">
                                      <p:cBhvr additive="base">
                                        <p:cTn id="75" dur="500" fill="hold"/>
                                        <p:tgtEl>
                                          <p:spTgt spid="37"/>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500" fill="hold"/>
                                        <p:tgtEl>
                                          <p:spTgt spid="38"/>
                                        </p:tgtEl>
                                        <p:attrNameLst>
                                          <p:attrName>ppt_x</p:attrName>
                                        </p:attrNameLst>
                                      </p:cBhvr>
                                      <p:tavLst>
                                        <p:tav tm="0">
                                          <p:val>
                                            <p:strVal val="#ppt_x"/>
                                          </p:val>
                                        </p:tav>
                                        <p:tav tm="100000">
                                          <p:val>
                                            <p:strVal val="#ppt_x"/>
                                          </p:val>
                                        </p:tav>
                                      </p:tavLst>
                                    </p:anim>
                                    <p:anim calcmode="lin" valueType="num">
                                      <p:cBhvr additive="base">
                                        <p:cTn id="79" dur="500" fill="hold"/>
                                        <p:tgtEl>
                                          <p:spTgt spid="38"/>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additive="base">
                                        <p:cTn id="82" dur="500" fill="hold"/>
                                        <p:tgtEl>
                                          <p:spTgt spid="21"/>
                                        </p:tgtEl>
                                        <p:attrNameLst>
                                          <p:attrName>ppt_x</p:attrName>
                                        </p:attrNameLst>
                                      </p:cBhvr>
                                      <p:tavLst>
                                        <p:tav tm="0">
                                          <p:val>
                                            <p:strVal val="#ppt_x"/>
                                          </p:val>
                                        </p:tav>
                                        <p:tav tm="100000">
                                          <p:val>
                                            <p:strVal val="#ppt_x"/>
                                          </p:val>
                                        </p:tav>
                                      </p:tavLst>
                                    </p:anim>
                                    <p:anim calcmode="lin" valueType="num">
                                      <p:cBhvr additive="base">
                                        <p:cTn id="83" dur="500" fill="hold"/>
                                        <p:tgtEl>
                                          <p:spTgt spid="21"/>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fill="hold"/>
                                        <p:tgtEl>
                                          <p:spTgt spid="22"/>
                                        </p:tgtEl>
                                        <p:attrNameLst>
                                          <p:attrName>ppt_x</p:attrName>
                                        </p:attrNameLst>
                                      </p:cBhvr>
                                      <p:tavLst>
                                        <p:tav tm="0">
                                          <p:val>
                                            <p:strVal val="#ppt_x"/>
                                          </p:val>
                                        </p:tav>
                                        <p:tav tm="100000">
                                          <p:val>
                                            <p:strVal val="#ppt_x"/>
                                          </p:val>
                                        </p:tav>
                                      </p:tavLst>
                                    </p:anim>
                                    <p:anim calcmode="lin" valueType="num">
                                      <p:cBhvr additive="base">
                                        <p:cTn id="8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20" grpId="0" animBg="1"/>
      <p:bldP spid="23" grpId="0" animBg="1"/>
      <p:bldP spid="26" grpId="0" animBg="1"/>
      <p:bldP spid="31" grpId="0"/>
      <p:bldP spid="32" grpId="0"/>
      <p:bldP spid="33" grpId="0"/>
      <p:bldP spid="34" grpId="0"/>
      <p:bldP spid="35" grpId="0"/>
      <p:bldP spid="36" grpId="0"/>
      <p:bldP spid="37" grpId="0"/>
      <p:bldP spid="38" grpId="0"/>
      <p:bldP spid="21" grpId="0"/>
      <p:bldP spid="22" grpId="0"/>
      <p:bldP spid="4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10" name="TextBox 5"/>
          <p:cNvSpPr txBox="1"/>
          <p:nvPr/>
        </p:nvSpPr>
        <p:spPr>
          <a:xfrm>
            <a:off x="2617435" y="1084022"/>
            <a:ext cx="4482320" cy="684803"/>
          </a:xfrm>
          <a:prstGeom prst="rect">
            <a:avLst/>
          </a:prstGeom>
          <a:noFill/>
        </p:spPr>
        <p:txBody>
          <a:bodyPr wrap="square" lIns="68580" tIns="34290" rIns="68580" bIns="34290" rtlCol="0" anchor="ctr">
            <a:spAutoFit/>
          </a:bodyPr>
          <a:lstStyle/>
          <a:p>
            <a:pPr algn="ctr"/>
            <a:r>
              <a:rPr lang="en-US" altLang="zh-CN" sz="4000" b="1" spc="-300" dirty="0">
                <a:blipFill>
                  <a:blip r:embed="rId5"/>
                  <a:stretch>
                    <a:fillRect/>
                  </a:stretch>
                </a:blipFill>
                <a:effectLst/>
                <a:latin typeface="+mn-ea"/>
                <a:cs typeface="Ebrima" panose="02000000000000000000" pitchFamily="2" charset="0"/>
                <a:sym typeface="微软雅黑" panose="020B0503020204020204" pitchFamily="34" charset="-122"/>
              </a:rPr>
              <a:t>PART 04</a:t>
            </a:r>
            <a:endParaRPr lang="zh-CN" altLang="en-US" sz="4000" b="1" spc="-300" dirty="0">
              <a:blipFill>
                <a:blip r:embed="rId5"/>
                <a:stretch>
                  <a:fillRect/>
                </a:stretch>
              </a:blipFill>
              <a:effectLst/>
              <a:latin typeface="+mn-ea"/>
              <a:cs typeface="Ebrima" panose="02000000000000000000" pitchFamily="2" charset="0"/>
              <a:sym typeface="微软雅黑" panose="020B0503020204020204" pitchFamily="34" charset="-122"/>
            </a:endParaRPr>
          </a:p>
        </p:txBody>
      </p:sp>
      <p:sp>
        <p:nvSpPr>
          <p:cNvPr id="12" name="TextBox 5"/>
          <p:cNvSpPr txBox="1"/>
          <p:nvPr/>
        </p:nvSpPr>
        <p:spPr>
          <a:xfrm>
            <a:off x="3264409" y="1692297"/>
            <a:ext cx="3188372" cy="623248"/>
          </a:xfrm>
          <a:prstGeom prst="rect">
            <a:avLst/>
          </a:prstGeom>
          <a:noFill/>
        </p:spPr>
        <p:txBody>
          <a:bodyPr wrap="square" lIns="68580" tIns="34290" rIns="68580" bIns="34290" rtlCol="0">
            <a:spAutoFit/>
          </a:bodyPr>
          <a:lstStyle/>
          <a:p>
            <a:pPr algn="ctr"/>
            <a:r>
              <a:rPr lang="zh-CN" altLang="en-US" sz="3600" b="1" dirty="0">
                <a:solidFill>
                  <a:srgbClr val="002060"/>
                </a:solidFill>
                <a:latin typeface="微软雅黑" panose="020B0503020204020204" pitchFamily="34" charset="-122"/>
                <a:cs typeface="Ebrima" panose="02000000000000000000" pitchFamily="2" charset="0"/>
                <a:sym typeface="微软雅黑" panose="020B0503020204020204" pitchFamily="34" charset="-122"/>
              </a:rPr>
              <a:t>工作不足之处</a:t>
            </a:r>
          </a:p>
        </p:txBody>
      </p:sp>
      <p:grpSp>
        <p:nvGrpSpPr>
          <p:cNvPr id="13" name="组合 12"/>
          <p:cNvGrpSpPr/>
          <p:nvPr/>
        </p:nvGrpSpPr>
        <p:grpSpPr>
          <a:xfrm>
            <a:off x="3102387" y="0"/>
            <a:ext cx="3442846" cy="2802390"/>
            <a:chOff x="2555778" y="586254"/>
            <a:chExt cx="4032446" cy="3282308"/>
          </a:xfrm>
        </p:grpSpPr>
        <p:sp>
          <p:nvSpPr>
            <p:cNvPr id="14" name="任意多边形 13"/>
            <p:cNvSpPr/>
            <p:nvPr/>
          </p:nvSpPr>
          <p:spPr>
            <a:xfrm>
              <a:off x="4002553" y="586254"/>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sp>
          <p:nvSpPr>
            <p:cNvPr id="17" name="任意多边形 1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nvGrpSpPr>
            <p:cNvPr id="18" name="组合 17"/>
            <p:cNvGrpSpPr/>
            <p:nvPr/>
          </p:nvGrpSpPr>
          <p:grpSpPr>
            <a:xfrm>
              <a:off x="2555778" y="3308174"/>
              <a:ext cx="4032446" cy="344098"/>
              <a:chOff x="3277590" y="3443844"/>
              <a:chExt cx="4204657" cy="415637"/>
            </a:xfrm>
          </p:grpSpPr>
          <p:sp>
            <p:nvSpPr>
              <p:cNvPr id="20" name="任意多边形 19"/>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1" name="任意多边形 20"/>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sp>
          <p:nvSpPr>
            <p:cNvPr id="19" name="任意多边形 1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sp>
        <p:nvSpPr>
          <p:cNvPr id="15" name="矩形 14"/>
          <p:cNvSpPr/>
          <p:nvPr/>
        </p:nvSpPr>
        <p:spPr>
          <a:xfrm>
            <a:off x="3276561" y="2762629"/>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认识上的不足</a:t>
            </a:r>
          </a:p>
        </p:txBody>
      </p:sp>
      <p:sp>
        <p:nvSpPr>
          <p:cNvPr id="16" name="矩形 15"/>
          <p:cNvSpPr/>
          <p:nvPr/>
        </p:nvSpPr>
        <p:spPr>
          <a:xfrm>
            <a:off x="4905336" y="2746574"/>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管理上的不足</a:t>
            </a:r>
          </a:p>
        </p:txBody>
      </p:sp>
      <p:sp>
        <p:nvSpPr>
          <p:cNvPr id="22" name="矩形 21"/>
          <p:cNvSpPr/>
          <p:nvPr/>
        </p:nvSpPr>
        <p:spPr>
          <a:xfrm>
            <a:off x="3276561" y="3076205"/>
            <a:ext cx="1252907"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执行力问题</a:t>
            </a:r>
          </a:p>
        </p:txBody>
      </p:sp>
      <p:sp>
        <p:nvSpPr>
          <p:cNvPr id="23" name="矩形 22"/>
          <p:cNvSpPr/>
          <p:nvPr/>
        </p:nvSpPr>
        <p:spPr>
          <a:xfrm>
            <a:off x="4905336" y="3060149"/>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改善不足对策</a:t>
            </a:r>
          </a:p>
        </p:txBody>
      </p:sp>
      <p:sp>
        <p:nvSpPr>
          <p:cNvPr id="27" name="矩形 26"/>
          <p:cNvSpPr/>
          <p:nvPr/>
        </p:nvSpPr>
        <p:spPr>
          <a:xfrm>
            <a:off x="3276560" y="3393317"/>
            <a:ext cx="1073371"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改善方法</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6" grpId="0"/>
      <p:bldP spid="22" grpId="0"/>
      <p:bldP spid="23"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0" name="Group 70"/>
          <p:cNvGrpSpPr/>
          <p:nvPr/>
        </p:nvGrpSpPr>
        <p:grpSpPr>
          <a:xfrm>
            <a:off x="0" y="1649502"/>
            <a:ext cx="3019207" cy="2498339"/>
            <a:chOff x="262396" y="1733961"/>
            <a:chExt cx="1256433" cy="2269279"/>
          </a:xfrm>
        </p:grpSpPr>
        <p:sp>
          <p:nvSpPr>
            <p:cNvPr id="271" name="Rectangle 64"/>
            <p:cNvSpPr/>
            <p:nvPr/>
          </p:nvSpPr>
          <p:spPr>
            <a:xfrm>
              <a:off x="262396" y="1733961"/>
              <a:ext cx="1256433" cy="5673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2" name="Rectangle 65"/>
            <p:cNvSpPr/>
            <p:nvPr/>
          </p:nvSpPr>
          <p:spPr>
            <a:xfrm>
              <a:off x="262396" y="2301281"/>
              <a:ext cx="1256433" cy="5673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3" name="Rectangle 66"/>
            <p:cNvSpPr/>
            <p:nvPr/>
          </p:nvSpPr>
          <p:spPr>
            <a:xfrm>
              <a:off x="262396" y="2868601"/>
              <a:ext cx="1256433" cy="5673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4" name="Rectangle 69"/>
            <p:cNvSpPr/>
            <p:nvPr/>
          </p:nvSpPr>
          <p:spPr>
            <a:xfrm>
              <a:off x="262396" y="3435920"/>
              <a:ext cx="1256433" cy="5673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95" name="Group 119"/>
          <p:cNvGrpSpPr/>
          <p:nvPr/>
        </p:nvGrpSpPr>
        <p:grpSpPr>
          <a:xfrm>
            <a:off x="3010814" y="1649502"/>
            <a:ext cx="1743957" cy="2498340"/>
            <a:chOff x="2993744" y="1682239"/>
            <a:chExt cx="1576437" cy="2269279"/>
          </a:xfrm>
        </p:grpSpPr>
        <p:sp>
          <p:nvSpPr>
            <p:cNvPr id="296" name="Rectangle 72"/>
            <p:cNvSpPr/>
            <p:nvPr/>
          </p:nvSpPr>
          <p:spPr>
            <a:xfrm>
              <a:off x="2993744" y="1682239"/>
              <a:ext cx="1576436" cy="567320"/>
            </a:xfrm>
            <a:prstGeom prst="homePlate">
              <a:avLst/>
            </a:prstGeom>
            <a:solidFill>
              <a:srgbClr val="C00000"/>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 name="Rectangle 74"/>
            <p:cNvSpPr/>
            <p:nvPr/>
          </p:nvSpPr>
          <p:spPr>
            <a:xfrm>
              <a:off x="2993745" y="2249559"/>
              <a:ext cx="1576436" cy="567320"/>
            </a:xfrm>
            <a:prstGeom prst="homePlate">
              <a:avLst/>
            </a:prstGeom>
            <a:solidFill>
              <a:srgbClr val="002060"/>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8" name="Rectangle 77"/>
            <p:cNvSpPr/>
            <p:nvPr/>
          </p:nvSpPr>
          <p:spPr>
            <a:xfrm>
              <a:off x="2993745" y="2816879"/>
              <a:ext cx="1576436" cy="567320"/>
            </a:xfrm>
            <a:prstGeom prst="homePlate">
              <a:avLst/>
            </a:prstGeom>
            <a:solidFill>
              <a:srgbClr val="C00000"/>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9" name="Rectangle 78"/>
            <p:cNvSpPr/>
            <p:nvPr/>
          </p:nvSpPr>
          <p:spPr>
            <a:xfrm>
              <a:off x="2993745" y="3384198"/>
              <a:ext cx="1576436" cy="567320"/>
            </a:xfrm>
            <a:prstGeom prst="homePlate">
              <a:avLst/>
            </a:prstGeom>
            <a:solidFill>
              <a:srgbClr val="002060"/>
            </a:solidFill>
            <a:ln>
              <a:noFill/>
            </a:ln>
            <a:effectLst>
              <a:innerShdw blurRad="635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00" name="Group 80"/>
          <p:cNvGrpSpPr/>
          <p:nvPr/>
        </p:nvGrpSpPr>
        <p:grpSpPr>
          <a:xfrm>
            <a:off x="1395704" y="1170098"/>
            <a:ext cx="1623795" cy="3431260"/>
            <a:chOff x="1518829" y="1246789"/>
            <a:chExt cx="1474916" cy="3116663"/>
          </a:xfrm>
        </p:grpSpPr>
        <p:grpSp>
          <p:nvGrpSpPr>
            <p:cNvPr id="301" name="Group 29"/>
            <p:cNvGrpSpPr/>
            <p:nvPr/>
          </p:nvGrpSpPr>
          <p:grpSpPr>
            <a:xfrm>
              <a:off x="1518829" y="1246789"/>
              <a:ext cx="1474916" cy="3116663"/>
              <a:chOff x="3189614" y="1562392"/>
              <a:chExt cx="1474916" cy="3116662"/>
            </a:xfrm>
            <a:effectLst/>
          </p:grpSpPr>
          <p:sp>
            <p:nvSpPr>
              <p:cNvPr id="306" name="Freeform 86"/>
              <p:cNvSpPr/>
              <p:nvPr/>
            </p:nvSpPr>
            <p:spPr>
              <a:xfrm>
                <a:off x="3205386" y="1579715"/>
                <a:ext cx="1459144" cy="3099339"/>
              </a:xfrm>
              <a:custGeom>
                <a:avLst/>
                <a:gdLst>
                  <a:gd name="connsiteX0" fmla="*/ 0 w 1459144"/>
                  <a:gd name="connsiteY0" fmla="*/ 176060 h 3099339"/>
                  <a:gd name="connsiteX1" fmla="*/ 51567 w 1459144"/>
                  <a:gd name="connsiteY1" fmla="*/ 51567 h 3099339"/>
                  <a:gd name="connsiteX2" fmla="*/ 176060 w 1459144"/>
                  <a:gd name="connsiteY2" fmla="*/ 0 h 3099339"/>
                  <a:gd name="connsiteX3" fmla="*/ 1283084 w 1459144"/>
                  <a:gd name="connsiteY3" fmla="*/ 0 h 3099339"/>
                  <a:gd name="connsiteX4" fmla="*/ 1407577 w 1459144"/>
                  <a:gd name="connsiteY4" fmla="*/ 51567 h 3099339"/>
                  <a:gd name="connsiteX5" fmla="*/ 1459144 w 1459144"/>
                  <a:gd name="connsiteY5" fmla="*/ 176060 h 3099339"/>
                  <a:gd name="connsiteX6" fmla="*/ 1459144 w 1459144"/>
                  <a:gd name="connsiteY6" fmla="*/ 2923279 h 3099339"/>
                  <a:gd name="connsiteX7" fmla="*/ 1407577 w 1459144"/>
                  <a:gd name="connsiteY7" fmla="*/ 3047772 h 3099339"/>
                  <a:gd name="connsiteX8" fmla="*/ 1283084 w 1459144"/>
                  <a:gd name="connsiteY8" fmla="*/ 3099339 h 3099339"/>
                  <a:gd name="connsiteX9" fmla="*/ 176060 w 1459144"/>
                  <a:gd name="connsiteY9" fmla="*/ 3099339 h 3099339"/>
                  <a:gd name="connsiteX10" fmla="*/ 51567 w 1459144"/>
                  <a:gd name="connsiteY10" fmla="*/ 3047772 h 3099339"/>
                  <a:gd name="connsiteX11" fmla="*/ 0 w 1459144"/>
                  <a:gd name="connsiteY11" fmla="*/ 2923279 h 3099339"/>
                  <a:gd name="connsiteX12" fmla="*/ 0 w 1459144"/>
                  <a:gd name="connsiteY12" fmla="*/ 176060 h 309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9144" h="3099339">
                    <a:moveTo>
                      <a:pt x="0" y="176060"/>
                    </a:moveTo>
                    <a:cubicBezTo>
                      <a:pt x="0" y="129366"/>
                      <a:pt x="18549" y="84584"/>
                      <a:pt x="51567" y="51567"/>
                    </a:cubicBezTo>
                    <a:cubicBezTo>
                      <a:pt x="84585" y="18549"/>
                      <a:pt x="129366" y="0"/>
                      <a:pt x="176060" y="0"/>
                    </a:cubicBezTo>
                    <a:lnTo>
                      <a:pt x="1283084" y="0"/>
                    </a:lnTo>
                    <a:cubicBezTo>
                      <a:pt x="1329778" y="0"/>
                      <a:pt x="1374560" y="18549"/>
                      <a:pt x="1407577" y="51567"/>
                    </a:cubicBezTo>
                    <a:cubicBezTo>
                      <a:pt x="1440595" y="84585"/>
                      <a:pt x="1459144" y="129366"/>
                      <a:pt x="1459144" y="176060"/>
                    </a:cubicBezTo>
                    <a:lnTo>
                      <a:pt x="1459144" y="2923279"/>
                    </a:lnTo>
                    <a:cubicBezTo>
                      <a:pt x="1459144" y="2969973"/>
                      <a:pt x="1440595" y="3014755"/>
                      <a:pt x="1407577" y="3047772"/>
                    </a:cubicBezTo>
                    <a:cubicBezTo>
                      <a:pt x="1374559" y="3080790"/>
                      <a:pt x="1329778" y="3099339"/>
                      <a:pt x="1283084" y="3099339"/>
                    </a:cubicBezTo>
                    <a:lnTo>
                      <a:pt x="176060" y="3099339"/>
                    </a:lnTo>
                    <a:cubicBezTo>
                      <a:pt x="129366" y="3099339"/>
                      <a:pt x="84584" y="3080790"/>
                      <a:pt x="51567" y="3047772"/>
                    </a:cubicBezTo>
                    <a:cubicBezTo>
                      <a:pt x="18549" y="3014754"/>
                      <a:pt x="0" y="2969973"/>
                      <a:pt x="0" y="2923279"/>
                    </a:cubicBezTo>
                    <a:lnTo>
                      <a:pt x="0" y="176060"/>
                    </a:lnTo>
                    <a:close/>
                  </a:path>
                </a:pathLst>
              </a:custGeom>
              <a:solidFill>
                <a:schemeClr val="tx1">
                  <a:lumMod val="75000"/>
                  <a:lumOff val="2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07" name="Group 20"/>
              <p:cNvGrpSpPr/>
              <p:nvPr/>
            </p:nvGrpSpPr>
            <p:grpSpPr>
              <a:xfrm>
                <a:off x="3189614" y="1991493"/>
                <a:ext cx="23662" cy="645898"/>
                <a:chOff x="3392428" y="1951545"/>
                <a:chExt cx="27432" cy="735419"/>
              </a:xfrm>
            </p:grpSpPr>
            <p:sp>
              <p:nvSpPr>
                <p:cNvPr id="313" name="Rectangle 108"/>
                <p:cNvSpPr/>
                <p:nvPr/>
              </p:nvSpPr>
              <p:spPr>
                <a:xfrm>
                  <a:off x="3392428" y="1951545"/>
                  <a:ext cx="18288" cy="172821"/>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4" name="Rectangle 117"/>
                <p:cNvSpPr/>
                <p:nvPr/>
              </p:nvSpPr>
              <p:spPr>
                <a:xfrm>
                  <a:off x="3401572" y="2289545"/>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5" name="Rectangle 118"/>
                <p:cNvSpPr/>
                <p:nvPr/>
              </p:nvSpPr>
              <p:spPr>
                <a:xfrm>
                  <a:off x="3401572" y="2568092"/>
                  <a:ext cx="18288" cy="118872"/>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8" name="Freeform 93"/>
              <p:cNvSpPr/>
              <p:nvPr/>
            </p:nvSpPr>
            <p:spPr>
              <a:xfrm>
                <a:off x="3806686" y="4332856"/>
                <a:ext cx="256543" cy="261216"/>
              </a:xfrm>
              <a:custGeom>
                <a:avLst/>
                <a:gdLst>
                  <a:gd name="connsiteX0" fmla="*/ 0 w 256543"/>
                  <a:gd name="connsiteY0" fmla="*/ 130608 h 261216"/>
                  <a:gd name="connsiteX1" fmla="*/ 36755 w 256543"/>
                  <a:gd name="connsiteY1" fmla="*/ 39091 h 261216"/>
                  <a:gd name="connsiteX2" fmla="*/ 128272 w 256543"/>
                  <a:gd name="connsiteY2" fmla="*/ 0 h 261216"/>
                  <a:gd name="connsiteX3" fmla="*/ 219789 w 256543"/>
                  <a:gd name="connsiteY3" fmla="*/ 39091 h 261216"/>
                  <a:gd name="connsiteX4" fmla="*/ 256544 w 256543"/>
                  <a:gd name="connsiteY4" fmla="*/ 130608 h 261216"/>
                  <a:gd name="connsiteX5" fmla="*/ 219789 w 256543"/>
                  <a:gd name="connsiteY5" fmla="*/ 222125 h 261216"/>
                  <a:gd name="connsiteX6" fmla="*/ 128272 w 256543"/>
                  <a:gd name="connsiteY6" fmla="*/ 261216 h 261216"/>
                  <a:gd name="connsiteX7" fmla="*/ 36755 w 256543"/>
                  <a:gd name="connsiteY7" fmla="*/ 222125 h 261216"/>
                  <a:gd name="connsiteX8" fmla="*/ 0 w 256543"/>
                  <a:gd name="connsiteY8" fmla="*/ 130608 h 26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543" h="261216">
                    <a:moveTo>
                      <a:pt x="0" y="130608"/>
                    </a:moveTo>
                    <a:cubicBezTo>
                      <a:pt x="0" y="96377"/>
                      <a:pt x="13199" y="63514"/>
                      <a:pt x="36755" y="39091"/>
                    </a:cubicBezTo>
                    <a:cubicBezTo>
                      <a:pt x="60874" y="14086"/>
                      <a:pt x="93851" y="0"/>
                      <a:pt x="128272" y="0"/>
                    </a:cubicBezTo>
                    <a:cubicBezTo>
                      <a:pt x="162693" y="0"/>
                      <a:pt x="195670" y="14086"/>
                      <a:pt x="219789" y="39091"/>
                    </a:cubicBezTo>
                    <a:cubicBezTo>
                      <a:pt x="243346" y="63514"/>
                      <a:pt x="256544" y="96377"/>
                      <a:pt x="256544" y="130608"/>
                    </a:cubicBezTo>
                    <a:cubicBezTo>
                      <a:pt x="256544" y="164839"/>
                      <a:pt x="243345" y="197702"/>
                      <a:pt x="219789" y="222125"/>
                    </a:cubicBezTo>
                    <a:cubicBezTo>
                      <a:pt x="195670" y="247130"/>
                      <a:pt x="162693" y="261216"/>
                      <a:pt x="128272" y="261216"/>
                    </a:cubicBezTo>
                    <a:cubicBezTo>
                      <a:pt x="93851" y="261216"/>
                      <a:pt x="60874" y="247130"/>
                      <a:pt x="36755" y="222125"/>
                    </a:cubicBezTo>
                    <a:cubicBezTo>
                      <a:pt x="13198" y="197702"/>
                      <a:pt x="0" y="164839"/>
                      <a:pt x="0" y="130608"/>
                    </a:cubicBezTo>
                    <a:close/>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9" name="Freeform 96"/>
              <p:cNvSpPr/>
              <p:nvPr/>
            </p:nvSpPr>
            <p:spPr>
              <a:xfrm>
                <a:off x="3306742" y="1997538"/>
                <a:ext cx="1256433" cy="2276759"/>
              </a:xfrm>
              <a:custGeom>
                <a:avLst/>
                <a:gdLst>
                  <a:gd name="connsiteX0" fmla="*/ 0 w 1256433"/>
                  <a:gd name="connsiteY0" fmla="*/ 0 h 2276759"/>
                  <a:gd name="connsiteX1" fmla="*/ 1256433 w 1256433"/>
                  <a:gd name="connsiteY1" fmla="*/ 0 h 2276759"/>
                  <a:gd name="connsiteX2" fmla="*/ 1256433 w 1256433"/>
                  <a:gd name="connsiteY2" fmla="*/ 2276759 h 2276759"/>
                  <a:gd name="connsiteX3" fmla="*/ 0 w 1256433"/>
                  <a:gd name="connsiteY3" fmla="*/ 2276759 h 2276759"/>
                  <a:gd name="connsiteX4" fmla="*/ 0 w 1256433"/>
                  <a:gd name="connsiteY4" fmla="*/ 0 h 2276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6433" h="2276759">
                    <a:moveTo>
                      <a:pt x="0" y="0"/>
                    </a:moveTo>
                    <a:lnTo>
                      <a:pt x="1256433" y="0"/>
                    </a:lnTo>
                    <a:lnTo>
                      <a:pt x="1256433" y="2276759"/>
                    </a:lnTo>
                    <a:lnTo>
                      <a:pt x="0" y="2276759"/>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0" name="Freeform 99"/>
              <p:cNvSpPr/>
              <p:nvPr/>
            </p:nvSpPr>
            <p:spPr>
              <a:xfrm>
                <a:off x="3796931" y="1824436"/>
                <a:ext cx="276054" cy="32124"/>
              </a:xfrm>
              <a:custGeom>
                <a:avLst/>
                <a:gdLst>
                  <a:gd name="connsiteX0" fmla="*/ 0 w 276054"/>
                  <a:gd name="connsiteY0" fmla="*/ 16062 h 32124"/>
                  <a:gd name="connsiteX1" fmla="*/ 4704 w 276054"/>
                  <a:gd name="connsiteY1" fmla="*/ 4704 h 32124"/>
                  <a:gd name="connsiteX2" fmla="*/ 16062 w 276054"/>
                  <a:gd name="connsiteY2" fmla="*/ 0 h 32124"/>
                  <a:gd name="connsiteX3" fmla="*/ 259992 w 276054"/>
                  <a:gd name="connsiteY3" fmla="*/ 0 h 32124"/>
                  <a:gd name="connsiteX4" fmla="*/ 271350 w 276054"/>
                  <a:gd name="connsiteY4" fmla="*/ 4704 h 32124"/>
                  <a:gd name="connsiteX5" fmla="*/ 276054 w 276054"/>
                  <a:gd name="connsiteY5" fmla="*/ 16062 h 32124"/>
                  <a:gd name="connsiteX6" fmla="*/ 276054 w 276054"/>
                  <a:gd name="connsiteY6" fmla="*/ 16062 h 32124"/>
                  <a:gd name="connsiteX7" fmla="*/ 271350 w 276054"/>
                  <a:gd name="connsiteY7" fmla="*/ 27420 h 32124"/>
                  <a:gd name="connsiteX8" fmla="*/ 259992 w 276054"/>
                  <a:gd name="connsiteY8" fmla="*/ 32124 h 32124"/>
                  <a:gd name="connsiteX9" fmla="*/ 16062 w 276054"/>
                  <a:gd name="connsiteY9" fmla="*/ 32124 h 32124"/>
                  <a:gd name="connsiteX10" fmla="*/ 4704 w 276054"/>
                  <a:gd name="connsiteY10" fmla="*/ 27420 h 32124"/>
                  <a:gd name="connsiteX11" fmla="*/ 0 w 276054"/>
                  <a:gd name="connsiteY11" fmla="*/ 16062 h 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6054" h="32124">
                    <a:moveTo>
                      <a:pt x="0" y="16062"/>
                    </a:moveTo>
                    <a:cubicBezTo>
                      <a:pt x="0" y="11802"/>
                      <a:pt x="1692" y="7717"/>
                      <a:pt x="4704" y="4704"/>
                    </a:cubicBezTo>
                    <a:cubicBezTo>
                      <a:pt x="7716" y="1692"/>
                      <a:pt x="11802" y="0"/>
                      <a:pt x="16062" y="0"/>
                    </a:cubicBezTo>
                    <a:lnTo>
                      <a:pt x="259992" y="0"/>
                    </a:lnTo>
                    <a:cubicBezTo>
                      <a:pt x="264252" y="0"/>
                      <a:pt x="268337" y="1692"/>
                      <a:pt x="271350" y="4704"/>
                    </a:cubicBezTo>
                    <a:cubicBezTo>
                      <a:pt x="274362" y="7716"/>
                      <a:pt x="276054" y="11802"/>
                      <a:pt x="276054" y="16062"/>
                    </a:cubicBezTo>
                    <a:lnTo>
                      <a:pt x="276054" y="16062"/>
                    </a:lnTo>
                    <a:cubicBezTo>
                      <a:pt x="276054" y="20322"/>
                      <a:pt x="274362" y="24407"/>
                      <a:pt x="271350" y="27420"/>
                    </a:cubicBezTo>
                    <a:cubicBezTo>
                      <a:pt x="268338" y="30432"/>
                      <a:pt x="264252" y="32124"/>
                      <a:pt x="259992" y="32124"/>
                    </a:cubicBezTo>
                    <a:lnTo>
                      <a:pt x="16062" y="32124"/>
                    </a:lnTo>
                    <a:cubicBezTo>
                      <a:pt x="11802" y="32124"/>
                      <a:pt x="7717" y="30432"/>
                      <a:pt x="4704" y="27420"/>
                    </a:cubicBezTo>
                    <a:cubicBezTo>
                      <a:pt x="1692" y="24408"/>
                      <a:pt x="0" y="20322"/>
                      <a:pt x="0" y="16062"/>
                    </a:cubicBezTo>
                    <a:close/>
                  </a:path>
                </a:pathLst>
              </a:custGeom>
              <a:solidFill>
                <a:schemeClr val="bg1">
                  <a:lumMod val="85000"/>
                </a:schemeClr>
              </a:solid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1" name="Freeform 103"/>
              <p:cNvSpPr/>
              <p:nvPr/>
            </p:nvSpPr>
            <p:spPr>
              <a:xfrm>
                <a:off x="3911556" y="1704426"/>
                <a:ext cx="46804" cy="47657"/>
              </a:xfrm>
              <a:custGeom>
                <a:avLst/>
                <a:gdLst>
                  <a:gd name="connsiteX0" fmla="*/ 0 w 46804"/>
                  <a:gd name="connsiteY0" fmla="*/ 23829 h 47657"/>
                  <a:gd name="connsiteX1" fmla="*/ 6705 w 46804"/>
                  <a:gd name="connsiteY1" fmla="*/ 7132 h 47657"/>
                  <a:gd name="connsiteX2" fmla="*/ 23402 w 46804"/>
                  <a:gd name="connsiteY2" fmla="*/ 0 h 47657"/>
                  <a:gd name="connsiteX3" fmla="*/ 40099 w 46804"/>
                  <a:gd name="connsiteY3" fmla="*/ 7132 h 47657"/>
                  <a:gd name="connsiteX4" fmla="*/ 46804 w 46804"/>
                  <a:gd name="connsiteY4" fmla="*/ 23829 h 47657"/>
                  <a:gd name="connsiteX5" fmla="*/ 40099 w 46804"/>
                  <a:gd name="connsiteY5" fmla="*/ 40526 h 47657"/>
                  <a:gd name="connsiteX6" fmla="*/ 23402 w 46804"/>
                  <a:gd name="connsiteY6" fmla="*/ 47658 h 47657"/>
                  <a:gd name="connsiteX7" fmla="*/ 6705 w 46804"/>
                  <a:gd name="connsiteY7" fmla="*/ 40526 h 47657"/>
                  <a:gd name="connsiteX8" fmla="*/ 0 w 46804"/>
                  <a:gd name="connsiteY8" fmla="*/ 23829 h 47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804" h="47657">
                    <a:moveTo>
                      <a:pt x="0" y="23829"/>
                    </a:moveTo>
                    <a:cubicBezTo>
                      <a:pt x="0" y="17584"/>
                      <a:pt x="2408" y="11588"/>
                      <a:pt x="6705" y="7132"/>
                    </a:cubicBezTo>
                    <a:cubicBezTo>
                      <a:pt x="11105" y="2570"/>
                      <a:pt x="17122" y="0"/>
                      <a:pt x="23402" y="0"/>
                    </a:cubicBezTo>
                    <a:cubicBezTo>
                      <a:pt x="29682" y="0"/>
                      <a:pt x="35698" y="2570"/>
                      <a:pt x="40099" y="7132"/>
                    </a:cubicBezTo>
                    <a:cubicBezTo>
                      <a:pt x="44397" y="11588"/>
                      <a:pt x="46804" y="17583"/>
                      <a:pt x="46804" y="23829"/>
                    </a:cubicBezTo>
                    <a:cubicBezTo>
                      <a:pt x="46804" y="30074"/>
                      <a:pt x="44396" y="36070"/>
                      <a:pt x="40099" y="40526"/>
                    </a:cubicBezTo>
                    <a:cubicBezTo>
                      <a:pt x="35699" y="45088"/>
                      <a:pt x="29682" y="47658"/>
                      <a:pt x="23402" y="47658"/>
                    </a:cubicBezTo>
                    <a:cubicBezTo>
                      <a:pt x="17122" y="47658"/>
                      <a:pt x="11106" y="45088"/>
                      <a:pt x="6705" y="40526"/>
                    </a:cubicBezTo>
                    <a:cubicBezTo>
                      <a:pt x="2407" y="36070"/>
                      <a:pt x="0" y="30075"/>
                      <a:pt x="0" y="23829"/>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2" name="Freeform 104"/>
              <p:cNvSpPr/>
              <p:nvPr/>
            </p:nvSpPr>
            <p:spPr>
              <a:xfrm>
                <a:off x="4293042" y="1562392"/>
                <a:ext cx="198758" cy="40154"/>
              </a:xfrm>
              <a:custGeom>
                <a:avLst/>
                <a:gdLst>
                  <a:gd name="connsiteX0" fmla="*/ 0 w 198758"/>
                  <a:gd name="connsiteY0" fmla="*/ 0 h 40154"/>
                  <a:gd name="connsiteX1" fmla="*/ 198758 w 198758"/>
                  <a:gd name="connsiteY1" fmla="*/ 0 h 40154"/>
                  <a:gd name="connsiteX2" fmla="*/ 198758 w 198758"/>
                  <a:gd name="connsiteY2" fmla="*/ 40154 h 40154"/>
                  <a:gd name="connsiteX3" fmla="*/ 0 w 198758"/>
                  <a:gd name="connsiteY3" fmla="*/ 40154 h 40154"/>
                  <a:gd name="connsiteX4" fmla="*/ 0 w 198758"/>
                  <a:gd name="connsiteY4" fmla="*/ 0 h 40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758" h="40154">
                    <a:moveTo>
                      <a:pt x="0" y="0"/>
                    </a:moveTo>
                    <a:lnTo>
                      <a:pt x="198758" y="0"/>
                    </a:lnTo>
                    <a:lnTo>
                      <a:pt x="198758" y="40154"/>
                    </a:lnTo>
                    <a:lnTo>
                      <a:pt x="0" y="40154"/>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02" name="Rectangle 82"/>
            <p:cNvSpPr/>
            <p:nvPr/>
          </p:nvSpPr>
          <p:spPr>
            <a:xfrm>
              <a:off x="1635957" y="1682239"/>
              <a:ext cx="1256433" cy="5673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Step </a:t>
              </a:r>
              <a:r>
                <a:rPr lang="en-US" sz="17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01</a:t>
              </a:r>
              <a:endParaRPr lang="en-US" sz="17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03" name="Rectangle 83"/>
            <p:cNvSpPr/>
            <p:nvPr/>
          </p:nvSpPr>
          <p:spPr>
            <a:xfrm>
              <a:off x="1635957" y="2249559"/>
              <a:ext cx="1256433" cy="5673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Step </a:t>
              </a:r>
              <a:r>
                <a:rPr lang="en-US" altLang="zh-CN" sz="17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02</a:t>
              </a:r>
              <a:endParaRPr lang="en-US" altLang="zh-CN" sz="17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04" name="Rectangle 84"/>
            <p:cNvSpPr/>
            <p:nvPr/>
          </p:nvSpPr>
          <p:spPr>
            <a:xfrm>
              <a:off x="1635957" y="2816879"/>
              <a:ext cx="1256433" cy="56732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Step </a:t>
              </a:r>
              <a:r>
                <a:rPr lang="en-US" altLang="zh-CN" sz="17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03</a:t>
              </a:r>
              <a:endParaRPr lang="en-US" altLang="zh-CN" sz="17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sp>
          <p:nvSpPr>
            <p:cNvPr id="305" name="Rectangle 85"/>
            <p:cNvSpPr/>
            <p:nvPr/>
          </p:nvSpPr>
          <p:spPr>
            <a:xfrm>
              <a:off x="1635957" y="3384198"/>
              <a:ext cx="1256433" cy="56732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700"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Step </a:t>
              </a:r>
              <a:r>
                <a:rPr lang="en-US" altLang="zh-CN" sz="1700" b="1" dirty="0">
                  <a:solidFill>
                    <a:schemeClr val="bg1"/>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04</a:t>
              </a:r>
              <a:endParaRPr lang="en-US" altLang="zh-CN" sz="1700" b="1" dirty="0">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317" name="TextBox 59"/>
          <p:cNvSpPr txBox="1">
            <a:spLocks noChangeArrowheads="1"/>
          </p:cNvSpPr>
          <p:nvPr/>
        </p:nvSpPr>
        <p:spPr bwMode="auto">
          <a:xfrm flipH="1">
            <a:off x="4949927" y="1534408"/>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点击输入内容</a:t>
            </a:r>
            <a:endParaRPr lang="en-US" altLang="ko-KR" sz="1500"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8" name="矩形 317"/>
          <p:cNvSpPr>
            <a:spLocks noChangeArrowheads="1"/>
          </p:cNvSpPr>
          <p:nvPr/>
        </p:nvSpPr>
        <p:spPr bwMode="auto">
          <a:xfrm>
            <a:off x="4949928" y="1786858"/>
            <a:ext cx="3472178"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TextBox 59"/>
          <p:cNvSpPr txBox="1">
            <a:spLocks noChangeArrowheads="1"/>
          </p:cNvSpPr>
          <p:nvPr/>
        </p:nvSpPr>
        <p:spPr bwMode="auto">
          <a:xfrm flipH="1">
            <a:off x="4949927" y="2229783"/>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点击输入内容</a:t>
            </a:r>
            <a:endParaRPr lang="en-US" altLang="ko-KR" sz="1500"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矩形 41"/>
          <p:cNvSpPr>
            <a:spLocks noChangeArrowheads="1"/>
          </p:cNvSpPr>
          <p:nvPr/>
        </p:nvSpPr>
        <p:spPr bwMode="auto">
          <a:xfrm>
            <a:off x="4949928" y="2482233"/>
            <a:ext cx="3472178"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TextBox 59"/>
          <p:cNvSpPr txBox="1">
            <a:spLocks noChangeArrowheads="1"/>
          </p:cNvSpPr>
          <p:nvPr/>
        </p:nvSpPr>
        <p:spPr bwMode="auto">
          <a:xfrm flipH="1">
            <a:off x="4949927" y="2908905"/>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点击输入内容</a:t>
            </a:r>
            <a:endParaRPr lang="en-US" altLang="ko-KR" sz="1500"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3"/>
          <p:cNvSpPr>
            <a:spLocks noChangeArrowheads="1"/>
          </p:cNvSpPr>
          <p:nvPr/>
        </p:nvSpPr>
        <p:spPr bwMode="auto">
          <a:xfrm>
            <a:off x="4949928" y="3161355"/>
            <a:ext cx="3472178"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TextBox 59"/>
          <p:cNvSpPr txBox="1">
            <a:spLocks noChangeArrowheads="1"/>
          </p:cNvSpPr>
          <p:nvPr/>
        </p:nvSpPr>
        <p:spPr bwMode="auto">
          <a:xfrm flipH="1">
            <a:off x="4949927" y="3594755"/>
            <a:ext cx="1968804"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点击输入内容</a:t>
            </a:r>
            <a:endParaRPr lang="en-US" altLang="ko-KR" sz="1500" kern="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矩形 45"/>
          <p:cNvSpPr>
            <a:spLocks noChangeArrowheads="1"/>
          </p:cNvSpPr>
          <p:nvPr/>
        </p:nvSpPr>
        <p:spPr bwMode="auto">
          <a:xfrm>
            <a:off x="4949928" y="3847205"/>
            <a:ext cx="3472178"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认识上的不足</a:t>
            </a:r>
          </a:p>
        </p:txBody>
      </p:sp>
      <p:grpSp>
        <p:nvGrpSpPr>
          <p:cNvPr id="55" name="组合 54"/>
          <p:cNvGrpSpPr/>
          <p:nvPr/>
        </p:nvGrpSpPr>
        <p:grpSpPr>
          <a:xfrm rot="16200000">
            <a:off x="-72602" y="294246"/>
            <a:ext cx="288028" cy="162280"/>
            <a:chOff x="4355980" y="615740"/>
            <a:chExt cx="432044" cy="243422"/>
          </a:xfrm>
          <a:solidFill>
            <a:srgbClr val="C00000"/>
          </a:solidFill>
        </p:grpSpPr>
        <p:sp>
          <p:nvSpPr>
            <p:cNvPr id="56" name="等腰三角形 55"/>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57" name="任意多边形 56"/>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54"/>
                                        </p:tgtEl>
                                        <p:attrNameLst>
                                          <p:attrName>style.visibility</p:attrName>
                                        </p:attrNameLst>
                                      </p:cBhvr>
                                      <p:to>
                                        <p:strVal val="visible"/>
                                      </p:to>
                                    </p:set>
                                    <p:animEffect transition="in" filter="wipe(right)">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270"/>
                                        </p:tgtEl>
                                        <p:attrNameLst>
                                          <p:attrName>style.visibility</p:attrName>
                                        </p:attrNameLst>
                                      </p:cBhvr>
                                      <p:to>
                                        <p:strVal val="visible"/>
                                      </p:to>
                                    </p:set>
                                    <p:animEffect transition="in" filter="fade">
                                      <p:cBhvr>
                                        <p:cTn id="18" dur="1000"/>
                                        <p:tgtEl>
                                          <p:spTgt spid="270"/>
                                        </p:tgtEl>
                                      </p:cBhvr>
                                    </p:animEffect>
                                    <p:anim calcmode="lin" valueType="num">
                                      <p:cBhvr>
                                        <p:cTn id="19" dur="1000" fill="hold"/>
                                        <p:tgtEl>
                                          <p:spTgt spid="270"/>
                                        </p:tgtEl>
                                        <p:attrNameLst>
                                          <p:attrName>ppt_x</p:attrName>
                                        </p:attrNameLst>
                                      </p:cBhvr>
                                      <p:tavLst>
                                        <p:tav tm="0">
                                          <p:val>
                                            <p:strVal val="#ppt_x"/>
                                          </p:val>
                                        </p:tav>
                                        <p:tav tm="100000">
                                          <p:val>
                                            <p:strVal val="#ppt_x"/>
                                          </p:val>
                                        </p:tav>
                                      </p:tavLst>
                                    </p:anim>
                                    <p:anim calcmode="lin" valueType="num">
                                      <p:cBhvr>
                                        <p:cTn id="20" dur="1000" fill="hold"/>
                                        <p:tgtEl>
                                          <p:spTgt spid="27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95"/>
                                        </p:tgtEl>
                                        <p:attrNameLst>
                                          <p:attrName>style.visibility</p:attrName>
                                        </p:attrNameLst>
                                      </p:cBhvr>
                                      <p:to>
                                        <p:strVal val="visible"/>
                                      </p:to>
                                    </p:set>
                                    <p:animEffect transition="in" filter="fade">
                                      <p:cBhvr>
                                        <p:cTn id="23" dur="1000"/>
                                        <p:tgtEl>
                                          <p:spTgt spid="295"/>
                                        </p:tgtEl>
                                      </p:cBhvr>
                                    </p:animEffect>
                                    <p:anim calcmode="lin" valueType="num">
                                      <p:cBhvr>
                                        <p:cTn id="24" dur="1000" fill="hold"/>
                                        <p:tgtEl>
                                          <p:spTgt spid="295"/>
                                        </p:tgtEl>
                                        <p:attrNameLst>
                                          <p:attrName>ppt_x</p:attrName>
                                        </p:attrNameLst>
                                      </p:cBhvr>
                                      <p:tavLst>
                                        <p:tav tm="0">
                                          <p:val>
                                            <p:strVal val="#ppt_x"/>
                                          </p:val>
                                        </p:tav>
                                        <p:tav tm="100000">
                                          <p:val>
                                            <p:strVal val="#ppt_x"/>
                                          </p:val>
                                        </p:tav>
                                      </p:tavLst>
                                    </p:anim>
                                    <p:anim calcmode="lin" valueType="num">
                                      <p:cBhvr>
                                        <p:cTn id="25" dur="1000" fill="hold"/>
                                        <p:tgtEl>
                                          <p:spTgt spid="29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300"/>
                                        </p:tgtEl>
                                        <p:attrNameLst>
                                          <p:attrName>style.visibility</p:attrName>
                                        </p:attrNameLst>
                                      </p:cBhvr>
                                      <p:to>
                                        <p:strVal val="visible"/>
                                      </p:to>
                                    </p:set>
                                    <p:animEffect transition="in" filter="fade">
                                      <p:cBhvr>
                                        <p:cTn id="28" dur="1000"/>
                                        <p:tgtEl>
                                          <p:spTgt spid="300"/>
                                        </p:tgtEl>
                                      </p:cBhvr>
                                    </p:animEffect>
                                    <p:anim calcmode="lin" valueType="num">
                                      <p:cBhvr>
                                        <p:cTn id="29" dur="1000" fill="hold"/>
                                        <p:tgtEl>
                                          <p:spTgt spid="300"/>
                                        </p:tgtEl>
                                        <p:attrNameLst>
                                          <p:attrName>ppt_x</p:attrName>
                                        </p:attrNameLst>
                                      </p:cBhvr>
                                      <p:tavLst>
                                        <p:tav tm="0">
                                          <p:val>
                                            <p:strVal val="#ppt_x"/>
                                          </p:val>
                                        </p:tav>
                                        <p:tav tm="100000">
                                          <p:val>
                                            <p:strVal val="#ppt_x"/>
                                          </p:val>
                                        </p:tav>
                                      </p:tavLst>
                                    </p:anim>
                                    <p:anim calcmode="lin" valueType="num">
                                      <p:cBhvr>
                                        <p:cTn id="30" dur="1000" fill="hold"/>
                                        <p:tgtEl>
                                          <p:spTgt spid="30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17"/>
                                        </p:tgtEl>
                                        <p:attrNameLst>
                                          <p:attrName>style.visibility</p:attrName>
                                        </p:attrNameLst>
                                      </p:cBhvr>
                                      <p:to>
                                        <p:strVal val="visible"/>
                                      </p:to>
                                    </p:set>
                                    <p:animEffect transition="in" filter="fade">
                                      <p:cBhvr>
                                        <p:cTn id="33" dur="1000"/>
                                        <p:tgtEl>
                                          <p:spTgt spid="317"/>
                                        </p:tgtEl>
                                      </p:cBhvr>
                                    </p:animEffect>
                                    <p:anim calcmode="lin" valueType="num">
                                      <p:cBhvr>
                                        <p:cTn id="34" dur="1000" fill="hold"/>
                                        <p:tgtEl>
                                          <p:spTgt spid="317"/>
                                        </p:tgtEl>
                                        <p:attrNameLst>
                                          <p:attrName>ppt_x</p:attrName>
                                        </p:attrNameLst>
                                      </p:cBhvr>
                                      <p:tavLst>
                                        <p:tav tm="0">
                                          <p:val>
                                            <p:strVal val="#ppt_x"/>
                                          </p:val>
                                        </p:tav>
                                        <p:tav tm="100000">
                                          <p:val>
                                            <p:strVal val="#ppt_x"/>
                                          </p:val>
                                        </p:tav>
                                      </p:tavLst>
                                    </p:anim>
                                    <p:anim calcmode="lin" valueType="num">
                                      <p:cBhvr>
                                        <p:cTn id="35" dur="1000" fill="hold"/>
                                        <p:tgtEl>
                                          <p:spTgt spid="317"/>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18"/>
                                        </p:tgtEl>
                                        <p:attrNameLst>
                                          <p:attrName>style.visibility</p:attrName>
                                        </p:attrNameLst>
                                      </p:cBhvr>
                                      <p:to>
                                        <p:strVal val="visible"/>
                                      </p:to>
                                    </p:set>
                                    <p:animEffect transition="in" filter="fade">
                                      <p:cBhvr>
                                        <p:cTn id="38" dur="1000"/>
                                        <p:tgtEl>
                                          <p:spTgt spid="318"/>
                                        </p:tgtEl>
                                      </p:cBhvr>
                                    </p:animEffect>
                                    <p:anim calcmode="lin" valueType="num">
                                      <p:cBhvr>
                                        <p:cTn id="39" dur="1000" fill="hold"/>
                                        <p:tgtEl>
                                          <p:spTgt spid="318"/>
                                        </p:tgtEl>
                                        <p:attrNameLst>
                                          <p:attrName>ppt_x</p:attrName>
                                        </p:attrNameLst>
                                      </p:cBhvr>
                                      <p:tavLst>
                                        <p:tav tm="0">
                                          <p:val>
                                            <p:strVal val="#ppt_x"/>
                                          </p:val>
                                        </p:tav>
                                        <p:tav tm="100000">
                                          <p:val>
                                            <p:strVal val="#ppt_x"/>
                                          </p:val>
                                        </p:tav>
                                      </p:tavLst>
                                    </p:anim>
                                    <p:anim calcmode="lin" valueType="num">
                                      <p:cBhvr>
                                        <p:cTn id="40" dur="1000" fill="hold"/>
                                        <p:tgtEl>
                                          <p:spTgt spid="31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1000"/>
                                        <p:tgtEl>
                                          <p:spTgt spid="41"/>
                                        </p:tgtEl>
                                      </p:cBhvr>
                                    </p:animEffect>
                                    <p:anim calcmode="lin" valueType="num">
                                      <p:cBhvr>
                                        <p:cTn id="44" dur="1000" fill="hold"/>
                                        <p:tgtEl>
                                          <p:spTgt spid="41"/>
                                        </p:tgtEl>
                                        <p:attrNameLst>
                                          <p:attrName>ppt_x</p:attrName>
                                        </p:attrNameLst>
                                      </p:cBhvr>
                                      <p:tavLst>
                                        <p:tav tm="0">
                                          <p:val>
                                            <p:strVal val="#ppt_x"/>
                                          </p:val>
                                        </p:tav>
                                        <p:tav tm="100000">
                                          <p:val>
                                            <p:strVal val="#ppt_x"/>
                                          </p:val>
                                        </p:tav>
                                      </p:tavLst>
                                    </p:anim>
                                    <p:anim calcmode="lin" valueType="num">
                                      <p:cBhvr>
                                        <p:cTn id="45" dur="1000" fill="hold"/>
                                        <p:tgtEl>
                                          <p:spTgt spid="4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2"/>
                                        </p:tgtEl>
                                        <p:attrNameLst>
                                          <p:attrName>style.visibility</p:attrName>
                                        </p:attrNameLst>
                                      </p:cBhvr>
                                      <p:to>
                                        <p:strVal val="visible"/>
                                      </p:to>
                                    </p:set>
                                    <p:animEffect transition="in" filter="fade">
                                      <p:cBhvr>
                                        <p:cTn id="48" dur="1000"/>
                                        <p:tgtEl>
                                          <p:spTgt spid="42"/>
                                        </p:tgtEl>
                                      </p:cBhvr>
                                    </p:animEffect>
                                    <p:anim calcmode="lin" valueType="num">
                                      <p:cBhvr>
                                        <p:cTn id="49" dur="1000" fill="hold"/>
                                        <p:tgtEl>
                                          <p:spTgt spid="42"/>
                                        </p:tgtEl>
                                        <p:attrNameLst>
                                          <p:attrName>ppt_x</p:attrName>
                                        </p:attrNameLst>
                                      </p:cBhvr>
                                      <p:tavLst>
                                        <p:tav tm="0">
                                          <p:val>
                                            <p:strVal val="#ppt_x"/>
                                          </p:val>
                                        </p:tav>
                                        <p:tav tm="100000">
                                          <p:val>
                                            <p:strVal val="#ppt_x"/>
                                          </p:val>
                                        </p:tav>
                                      </p:tavLst>
                                    </p:anim>
                                    <p:anim calcmode="lin" valueType="num">
                                      <p:cBhvr>
                                        <p:cTn id="50" dur="1000" fill="hold"/>
                                        <p:tgtEl>
                                          <p:spTgt spid="42"/>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Effect transition="in" filter="fade">
                                      <p:cBhvr>
                                        <p:cTn id="53" dur="1000"/>
                                        <p:tgtEl>
                                          <p:spTgt spid="43"/>
                                        </p:tgtEl>
                                      </p:cBhvr>
                                    </p:animEffect>
                                    <p:anim calcmode="lin" valueType="num">
                                      <p:cBhvr>
                                        <p:cTn id="54" dur="1000" fill="hold"/>
                                        <p:tgtEl>
                                          <p:spTgt spid="43"/>
                                        </p:tgtEl>
                                        <p:attrNameLst>
                                          <p:attrName>ppt_x</p:attrName>
                                        </p:attrNameLst>
                                      </p:cBhvr>
                                      <p:tavLst>
                                        <p:tav tm="0">
                                          <p:val>
                                            <p:strVal val="#ppt_x"/>
                                          </p:val>
                                        </p:tav>
                                        <p:tav tm="100000">
                                          <p:val>
                                            <p:strVal val="#ppt_x"/>
                                          </p:val>
                                        </p:tav>
                                      </p:tavLst>
                                    </p:anim>
                                    <p:anim calcmode="lin" valueType="num">
                                      <p:cBhvr>
                                        <p:cTn id="55" dur="1000" fill="hold"/>
                                        <p:tgtEl>
                                          <p:spTgt spid="4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1000"/>
                                        <p:tgtEl>
                                          <p:spTgt spid="44"/>
                                        </p:tgtEl>
                                      </p:cBhvr>
                                    </p:animEffect>
                                    <p:anim calcmode="lin" valueType="num">
                                      <p:cBhvr>
                                        <p:cTn id="59" dur="1000" fill="hold"/>
                                        <p:tgtEl>
                                          <p:spTgt spid="44"/>
                                        </p:tgtEl>
                                        <p:attrNameLst>
                                          <p:attrName>ppt_x</p:attrName>
                                        </p:attrNameLst>
                                      </p:cBhvr>
                                      <p:tavLst>
                                        <p:tav tm="0">
                                          <p:val>
                                            <p:strVal val="#ppt_x"/>
                                          </p:val>
                                        </p:tav>
                                        <p:tav tm="100000">
                                          <p:val>
                                            <p:strVal val="#ppt_x"/>
                                          </p:val>
                                        </p:tav>
                                      </p:tavLst>
                                    </p:anim>
                                    <p:anim calcmode="lin" valueType="num">
                                      <p:cBhvr>
                                        <p:cTn id="60" dur="1000" fill="hold"/>
                                        <p:tgtEl>
                                          <p:spTgt spid="4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00"/>
                                        <p:tgtEl>
                                          <p:spTgt spid="45"/>
                                        </p:tgtEl>
                                      </p:cBhvr>
                                    </p:animEffect>
                                    <p:anim calcmode="lin" valueType="num">
                                      <p:cBhvr>
                                        <p:cTn id="64" dur="1000" fill="hold"/>
                                        <p:tgtEl>
                                          <p:spTgt spid="45"/>
                                        </p:tgtEl>
                                        <p:attrNameLst>
                                          <p:attrName>ppt_x</p:attrName>
                                        </p:attrNameLst>
                                      </p:cBhvr>
                                      <p:tavLst>
                                        <p:tav tm="0">
                                          <p:val>
                                            <p:strVal val="#ppt_x"/>
                                          </p:val>
                                        </p:tav>
                                        <p:tav tm="100000">
                                          <p:val>
                                            <p:strVal val="#ppt_x"/>
                                          </p:val>
                                        </p:tav>
                                      </p:tavLst>
                                    </p:anim>
                                    <p:anim calcmode="lin" valueType="num">
                                      <p:cBhvr>
                                        <p:cTn id="65" dur="1000" fill="hold"/>
                                        <p:tgtEl>
                                          <p:spTgt spid="4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1000"/>
                                        <p:tgtEl>
                                          <p:spTgt spid="46"/>
                                        </p:tgtEl>
                                      </p:cBhvr>
                                    </p:animEffect>
                                    <p:anim calcmode="lin" valueType="num">
                                      <p:cBhvr>
                                        <p:cTn id="69" dur="1000" fill="hold"/>
                                        <p:tgtEl>
                                          <p:spTgt spid="46"/>
                                        </p:tgtEl>
                                        <p:attrNameLst>
                                          <p:attrName>ppt_x</p:attrName>
                                        </p:attrNameLst>
                                      </p:cBhvr>
                                      <p:tavLst>
                                        <p:tav tm="0">
                                          <p:val>
                                            <p:strVal val="#ppt_x"/>
                                          </p:val>
                                        </p:tav>
                                        <p:tav tm="100000">
                                          <p:val>
                                            <p:strVal val="#ppt_x"/>
                                          </p:val>
                                        </p:tav>
                                      </p:tavLst>
                                    </p:anim>
                                    <p:anim calcmode="lin" valueType="num">
                                      <p:cBhvr>
                                        <p:cTn id="70"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 grpId="0"/>
      <p:bldP spid="318" grpId="0"/>
      <p:bldP spid="41" grpId="0"/>
      <p:bldP spid="42" grpId="0"/>
      <p:bldP spid="43" grpId="0"/>
      <p:bldP spid="44" grpId="0"/>
      <p:bldP spid="45" grpId="0"/>
      <p:bldP spid="46"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10"/>
          <p:cNvSpPr/>
          <p:nvPr/>
        </p:nvSpPr>
        <p:spPr>
          <a:xfrm>
            <a:off x="3707903" y="1219200"/>
            <a:ext cx="4555616" cy="32004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35">
              <a:tabLst>
                <a:tab pos="1841500" algn="l"/>
              </a:tabLst>
            </a:pP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Rectangle 22"/>
          <p:cNvSpPr/>
          <p:nvPr/>
        </p:nvSpPr>
        <p:spPr>
          <a:xfrm>
            <a:off x="914401" y="1419225"/>
            <a:ext cx="3743324" cy="14763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矩形 47"/>
          <p:cNvSpPr>
            <a:spLocks noChangeArrowheads="1"/>
          </p:cNvSpPr>
          <p:nvPr/>
        </p:nvSpPr>
        <p:spPr bwMode="auto">
          <a:xfrm>
            <a:off x="1127880" y="1915951"/>
            <a:ext cx="3358396" cy="783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10000"/>
              </a:lnSpc>
              <a:spcBef>
                <a:spcPct val="0"/>
              </a:spcBef>
            </a:pPr>
            <a:r>
              <a:rPr lang="zh-CN" altLang="en-US" sz="1100" dirty="0">
                <a:solidFill>
                  <a:schemeClr val="bg1"/>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a:t>
            </a:r>
          </a:p>
        </p:txBody>
      </p:sp>
      <p:sp>
        <p:nvSpPr>
          <p:cNvPr id="45" name="矩形 3"/>
          <p:cNvSpPr>
            <a:spLocks noChangeArrowheads="1"/>
          </p:cNvSpPr>
          <p:nvPr/>
        </p:nvSpPr>
        <p:spPr bwMode="auto">
          <a:xfrm>
            <a:off x="1127879" y="1573288"/>
            <a:ext cx="1411915" cy="31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7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graphicFrame>
        <p:nvGraphicFramePr>
          <p:cNvPr id="5" name="图表 4"/>
          <p:cNvGraphicFramePr/>
          <p:nvPr/>
        </p:nvGraphicFramePr>
        <p:xfrm>
          <a:off x="914401" y="3036500"/>
          <a:ext cx="2827421" cy="1459300"/>
        </p:xfrm>
        <a:graphic>
          <a:graphicData uri="http://schemas.openxmlformats.org/drawingml/2006/chart">
            <c:chart xmlns:c="http://schemas.openxmlformats.org/drawingml/2006/chart" xmlns:r="http://schemas.openxmlformats.org/officeDocument/2006/relationships" r:id="rId5"/>
          </a:graphicData>
        </a:graphic>
      </p:graphicFrame>
      <p:sp>
        <p:nvSpPr>
          <p:cNvPr id="18"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t>管理上的不足</a:t>
            </a:r>
          </a:p>
        </p:txBody>
      </p:sp>
      <p:grpSp>
        <p:nvGrpSpPr>
          <p:cNvPr id="19" name="组合 18"/>
          <p:cNvGrpSpPr/>
          <p:nvPr/>
        </p:nvGrpSpPr>
        <p:grpSpPr>
          <a:xfrm rot="16200000">
            <a:off x="-72602" y="294246"/>
            <a:ext cx="288028" cy="162280"/>
            <a:chOff x="4355980" y="615740"/>
            <a:chExt cx="432044" cy="243422"/>
          </a:xfrm>
          <a:solidFill>
            <a:srgbClr val="C00000"/>
          </a:solidFill>
        </p:grpSpPr>
        <p:sp>
          <p:nvSpPr>
            <p:cNvPr id="20" name="等腰三角形 19"/>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21" name="任意多边形 20"/>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randombar(horizontal)">
                                      <p:cBhvr>
                                        <p:cTn id="18" dur="500"/>
                                        <p:tgtEl>
                                          <p:spTgt spid="3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grpId="0" nodeType="click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randombar(horizontal)">
                                      <p:cBhvr>
                                        <p:cTn id="3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4" grpId="0"/>
      <p:bldP spid="45" grpId="0"/>
      <p:bldGraphic spid="5" grpId="0">
        <p:bldAsOne/>
      </p:bldGraphic>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37"/>
          <p:cNvGrpSpPr/>
          <p:nvPr/>
        </p:nvGrpSpPr>
        <p:grpSpPr>
          <a:xfrm>
            <a:off x="5609157" y="2520404"/>
            <a:ext cx="3534845" cy="1208245"/>
            <a:chOff x="5609156" y="2166976"/>
            <a:chExt cx="3534845" cy="1208245"/>
          </a:xfrm>
          <a:solidFill>
            <a:srgbClr val="002060"/>
          </a:solidFill>
        </p:grpSpPr>
        <p:sp>
          <p:nvSpPr>
            <p:cNvPr id="44"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grp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grp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grp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2" name="Group 71"/>
          <p:cNvGrpSpPr/>
          <p:nvPr/>
        </p:nvGrpSpPr>
        <p:grpSpPr>
          <a:xfrm>
            <a:off x="5268097" y="2181989"/>
            <a:ext cx="3875904" cy="1546659"/>
            <a:chOff x="5268097" y="2376729"/>
            <a:chExt cx="3875904" cy="1546659"/>
          </a:xfrm>
          <a:solidFill>
            <a:srgbClr val="C00000"/>
          </a:solidFill>
        </p:grpSpPr>
        <p:sp>
          <p:nvSpPr>
            <p:cNvPr id="53"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6" name="Group 70"/>
          <p:cNvGrpSpPr/>
          <p:nvPr/>
        </p:nvGrpSpPr>
        <p:grpSpPr>
          <a:xfrm>
            <a:off x="4884739" y="1795985"/>
            <a:ext cx="4259263" cy="1932663"/>
            <a:chOff x="4884738" y="1990725"/>
            <a:chExt cx="4259263" cy="1932663"/>
          </a:xfrm>
          <a:solidFill>
            <a:schemeClr val="accent2"/>
          </a:solidFill>
        </p:grpSpPr>
        <p:sp>
          <p:nvSpPr>
            <p:cNvPr id="57"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solidFill>
              <a:srgbClr val="002060"/>
            </a:solid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solidFill>
              <a:srgbClr val="002060"/>
            </a:solid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solidFill>
              <a:srgbClr val="002060"/>
            </a:solidFill>
            <a:ln w="9525">
              <a:noFill/>
              <a:round/>
            </a:ln>
          </p:spPr>
          <p:txBody>
            <a:bodyPr vert="horz" wrap="square" lIns="121920" tIns="60960" rIns="121920" bIns="60960" numCol="1" anchor="t" anchorCtr="0" compatLnSpc="1"/>
            <a:lstStyle/>
            <a:p>
              <a:endParaRPr lang="en-US" sz="2700">
                <a:latin typeface="微软雅黑" panose="020B0503020204020204" pitchFamily="34" charset="-122"/>
                <a:ea typeface="微软雅黑" panose="020B0503020204020204" pitchFamily="34" charset="-122"/>
                <a:sym typeface="微软雅黑" panose="020B0503020204020204" pitchFamily="34" charset="-122"/>
              </a:endParaRPr>
            </a:p>
          </p:txBody>
        </p:sp>
      </p:grpSp>
      <p:cxnSp>
        <p:nvCxnSpPr>
          <p:cNvPr id="60" name="Straight Connector 79"/>
          <p:cNvCxnSpPr/>
          <p:nvPr/>
        </p:nvCxnSpPr>
        <p:spPr>
          <a:xfrm flipV="1">
            <a:off x="3592682" y="2539581"/>
            <a:ext cx="2008445" cy="919"/>
          </a:xfrm>
          <a:prstGeom prst="line">
            <a:avLst/>
          </a:prstGeom>
          <a:ln w="12700">
            <a:solidFill>
              <a:srgbClr val="002060"/>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4" name="Elbow Connector 120"/>
          <p:cNvCxnSpPr/>
          <p:nvPr/>
        </p:nvCxnSpPr>
        <p:spPr>
          <a:xfrm>
            <a:off x="3275410" y="1613046"/>
            <a:ext cx="2049953" cy="616191"/>
          </a:xfrm>
          <a:prstGeom prst="bentConnector3">
            <a:avLst>
              <a:gd name="adj1" fmla="val 14785"/>
            </a:avLst>
          </a:prstGeom>
          <a:ln w="12700">
            <a:solidFill>
              <a:srgbClr val="C00000"/>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5" name="Elbow Connector 126"/>
          <p:cNvCxnSpPr>
            <a:endCxn id="118" idx="2"/>
          </p:cNvCxnSpPr>
          <p:nvPr/>
        </p:nvCxnSpPr>
        <p:spPr>
          <a:xfrm flipV="1">
            <a:off x="3275410" y="2837505"/>
            <a:ext cx="2440483" cy="657687"/>
          </a:xfrm>
          <a:prstGeom prst="bentConnector3">
            <a:avLst>
              <a:gd name="adj1" fmla="val 12532"/>
            </a:avLst>
          </a:prstGeom>
          <a:ln w="12700">
            <a:solidFill>
              <a:srgbClr val="C00000"/>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16" name="Oval 76"/>
          <p:cNvSpPr>
            <a:spLocks noChangeAspect="1"/>
          </p:cNvSpPr>
          <p:nvPr/>
        </p:nvSpPr>
        <p:spPr>
          <a:xfrm>
            <a:off x="5325363" y="2146987"/>
            <a:ext cx="189341" cy="189339"/>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7" name="Oval 80"/>
          <p:cNvSpPr>
            <a:spLocks noChangeAspect="1"/>
          </p:cNvSpPr>
          <p:nvPr/>
        </p:nvSpPr>
        <p:spPr>
          <a:xfrm>
            <a:off x="5506456" y="2444911"/>
            <a:ext cx="189341" cy="189339"/>
          </a:xfrm>
          <a:prstGeom prst="ellipse">
            <a:avLst/>
          </a:prstGeom>
          <a:solidFill>
            <a:srgbClr val="00206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Oval 83"/>
          <p:cNvSpPr>
            <a:spLocks noChangeAspect="1"/>
          </p:cNvSpPr>
          <p:nvPr/>
        </p:nvSpPr>
        <p:spPr>
          <a:xfrm>
            <a:off x="5715893" y="2742836"/>
            <a:ext cx="189341" cy="189339"/>
          </a:xfrm>
          <a:prstGeom prst="ellipse">
            <a:avLst/>
          </a:prstGeom>
          <a:solidFill>
            <a:srgbClr val="C00000"/>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b="1" dirty="0">
              <a:solidFill>
                <a:schemeClr val="tx2">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9" name="Oval 133"/>
          <p:cNvSpPr/>
          <p:nvPr/>
        </p:nvSpPr>
        <p:spPr>
          <a:xfrm>
            <a:off x="4853979" y="3495193"/>
            <a:ext cx="466913" cy="466910"/>
          </a:xfrm>
          <a:prstGeom prst="ellipse">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1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01</a:t>
            </a:r>
          </a:p>
        </p:txBody>
      </p:sp>
      <p:sp>
        <p:nvSpPr>
          <p:cNvPr id="120" name="Oval 134"/>
          <p:cNvSpPr/>
          <p:nvPr/>
        </p:nvSpPr>
        <p:spPr>
          <a:xfrm>
            <a:off x="5192953" y="3495193"/>
            <a:ext cx="466913" cy="466910"/>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1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02</a:t>
            </a:r>
          </a:p>
        </p:txBody>
      </p:sp>
      <p:sp>
        <p:nvSpPr>
          <p:cNvPr id="121" name="Oval 135"/>
          <p:cNvSpPr/>
          <p:nvPr/>
        </p:nvSpPr>
        <p:spPr>
          <a:xfrm>
            <a:off x="5560500" y="3495193"/>
            <a:ext cx="466913" cy="466910"/>
          </a:xfrm>
          <a:prstGeom prst="ellipse">
            <a:avLst/>
          </a:prstGeom>
          <a:solidFill>
            <a:schemeClr val="bg1"/>
          </a:solid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sz="1100" b="1"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03</a:t>
            </a:r>
          </a:p>
        </p:txBody>
      </p:sp>
      <p:sp>
        <p:nvSpPr>
          <p:cNvPr id="122" name="TextBox 59"/>
          <p:cNvSpPr txBox="1">
            <a:spLocks noChangeArrowheads="1"/>
          </p:cNvSpPr>
          <p:nvPr/>
        </p:nvSpPr>
        <p:spPr bwMode="auto">
          <a:xfrm flipH="1">
            <a:off x="6669247" y="1843575"/>
            <a:ext cx="1968804" cy="288535"/>
          </a:xfrm>
          <a:prstGeom prst="rect">
            <a:avLst/>
          </a:prstGeom>
          <a:noFill/>
          <a:ln>
            <a:noFill/>
          </a:ln>
        </p:spPr>
        <p:txBody>
          <a:bodyPr wrap="square" lIns="68573" tIns="34287" rIns="68573" bIns="34287"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57175" indent="-257175">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3" name="TextBox 59"/>
          <p:cNvSpPr txBox="1">
            <a:spLocks noChangeArrowheads="1"/>
          </p:cNvSpPr>
          <p:nvPr/>
        </p:nvSpPr>
        <p:spPr bwMode="auto">
          <a:xfrm flipH="1">
            <a:off x="6669247" y="2204285"/>
            <a:ext cx="1968804" cy="288535"/>
          </a:xfrm>
          <a:prstGeom prst="rect">
            <a:avLst/>
          </a:prstGeom>
          <a:noFill/>
          <a:ln>
            <a:noFill/>
          </a:ln>
        </p:spPr>
        <p:txBody>
          <a:bodyPr wrap="square" lIns="68573" tIns="34287" rIns="68573" bIns="34287"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57175" indent="-257175">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4" name="TextBox 59"/>
          <p:cNvSpPr txBox="1">
            <a:spLocks noChangeArrowheads="1"/>
          </p:cNvSpPr>
          <p:nvPr/>
        </p:nvSpPr>
        <p:spPr bwMode="auto">
          <a:xfrm flipH="1">
            <a:off x="6669247" y="2540220"/>
            <a:ext cx="1968804" cy="288535"/>
          </a:xfrm>
          <a:prstGeom prst="rect">
            <a:avLst/>
          </a:prstGeom>
          <a:noFill/>
          <a:ln>
            <a:noFill/>
          </a:ln>
        </p:spPr>
        <p:txBody>
          <a:bodyPr wrap="square" lIns="68573" tIns="34287" rIns="68573" bIns="34287"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257175" indent="-257175">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5" name="TextBox 59"/>
          <p:cNvSpPr txBox="1">
            <a:spLocks noChangeArrowheads="1"/>
          </p:cNvSpPr>
          <p:nvPr/>
        </p:nvSpPr>
        <p:spPr bwMode="auto">
          <a:xfrm flipH="1">
            <a:off x="806609" y="1384587"/>
            <a:ext cx="1913595"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latin typeface="微软雅黑" panose="020B0503020204020204" pitchFamily="34" charset="-122"/>
                <a:ea typeface="微软雅黑" panose="020B0503020204020204" pitchFamily="34" charset="-122"/>
                <a:sym typeface="微软雅黑" panose="020B0503020204020204" pitchFamily="34" charset="-122"/>
              </a:rPr>
              <a:t>点击输入标题</a:t>
            </a:r>
            <a:endParaRPr lang="en-US" altLang="ko-KR" sz="15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6" name="矩形 125"/>
          <p:cNvSpPr>
            <a:spLocks noChangeArrowheads="1"/>
          </p:cNvSpPr>
          <p:nvPr/>
        </p:nvSpPr>
        <p:spPr bwMode="auto">
          <a:xfrm>
            <a:off x="806609" y="1679844"/>
            <a:ext cx="2341862"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latin typeface="微软雅黑" panose="020B0503020204020204" pitchFamily="34" charset="-122"/>
                <a:sym typeface="微软雅黑" panose="020B0503020204020204" pitchFamily="34" charset="-122"/>
              </a:rPr>
              <a:t>请在此输入文字内容，请在此输入文字内容，请在此输入文字内容，</a:t>
            </a:r>
            <a:endParaRPr lang="zh-CN" altLang="en-US" sz="1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7" name="TextBox 59"/>
          <p:cNvSpPr txBox="1">
            <a:spLocks noChangeArrowheads="1"/>
          </p:cNvSpPr>
          <p:nvPr/>
        </p:nvSpPr>
        <p:spPr bwMode="auto">
          <a:xfrm flipH="1">
            <a:off x="806609" y="2245254"/>
            <a:ext cx="1913595"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latin typeface="微软雅黑" panose="020B0503020204020204" pitchFamily="34" charset="-122"/>
                <a:ea typeface="微软雅黑" panose="020B0503020204020204" pitchFamily="34" charset="-122"/>
                <a:sym typeface="微软雅黑" panose="020B0503020204020204" pitchFamily="34" charset="-122"/>
              </a:rPr>
              <a:t>点击输入标题</a:t>
            </a:r>
            <a:endParaRPr lang="en-US" altLang="ko-KR" sz="15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8" name="矩形 127"/>
          <p:cNvSpPr>
            <a:spLocks noChangeArrowheads="1"/>
          </p:cNvSpPr>
          <p:nvPr/>
        </p:nvSpPr>
        <p:spPr bwMode="auto">
          <a:xfrm>
            <a:off x="806609" y="2540512"/>
            <a:ext cx="2341862"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latin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129" name="TextBox 59"/>
          <p:cNvSpPr txBox="1">
            <a:spLocks noChangeArrowheads="1"/>
          </p:cNvSpPr>
          <p:nvPr/>
        </p:nvSpPr>
        <p:spPr bwMode="auto">
          <a:xfrm flipH="1">
            <a:off x="806609" y="3105922"/>
            <a:ext cx="1913595" cy="300076"/>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1500" b="1" dirty="0">
                <a:latin typeface="微软雅黑" panose="020B0503020204020204" pitchFamily="34" charset="-122"/>
                <a:ea typeface="微软雅黑" panose="020B0503020204020204" pitchFamily="34" charset="-122"/>
                <a:sym typeface="微软雅黑" panose="020B0503020204020204" pitchFamily="34" charset="-122"/>
              </a:rPr>
              <a:t>点击输入标题</a:t>
            </a:r>
            <a:endParaRPr lang="en-US" altLang="ko-KR" sz="1500" kern="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0" name="矩形 129"/>
          <p:cNvSpPr>
            <a:spLocks noChangeArrowheads="1"/>
          </p:cNvSpPr>
          <p:nvPr/>
        </p:nvSpPr>
        <p:spPr bwMode="auto">
          <a:xfrm>
            <a:off x="794578" y="3401180"/>
            <a:ext cx="2461862" cy="455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latin typeface="微软雅黑" panose="020B0503020204020204" pitchFamily="34" charset="-122"/>
                <a:sym typeface="微软雅黑" panose="020B0503020204020204" pitchFamily="34" charset="-122"/>
              </a:rPr>
              <a:t>请在此输入文字内容，请在此输入文字内容，请在此输入文字内容，</a:t>
            </a:r>
          </a:p>
        </p:txBody>
      </p:sp>
      <p:sp>
        <p:nvSpPr>
          <p:cNvPr id="46"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执行力问题</a:t>
            </a:r>
          </a:p>
        </p:txBody>
      </p:sp>
      <p:grpSp>
        <p:nvGrpSpPr>
          <p:cNvPr id="47" name="组合 46"/>
          <p:cNvGrpSpPr/>
          <p:nvPr/>
        </p:nvGrpSpPr>
        <p:grpSpPr>
          <a:xfrm rot="16200000">
            <a:off x="-72602" y="294246"/>
            <a:ext cx="288028" cy="162280"/>
            <a:chOff x="4355980" y="615740"/>
            <a:chExt cx="432044" cy="243422"/>
          </a:xfrm>
          <a:solidFill>
            <a:srgbClr val="C00000"/>
          </a:solidFill>
        </p:grpSpPr>
        <p:sp>
          <p:nvSpPr>
            <p:cNvPr id="48" name="等腰三角形 47"/>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49" name="任意多边形 48"/>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right)">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wipe(down)">
                                      <p:cBhvr>
                                        <p:cTn id="18" dur="500"/>
                                        <p:tgtEl>
                                          <p:spTgt spid="56"/>
                                        </p:tgtEl>
                                      </p:cBhvr>
                                    </p:animEffect>
                                  </p:childTnLst>
                                </p:cTn>
                              </p:par>
                              <p:par>
                                <p:cTn id="19" presetID="22" presetClass="entr" presetSubtype="4"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Effect transition="in" filter="wipe(down)">
                                      <p:cBhvr>
                                        <p:cTn id="21" dur="500"/>
                                        <p:tgtEl>
                                          <p:spTgt spid="52"/>
                                        </p:tgtEl>
                                      </p:cBhvr>
                                    </p:animEffect>
                                  </p:childTnLst>
                                </p:cTn>
                              </p:par>
                              <p:par>
                                <p:cTn id="22" presetID="22" presetClass="entr" presetSubtype="4"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down)">
                                      <p:cBhvr>
                                        <p:cTn id="24" dur="500"/>
                                        <p:tgtEl>
                                          <p:spTgt spid="43"/>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19"/>
                                        </p:tgtEl>
                                        <p:attrNameLst>
                                          <p:attrName>style.visibility</p:attrName>
                                        </p:attrNameLst>
                                      </p:cBhvr>
                                      <p:to>
                                        <p:strVal val="visible"/>
                                      </p:to>
                                    </p:set>
                                    <p:anim calcmode="lin" valueType="num">
                                      <p:cBhvr>
                                        <p:cTn id="29" dur="500" fill="hold"/>
                                        <p:tgtEl>
                                          <p:spTgt spid="119"/>
                                        </p:tgtEl>
                                        <p:attrNameLst>
                                          <p:attrName>ppt_w</p:attrName>
                                        </p:attrNameLst>
                                      </p:cBhvr>
                                      <p:tavLst>
                                        <p:tav tm="0">
                                          <p:val>
                                            <p:fltVal val="0"/>
                                          </p:val>
                                        </p:tav>
                                        <p:tav tm="100000">
                                          <p:val>
                                            <p:strVal val="#ppt_w"/>
                                          </p:val>
                                        </p:tav>
                                      </p:tavLst>
                                    </p:anim>
                                    <p:anim calcmode="lin" valueType="num">
                                      <p:cBhvr>
                                        <p:cTn id="30" dur="500" fill="hold"/>
                                        <p:tgtEl>
                                          <p:spTgt spid="119"/>
                                        </p:tgtEl>
                                        <p:attrNameLst>
                                          <p:attrName>ppt_h</p:attrName>
                                        </p:attrNameLst>
                                      </p:cBhvr>
                                      <p:tavLst>
                                        <p:tav tm="0">
                                          <p:val>
                                            <p:fltVal val="0"/>
                                          </p:val>
                                        </p:tav>
                                        <p:tav tm="100000">
                                          <p:val>
                                            <p:strVal val="#ppt_h"/>
                                          </p:val>
                                        </p:tav>
                                      </p:tavLst>
                                    </p:anim>
                                    <p:animEffect transition="in" filter="fade">
                                      <p:cBhvr>
                                        <p:cTn id="31" dur="500"/>
                                        <p:tgtEl>
                                          <p:spTgt spid="119"/>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20"/>
                                        </p:tgtEl>
                                        <p:attrNameLst>
                                          <p:attrName>style.visibility</p:attrName>
                                        </p:attrNameLst>
                                      </p:cBhvr>
                                      <p:to>
                                        <p:strVal val="visible"/>
                                      </p:to>
                                    </p:set>
                                    <p:anim calcmode="lin" valueType="num">
                                      <p:cBhvr>
                                        <p:cTn id="34" dur="500" fill="hold"/>
                                        <p:tgtEl>
                                          <p:spTgt spid="120"/>
                                        </p:tgtEl>
                                        <p:attrNameLst>
                                          <p:attrName>ppt_w</p:attrName>
                                        </p:attrNameLst>
                                      </p:cBhvr>
                                      <p:tavLst>
                                        <p:tav tm="0">
                                          <p:val>
                                            <p:fltVal val="0"/>
                                          </p:val>
                                        </p:tav>
                                        <p:tav tm="100000">
                                          <p:val>
                                            <p:strVal val="#ppt_w"/>
                                          </p:val>
                                        </p:tav>
                                      </p:tavLst>
                                    </p:anim>
                                    <p:anim calcmode="lin" valueType="num">
                                      <p:cBhvr>
                                        <p:cTn id="35" dur="500" fill="hold"/>
                                        <p:tgtEl>
                                          <p:spTgt spid="120"/>
                                        </p:tgtEl>
                                        <p:attrNameLst>
                                          <p:attrName>ppt_h</p:attrName>
                                        </p:attrNameLst>
                                      </p:cBhvr>
                                      <p:tavLst>
                                        <p:tav tm="0">
                                          <p:val>
                                            <p:fltVal val="0"/>
                                          </p:val>
                                        </p:tav>
                                        <p:tav tm="100000">
                                          <p:val>
                                            <p:strVal val="#ppt_h"/>
                                          </p:val>
                                        </p:tav>
                                      </p:tavLst>
                                    </p:anim>
                                    <p:animEffect transition="in" filter="fade">
                                      <p:cBhvr>
                                        <p:cTn id="36" dur="500"/>
                                        <p:tgtEl>
                                          <p:spTgt spid="12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1"/>
                                        </p:tgtEl>
                                        <p:attrNameLst>
                                          <p:attrName>style.visibility</p:attrName>
                                        </p:attrNameLst>
                                      </p:cBhvr>
                                      <p:to>
                                        <p:strVal val="visible"/>
                                      </p:to>
                                    </p:set>
                                    <p:anim calcmode="lin" valueType="num">
                                      <p:cBhvr>
                                        <p:cTn id="39" dur="500" fill="hold"/>
                                        <p:tgtEl>
                                          <p:spTgt spid="121"/>
                                        </p:tgtEl>
                                        <p:attrNameLst>
                                          <p:attrName>ppt_w</p:attrName>
                                        </p:attrNameLst>
                                      </p:cBhvr>
                                      <p:tavLst>
                                        <p:tav tm="0">
                                          <p:val>
                                            <p:fltVal val="0"/>
                                          </p:val>
                                        </p:tav>
                                        <p:tav tm="100000">
                                          <p:val>
                                            <p:strVal val="#ppt_w"/>
                                          </p:val>
                                        </p:tav>
                                      </p:tavLst>
                                    </p:anim>
                                    <p:anim calcmode="lin" valueType="num">
                                      <p:cBhvr>
                                        <p:cTn id="40" dur="500" fill="hold"/>
                                        <p:tgtEl>
                                          <p:spTgt spid="121"/>
                                        </p:tgtEl>
                                        <p:attrNameLst>
                                          <p:attrName>ppt_h</p:attrName>
                                        </p:attrNameLst>
                                      </p:cBhvr>
                                      <p:tavLst>
                                        <p:tav tm="0">
                                          <p:val>
                                            <p:fltVal val="0"/>
                                          </p:val>
                                        </p:tav>
                                        <p:tav tm="100000">
                                          <p:val>
                                            <p:strVal val="#ppt_h"/>
                                          </p:val>
                                        </p:tav>
                                      </p:tavLst>
                                    </p:anim>
                                    <p:animEffect transition="in" filter="fade">
                                      <p:cBhvr>
                                        <p:cTn id="41" dur="500"/>
                                        <p:tgtEl>
                                          <p:spTgt spid="121"/>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500"/>
                                        <p:tgtEl>
                                          <p:spTgt spid="114"/>
                                        </p:tgtEl>
                                      </p:cBhvr>
                                    </p:animEffect>
                                  </p:childTnLst>
                                </p:cTn>
                              </p:par>
                              <p:par>
                                <p:cTn id="47" presetID="10" presetClass="entr" presetSubtype="0" fill="hold"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nodeType="withEffect">
                                  <p:stCondLst>
                                    <p:cond delay="0"/>
                                  </p:stCondLst>
                                  <p:childTnLst>
                                    <p:set>
                                      <p:cBhvr>
                                        <p:cTn id="51" dur="1" fill="hold">
                                          <p:stCondLst>
                                            <p:cond delay="0"/>
                                          </p:stCondLst>
                                        </p:cTn>
                                        <p:tgtEl>
                                          <p:spTgt spid="115"/>
                                        </p:tgtEl>
                                        <p:attrNameLst>
                                          <p:attrName>style.visibility</p:attrName>
                                        </p:attrNameLst>
                                      </p:cBhvr>
                                      <p:to>
                                        <p:strVal val="visible"/>
                                      </p:to>
                                    </p:set>
                                    <p:animEffect transition="in" filter="fade">
                                      <p:cBhvr>
                                        <p:cTn id="52" dur="500"/>
                                        <p:tgtEl>
                                          <p:spTgt spid="115"/>
                                        </p:tgtEl>
                                      </p:cBhvr>
                                    </p:animEffect>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grpId="0" nodeType="clickEffect">
                                  <p:stCondLst>
                                    <p:cond delay="0"/>
                                  </p:stCondLst>
                                  <p:childTnLst>
                                    <p:set>
                                      <p:cBhvr>
                                        <p:cTn id="56" dur="1" fill="hold">
                                          <p:stCondLst>
                                            <p:cond delay="0"/>
                                          </p:stCondLst>
                                        </p:cTn>
                                        <p:tgtEl>
                                          <p:spTgt spid="125"/>
                                        </p:tgtEl>
                                        <p:attrNameLst>
                                          <p:attrName>style.visibility</p:attrName>
                                        </p:attrNameLst>
                                      </p:cBhvr>
                                      <p:to>
                                        <p:strVal val="visible"/>
                                      </p:to>
                                    </p:set>
                                    <p:animEffect transition="in" filter="fade">
                                      <p:cBhvr>
                                        <p:cTn id="57" dur="1000"/>
                                        <p:tgtEl>
                                          <p:spTgt spid="125"/>
                                        </p:tgtEl>
                                      </p:cBhvr>
                                    </p:animEffect>
                                    <p:anim calcmode="lin" valueType="num">
                                      <p:cBhvr>
                                        <p:cTn id="58" dur="1000" fill="hold"/>
                                        <p:tgtEl>
                                          <p:spTgt spid="125"/>
                                        </p:tgtEl>
                                        <p:attrNameLst>
                                          <p:attrName>ppt_x</p:attrName>
                                        </p:attrNameLst>
                                      </p:cBhvr>
                                      <p:tavLst>
                                        <p:tav tm="0">
                                          <p:val>
                                            <p:strVal val="#ppt_x"/>
                                          </p:val>
                                        </p:tav>
                                        <p:tav tm="100000">
                                          <p:val>
                                            <p:strVal val="#ppt_x"/>
                                          </p:val>
                                        </p:tav>
                                      </p:tavLst>
                                    </p:anim>
                                    <p:anim calcmode="lin" valueType="num">
                                      <p:cBhvr>
                                        <p:cTn id="59" dur="1000" fill="hold"/>
                                        <p:tgtEl>
                                          <p:spTgt spid="125"/>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26"/>
                                        </p:tgtEl>
                                        <p:attrNameLst>
                                          <p:attrName>style.visibility</p:attrName>
                                        </p:attrNameLst>
                                      </p:cBhvr>
                                      <p:to>
                                        <p:strVal val="visible"/>
                                      </p:to>
                                    </p:set>
                                    <p:animEffect transition="in" filter="fade">
                                      <p:cBhvr>
                                        <p:cTn id="62" dur="1000"/>
                                        <p:tgtEl>
                                          <p:spTgt spid="126"/>
                                        </p:tgtEl>
                                      </p:cBhvr>
                                    </p:animEffect>
                                    <p:anim calcmode="lin" valueType="num">
                                      <p:cBhvr>
                                        <p:cTn id="63" dur="1000" fill="hold"/>
                                        <p:tgtEl>
                                          <p:spTgt spid="126"/>
                                        </p:tgtEl>
                                        <p:attrNameLst>
                                          <p:attrName>ppt_x</p:attrName>
                                        </p:attrNameLst>
                                      </p:cBhvr>
                                      <p:tavLst>
                                        <p:tav tm="0">
                                          <p:val>
                                            <p:strVal val="#ppt_x"/>
                                          </p:val>
                                        </p:tav>
                                        <p:tav tm="100000">
                                          <p:val>
                                            <p:strVal val="#ppt_x"/>
                                          </p:val>
                                        </p:tav>
                                      </p:tavLst>
                                    </p:anim>
                                    <p:anim calcmode="lin" valueType="num">
                                      <p:cBhvr>
                                        <p:cTn id="64" dur="1000" fill="hold"/>
                                        <p:tgtEl>
                                          <p:spTgt spid="126"/>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27"/>
                                        </p:tgtEl>
                                        <p:attrNameLst>
                                          <p:attrName>style.visibility</p:attrName>
                                        </p:attrNameLst>
                                      </p:cBhvr>
                                      <p:to>
                                        <p:strVal val="visible"/>
                                      </p:to>
                                    </p:set>
                                    <p:animEffect transition="in" filter="fade">
                                      <p:cBhvr>
                                        <p:cTn id="67" dur="1000"/>
                                        <p:tgtEl>
                                          <p:spTgt spid="127"/>
                                        </p:tgtEl>
                                      </p:cBhvr>
                                    </p:animEffect>
                                    <p:anim calcmode="lin" valueType="num">
                                      <p:cBhvr>
                                        <p:cTn id="68" dur="1000" fill="hold"/>
                                        <p:tgtEl>
                                          <p:spTgt spid="127"/>
                                        </p:tgtEl>
                                        <p:attrNameLst>
                                          <p:attrName>ppt_x</p:attrName>
                                        </p:attrNameLst>
                                      </p:cBhvr>
                                      <p:tavLst>
                                        <p:tav tm="0">
                                          <p:val>
                                            <p:strVal val="#ppt_x"/>
                                          </p:val>
                                        </p:tav>
                                        <p:tav tm="100000">
                                          <p:val>
                                            <p:strVal val="#ppt_x"/>
                                          </p:val>
                                        </p:tav>
                                      </p:tavLst>
                                    </p:anim>
                                    <p:anim calcmode="lin" valueType="num">
                                      <p:cBhvr>
                                        <p:cTn id="69" dur="1000" fill="hold"/>
                                        <p:tgtEl>
                                          <p:spTgt spid="12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28"/>
                                        </p:tgtEl>
                                        <p:attrNameLst>
                                          <p:attrName>style.visibility</p:attrName>
                                        </p:attrNameLst>
                                      </p:cBhvr>
                                      <p:to>
                                        <p:strVal val="visible"/>
                                      </p:to>
                                    </p:set>
                                    <p:animEffect transition="in" filter="fade">
                                      <p:cBhvr>
                                        <p:cTn id="72" dur="1000"/>
                                        <p:tgtEl>
                                          <p:spTgt spid="128"/>
                                        </p:tgtEl>
                                      </p:cBhvr>
                                    </p:animEffect>
                                    <p:anim calcmode="lin" valueType="num">
                                      <p:cBhvr>
                                        <p:cTn id="73" dur="1000" fill="hold"/>
                                        <p:tgtEl>
                                          <p:spTgt spid="128"/>
                                        </p:tgtEl>
                                        <p:attrNameLst>
                                          <p:attrName>ppt_x</p:attrName>
                                        </p:attrNameLst>
                                      </p:cBhvr>
                                      <p:tavLst>
                                        <p:tav tm="0">
                                          <p:val>
                                            <p:strVal val="#ppt_x"/>
                                          </p:val>
                                        </p:tav>
                                        <p:tav tm="100000">
                                          <p:val>
                                            <p:strVal val="#ppt_x"/>
                                          </p:val>
                                        </p:tav>
                                      </p:tavLst>
                                    </p:anim>
                                    <p:anim calcmode="lin" valueType="num">
                                      <p:cBhvr>
                                        <p:cTn id="74" dur="1000" fill="hold"/>
                                        <p:tgtEl>
                                          <p:spTgt spid="128"/>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29"/>
                                        </p:tgtEl>
                                        <p:attrNameLst>
                                          <p:attrName>style.visibility</p:attrName>
                                        </p:attrNameLst>
                                      </p:cBhvr>
                                      <p:to>
                                        <p:strVal val="visible"/>
                                      </p:to>
                                    </p:set>
                                    <p:animEffect transition="in" filter="fade">
                                      <p:cBhvr>
                                        <p:cTn id="77" dur="1000"/>
                                        <p:tgtEl>
                                          <p:spTgt spid="129"/>
                                        </p:tgtEl>
                                      </p:cBhvr>
                                    </p:animEffect>
                                    <p:anim calcmode="lin" valueType="num">
                                      <p:cBhvr>
                                        <p:cTn id="78" dur="1000" fill="hold"/>
                                        <p:tgtEl>
                                          <p:spTgt spid="129"/>
                                        </p:tgtEl>
                                        <p:attrNameLst>
                                          <p:attrName>ppt_x</p:attrName>
                                        </p:attrNameLst>
                                      </p:cBhvr>
                                      <p:tavLst>
                                        <p:tav tm="0">
                                          <p:val>
                                            <p:strVal val="#ppt_x"/>
                                          </p:val>
                                        </p:tav>
                                        <p:tav tm="100000">
                                          <p:val>
                                            <p:strVal val="#ppt_x"/>
                                          </p:val>
                                        </p:tav>
                                      </p:tavLst>
                                    </p:anim>
                                    <p:anim calcmode="lin" valueType="num">
                                      <p:cBhvr>
                                        <p:cTn id="79" dur="1000" fill="hold"/>
                                        <p:tgtEl>
                                          <p:spTgt spid="12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30"/>
                                        </p:tgtEl>
                                        <p:attrNameLst>
                                          <p:attrName>style.visibility</p:attrName>
                                        </p:attrNameLst>
                                      </p:cBhvr>
                                      <p:to>
                                        <p:strVal val="visible"/>
                                      </p:to>
                                    </p:set>
                                    <p:animEffect transition="in" filter="fade">
                                      <p:cBhvr>
                                        <p:cTn id="82" dur="1000"/>
                                        <p:tgtEl>
                                          <p:spTgt spid="130"/>
                                        </p:tgtEl>
                                      </p:cBhvr>
                                    </p:animEffect>
                                    <p:anim calcmode="lin" valueType="num">
                                      <p:cBhvr>
                                        <p:cTn id="83" dur="1000" fill="hold"/>
                                        <p:tgtEl>
                                          <p:spTgt spid="130"/>
                                        </p:tgtEl>
                                        <p:attrNameLst>
                                          <p:attrName>ppt_x</p:attrName>
                                        </p:attrNameLst>
                                      </p:cBhvr>
                                      <p:tavLst>
                                        <p:tav tm="0">
                                          <p:val>
                                            <p:strVal val="#ppt_x"/>
                                          </p:val>
                                        </p:tav>
                                        <p:tav tm="100000">
                                          <p:val>
                                            <p:strVal val="#ppt_x"/>
                                          </p:val>
                                        </p:tav>
                                      </p:tavLst>
                                    </p:anim>
                                    <p:anim calcmode="lin" valueType="num">
                                      <p:cBhvr>
                                        <p:cTn id="84" dur="1000" fill="hold"/>
                                        <p:tgtEl>
                                          <p:spTgt spid="1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0" grpId="0" animBg="1"/>
      <p:bldP spid="121" grpId="0" animBg="1"/>
      <p:bldP spid="125" grpId="0"/>
      <p:bldP spid="126" grpId="0"/>
      <p:bldP spid="127" grpId="0"/>
      <p:bldP spid="128" grpId="0"/>
      <p:bldP spid="129" grpId="0"/>
      <p:bldP spid="130"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Block Arc 38"/>
          <p:cNvSpPr/>
          <p:nvPr/>
        </p:nvSpPr>
        <p:spPr>
          <a:xfrm>
            <a:off x="5150094" y="1967315"/>
            <a:ext cx="1663184" cy="1663184"/>
          </a:xfrm>
          <a:prstGeom prst="blockArc">
            <a:avLst>
              <a:gd name="adj1" fmla="val 10800000"/>
              <a:gd name="adj2" fmla="val 3"/>
              <a:gd name="adj3" fmla="val 15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Block Arc 37"/>
          <p:cNvSpPr/>
          <p:nvPr/>
        </p:nvSpPr>
        <p:spPr>
          <a:xfrm rot="10800000">
            <a:off x="3740446" y="1965154"/>
            <a:ext cx="1663184" cy="1663184"/>
          </a:xfrm>
          <a:prstGeom prst="blockArc">
            <a:avLst>
              <a:gd name="adj1" fmla="val 10800000"/>
              <a:gd name="adj2" fmla="val 3"/>
              <a:gd name="adj3" fmla="val 15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Block Arc 36"/>
          <p:cNvSpPr/>
          <p:nvPr/>
        </p:nvSpPr>
        <p:spPr>
          <a:xfrm>
            <a:off x="2332370" y="1980016"/>
            <a:ext cx="1663184" cy="1663184"/>
          </a:xfrm>
          <a:prstGeom prst="blockArc">
            <a:avLst>
              <a:gd name="adj1" fmla="val 10800000"/>
              <a:gd name="adj2" fmla="val 3"/>
              <a:gd name="adj3" fmla="val 15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Block Arc 51"/>
          <p:cNvSpPr/>
          <p:nvPr/>
        </p:nvSpPr>
        <p:spPr>
          <a:xfrm>
            <a:off x="921933" y="1967315"/>
            <a:ext cx="1663184" cy="1663184"/>
          </a:xfrm>
          <a:prstGeom prst="blockArc">
            <a:avLst>
              <a:gd name="adj1" fmla="val 10800000"/>
              <a:gd name="adj2" fmla="val 3"/>
              <a:gd name="adj3" fmla="val 1529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Block Arc 53"/>
          <p:cNvSpPr/>
          <p:nvPr/>
        </p:nvSpPr>
        <p:spPr>
          <a:xfrm>
            <a:off x="3740446" y="1967315"/>
            <a:ext cx="1663184" cy="1663184"/>
          </a:xfrm>
          <a:prstGeom prst="blockArc">
            <a:avLst>
              <a:gd name="adj1" fmla="val 10800000"/>
              <a:gd name="adj2" fmla="val 3"/>
              <a:gd name="adj3" fmla="val 1529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Block Arc 55"/>
          <p:cNvSpPr/>
          <p:nvPr/>
        </p:nvSpPr>
        <p:spPr>
          <a:xfrm>
            <a:off x="6558958" y="1967315"/>
            <a:ext cx="1663184" cy="1663184"/>
          </a:xfrm>
          <a:prstGeom prst="blockArc">
            <a:avLst>
              <a:gd name="adj1" fmla="val 10800000"/>
              <a:gd name="adj2" fmla="val 3"/>
              <a:gd name="adj3" fmla="val 1529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62"/>
          <p:cNvSpPr/>
          <p:nvPr/>
        </p:nvSpPr>
        <p:spPr>
          <a:xfrm>
            <a:off x="1266202" y="2309869"/>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C0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82880" rIns="158008" bIns="158008" numCol="1" spcCol="953" anchor="ctr" anchorCtr="0">
            <a:no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创新思路</a:t>
            </a:r>
          </a:p>
        </p:txBody>
      </p:sp>
      <p:sp>
        <p:nvSpPr>
          <p:cNvPr id="60" name="Freeform 63"/>
          <p:cNvSpPr/>
          <p:nvPr/>
        </p:nvSpPr>
        <p:spPr>
          <a:xfrm>
            <a:off x="2676217" y="2309869"/>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82880" rIns="158008" bIns="158008" numCol="1" spcCol="953" anchor="ctr" anchorCtr="0">
            <a:no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加强沟通</a:t>
            </a:r>
          </a:p>
        </p:txBody>
      </p:sp>
      <p:sp>
        <p:nvSpPr>
          <p:cNvPr id="61" name="Freeform 64"/>
          <p:cNvSpPr/>
          <p:nvPr/>
        </p:nvSpPr>
        <p:spPr>
          <a:xfrm>
            <a:off x="4086232" y="2309869"/>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C0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82880" rIns="158008" bIns="158008" numCol="1" spcCol="953" anchor="ctr" anchorCtr="0">
            <a:no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强化管理</a:t>
            </a:r>
          </a:p>
        </p:txBody>
      </p:sp>
      <p:sp>
        <p:nvSpPr>
          <p:cNvPr id="62" name="Freeform 65"/>
          <p:cNvSpPr/>
          <p:nvPr/>
        </p:nvSpPr>
        <p:spPr>
          <a:xfrm>
            <a:off x="5496247" y="2309869"/>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00206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82880" rIns="158008" bIns="158008" numCol="1" spcCol="953" anchor="ctr" anchorCtr="0">
            <a:no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利用资源</a:t>
            </a:r>
          </a:p>
        </p:txBody>
      </p:sp>
      <p:sp>
        <p:nvSpPr>
          <p:cNvPr id="63" name="Freeform 66"/>
          <p:cNvSpPr/>
          <p:nvPr/>
        </p:nvSpPr>
        <p:spPr>
          <a:xfrm>
            <a:off x="6906263" y="2309869"/>
            <a:ext cx="966528" cy="966528"/>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C0000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2880" tIns="182880" rIns="158008" bIns="158008" numCol="1" spcCol="953" anchor="ctr" anchorCtr="0">
            <a:noAutofit/>
          </a:bodyPr>
          <a:lstStyle/>
          <a:p>
            <a:pPr algn="ctr" defTabSz="913765" fontAlgn="auto">
              <a:spcBef>
                <a:spcPts val="0"/>
              </a:spcBef>
              <a:spcAft>
                <a:spcPts val="0"/>
              </a:spcAft>
              <a:defRPr/>
            </a:pPr>
            <a:r>
              <a:rPr lang="zh-CN" altLang="en-US" sz="1800" b="1" kern="0" dirty="0">
                <a:solidFill>
                  <a:schemeClr val="bg1"/>
                </a:solidFill>
                <a:latin typeface="微软雅黑" panose="020B0503020204020204" pitchFamily="34" charset="-122"/>
                <a:ea typeface="微软雅黑" panose="020B0503020204020204" pitchFamily="34" charset="-122"/>
              </a:rPr>
              <a:t> 执行 力</a:t>
            </a:r>
          </a:p>
        </p:txBody>
      </p:sp>
      <p:sp>
        <p:nvSpPr>
          <p:cNvPr id="84" name="Block Arc 35"/>
          <p:cNvSpPr/>
          <p:nvPr/>
        </p:nvSpPr>
        <p:spPr>
          <a:xfrm rot="10800000">
            <a:off x="921932" y="1965152"/>
            <a:ext cx="1663184" cy="1663184"/>
          </a:xfrm>
          <a:prstGeom prst="blockArc">
            <a:avLst>
              <a:gd name="adj1" fmla="val 10800000"/>
              <a:gd name="adj2" fmla="val 3"/>
              <a:gd name="adj3" fmla="val 15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Block Arc 52"/>
          <p:cNvSpPr/>
          <p:nvPr/>
        </p:nvSpPr>
        <p:spPr>
          <a:xfrm rot="10800000">
            <a:off x="2332372" y="1965154"/>
            <a:ext cx="1663184" cy="1663184"/>
          </a:xfrm>
          <a:prstGeom prst="blockArc">
            <a:avLst>
              <a:gd name="adj1" fmla="val 10800000"/>
              <a:gd name="adj2" fmla="val 3"/>
              <a:gd name="adj3" fmla="val 1529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6" name="Block Arc 39"/>
          <p:cNvSpPr/>
          <p:nvPr/>
        </p:nvSpPr>
        <p:spPr>
          <a:xfrm rot="10800000">
            <a:off x="6558958" y="1965154"/>
            <a:ext cx="1663184" cy="1663184"/>
          </a:xfrm>
          <a:prstGeom prst="blockArc">
            <a:avLst>
              <a:gd name="adj1" fmla="val 10800000"/>
              <a:gd name="adj2" fmla="val 3"/>
              <a:gd name="adj3" fmla="val 15291"/>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7" name="Block Arc 54"/>
          <p:cNvSpPr/>
          <p:nvPr/>
        </p:nvSpPr>
        <p:spPr>
          <a:xfrm rot="10800000">
            <a:off x="5150095" y="1965154"/>
            <a:ext cx="1663184" cy="1663184"/>
          </a:xfrm>
          <a:prstGeom prst="blockArc">
            <a:avLst>
              <a:gd name="adj1" fmla="val 10800000"/>
              <a:gd name="adj2" fmla="val 3"/>
              <a:gd name="adj3" fmla="val 15291"/>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89"/>
          <p:cNvSpPr/>
          <p:nvPr/>
        </p:nvSpPr>
        <p:spPr>
          <a:xfrm>
            <a:off x="1303386" y="1151634"/>
            <a:ext cx="90792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1" name="矩形 47"/>
          <p:cNvSpPr>
            <a:spLocks noChangeArrowheads="1"/>
          </p:cNvSpPr>
          <p:nvPr/>
        </p:nvSpPr>
        <p:spPr bwMode="auto">
          <a:xfrm>
            <a:off x="899593" y="1423807"/>
            <a:ext cx="171551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92" name="矩形 91"/>
          <p:cNvSpPr/>
          <p:nvPr/>
        </p:nvSpPr>
        <p:spPr>
          <a:xfrm>
            <a:off x="4118073" y="1151634"/>
            <a:ext cx="90792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3" name="矩形 47"/>
          <p:cNvSpPr>
            <a:spLocks noChangeArrowheads="1"/>
          </p:cNvSpPr>
          <p:nvPr/>
        </p:nvSpPr>
        <p:spPr bwMode="auto">
          <a:xfrm>
            <a:off x="3714280" y="1423807"/>
            <a:ext cx="171551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94" name="矩形 93"/>
          <p:cNvSpPr/>
          <p:nvPr/>
        </p:nvSpPr>
        <p:spPr>
          <a:xfrm>
            <a:off x="6932687" y="1151634"/>
            <a:ext cx="90792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矩形 47"/>
          <p:cNvSpPr>
            <a:spLocks noChangeArrowheads="1"/>
          </p:cNvSpPr>
          <p:nvPr/>
        </p:nvSpPr>
        <p:spPr bwMode="auto">
          <a:xfrm>
            <a:off x="6528895" y="1423807"/>
            <a:ext cx="1715514"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96" name="矩形 95"/>
          <p:cNvSpPr/>
          <p:nvPr/>
        </p:nvSpPr>
        <p:spPr>
          <a:xfrm>
            <a:off x="2709999" y="3708628"/>
            <a:ext cx="90792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7" name="矩形 47"/>
          <p:cNvSpPr>
            <a:spLocks noChangeArrowheads="1"/>
          </p:cNvSpPr>
          <p:nvPr/>
        </p:nvSpPr>
        <p:spPr bwMode="auto">
          <a:xfrm>
            <a:off x="2427851" y="3980801"/>
            <a:ext cx="1472223" cy="44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98" name="矩形 97"/>
          <p:cNvSpPr/>
          <p:nvPr/>
        </p:nvSpPr>
        <p:spPr>
          <a:xfrm>
            <a:off x="5524687" y="3708628"/>
            <a:ext cx="907927" cy="300076"/>
          </a:xfrm>
          <a:prstGeom prst="rect">
            <a:avLst/>
          </a:prstGeom>
        </p:spPr>
        <p:txBody>
          <a:bodyPr wrap="none" lIns="68573" tIns="34287" rIns="68573" bIns="34287">
            <a:spAutoFit/>
          </a:bodyPr>
          <a:lstStyle/>
          <a:p>
            <a:pPr algn="ctr"/>
            <a:r>
              <a:rPr lang="zh-CN" altLang="en-US"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en-US" altLang="zh-CN" sz="1500" b="1"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9" name="矩形 47"/>
          <p:cNvSpPr>
            <a:spLocks noChangeArrowheads="1"/>
          </p:cNvSpPr>
          <p:nvPr/>
        </p:nvSpPr>
        <p:spPr bwMode="auto">
          <a:xfrm>
            <a:off x="5242539" y="3980801"/>
            <a:ext cx="1472223"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10000"/>
              </a:lnSpc>
              <a:spcBef>
                <a:spcPct val="0"/>
              </a:spcBef>
              <a:buNone/>
            </a:pP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31"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改善不足对策</a:t>
            </a:r>
          </a:p>
        </p:txBody>
      </p:sp>
      <p:grpSp>
        <p:nvGrpSpPr>
          <p:cNvPr id="32" name="组合 31"/>
          <p:cNvGrpSpPr/>
          <p:nvPr/>
        </p:nvGrpSpPr>
        <p:grpSpPr>
          <a:xfrm rot="16200000">
            <a:off x="-72602" y="294246"/>
            <a:ext cx="288028" cy="162280"/>
            <a:chOff x="4355980" y="615740"/>
            <a:chExt cx="432044" cy="243422"/>
          </a:xfrm>
          <a:solidFill>
            <a:srgbClr val="C00000"/>
          </a:solidFill>
        </p:grpSpPr>
        <p:sp>
          <p:nvSpPr>
            <p:cNvPr id="40" name="等腰三角形 39"/>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41" name="任意多边形 40"/>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right)">
                                      <p:cBhvr>
                                        <p:cTn id="13" dur="500"/>
                                        <p:tgtEl>
                                          <p:spTgt spid="3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6"/>
                                        </p:tgtEl>
                                        <p:attrNameLst>
                                          <p:attrName>style.visibility</p:attrName>
                                        </p:attrNameLst>
                                      </p:cBhvr>
                                      <p:to>
                                        <p:strVal val="visible"/>
                                      </p:to>
                                    </p:set>
                                    <p:animEffect transition="in" filter="fade">
                                      <p:cBhvr>
                                        <p:cTn id="18" dur="1000"/>
                                        <p:tgtEl>
                                          <p:spTgt spid="56"/>
                                        </p:tgtEl>
                                      </p:cBhvr>
                                    </p:animEffect>
                                    <p:anim calcmode="lin" valueType="num">
                                      <p:cBhvr>
                                        <p:cTn id="19" dur="1000" fill="hold"/>
                                        <p:tgtEl>
                                          <p:spTgt spid="56"/>
                                        </p:tgtEl>
                                        <p:attrNameLst>
                                          <p:attrName>ppt_x</p:attrName>
                                        </p:attrNameLst>
                                      </p:cBhvr>
                                      <p:tavLst>
                                        <p:tav tm="0">
                                          <p:val>
                                            <p:strVal val="#ppt_x"/>
                                          </p:val>
                                        </p:tav>
                                        <p:tav tm="100000">
                                          <p:val>
                                            <p:strVal val="#ppt_x"/>
                                          </p:val>
                                        </p:tav>
                                      </p:tavLst>
                                    </p:anim>
                                    <p:anim calcmode="lin" valueType="num">
                                      <p:cBhvr>
                                        <p:cTn id="20" dur="1000" fill="hold"/>
                                        <p:tgtEl>
                                          <p:spTgt spid="56"/>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61"/>
                                        </p:tgtEl>
                                        <p:attrNameLst>
                                          <p:attrName>style.visibility</p:attrName>
                                        </p:attrNameLst>
                                      </p:cBhvr>
                                      <p:to>
                                        <p:strVal val="visible"/>
                                      </p:to>
                                    </p:set>
                                    <p:animEffect transition="in" filter="fade">
                                      <p:cBhvr>
                                        <p:cTn id="23" dur="1000"/>
                                        <p:tgtEl>
                                          <p:spTgt spid="61"/>
                                        </p:tgtEl>
                                      </p:cBhvr>
                                    </p:animEffect>
                                    <p:anim calcmode="lin" valueType="num">
                                      <p:cBhvr>
                                        <p:cTn id="24" dur="1000" fill="hold"/>
                                        <p:tgtEl>
                                          <p:spTgt spid="61"/>
                                        </p:tgtEl>
                                        <p:attrNameLst>
                                          <p:attrName>ppt_x</p:attrName>
                                        </p:attrNameLst>
                                      </p:cBhvr>
                                      <p:tavLst>
                                        <p:tav tm="0">
                                          <p:val>
                                            <p:strVal val="#ppt_x"/>
                                          </p:val>
                                        </p:tav>
                                        <p:tav tm="100000">
                                          <p:val>
                                            <p:strVal val="#ppt_x"/>
                                          </p:val>
                                        </p:tav>
                                      </p:tavLst>
                                    </p:anim>
                                    <p:anim calcmode="lin" valueType="num">
                                      <p:cBhvr>
                                        <p:cTn id="25" dur="1000" fill="hold"/>
                                        <p:tgtEl>
                                          <p:spTgt spid="6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1000"/>
                                        <p:tgtEl>
                                          <p:spTgt spid="62"/>
                                        </p:tgtEl>
                                      </p:cBhvr>
                                    </p:animEffect>
                                    <p:anim calcmode="lin" valueType="num">
                                      <p:cBhvr>
                                        <p:cTn id="29" dur="1000" fill="hold"/>
                                        <p:tgtEl>
                                          <p:spTgt spid="62"/>
                                        </p:tgtEl>
                                        <p:attrNameLst>
                                          <p:attrName>ppt_x</p:attrName>
                                        </p:attrNameLst>
                                      </p:cBhvr>
                                      <p:tavLst>
                                        <p:tav tm="0">
                                          <p:val>
                                            <p:strVal val="#ppt_x"/>
                                          </p:val>
                                        </p:tav>
                                        <p:tav tm="100000">
                                          <p:val>
                                            <p:strVal val="#ppt_x"/>
                                          </p:val>
                                        </p:tav>
                                      </p:tavLst>
                                    </p:anim>
                                    <p:anim calcmode="lin" valueType="num">
                                      <p:cBhvr>
                                        <p:cTn id="30" dur="1000" fill="hold"/>
                                        <p:tgtEl>
                                          <p:spTgt spid="62"/>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1000"/>
                                        <p:tgtEl>
                                          <p:spTgt spid="33"/>
                                        </p:tgtEl>
                                      </p:cBhvr>
                                    </p:animEffect>
                                    <p:anim calcmode="lin" valueType="num">
                                      <p:cBhvr>
                                        <p:cTn id="34" dur="1000" fill="hold"/>
                                        <p:tgtEl>
                                          <p:spTgt spid="33"/>
                                        </p:tgtEl>
                                        <p:attrNameLst>
                                          <p:attrName>ppt_x</p:attrName>
                                        </p:attrNameLst>
                                      </p:cBhvr>
                                      <p:tavLst>
                                        <p:tav tm="0">
                                          <p:val>
                                            <p:strVal val="#ppt_x"/>
                                          </p:val>
                                        </p:tav>
                                        <p:tav tm="100000">
                                          <p:val>
                                            <p:strVal val="#ppt_x"/>
                                          </p:val>
                                        </p:tav>
                                      </p:tavLst>
                                    </p:anim>
                                    <p:anim calcmode="lin" valueType="num">
                                      <p:cBhvr>
                                        <p:cTn id="35" dur="1000" fill="hold"/>
                                        <p:tgtEl>
                                          <p:spTgt spid="3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3"/>
                                        </p:tgtEl>
                                        <p:attrNameLst>
                                          <p:attrName>style.visibility</p:attrName>
                                        </p:attrNameLst>
                                      </p:cBhvr>
                                      <p:to>
                                        <p:strVal val="visible"/>
                                      </p:to>
                                    </p:set>
                                    <p:animEffect transition="in" filter="fade">
                                      <p:cBhvr>
                                        <p:cTn id="43" dur="1000"/>
                                        <p:tgtEl>
                                          <p:spTgt spid="63"/>
                                        </p:tgtEl>
                                      </p:cBhvr>
                                    </p:animEffect>
                                    <p:anim calcmode="lin" valueType="num">
                                      <p:cBhvr>
                                        <p:cTn id="44" dur="1000" fill="hold"/>
                                        <p:tgtEl>
                                          <p:spTgt spid="63"/>
                                        </p:tgtEl>
                                        <p:attrNameLst>
                                          <p:attrName>ppt_x</p:attrName>
                                        </p:attrNameLst>
                                      </p:cBhvr>
                                      <p:tavLst>
                                        <p:tav tm="0">
                                          <p:val>
                                            <p:strVal val="#ppt_x"/>
                                          </p:val>
                                        </p:tav>
                                        <p:tav tm="100000">
                                          <p:val>
                                            <p:strVal val="#ppt_x"/>
                                          </p:val>
                                        </p:tav>
                                      </p:tavLst>
                                    </p:anim>
                                    <p:anim calcmode="lin" valueType="num">
                                      <p:cBhvr>
                                        <p:cTn id="45" dur="1000" fill="hold"/>
                                        <p:tgtEl>
                                          <p:spTgt spid="6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1000"/>
                                        <p:tgtEl>
                                          <p:spTgt spid="60"/>
                                        </p:tgtEl>
                                      </p:cBhvr>
                                    </p:animEffect>
                                    <p:anim calcmode="lin" valueType="num">
                                      <p:cBhvr>
                                        <p:cTn id="49" dur="1000" fill="hold"/>
                                        <p:tgtEl>
                                          <p:spTgt spid="60"/>
                                        </p:tgtEl>
                                        <p:attrNameLst>
                                          <p:attrName>ppt_x</p:attrName>
                                        </p:attrNameLst>
                                      </p:cBhvr>
                                      <p:tavLst>
                                        <p:tav tm="0">
                                          <p:val>
                                            <p:strVal val="#ppt_x"/>
                                          </p:val>
                                        </p:tav>
                                        <p:tav tm="100000">
                                          <p:val>
                                            <p:strVal val="#ppt_x"/>
                                          </p:val>
                                        </p:tav>
                                      </p:tavLst>
                                    </p:anim>
                                    <p:anim calcmode="lin" valueType="num">
                                      <p:cBhvr>
                                        <p:cTn id="50" dur="1000" fill="hold"/>
                                        <p:tgtEl>
                                          <p:spTgt spid="6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1000"/>
                                        <p:tgtEl>
                                          <p:spTgt spid="35"/>
                                        </p:tgtEl>
                                      </p:cBhvr>
                                    </p:animEffect>
                                    <p:anim calcmode="lin" valueType="num">
                                      <p:cBhvr>
                                        <p:cTn id="54" dur="1000" fill="hold"/>
                                        <p:tgtEl>
                                          <p:spTgt spid="35"/>
                                        </p:tgtEl>
                                        <p:attrNameLst>
                                          <p:attrName>ppt_x</p:attrName>
                                        </p:attrNameLst>
                                      </p:cBhvr>
                                      <p:tavLst>
                                        <p:tav tm="0">
                                          <p:val>
                                            <p:strVal val="#ppt_x"/>
                                          </p:val>
                                        </p:tav>
                                        <p:tav tm="100000">
                                          <p:val>
                                            <p:strVal val="#ppt_x"/>
                                          </p:val>
                                        </p:tav>
                                      </p:tavLst>
                                    </p:anim>
                                    <p:anim calcmode="lin" valueType="num">
                                      <p:cBhvr>
                                        <p:cTn id="55" dur="1000" fill="hold"/>
                                        <p:tgtEl>
                                          <p:spTgt spid="3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fade">
                                      <p:cBhvr>
                                        <p:cTn id="58" dur="1000"/>
                                        <p:tgtEl>
                                          <p:spTgt spid="59"/>
                                        </p:tgtEl>
                                      </p:cBhvr>
                                    </p:animEffect>
                                    <p:anim calcmode="lin" valueType="num">
                                      <p:cBhvr>
                                        <p:cTn id="59" dur="1000" fill="hold"/>
                                        <p:tgtEl>
                                          <p:spTgt spid="59"/>
                                        </p:tgtEl>
                                        <p:attrNameLst>
                                          <p:attrName>ppt_x</p:attrName>
                                        </p:attrNameLst>
                                      </p:cBhvr>
                                      <p:tavLst>
                                        <p:tav tm="0">
                                          <p:val>
                                            <p:strVal val="#ppt_x"/>
                                          </p:val>
                                        </p:tav>
                                        <p:tav tm="100000">
                                          <p:val>
                                            <p:strVal val="#ppt_x"/>
                                          </p:val>
                                        </p:tav>
                                      </p:tavLst>
                                    </p:anim>
                                    <p:anim calcmode="lin" valueType="num">
                                      <p:cBhvr>
                                        <p:cTn id="60" dur="1000" fill="hold"/>
                                        <p:tgtEl>
                                          <p:spTgt spid="5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fade">
                                      <p:cBhvr>
                                        <p:cTn id="63" dur="1000"/>
                                        <p:tgtEl>
                                          <p:spTgt spid="84"/>
                                        </p:tgtEl>
                                      </p:cBhvr>
                                    </p:animEffect>
                                    <p:anim calcmode="lin" valueType="num">
                                      <p:cBhvr>
                                        <p:cTn id="64" dur="1000" fill="hold"/>
                                        <p:tgtEl>
                                          <p:spTgt spid="84"/>
                                        </p:tgtEl>
                                        <p:attrNameLst>
                                          <p:attrName>ppt_x</p:attrName>
                                        </p:attrNameLst>
                                      </p:cBhvr>
                                      <p:tavLst>
                                        <p:tav tm="0">
                                          <p:val>
                                            <p:strVal val="#ppt_x"/>
                                          </p:val>
                                        </p:tav>
                                        <p:tav tm="100000">
                                          <p:val>
                                            <p:strVal val="#ppt_x"/>
                                          </p:val>
                                        </p:tav>
                                      </p:tavLst>
                                    </p:anim>
                                    <p:anim calcmode="lin" valueType="num">
                                      <p:cBhvr>
                                        <p:cTn id="65" dur="1000" fill="hold"/>
                                        <p:tgtEl>
                                          <p:spTgt spid="84"/>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Effect transition="in" filter="fade">
                                      <p:cBhvr>
                                        <p:cTn id="68" dur="1000"/>
                                        <p:tgtEl>
                                          <p:spTgt spid="34"/>
                                        </p:tgtEl>
                                      </p:cBhvr>
                                    </p:animEffect>
                                    <p:anim calcmode="lin" valueType="num">
                                      <p:cBhvr>
                                        <p:cTn id="69" dur="1000" fill="hold"/>
                                        <p:tgtEl>
                                          <p:spTgt spid="34"/>
                                        </p:tgtEl>
                                        <p:attrNameLst>
                                          <p:attrName>ppt_x</p:attrName>
                                        </p:attrNameLst>
                                      </p:cBhvr>
                                      <p:tavLst>
                                        <p:tav tm="0">
                                          <p:val>
                                            <p:strVal val="#ppt_x"/>
                                          </p:val>
                                        </p:tav>
                                        <p:tav tm="100000">
                                          <p:val>
                                            <p:strVal val="#ppt_x"/>
                                          </p:val>
                                        </p:tav>
                                      </p:tavLst>
                                    </p:anim>
                                    <p:anim calcmode="lin" valueType="num">
                                      <p:cBhvr>
                                        <p:cTn id="70" dur="1000" fill="hold"/>
                                        <p:tgtEl>
                                          <p:spTgt spid="3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fade">
                                      <p:cBhvr>
                                        <p:cTn id="73" dur="1000"/>
                                        <p:tgtEl>
                                          <p:spTgt spid="86"/>
                                        </p:tgtEl>
                                      </p:cBhvr>
                                    </p:animEffect>
                                    <p:anim calcmode="lin" valueType="num">
                                      <p:cBhvr>
                                        <p:cTn id="74" dur="1000" fill="hold"/>
                                        <p:tgtEl>
                                          <p:spTgt spid="86"/>
                                        </p:tgtEl>
                                        <p:attrNameLst>
                                          <p:attrName>ppt_x</p:attrName>
                                        </p:attrNameLst>
                                      </p:cBhvr>
                                      <p:tavLst>
                                        <p:tav tm="0">
                                          <p:val>
                                            <p:strVal val="#ppt_x"/>
                                          </p:val>
                                        </p:tav>
                                        <p:tav tm="100000">
                                          <p:val>
                                            <p:strVal val="#ppt_x"/>
                                          </p:val>
                                        </p:tav>
                                      </p:tavLst>
                                    </p:anim>
                                    <p:anim calcmode="lin" valueType="num">
                                      <p:cBhvr>
                                        <p:cTn id="75" dur="1000" fill="hold"/>
                                        <p:tgtEl>
                                          <p:spTgt spid="86"/>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1000"/>
                                        <p:tgtEl>
                                          <p:spTgt spid="85"/>
                                        </p:tgtEl>
                                      </p:cBhvr>
                                    </p:animEffect>
                                    <p:anim calcmode="lin" valueType="num">
                                      <p:cBhvr>
                                        <p:cTn id="79" dur="1000" fill="hold"/>
                                        <p:tgtEl>
                                          <p:spTgt spid="85"/>
                                        </p:tgtEl>
                                        <p:attrNameLst>
                                          <p:attrName>ppt_x</p:attrName>
                                        </p:attrNameLst>
                                      </p:cBhvr>
                                      <p:tavLst>
                                        <p:tav tm="0">
                                          <p:val>
                                            <p:strVal val="#ppt_x"/>
                                          </p:val>
                                        </p:tav>
                                        <p:tav tm="100000">
                                          <p:val>
                                            <p:strVal val="#ppt_x"/>
                                          </p:val>
                                        </p:tav>
                                      </p:tavLst>
                                    </p:anim>
                                    <p:anim calcmode="lin" valueType="num">
                                      <p:cBhvr>
                                        <p:cTn id="80" dur="1000" fill="hold"/>
                                        <p:tgtEl>
                                          <p:spTgt spid="85"/>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1000"/>
                                        <p:tgtEl>
                                          <p:spTgt spid="57"/>
                                        </p:tgtEl>
                                      </p:cBhvr>
                                    </p:animEffect>
                                    <p:anim calcmode="lin" valueType="num">
                                      <p:cBhvr>
                                        <p:cTn id="84" dur="1000" fill="hold"/>
                                        <p:tgtEl>
                                          <p:spTgt spid="57"/>
                                        </p:tgtEl>
                                        <p:attrNameLst>
                                          <p:attrName>ppt_x</p:attrName>
                                        </p:attrNameLst>
                                      </p:cBhvr>
                                      <p:tavLst>
                                        <p:tav tm="0">
                                          <p:val>
                                            <p:strVal val="#ppt_x"/>
                                          </p:val>
                                        </p:tav>
                                        <p:tav tm="100000">
                                          <p:val>
                                            <p:strVal val="#ppt_x"/>
                                          </p:val>
                                        </p:tav>
                                      </p:tavLst>
                                    </p:anim>
                                    <p:anim calcmode="lin" valueType="num">
                                      <p:cBhvr>
                                        <p:cTn id="85" dur="1000" fill="hold"/>
                                        <p:tgtEl>
                                          <p:spTgt spid="5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87"/>
                                        </p:tgtEl>
                                        <p:attrNameLst>
                                          <p:attrName>style.visibility</p:attrName>
                                        </p:attrNameLst>
                                      </p:cBhvr>
                                      <p:to>
                                        <p:strVal val="visible"/>
                                      </p:to>
                                    </p:set>
                                    <p:animEffect transition="in" filter="fade">
                                      <p:cBhvr>
                                        <p:cTn id="88" dur="1000"/>
                                        <p:tgtEl>
                                          <p:spTgt spid="87"/>
                                        </p:tgtEl>
                                      </p:cBhvr>
                                    </p:animEffect>
                                    <p:anim calcmode="lin" valueType="num">
                                      <p:cBhvr>
                                        <p:cTn id="89" dur="1000" fill="hold"/>
                                        <p:tgtEl>
                                          <p:spTgt spid="87"/>
                                        </p:tgtEl>
                                        <p:attrNameLst>
                                          <p:attrName>ppt_x</p:attrName>
                                        </p:attrNameLst>
                                      </p:cBhvr>
                                      <p:tavLst>
                                        <p:tav tm="0">
                                          <p:val>
                                            <p:strVal val="#ppt_x"/>
                                          </p:val>
                                        </p:tav>
                                        <p:tav tm="100000">
                                          <p:val>
                                            <p:strVal val="#ppt_x"/>
                                          </p:val>
                                        </p:tav>
                                      </p:tavLst>
                                    </p:anim>
                                    <p:anim calcmode="lin" valueType="num">
                                      <p:cBhvr>
                                        <p:cTn id="90"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90"/>
                                        </p:tgtEl>
                                        <p:attrNameLst>
                                          <p:attrName>style.visibility</p:attrName>
                                        </p:attrNameLst>
                                      </p:cBhvr>
                                      <p:to>
                                        <p:strVal val="visible"/>
                                      </p:to>
                                    </p:set>
                                    <p:animEffect transition="in" filter="fade">
                                      <p:cBhvr>
                                        <p:cTn id="95" dur="500"/>
                                        <p:tgtEl>
                                          <p:spTgt spid="90"/>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91"/>
                                        </p:tgtEl>
                                        <p:attrNameLst>
                                          <p:attrName>style.visibility</p:attrName>
                                        </p:attrNameLst>
                                      </p:cBhvr>
                                      <p:to>
                                        <p:strVal val="visible"/>
                                      </p:to>
                                    </p:set>
                                    <p:animEffect transition="in" filter="fade">
                                      <p:cBhvr>
                                        <p:cTn id="98" dur="500"/>
                                        <p:tgtEl>
                                          <p:spTgt spid="91"/>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96"/>
                                        </p:tgtEl>
                                        <p:attrNameLst>
                                          <p:attrName>style.visibility</p:attrName>
                                        </p:attrNameLst>
                                      </p:cBhvr>
                                      <p:to>
                                        <p:strVal val="visible"/>
                                      </p:to>
                                    </p:set>
                                    <p:animEffect transition="in" filter="fade">
                                      <p:cBhvr>
                                        <p:cTn id="101" dur="500"/>
                                        <p:tgtEl>
                                          <p:spTgt spid="96"/>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97"/>
                                        </p:tgtEl>
                                        <p:attrNameLst>
                                          <p:attrName>style.visibility</p:attrName>
                                        </p:attrNameLst>
                                      </p:cBhvr>
                                      <p:to>
                                        <p:strVal val="visible"/>
                                      </p:to>
                                    </p:set>
                                    <p:animEffect transition="in" filter="fade">
                                      <p:cBhvr>
                                        <p:cTn id="104" dur="500"/>
                                        <p:tgtEl>
                                          <p:spTgt spid="97"/>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98"/>
                                        </p:tgtEl>
                                        <p:attrNameLst>
                                          <p:attrName>style.visibility</p:attrName>
                                        </p:attrNameLst>
                                      </p:cBhvr>
                                      <p:to>
                                        <p:strVal val="visible"/>
                                      </p:to>
                                    </p:set>
                                    <p:animEffect transition="in" filter="fade">
                                      <p:cBhvr>
                                        <p:cTn id="107" dur="500"/>
                                        <p:tgtEl>
                                          <p:spTgt spid="98"/>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93"/>
                                        </p:tgtEl>
                                        <p:attrNameLst>
                                          <p:attrName>style.visibility</p:attrName>
                                        </p:attrNameLst>
                                      </p:cBhvr>
                                      <p:to>
                                        <p:strVal val="visible"/>
                                      </p:to>
                                    </p:set>
                                    <p:animEffect transition="in" filter="fade">
                                      <p:cBhvr>
                                        <p:cTn id="110" dur="500"/>
                                        <p:tgtEl>
                                          <p:spTgt spid="9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92"/>
                                        </p:tgtEl>
                                        <p:attrNameLst>
                                          <p:attrName>style.visibility</p:attrName>
                                        </p:attrNameLst>
                                      </p:cBhvr>
                                      <p:to>
                                        <p:strVal val="visible"/>
                                      </p:to>
                                    </p:set>
                                    <p:animEffect transition="in" filter="fade">
                                      <p:cBhvr>
                                        <p:cTn id="113" dur="500"/>
                                        <p:tgtEl>
                                          <p:spTgt spid="92"/>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94"/>
                                        </p:tgtEl>
                                        <p:attrNameLst>
                                          <p:attrName>style.visibility</p:attrName>
                                        </p:attrNameLst>
                                      </p:cBhvr>
                                      <p:to>
                                        <p:strVal val="visible"/>
                                      </p:to>
                                    </p:set>
                                    <p:animEffect transition="in" filter="fade">
                                      <p:cBhvr>
                                        <p:cTn id="116" dur="500"/>
                                        <p:tgtEl>
                                          <p:spTgt spid="94"/>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95"/>
                                        </p:tgtEl>
                                        <p:attrNameLst>
                                          <p:attrName>style.visibility</p:attrName>
                                        </p:attrNameLst>
                                      </p:cBhvr>
                                      <p:to>
                                        <p:strVal val="visible"/>
                                      </p:to>
                                    </p:set>
                                    <p:animEffect transition="in" filter="fade">
                                      <p:cBhvr>
                                        <p:cTn id="11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56" grpId="0" animBg="1"/>
      <p:bldP spid="57" grpId="0" animBg="1"/>
      <p:bldP spid="58" grpId="0" animBg="1"/>
      <p:bldP spid="59" grpId="0" animBg="1"/>
      <p:bldP spid="60" grpId="0" animBg="1"/>
      <p:bldP spid="61" grpId="0" animBg="1"/>
      <p:bldP spid="62" grpId="0" animBg="1"/>
      <p:bldP spid="63" grpId="0" animBg="1"/>
      <p:bldP spid="84" grpId="0" animBg="1"/>
      <p:bldP spid="85" grpId="0" animBg="1"/>
      <p:bldP spid="86" grpId="0" animBg="1"/>
      <p:bldP spid="87" grpId="0" animBg="1"/>
      <p:bldP spid="90" grpId="0"/>
      <p:bldP spid="91" grpId="0"/>
      <p:bldP spid="92" grpId="0"/>
      <p:bldP spid="93" grpId="0"/>
      <p:bldP spid="94" grpId="0"/>
      <p:bldP spid="95" grpId="0"/>
      <p:bldP spid="96" grpId="0"/>
      <p:bldP spid="97" grpId="0"/>
      <p:bldP spid="98"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4572000" y="1034893"/>
            <a:ext cx="4572000" cy="280371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47"/>
          <p:cNvSpPr>
            <a:spLocks noChangeArrowheads="1"/>
          </p:cNvSpPr>
          <p:nvPr/>
        </p:nvSpPr>
        <p:spPr bwMode="auto">
          <a:xfrm>
            <a:off x="1033714" y="3981352"/>
            <a:ext cx="7039088" cy="98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spcBef>
                <a:spcPct val="0"/>
              </a:spcBef>
              <a:buNone/>
            </a:pPr>
            <a:endParaRPr lang="zh-CN" altLang="en-US" sz="1100" dirty="0">
              <a:solidFill>
                <a:srgbClr val="000000"/>
              </a:solidFill>
              <a:sym typeface="微软雅黑" panose="020B0503020204020204" pitchFamily="34" charset="-122"/>
            </a:endParaRPr>
          </a:p>
        </p:txBody>
      </p:sp>
      <p:grpSp>
        <p:nvGrpSpPr>
          <p:cNvPr id="24" name="组合 23"/>
          <p:cNvGrpSpPr/>
          <p:nvPr/>
        </p:nvGrpSpPr>
        <p:grpSpPr>
          <a:xfrm>
            <a:off x="4991154" y="1624019"/>
            <a:ext cx="457200" cy="457200"/>
            <a:chOff x="6930189" y="4073718"/>
            <a:chExt cx="609600" cy="609600"/>
          </a:xfrm>
        </p:grpSpPr>
        <p:sp>
          <p:nvSpPr>
            <p:cNvPr id="25" name="椭圆 24"/>
            <p:cNvSpPr/>
            <p:nvPr/>
          </p:nvSpPr>
          <p:spPr>
            <a:xfrm>
              <a:off x="6930189" y="407371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5"/>
            <p:cNvSpPr>
              <a:spLocks noEditPoints="1"/>
            </p:cNvSpPr>
            <p:nvPr/>
          </p:nvSpPr>
          <p:spPr bwMode="auto">
            <a:xfrm>
              <a:off x="7006966" y="4217509"/>
              <a:ext cx="456047" cy="322018"/>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rgbClr val="C00000"/>
            </a:solidFill>
            <a:ln>
              <a:noFill/>
            </a:ln>
          </p:spPr>
          <p:txBody>
            <a:bodyPr vert="horz" wrap="square" lIns="121920" tIns="60960" rIns="121920" bIns="60960" numCol="1" anchor="t" anchorCtr="0" compatLnSpc="1"/>
            <a:lstStyle/>
            <a:p>
              <a:endParaRPr lang="id-ID">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8" name="矩形 27"/>
          <p:cNvSpPr/>
          <p:nvPr/>
        </p:nvSpPr>
        <p:spPr>
          <a:xfrm>
            <a:off x="5537880" y="1585610"/>
            <a:ext cx="1673515" cy="253910"/>
          </a:xfrm>
          <a:prstGeom prst="rect">
            <a:avLst/>
          </a:prstGeom>
        </p:spPr>
        <p:txBody>
          <a:bodyPr wrap="square" lIns="68573" tIns="34287" rIns="68573" bIns="34287">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47"/>
          <p:cNvSpPr>
            <a:spLocks noChangeArrowheads="1"/>
          </p:cNvSpPr>
          <p:nvPr/>
        </p:nvSpPr>
        <p:spPr bwMode="auto">
          <a:xfrm>
            <a:off x="5537881" y="1802462"/>
            <a:ext cx="1250199"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30" name="矩形 29"/>
          <p:cNvSpPr/>
          <p:nvPr/>
        </p:nvSpPr>
        <p:spPr>
          <a:xfrm>
            <a:off x="7523799" y="1585610"/>
            <a:ext cx="1673515" cy="253910"/>
          </a:xfrm>
          <a:prstGeom prst="rect">
            <a:avLst/>
          </a:prstGeom>
        </p:spPr>
        <p:txBody>
          <a:bodyPr wrap="square" lIns="68573" tIns="34287" rIns="68573" bIns="34287">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47"/>
          <p:cNvSpPr>
            <a:spLocks noChangeArrowheads="1"/>
          </p:cNvSpPr>
          <p:nvPr/>
        </p:nvSpPr>
        <p:spPr bwMode="auto">
          <a:xfrm>
            <a:off x="7523799" y="1802462"/>
            <a:ext cx="1250199"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48" name="矩形 47"/>
          <p:cNvSpPr/>
          <p:nvPr/>
        </p:nvSpPr>
        <p:spPr>
          <a:xfrm>
            <a:off x="5537880" y="2684526"/>
            <a:ext cx="1673515" cy="253910"/>
          </a:xfrm>
          <a:prstGeom prst="rect">
            <a:avLst/>
          </a:prstGeom>
        </p:spPr>
        <p:txBody>
          <a:bodyPr wrap="square" lIns="68573" tIns="34287" rIns="68573" bIns="34287">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矩形 47"/>
          <p:cNvSpPr>
            <a:spLocks noChangeArrowheads="1"/>
          </p:cNvSpPr>
          <p:nvPr/>
        </p:nvSpPr>
        <p:spPr bwMode="auto">
          <a:xfrm>
            <a:off x="5537881" y="2901378"/>
            <a:ext cx="1250199"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sp>
        <p:nvSpPr>
          <p:cNvPr id="51" name="矩形 50"/>
          <p:cNvSpPr/>
          <p:nvPr/>
        </p:nvSpPr>
        <p:spPr>
          <a:xfrm>
            <a:off x="7523799" y="2684526"/>
            <a:ext cx="1673515" cy="253910"/>
          </a:xfrm>
          <a:prstGeom prst="rect">
            <a:avLst/>
          </a:prstGeom>
        </p:spPr>
        <p:txBody>
          <a:bodyPr wrap="square" lIns="68573" tIns="34287" rIns="68573" bIns="34287">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添加内容</a:t>
            </a:r>
            <a:endParaRPr lang="en-US" altLang="zh-CN" sz="12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矩形 47"/>
          <p:cNvSpPr>
            <a:spLocks noChangeArrowheads="1"/>
          </p:cNvSpPr>
          <p:nvPr/>
        </p:nvSpPr>
        <p:spPr bwMode="auto">
          <a:xfrm>
            <a:off x="7523799" y="2901378"/>
            <a:ext cx="1250199" cy="627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10000"/>
              </a:lnSpc>
              <a:spcBef>
                <a:spcPct val="0"/>
              </a:spcBef>
              <a:buNone/>
            </a:pP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请在此输入文字内容，请在此输入文字内容，</a:t>
            </a:r>
          </a:p>
        </p:txBody>
      </p:sp>
      <p:grpSp>
        <p:nvGrpSpPr>
          <p:cNvPr id="53" name="组合 52"/>
          <p:cNvGrpSpPr/>
          <p:nvPr/>
        </p:nvGrpSpPr>
        <p:grpSpPr>
          <a:xfrm>
            <a:off x="4991154" y="2722935"/>
            <a:ext cx="457200" cy="457200"/>
            <a:chOff x="6627576" y="3987128"/>
            <a:chExt cx="609600" cy="609600"/>
          </a:xfrm>
        </p:grpSpPr>
        <p:sp>
          <p:nvSpPr>
            <p:cNvPr id="54" name="椭圆 53"/>
            <p:cNvSpPr/>
            <p:nvPr/>
          </p:nvSpPr>
          <p:spPr>
            <a:xfrm>
              <a:off x="6627576"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Freeform 151"/>
            <p:cNvSpPr>
              <a:spLocks noEditPoints="1"/>
            </p:cNvSpPr>
            <p:nvPr/>
          </p:nvSpPr>
          <p:spPr bwMode="auto">
            <a:xfrm rot="20484176">
              <a:off x="6696266" y="4091050"/>
              <a:ext cx="431571" cy="43475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rgbClr val="C00000"/>
            </a:solidFill>
            <a:ln>
              <a:noFill/>
            </a:ln>
          </p:spPr>
          <p:txBody>
            <a:bodyPr vert="horz" wrap="square" lIns="121920" tIns="60960" rIns="121920" bIns="60960" numCol="1" anchor="t" anchorCtr="0" compatLnSpc="1"/>
            <a:lstStyle/>
            <a:p>
              <a:endParaRPr lang="zh-CN" altLang="en-US" sz="190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grpSp>
        <p:nvGrpSpPr>
          <p:cNvPr id="56" name="组合 55"/>
          <p:cNvGrpSpPr/>
          <p:nvPr/>
        </p:nvGrpSpPr>
        <p:grpSpPr>
          <a:xfrm>
            <a:off x="6990485" y="1624019"/>
            <a:ext cx="457200" cy="457200"/>
            <a:chOff x="9331451" y="2890206"/>
            <a:chExt cx="609600" cy="609600"/>
          </a:xfrm>
        </p:grpSpPr>
        <p:sp>
          <p:nvSpPr>
            <p:cNvPr id="57" name="椭圆 56"/>
            <p:cNvSpPr/>
            <p:nvPr/>
          </p:nvSpPr>
          <p:spPr>
            <a:xfrm>
              <a:off x="9331451" y="2890206"/>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Freeform 123"/>
            <p:cNvSpPr>
              <a:spLocks noEditPoints="1"/>
            </p:cNvSpPr>
            <p:nvPr/>
          </p:nvSpPr>
          <p:spPr bwMode="auto">
            <a:xfrm>
              <a:off x="9428538" y="3048150"/>
              <a:ext cx="415427" cy="293713"/>
            </a:xfrm>
            <a:custGeom>
              <a:avLst/>
              <a:gdLst>
                <a:gd name="T0" fmla="*/ 0 w 61"/>
                <a:gd name="T1" fmla="*/ 5 h 40"/>
                <a:gd name="T2" fmla="*/ 0 w 61"/>
                <a:gd name="T3" fmla="*/ 5 h 40"/>
                <a:gd name="T4" fmla="*/ 0 w 61"/>
                <a:gd name="T5" fmla="*/ 35 h 40"/>
                <a:gd name="T6" fmla="*/ 0 w 61"/>
                <a:gd name="T7" fmla="*/ 35 h 40"/>
                <a:gd name="T8" fmla="*/ 16 w 61"/>
                <a:gd name="T9" fmla="*/ 20 h 40"/>
                <a:gd name="T10" fmla="*/ 0 w 61"/>
                <a:gd name="T11" fmla="*/ 5 h 40"/>
                <a:gd name="T12" fmla="*/ 19 w 61"/>
                <a:gd name="T13" fmla="*/ 17 h 40"/>
                <a:gd name="T14" fmla="*/ 22 w 61"/>
                <a:gd name="T15" fmla="*/ 20 h 40"/>
                <a:gd name="T16" fmla="*/ 26 w 61"/>
                <a:gd name="T17" fmla="*/ 23 h 40"/>
                <a:gd name="T18" fmla="*/ 31 w 61"/>
                <a:gd name="T19" fmla="*/ 25 h 40"/>
                <a:gd name="T20" fmla="*/ 36 w 61"/>
                <a:gd name="T21" fmla="*/ 23 h 40"/>
                <a:gd name="T22" fmla="*/ 38 w 61"/>
                <a:gd name="T23" fmla="*/ 21 h 40"/>
                <a:gd name="T24" fmla="*/ 42 w 61"/>
                <a:gd name="T25" fmla="*/ 17 h 40"/>
                <a:gd name="T26" fmla="*/ 58 w 61"/>
                <a:gd name="T27" fmla="*/ 2 h 40"/>
                <a:gd name="T28" fmla="*/ 59 w 61"/>
                <a:gd name="T29" fmla="*/ 0 h 40"/>
                <a:gd name="T30" fmla="*/ 2 w 61"/>
                <a:gd name="T31" fmla="*/ 0 h 40"/>
                <a:gd name="T32" fmla="*/ 3 w 61"/>
                <a:gd name="T33" fmla="*/ 1 h 40"/>
                <a:gd name="T34" fmla="*/ 19 w 61"/>
                <a:gd name="T35" fmla="*/ 17 h 40"/>
                <a:gd name="T36" fmla="*/ 42 w 61"/>
                <a:gd name="T37" fmla="*/ 24 h 40"/>
                <a:gd name="T38" fmla="*/ 38 w 61"/>
                <a:gd name="T39" fmla="*/ 27 h 40"/>
                <a:gd name="T40" fmla="*/ 31 w 61"/>
                <a:gd name="T41" fmla="*/ 30 h 40"/>
                <a:gd name="T42" fmla="*/ 23 w 61"/>
                <a:gd name="T43" fmla="*/ 27 h 40"/>
                <a:gd name="T44" fmla="*/ 19 w 61"/>
                <a:gd name="T45" fmla="*/ 23 h 40"/>
                <a:gd name="T46" fmla="*/ 3 w 61"/>
                <a:gd name="T47" fmla="*/ 39 h 40"/>
                <a:gd name="T48" fmla="*/ 2 w 61"/>
                <a:gd name="T49" fmla="*/ 40 h 40"/>
                <a:gd name="T50" fmla="*/ 59 w 61"/>
                <a:gd name="T51" fmla="*/ 40 h 40"/>
                <a:gd name="T52" fmla="*/ 58 w 61"/>
                <a:gd name="T53" fmla="*/ 39 h 40"/>
                <a:gd name="T54" fmla="*/ 42 w 61"/>
                <a:gd name="T55" fmla="*/ 24 h 40"/>
                <a:gd name="T56" fmla="*/ 60 w 61"/>
                <a:gd name="T57" fmla="*/ 6 h 40"/>
                <a:gd name="T58" fmla="*/ 45 w 61"/>
                <a:gd name="T59" fmla="*/ 21 h 40"/>
                <a:gd name="T60" fmla="*/ 60 w 61"/>
                <a:gd name="T61" fmla="*/ 36 h 40"/>
                <a:gd name="T62" fmla="*/ 61 w 61"/>
                <a:gd name="T63" fmla="*/ 36 h 40"/>
                <a:gd name="T64" fmla="*/ 61 w 61"/>
                <a:gd name="T65" fmla="*/ 5 h 40"/>
                <a:gd name="T66" fmla="*/ 60 w 61"/>
                <a:gd name="T67" fmla="*/ 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40">
                  <a:moveTo>
                    <a:pt x="0" y="5"/>
                  </a:moveTo>
                  <a:cubicBezTo>
                    <a:pt x="0" y="5"/>
                    <a:pt x="0" y="5"/>
                    <a:pt x="0" y="5"/>
                  </a:cubicBezTo>
                  <a:cubicBezTo>
                    <a:pt x="0" y="35"/>
                    <a:pt x="0" y="35"/>
                    <a:pt x="0" y="35"/>
                  </a:cubicBezTo>
                  <a:cubicBezTo>
                    <a:pt x="0" y="35"/>
                    <a:pt x="0" y="35"/>
                    <a:pt x="0" y="35"/>
                  </a:cubicBezTo>
                  <a:cubicBezTo>
                    <a:pt x="16" y="20"/>
                    <a:pt x="16" y="20"/>
                    <a:pt x="16" y="20"/>
                  </a:cubicBezTo>
                  <a:lnTo>
                    <a:pt x="0" y="5"/>
                  </a:lnTo>
                  <a:close/>
                  <a:moveTo>
                    <a:pt x="19" y="17"/>
                  </a:moveTo>
                  <a:cubicBezTo>
                    <a:pt x="22" y="20"/>
                    <a:pt x="22" y="20"/>
                    <a:pt x="22" y="20"/>
                  </a:cubicBezTo>
                  <a:cubicBezTo>
                    <a:pt x="26" y="23"/>
                    <a:pt x="26" y="23"/>
                    <a:pt x="26" y="23"/>
                  </a:cubicBezTo>
                  <a:cubicBezTo>
                    <a:pt x="27" y="24"/>
                    <a:pt x="29" y="25"/>
                    <a:pt x="31" y="25"/>
                  </a:cubicBezTo>
                  <a:cubicBezTo>
                    <a:pt x="32" y="25"/>
                    <a:pt x="34" y="24"/>
                    <a:pt x="36" y="23"/>
                  </a:cubicBezTo>
                  <a:cubicBezTo>
                    <a:pt x="38" y="21"/>
                    <a:pt x="38" y="21"/>
                    <a:pt x="38" y="21"/>
                  </a:cubicBezTo>
                  <a:cubicBezTo>
                    <a:pt x="42" y="17"/>
                    <a:pt x="42" y="17"/>
                    <a:pt x="42" y="17"/>
                  </a:cubicBezTo>
                  <a:cubicBezTo>
                    <a:pt x="58" y="2"/>
                    <a:pt x="58" y="2"/>
                    <a:pt x="58" y="2"/>
                  </a:cubicBezTo>
                  <a:cubicBezTo>
                    <a:pt x="58" y="1"/>
                    <a:pt x="59" y="1"/>
                    <a:pt x="59" y="0"/>
                  </a:cubicBezTo>
                  <a:cubicBezTo>
                    <a:pt x="2" y="0"/>
                    <a:pt x="2" y="0"/>
                    <a:pt x="2" y="0"/>
                  </a:cubicBezTo>
                  <a:cubicBezTo>
                    <a:pt x="2" y="1"/>
                    <a:pt x="3" y="1"/>
                    <a:pt x="3" y="1"/>
                  </a:cubicBezTo>
                  <a:lnTo>
                    <a:pt x="19" y="17"/>
                  </a:lnTo>
                  <a:close/>
                  <a:moveTo>
                    <a:pt x="42" y="24"/>
                  </a:moveTo>
                  <a:cubicBezTo>
                    <a:pt x="38" y="27"/>
                    <a:pt x="38" y="27"/>
                    <a:pt x="38" y="27"/>
                  </a:cubicBezTo>
                  <a:cubicBezTo>
                    <a:pt x="36" y="29"/>
                    <a:pt x="33" y="30"/>
                    <a:pt x="31" y="30"/>
                  </a:cubicBezTo>
                  <a:cubicBezTo>
                    <a:pt x="28" y="30"/>
                    <a:pt x="25" y="29"/>
                    <a:pt x="23" y="27"/>
                  </a:cubicBezTo>
                  <a:cubicBezTo>
                    <a:pt x="19" y="23"/>
                    <a:pt x="19" y="23"/>
                    <a:pt x="19" y="23"/>
                  </a:cubicBezTo>
                  <a:cubicBezTo>
                    <a:pt x="3" y="39"/>
                    <a:pt x="3" y="39"/>
                    <a:pt x="3" y="39"/>
                  </a:cubicBezTo>
                  <a:cubicBezTo>
                    <a:pt x="2" y="39"/>
                    <a:pt x="2" y="40"/>
                    <a:pt x="2" y="40"/>
                  </a:cubicBezTo>
                  <a:cubicBezTo>
                    <a:pt x="59" y="40"/>
                    <a:pt x="59" y="40"/>
                    <a:pt x="59" y="40"/>
                  </a:cubicBezTo>
                  <a:cubicBezTo>
                    <a:pt x="58" y="40"/>
                    <a:pt x="58" y="40"/>
                    <a:pt x="58" y="39"/>
                  </a:cubicBezTo>
                  <a:lnTo>
                    <a:pt x="42" y="24"/>
                  </a:lnTo>
                  <a:close/>
                  <a:moveTo>
                    <a:pt x="60" y="6"/>
                  </a:moveTo>
                  <a:cubicBezTo>
                    <a:pt x="45" y="21"/>
                    <a:pt x="45" y="21"/>
                    <a:pt x="45" y="21"/>
                  </a:cubicBezTo>
                  <a:cubicBezTo>
                    <a:pt x="60" y="36"/>
                    <a:pt x="60" y="36"/>
                    <a:pt x="60" y="36"/>
                  </a:cubicBezTo>
                  <a:cubicBezTo>
                    <a:pt x="60" y="36"/>
                    <a:pt x="60" y="36"/>
                    <a:pt x="61" y="36"/>
                  </a:cubicBezTo>
                  <a:cubicBezTo>
                    <a:pt x="61" y="5"/>
                    <a:pt x="61" y="5"/>
                    <a:pt x="61" y="5"/>
                  </a:cubicBezTo>
                  <a:cubicBezTo>
                    <a:pt x="60" y="5"/>
                    <a:pt x="60" y="5"/>
                    <a:pt x="60" y="6"/>
                  </a:cubicBezTo>
                  <a:close/>
                </a:path>
              </a:pathLst>
            </a:custGeom>
            <a:solidFill>
              <a:srgbClr val="C00000"/>
            </a:solidFill>
            <a:ln>
              <a:noFill/>
            </a:ln>
          </p:spPr>
          <p:txBody>
            <a:bodyPr vert="horz" wrap="square" lIns="91431" tIns="45716" rIns="91431" bIns="45716" numCol="1" anchor="t" anchorCtr="0" compatLnSpc="1"/>
            <a:lstStyle/>
            <a:p>
              <a:endParaRPr lang="zh-CN" altLang="en-US" sz="19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9" name="组合 58"/>
          <p:cNvGrpSpPr/>
          <p:nvPr/>
        </p:nvGrpSpPr>
        <p:grpSpPr>
          <a:xfrm>
            <a:off x="6990485" y="2722935"/>
            <a:ext cx="457200" cy="457200"/>
            <a:chOff x="9331451" y="3987128"/>
            <a:chExt cx="609600" cy="609600"/>
          </a:xfrm>
        </p:grpSpPr>
        <p:sp>
          <p:nvSpPr>
            <p:cNvPr id="60" name="椭圆 59"/>
            <p:cNvSpPr/>
            <p:nvPr/>
          </p:nvSpPr>
          <p:spPr>
            <a:xfrm>
              <a:off x="9331451" y="3987128"/>
              <a:ext cx="609600" cy="6096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 name="任意多边形 60"/>
            <p:cNvSpPr/>
            <p:nvPr/>
          </p:nvSpPr>
          <p:spPr bwMode="auto">
            <a:xfrm>
              <a:off x="9445910" y="4112235"/>
              <a:ext cx="380682" cy="359387"/>
            </a:xfrm>
            <a:custGeom>
              <a:avLst/>
              <a:gdLst>
                <a:gd name="connsiteX0" fmla="*/ 153983 w 511114"/>
                <a:gd name="connsiteY0" fmla="*/ 241002 h 511299"/>
                <a:gd name="connsiteX1" fmla="*/ 193590 w 511114"/>
                <a:gd name="connsiteY1" fmla="*/ 245953 h 511299"/>
                <a:gd name="connsiteX2" fmla="*/ 188639 w 511114"/>
                <a:gd name="connsiteY2" fmla="*/ 253379 h 511299"/>
                <a:gd name="connsiteX3" fmla="*/ 136655 w 511114"/>
                <a:gd name="connsiteY3" fmla="*/ 305363 h 511299"/>
                <a:gd name="connsiteX4" fmla="*/ 94573 w 511114"/>
                <a:gd name="connsiteY4" fmla="*/ 342495 h 511299"/>
                <a:gd name="connsiteX5" fmla="*/ 59917 w 511114"/>
                <a:gd name="connsiteY5" fmla="*/ 399430 h 511299"/>
                <a:gd name="connsiteX6" fmla="*/ 134180 w 511114"/>
                <a:gd name="connsiteY6" fmla="*/ 446463 h 511299"/>
                <a:gd name="connsiteX7" fmla="*/ 168836 w 511114"/>
                <a:gd name="connsiteY7" fmla="*/ 416758 h 511299"/>
                <a:gd name="connsiteX8" fmla="*/ 198541 w 511114"/>
                <a:gd name="connsiteY8" fmla="*/ 387053 h 511299"/>
                <a:gd name="connsiteX9" fmla="*/ 205968 w 511114"/>
                <a:gd name="connsiteY9" fmla="*/ 372200 h 511299"/>
                <a:gd name="connsiteX10" fmla="*/ 235673 w 511114"/>
                <a:gd name="connsiteY10" fmla="*/ 344970 h 511299"/>
                <a:gd name="connsiteX11" fmla="*/ 262903 w 511114"/>
                <a:gd name="connsiteY11" fmla="*/ 317741 h 511299"/>
                <a:gd name="connsiteX12" fmla="*/ 270329 w 511114"/>
                <a:gd name="connsiteY12" fmla="*/ 352397 h 511299"/>
                <a:gd name="connsiteX13" fmla="*/ 215869 w 511114"/>
                <a:gd name="connsiteY13" fmla="*/ 451414 h 511299"/>
                <a:gd name="connsiteX14" fmla="*/ 99524 w 511114"/>
                <a:gd name="connsiteY14" fmla="*/ 510824 h 511299"/>
                <a:gd name="connsiteX15" fmla="*/ 507 w 511114"/>
                <a:gd name="connsiteY15" fmla="*/ 409332 h 511299"/>
                <a:gd name="connsiteX16" fmla="*/ 57442 w 511114"/>
                <a:gd name="connsiteY16" fmla="*/ 295462 h 511299"/>
                <a:gd name="connsiteX17" fmla="*/ 153983 w 511114"/>
                <a:gd name="connsiteY17" fmla="*/ 241002 h 511299"/>
                <a:gd name="connsiteX18" fmla="*/ 330318 w 511114"/>
                <a:gd name="connsiteY18" fmla="*/ 146325 h 511299"/>
                <a:gd name="connsiteX19" fmla="*/ 367485 w 511114"/>
                <a:gd name="connsiteY19" fmla="*/ 178537 h 511299"/>
                <a:gd name="connsiteX20" fmla="*/ 322884 w 511114"/>
                <a:gd name="connsiteY20" fmla="*/ 230571 h 511299"/>
                <a:gd name="connsiteX21" fmla="*/ 228726 w 511114"/>
                <a:gd name="connsiteY21" fmla="*/ 324729 h 511299"/>
                <a:gd name="connsiteX22" fmla="*/ 174214 w 511114"/>
                <a:gd name="connsiteY22" fmla="*/ 366852 h 511299"/>
                <a:gd name="connsiteX23" fmla="*/ 144480 w 511114"/>
                <a:gd name="connsiteY23" fmla="*/ 337118 h 511299"/>
                <a:gd name="connsiteX24" fmla="*/ 161825 w 511114"/>
                <a:gd name="connsiteY24" fmla="*/ 307384 h 511299"/>
                <a:gd name="connsiteX25" fmla="*/ 303061 w 511114"/>
                <a:gd name="connsiteY25" fmla="*/ 166148 h 511299"/>
                <a:gd name="connsiteX26" fmla="*/ 330318 w 511114"/>
                <a:gd name="connsiteY26" fmla="*/ 146325 h 511299"/>
                <a:gd name="connsiteX27" fmla="*/ 406819 w 511114"/>
                <a:gd name="connsiteY27" fmla="*/ 544 h 511299"/>
                <a:gd name="connsiteX28" fmla="*/ 510787 w 511114"/>
                <a:gd name="connsiteY28" fmla="*/ 119365 h 511299"/>
                <a:gd name="connsiteX29" fmla="*/ 456328 w 511114"/>
                <a:gd name="connsiteY29" fmla="*/ 213431 h 511299"/>
                <a:gd name="connsiteX30" fmla="*/ 362261 w 511114"/>
                <a:gd name="connsiteY30" fmla="*/ 267891 h 511299"/>
                <a:gd name="connsiteX31" fmla="*/ 317703 w 511114"/>
                <a:gd name="connsiteY31" fmla="*/ 262940 h 511299"/>
                <a:gd name="connsiteX32" fmla="*/ 344933 w 511114"/>
                <a:gd name="connsiteY32" fmla="*/ 233235 h 511299"/>
                <a:gd name="connsiteX33" fmla="*/ 374638 w 511114"/>
                <a:gd name="connsiteY33" fmla="*/ 206005 h 511299"/>
                <a:gd name="connsiteX34" fmla="*/ 384540 w 511114"/>
                <a:gd name="connsiteY34" fmla="*/ 201054 h 511299"/>
                <a:gd name="connsiteX35" fmla="*/ 416721 w 511114"/>
                <a:gd name="connsiteY35" fmla="*/ 168874 h 511299"/>
                <a:gd name="connsiteX36" fmla="*/ 443950 w 511114"/>
                <a:gd name="connsiteY36" fmla="*/ 139168 h 511299"/>
                <a:gd name="connsiteX37" fmla="*/ 372163 w 511114"/>
                <a:gd name="connsiteY37" fmla="*/ 67381 h 511299"/>
                <a:gd name="connsiteX38" fmla="*/ 342458 w 511114"/>
                <a:gd name="connsiteY38" fmla="*/ 94611 h 511299"/>
                <a:gd name="connsiteX39" fmla="*/ 310277 w 511114"/>
                <a:gd name="connsiteY39" fmla="*/ 124316 h 511299"/>
                <a:gd name="connsiteX40" fmla="*/ 305326 w 511114"/>
                <a:gd name="connsiteY40" fmla="*/ 136693 h 511299"/>
                <a:gd name="connsiteX41" fmla="*/ 275621 w 511114"/>
                <a:gd name="connsiteY41" fmla="*/ 166398 h 511299"/>
                <a:gd name="connsiteX42" fmla="*/ 245916 w 511114"/>
                <a:gd name="connsiteY42" fmla="*/ 193628 h 511299"/>
                <a:gd name="connsiteX43" fmla="*/ 240965 w 511114"/>
                <a:gd name="connsiteY43" fmla="*/ 149070 h 511299"/>
                <a:gd name="connsiteX44" fmla="*/ 295425 w 511114"/>
                <a:gd name="connsiteY44" fmla="*/ 55004 h 511299"/>
                <a:gd name="connsiteX45" fmla="*/ 406819 w 511114"/>
                <a:gd name="connsiteY45" fmla="*/ 544 h 51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11114" h="511299">
                  <a:moveTo>
                    <a:pt x="153983" y="241002"/>
                  </a:moveTo>
                  <a:cubicBezTo>
                    <a:pt x="168836" y="241002"/>
                    <a:pt x="181213" y="243478"/>
                    <a:pt x="193590" y="245953"/>
                  </a:cubicBezTo>
                  <a:cubicBezTo>
                    <a:pt x="193590" y="250904"/>
                    <a:pt x="188639" y="250904"/>
                    <a:pt x="188639" y="253379"/>
                  </a:cubicBezTo>
                  <a:cubicBezTo>
                    <a:pt x="171311" y="270707"/>
                    <a:pt x="153983" y="288035"/>
                    <a:pt x="136655" y="305363"/>
                  </a:cubicBezTo>
                  <a:cubicBezTo>
                    <a:pt x="121803" y="312790"/>
                    <a:pt x="109426" y="327642"/>
                    <a:pt x="94573" y="342495"/>
                  </a:cubicBezTo>
                  <a:cubicBezTo>
                    <a:pt x="79720" y="357348"/>
                    <a:pt x="59917" y="369725"/>
                    <a:pt x="59917" y="399430"/>
                  </a:cubicBezTo>
                  <a:cubicBezTo>
                    <a:pt x="59917" y="436561"/>
                    <a:pt x="97048" y="463791"/>
                    <a:pt x="134180" y="446463"/>
                  </a:cubicBezTo>
                  <a:cubicBezTo>
                    <a:pt x="146557" y="441512"/>
                    <a:pt x="156459" y="429135"/>
                    <a:pt x="168836" y="416758"/>
                  </a:cubicBezTo>
                  <a:cubicBezTo>
                    <a:pt x="178738" y="406856"/>
                    <a:pt x="191115" y="396954"/>
                    <a:pt x="198541" y="387053"/>
                  </a:cubicBezTo>
                  <a:cubicBezTo>
                    <a:pt x="201017" y="382102"/>
                    <a:pt x="203492" y="377151"/>
                    <a:pt x="205968" y="372200"/>
                  </a:cubicBezTo>
                  <a:cubicBezTo>
                    <a:pt x="213394" y="362298"/>
                    <a:pt x="225771" y="352397"/>
                    <a:pt x="235673" y="344970"/>
                  </a:cubicBezTo>
                  <a:cubicBezTo>
                    <a:pt x="245575" y="335069"/>
                    <a:pt x="253001" y="325167"/>
                    <a:pt x="262903" y="317741"/>
                  </a:cubicBezTo>
                  <a:cubicBezTo>
                    <a:pt x="267854" y="330118"/>
                    <a:pt x="270329" y="340020"/>
                    <a:pt x="270329" y="352397"/>
                  </a:cubicBezTo>
                  <a:cubicBezTo>
                    <a:pt x="270329" y="401905"/>
                    <a:pt x="243099" y="424184"/>
                    <a:pt x="215869" y="451414"/>
                  </a:cubicBezTo>
                  <a:cubicBezTo>
                    <a:pt x="186164" y="481119"/>
                    <a:pt x="161410" y="515775"/>
                    <a:pt x="99524" y="510824"/>
                  </a:cubicBezTo>
                  <a:cubicBezTo>
                    <a:pt x="47540" y="505874"/>
                    <a:pt x="5457" y="463791"/>
                    <a:pt x="507" y="409332"/>
                  </a:cubicBezTo>
                  <a:cubicBezTo>
                    <a:pt x="-4444" y="349921"/>
                    <a:pt x="27736" y="325167"/>
                    <a:pt x="57442" y="295462"/>
                  </a:cubicBezTo>
                  <a:cubicBezTo>
                    <a:pt x="84671" y="268232"/>
                    <a:pt x="106950" y="243478"/>
                    <a:pt x="153983" y="241002"/>
                  </a:cubicBezTo>
                  <a:close/>
                  <a:moveTo>
                    <a:pt x="330318" y="146325"/>
                  </a:moveTo>
                  <a:cubicBezTo>
                    <a:pt x="352618" y="141369"/>
                    <a:pt x="369963" y="156236"/>
                    <a:pt x="367485" y="178537"/>
                  </a:cubicBezTo>
                  <a:cubicBezTo>
                    <a:pt x="365007" y="195882"/>
                    <a:pt x="335273" y="218182"/>
                    <a:pt x="322884" y="230571"/>
                  </a:cubicBezTo>
                  <a:cubicBezTo>
                    <a:pt x="288195" y="262783"/>
                    <a:pt x="260938" y="290039"/>
                    <a:pt x="228726" y="324729"/>
                  </a:cubicBezTo>
                  <a:cubicBezTo>
                    <a:pt x="213859" y="337118"/>
                    <a:pt x="196514" y="364374"/>
                    <a:pt x="174214" y="366852"/>
                  </a:cubicBezTo>
                  <a:cubicBezTo>
                    <a:pt x="159347" y="366852"/>
                    <a:pt x="144480" y="354463"/>
                    <a:pt x="144480" y="337118"/>
                  </a:cubicBezTo>
                  <a:cubicBezTo>
                    <a:pt x="144480" y="324729"/>
                    <a:pt x="151913" y="314818"/>
                    <a:pt x="161825" y="307384"/>
                  </a:cubicBezTo>
                  <a:cubicBezTo>
                    <a:pt x="208903" y="257827"/>
                    <a:pt x="255983" y="213226"/>
                    <a:pt x="303061" y="166148"/>
                  </a:cubicBezTo>
                  <a:cubicBezTo>
                    <a:pt x="310495" y="158714"/>
                    <a:pt x="317928" y="146325"/>
                    <a:pt x="330318" y="146325"/>
                  </a:cubicBezTo>
                  <a:close/>
                  <a:moveTo>
                    <a:pt x="406819" y="544"/>
                  </a:moveTo>
                  <a:cubicBezTo>
                    <a:pt x="463754" y="3019"/>
                    <a:pt x="515738" y="50053"/>
                    <a:pt x="510787" y="119365"/>
                  </a:cubicBezTo>
                  <a:cubicBezTo>
                    <a:pt x="508312" y="163923"/>
                    <a:pt x="483557" y="186202"/>
                    <a:pt x="456328" y="213431"/>
                  </a:cubicBezTo>
                  <a:cubicBezTo>
                    <a:pt x="429098" y="238186"/>
                    <a:pt x="406819" y="265415"/>
                    <a:pt x="362261" y="267891"/>
                  </a:cubicBezTo>
                  <a:cubicBezTo>
                    <a:pt x="344933" y="270366"/>
                    <a:pt x="332556" y="267891"/>
                    <a:pt x="317703" y="262940"/>
                  </a:cubicBezTo>
                  <a:cubicBezTo>
                    <a:pt x="325130" y="253038"/>
                    <a:pt x="335031" y="243136"/>
                    <a:pt x="344933" y="233235"/>
                  </a:cubicBezTo>
                  <a:cubicBezTo>
                    <a:pt x="354835" y="225808"/>
                    <a:pt x="362261" y="213431"/>
                    <a:pt x="374638" y="206005"/>
                  </a:cubicBezTo>
                  <a:cubicBezTo>
                    <a:pt x="377114" y="203530"/>
                    <a:pt x="382065" y="203530"/>
                    <a:pt x="384540" y="201054"/>
                  </a:cubicBezTo>
                  <a:cubicBezTo>
                    <a:pt x="394442" y="193628"/>
                    <a:pt x="404344" y="181251"/>
                    <a:pt x="416721" y="168874"/>
                  </a:cubicBezTo>
                  <a:cubicBezTo>
                    <a:pt x="426622" y="158972"/>
                    <a:pt x="439000" y="149070"/>
                    <a:pt x="443950" y="139168"/>
                  </a:cubicBezTo>
                  <a:cubicBezTo>
                    <a:pt x="471180" y="92135"/>
                    <a:pt x="421672" y="40151"/>
                    <a:pt x="372163" y="67381"/>
                  </a:cubicBezTo>
                  <a:cubicBezTo>
                    <a:pt x="362261" y="72332"/>
                    <a:pt x="352359" y="84709"/>
                    <a:pt x="342458" y="94611"/>
                  </a:cubicBezTo>
                  <a:cubicBezTo>
                    <a:pt x="332556" y="104512"/>
                    <a:pt x="317703" y="116889"/>
                    <a:pt x="310277" y="124316"/>
                  </a:cubicBezTo>
                  <a:cubicBezTo>
                    <a:pt x="307802" y="129267"/>
                    <a:pt x="307802" y="134217"/>
                    <a:pt x="305326" y="136693"/>
                  </a:cubicBezTo>
                  <a:cubicBezTo>
                    <a:pt x="297900" y="149070"/>
                    <a:pt x="285523" y="156496"/>
                    <a:pt x="275621" y="166398"/>
                  </a:cubicBezTo>
                  <a:cubicBezTo>
                    <a:pt x="265720" y="176300"/>
                    <a:pt x="258293" y="186202"/>
                    <a:pt x="245916" y="193628"/>
                  </a:cubicBezTo>
                  <a:cubicBezTo>
                    <a:pt x="243441" y="178775"/>
                    <a:pt x="240965" y="168874"/>
                    <a:pt x="240965" y="149070"/>
                  </a:cubicBezTo>
                  <a:cubicBezTo>
                    <a:pt x="245916" y="106988"/>
                    <a:pt x="270670" y="82233"/>
                    <a:pt x="295425" y="55004"/>
                  </a:cubicBezTo>
                  <a:cubicBezTo>
                    <a:pt x="325130" y="25298"/>
                    <a:pt x="352359" y="-4407"/>
                    <a:pt x="406819" y="544"/>
                  </a:cubicBezTo>
                  <a:close/>
                </a:path>
              </a:pathLst>
            </a:custGeom>
            <a:solidFill>
              <a:srgbClr val="C00000"/>
            </a:solidFill>
            <a:ln>
              <a:noFill/>
            </a:ln>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Rectangle 10"/>
          <p:cNvSpPr/>
          <p:nvPr/>
        </p:nvSpPr>
        <p:spPr>
          <a:xfrm>
            <a:off x="0" y="1034893"/>
            <a:ext cx="4736333" cy="280371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35">
              <a:tabLst>
                <a:tab pos="1841500" algn="l"/>
              </a:tabLst>
            </a:pP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改善方法</a:t>
            </a:r>
          </a:p>
        </p:txBody>
      </p:sp>
      <p:grpSp>
        <p:nvGrpSpPr>
          <p:cNvPr id="38" name="组合 37"/>
          <p:cNvGrpSpPr/>
          <p:nvPr/>
        </p:nvGrpSpPr>
        <p:grpSpPr>
          <a:xfrm rot="16200000">
            <a:off x="-72602" y="294246"/>
            <a:ext cx="288028" cy="162280"/>
            <a:chOff x="4355980" y="615740"/>
            <a:chExt cx="432044" cy="243422"/>
          </a:xfrm>
          <a:solidFill>
            <a:srgbClr val="C00000"/>
          </a:solidFill>
        </p:grpSpPr>
        <p:sp>
          <p:nvSpPr>
            <p:cNvPr id="39" name="等腰三角形 3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40" name="任意多边形 3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randombar(horizontal)">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barn(inVertical)">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53"/>
                                        </p:tgtEl>
                                        <p:attrNameLst>
                                          <p:attrName>style.visibility</p:attrName>
                                        </p:attrNameLst>
                                      </p:cBhvr>
                                      <p:to>
                                        <p:strVal val="visible"/>
                                      </p:to>
                                    </p:set>
                                    <p:animEffect transition="in" filter="fade">
                                      <p:cBhvr>
                                        <p:cTn id="38" dur="1000"/>
                                        <p:tgtEl>
                                          <p:spTgt spid="53"/>
                                        </p:tgtEl>
                                      </p:cBhvr>
                                    </p:animEffect>
                                    <p:anim calcmode="lin" valueType="num">
                                      <p:cBhvr>
                                        <p:cTn id="39" dur="1000" fill="hold"/>
                                        <p:tgtEl>
                                          <p:spTgt spid="53"/>
                                        </p:tgtEl>
                                        <p:attrNameLst>
                                          <p:attrName>ppt_x</p:attrName>
                                        </p:attrNameLst>
                                      </p:cBhvr>
                                      <p:tavLst>
                                        <p:tav tm="0">
                                          <p:val>
                                            <p:strVal val="#ppt_x"/>
                                          </p:val>
                                        </p:tav>
                                        <p:tav tm="100000">
                                          <p:val>
                                            <p:strVal val="#ppt_x"/>
                                          </p:val>
                                        </p:tav>
                                      </p:tavLst>
                                    </p:anim>
                                    <p:anim calcmode="lin" valueType="num">
                                      <p:cBhvr>
                                        <p:cTn id="40" dur="1000" fill="hold"/>
                                        <p:tgtEl>
                                          <p:spTgt spid="5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1000"/>
                                        <p:tgtEl>
                                          <p:spTgt spid="49"/>
                                        </p:tgtEl>
                                      </p:cBhvr>
                                    </p:animEffect>
                                    <p:anim calcmode="lin" valueType="num">
                                      <p:cBhvr>
                                        <p:cTn id="44" dur="1000" fill="hold"/>
                                        <p:tgtEl>
                                          <p:spTgt spid="49"/>
                                        </p:tgtEl>
                                        <p:attrNameLst>
                                          <p:attrName>ppt_x</p:attrName>
                                        </p:attrNameLst>
                                      </p:cBhvr>
                                      <p:tavLst>
                                        <p:tav tm="0">
                                          <p:val>
                                            <p:strVal val="#ppt_x"/>
                                          </p:val>
                                        </p:tav>
                                        <p:tav tm="100000">
                                          <p:val>
                                            <p:strVal val="#ppt_x"/>
                                          </p:val>
                                        </p:tav>
                                      </p:tavLst>
                                    </p:anim>
                                    <p:anim calcmode="lin" valueType="num">
                                      <p:cBhvr>
                                        <p:cTn id="45" dur="1000" fill="hold"/>
                                        <p:tgtEl>
                                          <p:spTgt spid="4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1000"/>
                                        <p:tgtEl>
                                          <p:spTgt spid="48"/>
                                        </p:tgtEl>
                                      </p:cBhvr>
                                    </p:animEffect>
                                    <p:anim calcmode="lin" valueType="num">
                                      <p:cBhvr>
                                        <p:cTn id="49" dur="1000" fill="hold"/>
                                        <p:tgtEl>
                                          <p:spTgt spid="48"/>
                                        </p:tgtEl>
                                        <p:attrNameLst>
                                          <p:attrName>ppt_x</p:attrName>
                                        </p:attrNameLst>
                                      </p:cBhvr>
                                      <p:tavLst>
                                        <p:tav tm="0">
                                          <p:val>
                                            <p:strVal val="#ppt_x"/>
                                          </p:val>
                                        </p:tav>
                                        <p:tav tm="100000">
                                          <p:val>
                                            <p:strVal val="#ppt_x"/>
                                          </p:val>
                                        </p:tav>
                                      </p:tavLst>
                                    </p:anim>
                                    <p:anim calcmode="lin" valueType="num">
                                      <p:cBhvr>
                                        <p:cTn id="50" dur="1000" fill="hold"/>
                                        <p:tgtEl>
                                          <p:spTgt spid="48"/>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fade">
                                      <p:cBhvr>
                                        <p:cTn id="58" dur="1000"/>
                                        <p:tgtEl>
                                          <p:spTgt spid="56"/>
                                        </p:tgtEl>
                                      </p:cBhvr>
                                    </p:animEffect>
                                    <p:anim calcmode="lin" valueType="num">
                                      <p:cBhvr>
                                        <p:cTn id="59" dur="1000" fill="hold"/>
                                        <p:tgtEl>
                                          <p:spTgt spid="56"/>
                                        </p:tgtEl>
                                        <p:attrNameLst>
                                          <p:attrName>ppt_x</p:attrName>
                                        </p:attrNameLst>
                                      </p:cBhvr>
                                      <p:tavLst>
                                        <p:tav tm="0">
                                          <p:val>
                                            <p:strVal val="#ppt_x"/>
                                          </p:val>
                                        </p:tav>
                                        <p:tav tm="100000">
                                          <p:val>
                                            <p:strVal val="#ppt_x"/>
                                          </p:val>
                                        </p:tav>
                                      </p:tavLst>
                                    </p:anim>
                                    <p:anim calcmode="lin" valueType="num">
                                      <p:cBhvr>
                                        <p:cTn id="60" dur="1000" fill="hold"/>
                                        <p:tgtEl>
                                          <p:spTgt spid="5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1000"/>
                                        <p:tgtEl>
                                          <p:spTgt spid="30"/>
                                        </p:tgtEl>
                                      </p:cBhvr>
                                    </p:animEffect>
                                    <p:anim calcmode="lin" valueType="num">
                                      <p:cBhvr>
                                        <p:cTn id="64" dur="1000" fill="hold"/>
                                        <p:tgtEl>
                                          <p:spTgt spid="30"/>
                                        </p:tgtEl>
                                        <p:attrNameLst>
                                          <p:attrName>ppt_x</p:attrName>
                                        </p:attrNameLst>
                                      </p:cBhvr>
                                      <p:tavLst>
                                        <p:tav tm="0">
                                          <p:val>
                                            <p:strVal val="#ppt_x"/>
                                          </p:val>
                                        </p:tav>
                                        <p:tav tm="100000">
                                          <p:val>
                                            <p:strVal val="#ppt_x"/>
                                          </p:val>
                                        </p:tav>
                                      </p:tavLst>
                                    </p:anim>
                                    <p:anim calcmode="lin" valueType="num">
                                      <p:cBhvr>
                                        <p:cTn id="65" dur="1000" fill="hold"/>
                                        <p:tgtEl>
                                          <p:spTgt spid="3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59"/>
                                        </p:tgtEl>
                                        <p:attrNameLst>
                                          <p:attrName>style.visibility</p:attrName>
                                        </p:attrNameLst>
                                      </p:cBhvr>
                                      <p:to>
                                        <p:strVal val="visible"/>
                                      </p:to>
                                    </p:set>
                                    <p:animEffect transition="in" filter="fade">
                                      <p:cBhvr>
                                        <p:cTn id="73" dur="1000"/>
                                        <p:tgtEl>
                                          <p:spTgt spid="59"/>
                                        </p:tgtEl>
                                      </p:cBhvr>
                                    </p:animEffect>
                                    <p:anim calcmode="lin" valueType="num">
                                      <p:cBhvr>
                                        <p:cTn id="74" dur="1000" fill="hold"/>
                                        <p:tgtEl>
                                          <p:spTgt spid="59"/>
                                        </p:tgtEl>
                                        <p:attrNameLst>
                                          <p:attrName>ppt_x</p:attrName>
                                        </p:attrNameLst>
                                      </p:cBhvr>
                                      <p:tavLst>
                                        <p:tav tm="0">
                                          <p:val>
                                            <p:strVal val="#ppt_x"/>
                                          </p:val>
                                        </p:tav>
                                        <p:tav tm="100000">
                                          <p:val>
                                            <p:strVal val="#ppt_x"/>
                                          </p:val>
                                        </p:tav>
                                      </p:tavLst>
                                    </p:anim>
                                    <p:anim calcmode="lin" valueType="num">
                                      <p:cBhvr>
                                        <p:cTn id="75" dur="1000" fill="hold"/>
                                        <p:tgtEl>
                                          <p:spTgt spid="5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1"/>
                                        </p:tgtEl>
                                        <p:attrNameLst>
                                          <p:attrName>style.visibility</p:attrName>
                                        </p:attrNameLst>
                                      </p:cBhvr>
                                      <p:to>
                                        <p:strVal val="visible"/>
                                      </p:to>
                                    </p:set>
                                    <p:animEffect transition="in" filter="fade">
                                      <p:cBhvr>
                                        <p:cTn id="78" dur="1000"/>
                                        <p:tgtEl>
                                          <p:spTgt spid="51"/>
                                        </p:tgtEl>
                                      </p:cBhvr>
                                    </p:animEffect>
                                    <p:anim calcmode="lin" valueType="num">
                                      <p:cBhvr>
                                        <p:cTn id="79" dur="1000" fill="hold"/>
                                        <p:tgtEl>
                                          <p:spTgt spid="51"/>
                                        </p:tgtEl>
                                        <p:attrNameLst>
                                          <p:attrName>ppt_x</p:attrName>
                                        </p:attrNameLst>
                                      </p:cBhvr>
                                      <p:tavLst>
                                        <p:tav tm="0">
                                          <p:val>
                                            <p:strVal val="#ppt_x"/>
                                          </p:val>
                                        </p:tav>
                                        <p:tav tm="100000">
                                          <p:val>
                                            <p:strVal val="#ppt_x"/>
                                          </p:val>
                                        </p:tav>
                                      </p:tavLst>
                                    </p:anim>
                                    <p:anim calcmode="lin" valueType="num">
                                      <p:cBhvr>
                                        <p:cTn id="80" dur="1000" fill="hold"/>
                                        <p:tgtEl>
                                          <p:spTgt spid="51"/>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fade">
                                      <p:cBhvr>
                                        <p:cTn id="83" dur="1000"/>
                                        <p:tgtEl>
                                          <p:spTgt spid="52"/>
                                        </p:tgtEl>
                                      </p:cBhvr>
                                    </p:animEffect>
                                    <p:anim calcmode="lin" valueType="num">
                                      <p:cBhvr>
                                        <p:cTn id="84" dur="1000" fill="hold"/>
                                        <p:tgtEl>
                                          <p:spTgt spid="52"/>
                                        </p:tgtEl>
                                        <p:attrNameLst>
                                          <p:attrName>ppt_x</p:attrName>
                                        </p:attrNameLst>
                                      </p:cBhvr>
                                      <p:tavLst>
                                        <p:tav tm="0">
                                          <p:val>
                                            <p:strVal val="#ppt_x"/>
                                          </p:val>
                                        </p:tav>
                                        <p:tav tm="100000">
                                          <p:val>
                                            <p:strVal val="#ppt_x"/>
                                          </p:val>
                                        </p:tav>
                                      </p:tavLst>
                                    </p:anim>
                                    <p:anim calcmode="lin" valueType="num">
                                      <p:cBhvr>
                                        <p:cTn id="85"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16" presetClass="entr" presetSubtype="21" fill="hold" grpId="0" nodeType="click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barn(inVertical)">
                                      <p:cBhvr>
                                        <p:cTn id="9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8" grpId="0"/>
      <p:bldP spid="29" grpId="0"/>
      <p:bldP spid="30" grpId="0"/>
      <p:bldP spid="31" grpId="0"/>
      <p:bldP spid="48" grpId="0"/>
      <p:bldP spid="49" grpId="0"/>
      <p:bldP spid="51" grpId="0"/>
      <p:bldP spid="52" grpId="0"/>
      <p:bldP spid="32" grpId="0" animBg="1"/>
      <p:bldP spid="3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10" name="TextBox 5"/>
          <p:cNvSpPr txBox="1"/>
          <p:nvPr/>
        </p:nvSpPr>
        <p:spPr>
          <a:xfrm>
            <a:off x="2493258" y="1431015"/>
            <a:ext cx="4482320" cy="684803"/>
          </a:xfrm>
          <a:prstGeom prst="rect">
            <a:avLst/>
          </a:prstGeom>
          <a:noFill/>
        </p:spPr>
        <p:txBody>
          <a:bodyPr wrap="square" lIns="68580" tIns="34290" rIns="68580" bIns="34290" rtlCol="0" anchor="ctr">
            <a:spAutoFit/>
          </a:bodyPr>
          <a:lstStyle/>
          <a:p>
            <a:pPr algn="ctr"/>
            <a:r>
              <a:rPr lang="en-US" altLang="zh-CN" sz="4000" b="1" spc="-300" dirty="0">
                <a:blipFill>
                  <a:blip r:embed="rId5"/>
                  <a:stretch>
                    <a:fillRect/>
                  </a:stretch>
                </a:blipFill>
                <a:effectLst/>
                <a:latin typeface="+mn-ea"/>
                <a:cs typeface="Ebrima" panose="02000000000000000000" pitchFamily="2" charset="0"/>
                <a:sym typeface="微软雅黑" panose="020B0503020204020204" pitchFamily="34" charset="-122"/>
              </a:rPr>
              <a:t>PART 05</a:t>
            </a:r>
            <a:endParaRPr lang="zh-CN" altLang="en-US" sz="4000" b="1" spc="-300" dirty="0">
              <a:blipFill>
                <a:blip r:embed="rId5"/>
                <a:stretch>
                  <a:fillRect/>
                </a:stretch>
              </a:blipFill>
              <a:effectLst/>
              <a:latin typeface="+mn-ea"/>
              <a:cs typeface="Ebrima" panose="02000000000000000000" pitchFamily="2" charset="0"/>
              <a:sym typeface="微软雅黑" panose="020B0503020204020204" pitchFamily="34" charset="-122"/>
            </a:endParaRPr>
          </a:p>
        </p:txBody>
      </p:sp>
      <p:sp>
        <p:nvSpPr>
          <p:cNvPr id="12" name="TextBox 5"/>
          <p:cNvSpPr txBox="1"/>
          <p:nvPr/>
        </p:nvSpPr>
        <p:spPr>
          <a:xfrm>
            <a:off x="3140232" y="2039290"/>
            <a:ext cx="3188372" cy="623248"/>
          </a:xfrm>
          <a:prstGeom prst="rect">
            <a:avLst/>
          </a:prstGeom>
          <a:noFill/>
        </p:spPr>
        <p:txBody>
          <a:bodyPr wrap="square" lIns="68580" tIns="34290" rIns="68580" bIns="34290" rtlCol="0">
            <a:spAutoFit/>
          </a:bodyPr>
          <a:lstStyle/>
          <a:p>
            <a:pPr algn="ctr"/>
            <a:r>
              <a:rPr lang="zh-CN" altLang="en-US" sz="3600" b="1" dirty="0">
                <a:solidFill>
                  <a:srgbClr val="002060"/>
                </a:solidFill>
                <a:latin typeface="微软雅黑" panose="020B0503020204020204" pitchFamily="34" charset="-122"/>
                <a:cs typeface="Ebrima" panose="02000000000000000000" pitchFamily="2" charset="0"/>
                <a:sym typeface="微软雅黑" panose="020B0503020204020204" pitchFamily="34" charset="-122"/>
              </a:rPr>
              <a:t>明年工作计划</a:t>
            </a:r>
          </a:p>
        </p:txBody>
      </p:sp>
      <p:grpSp>
        <p:nvGrpSpPr>
          <p:cNvPr id="13" name="组合 12"/>
          <p:cNvGrpSpPr/>
          <p:nvPr/>
        </p:nvGrpSpPr>
        <p:grpSpPr>
          <a:xfrm>
            <a:off x="2978210" y="346993"/>
            <a:ext cx="3442846" cy="2802390"/>
            <a:chOff x="2555778" y="586254"/>
            <a:chExt cx="4032446" cy="3282308"/>
          </a:xfrm>
        </p:grpSpPr>
        <p:sp>
          <p:nvSpPr>
            <p:cNvPr id="14" name="任意多边形 13"/>
            <p:cNvSpPr/>
            <p:nvPr/>
          </p:nvSpPr>
          <p:spPr>
            <a:xfrm>
              <a:off x="4002553" y="586254"/>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sp>
          <p:nvSpPr>
            <p:cNvPr id="17" name="任意多边形 1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blipFill>
              <a:blip r:embed="rId5"/>
              <a:stretch>
                <a:fillRect/>
              </a:stretch>
            </a:bli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nvGrpSpPr>
            <p:cNvPr id="18" name="组合 17"/>
            <p:cNvGrpSpPr/>
            <p:nvPr/>
          </p:nvGrpSpPr>
          <p:grpSpPr>
            <a:xfrm>
              <a:off x="2555778" y="3308174"/>
              <a:ext cx="4032446" cy="344098"/>
              <a:chOff x="3277590" y="3443844"/>
              <a:chExt cx="4204657" cy="415637"/>
            </a:xfrm>
          </p:grpSpPr>
          <p:sp>
            <p:nvSpPr>
              <p:cNvPr id="20" name="任意多边形 19"/>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sp>
            <p:nvSpPr>
              <p:cNvPr id="21" name="任意多边形 20"/>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b="1"/>
              </a:p>
            </p:txBody>
          </p:sp>
        </p:grpSp>
        <p:sp>
          <p:nvSpPr>
            <p:cNvPr id="19" name="任意多边形 1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b="1"/>
            </a:p>
          </p:txBody>
        </p:sp>
      </p:grpSp>
      <p:sp>
        <p:nvSpPr>
          <p:cNvPr id="15" name="矩形 14"/>
          <p:cNvSpPr/>
          <p:nvPr/>
        </p:nvSpPr>
        <p:spPr>
          <a:xfrm>
            <a:off x="3235175" y="3181121"/>
            <a:ext cx="1073371"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总体思路</a:t>
            </a:r>
          </a:p>
        </p:txBody>
      </p:sp>
      <p:sp>
        <p:nvSpPr>
          <p:cNvPr id="16" name="矩形 15"/>
          <p:cNvSpPr/>
          <p:nvPr/>
        </p:nvSpPr>
        <p:spPr>
          <a:xfrm>
            <a:off x="4863950" y="3165066"/>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具体目标规划</a:t>
            </a:r>
          </a:p>
        </p:txBody>
      </p:sp>
      <p:sp>
        <p:nvSpPr>
          <p:cNvPr id="22" name="矩形 21"/>
          <p:cNvSpPr/>
          <p:nvPr/>
        </p:nvSpPr>
        <p:spPr>
          <a:xfrm>
            <a:off x="3235175" y="3494697"/>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计划实施阶段</a:t>
            </a:r>
          </a:p>
        </p:txBody>
      </p:sp>
      <p:sp>
        <p:nvSpPr>
          <p:cNvPr id="23" name="矩形 22"/>
          <p:cNvSpPr/>
          <p:nvPr/>
        </p:nvSpPr>
        <p:spPr>
          <a:xfrm>
            <a:off x="4863950" y="3478641"/>
            <a:ext cx="1432443" cy="284693"/>
          </a:xfrm>
          <a:prstGeom prst="rect">
            <a:avLst/>
          </a:prstGeom>
        </p:spPr>
        <p:txBody>
          <a:bodyPr wrap="none" lIns="68580" tIns="34290" rIns="68580" bIns="34290">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214630" indent="-214630">
              <a:buFont typeface="Wingdings" panose="05000000000000000000" pitchFamily="2" charset="2"/>
              <a:buChar char="l"/>
            </a:pPr>
            <a:r>
              <a:rPr lang="zh-CN" altLang="en-US" dirty="0">
                <a:solidFill>
                  <a:srgbClr val="000000"/>
                </a:solidFill>
                <a:latin typeface="微软雅黑" panose="020B0503020204020204" pitchFamily="34" charset="-122"/>
                <a:ea typeface="微软雅黑" panose="020B0503020204020204" pitchFamily="34" charset="-122"/>
              </a:rPr>
              <a:t>能力提升计划</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down)">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1000"/>
                                        <p:tgtEl>
                                          <p:spTgt spid="22"/>
                                        </p:tgtEl>
                                      </p:cBhvr>
                                    </p:animEffect>
                                    <p:anim calcmode="lin" valueType="num">
                                      <p:cBhvr>
                                        <p:cTn id="35" dur="1000" fill="hold"/>
                                        <p:tgtEl>
                                          <p:spTgt spid="22"/>
                                        </p:tgtEl>
                                        <p:attrNameLst>
                                          <p:attrName>ppt_x</p:attrName>
                                        </p:attrNameLst>
                                      </p:cBhvr>
                                      <p:tavLst>
                                        <p:tav tm="0">
                                          <p:val>
                                            <p:strVal val="#ppt_x"/>
                                          </p:val>
                                        </p:tav>
                                        <p:tav tm="100000">
                                          <p:val>
                                            <p:strVal val="#ppt_x"/>
                                          </p:val>
                                        </p:tav>
                                      </p:tavLst>
                                    </p:anim>
                                    <p:anim calcmode="lin" valueType="num">
                                      <p:cBhvr>
                                        <p:cTn id="36" dur="1000" fill="hold"/>
                                        <p:tgtEl>
                                          <p:spTgt spid="22"/>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1000"/>
                                        <p:tgtEl>
                                          <p:spTgt spid="23"/>
                                        </p:tgtEl>
                                      </p:cBhvr>
                                    </p:animEffect>
                                    <p:anim calcmode="lin" valueType="num">
                                      <p:cBhvr>
                                        <p:cTn id="40" dur="1000" fill="hold"/>
                                        <p:tgtEl>
                                          <p:spTgt spid="23"/>
                                        </p:tgtEl>
                                        <p:attrNameLst>
                                          <p:attrName>ppt_x</p:attrName>
                                        </p:attrNameLst>
                                      </p:cBhvr>
                                      <p:tavLst>
                                        <p:tav tm="0">
                                          <p:val>
                                            <p:strVal val="#ppt_x"/>
                                          </p:val>
                                        </p:tav>
                                        <p:tav tm="100000">
                                          <p:val>
                                            <p:strVal val="#ppt_x"/>
                                          </p:val>
                                        </p:tav>
                                      </p:tavLst>
                                    </p:anim>
                                    <p:anim calcmode="lin" valueType="num">
                                      <p:cBhvr>
                                        <p:cTn id="41" dur="1000" fill="hold"/>
                                        <p:tgtEl>
                                          <p:spTgt spid="23"/>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5" grpId="0"/>
      <p:bldP spid="16" grpId="0"/>
      <p:bldP spid="22" grpId="0"/>
      <p:bldP spid="2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Rectangle 10"/>
          <p:cNvSpPr/>
          <p:nvPr/>
        </p:nvSpPr>
        <p:spPr>
          <a:xfrm flipH="1">
            <a:off x="0" y="1238250"/>
            <a:ext cx="5263505" cy="32004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Rectangle 22"/>
          <p:cNvSpPr/>
          <p:nvPr/>
        </p:nvSpPr>
        <p:spPr>
          <a:xfrm>
            <a:off x="4304193" y="3124472"/>
            <a:ext cx="4354033" cy="1124393"/>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矩形 47"/>
          <p:cNvSpPr>
            <a:spLocks noChangeArrowheads="1"/>
          </p:cNvSpPr>
          <p:nvPr/>
        </p:nvSpPr>
        <p:spPr bwMode="auto">
          <a:xfrm>
            <a:off x="4492209" y="3524342"/>
            <a:ext cx="4009606" cy="597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10000"/>
              </a:lnSpc>
              <a:spcBef>
                <a:spcPct val="0"/>
              </a:spcBef>
            </a:pPr>
            <a:r>
              <a:rPr lang="zh-CN" altLang="en-US" sz="1100" dirty="0">
                <a:solidFill>
                  <a:schemeClr val="bg1"/>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a:t>
            </a:r>
          </a:p>
        </p:txBody>
      </p:sp>
      <p:sp>
        <p:nvSpPr>
          <p:cNvPr id="86" name="矩形 3"/>
          <p:cNvSpPr>
            <a:spLocks noChangeArrowheads="1"/>
          </p:cNvSpPr>
          <p:nvPr/>
        </p:nvSpPr>
        <p:spPr bwMode="auto">
          <a:xfrm>
            <a:off x="4492209" y="3241577"/>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87" name="TextBox 14"/>
          <p:cNvSpPr txBox="1"/>
          <p:nvPr/>
        </p:nvSpPr>
        <p:spPr>
          <a:xfrm>
            <a:off x="5382868" y="1573305"/>
            <a:ext cx="3535353" cy="1186479"/>
          </a:xfrm>
          <a:prstGeom prst="rect">
            <a:avLst/>
          </a:prstGeom>
          <a:noFill/>
        </p:spPr>
        <p:txBody>
          <a:bodyPr wrap="square" lIns="68580" tIns="34290" rIns="68580" bIns="34290" rtlCol="0">
            <a:spAutoFit/>
          </a:bodyPr>
          <a:lstStyle/>
          <a:p>
            <a:pPr>
              <a:lnSpc>
                <a:spcPct val="110000"/>
              </a:lnSpc>
              <a:spcBef>
                <a:spcPct val="0"/>
              </a:spcBef>
            </a:pPr>
            <a:r>
              <a:rPr lang="zh-CN" altLang="en-US" sz="1100" dirty="0">
                <a:solidFill>
                  <a:srgbClr val="000000"/>
                </a:solidFill>
                <a:sym typeface="微软雅黑" panose="020B0503020204020204" pitchFamily="34" charset="-122"/>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p>
          <a:p>
            <a:pPr>
              <a:lnSpc>
                <a:spcPct val="110000"/>
              </a:lnSpc>
              <a:spcBef>
                <a:spcPct val="0"/>
              </a:spcBef>
              <a:buNone/>
            </a:pPr>
            <a:endParaRPr lang="zh-CN" altLang="en-US" sz="1100" dirty="0">
              <a:solidFill>
                <a:srgbClr val="000000"/>
              </a:solidFill>
              <a:sym typeface="微软雅黑" panose="020B0503020204020204" pitchFamily="34" charset="-122"/>
            </a:endParaRPr>
          </a:p>
        </p:txBody>
      </p:sp>
      <p:sp>
        <p:nvSpPr>
          <p:cNvPr id="15"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总体思路</a:t>
            </a:r>
          </a:p>
        </p:txBody>
      </p:sp>
      <p:grpSp>
        <p:nvGrpSpPr>
          <p:cNvPr id="16" name="组合 15"/>
          <p:cNvGrpSpPr/>
          <p:nvPr/>
        </p:nvGrpSpPr>
        <p:grpSpPr>
          <a:xfrm rot="16200000">
            <a:off x="-72602" y="294246"/>
            <a:ext cx="288028" cy="162280"/>
            <a:chOff x="4355980" y="615740"/>
            <a:chExt cx="432044" cy="243422"/>
          </a:xfrm>
          <a:solidFill>
            <a:srgbClr val="C00000"/>
          </a:solidFill>
        </p:grpSpPr>
        <p:sp>
          <p:nvSpPr>
            <p:cNvPr id="17" name="等腰三角形 16"/>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18" name="任意多边形 17"/>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right)">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82"/>
                                        </p:tgtEl>
                                        <p:attrNameLst>
                                          <p:attrName>style.visibility</p:attrName>
                                        </p:attrNameLst>
                                      </p:cBhvr>
                                      <p:to>
                                        <p:strVal val="visible"/>
                                      </p:to>
                                    </p:set>
                                    <p:animEffect transition="in" filter="randombar(horizontal)">
                                      <p:cBhvr>
                                        <p:cTn id="18" dur="500"/>
                                        <p:tgtEl>
                                          <p:spTgt spid="8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1000"/>
                                        <p:tgtEl>
                                          <p:spTgt spid="87"/>
                                        </p:tgtEl>
                                      </p:cBhvr>
                                    </p:animEffect>
                                    <p:anim calcmode="lin" valueType="num">
                                      <p:cBhvr>
                                        <p:cTn id="24" dur="1000" fill="hold"/>
                                        <p:tgtEl>
                                          <p:spTgt spid="87"/>
                                        </p:tgtEl>
                                        <p:attrNameLst>
                                          <p:attrName>ppt_x</p:attrName>
                                        </p:attrNameLst>
                                      </p:cBhvr>
                                      <p:tavLst>
                                        <p:tav tm="0">
                                          <p:val>
                                            <p:strVal val="#ppt_x"/>
                                          </p:val>
                                        </p:tav>
                                        <p:tav tm="100000">
                                          <p:val>
                                            <p:strVal val="#ppt_x"/>
                                          </p:val>
                                        </p:tav>
                                      </p:tavLst>
                                    </p:anim>
                                    <p:anim calcmode="lin" valueType="num">
                                      <p:cBhvr>
                                        <p:cTn id="25"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barn(inVertical)">
                                      <p:cBhvr>
                                        <p:cTn id="30" dur="500"/>
                                        <p:tgtEl>
                                          <p:spTgt spid="83"/>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1000"/>
                                        <p:tgtEl>
                                          <p:spTgt spid="86"/>
                                        </p:tgtEl>
                                      </p:cBhvr>
                                    </p:animEffect>
                                    <p:anim calcmode="lin" valueType="num">
                                      <p:cBhvr>
                                        <p:cTn id="36" dur="1000" fill="hold"/>
                                        <p:tgtEl>
                                          <p:spTgt spid="86"/>
                                        </p:tgtEl>
                                        <p:attrNameLst>
                                          <p:attrName>ppt_x</p:attrName>
                                        </p:attrNameLst>
                                      </p:cBhvr>
                                      <p:tavLst>
                                        <p:tav tm="0">
                                          <p:val>
                                            <p:strVal val="#ppt_x"/>
                                          </p:val>
                                        </p:tav>
                                        <p:tav tm="100000">
                                          <p:val>
                                            <p:strVal val="#ppt_x"/>
                                          </p:val>
                                        </p:tav>
                                      </p:tavLst>
                                    </p:anim>
                                    <p:anim calcmode="lin" valueType="num">
                                      <p:cBhvr>
                                        <p:cTn id="37" dur="1000" fill="hold"/>
                                        <p:tgtEl>
                                          <p:spTgt spid="8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1000"/>
                                        <p:tgtEl>
                                          <p:spTgt spid="84"/>
                                        </p:tgtEl>
                                      </p:cBhvr>
                                    </p:animEffect>
                                    <p:anim calcmode="lin" valueType="num">
                                      <p:cBhvr>
                                        <p:cTn id="41" dur="1000" fill="hold"/>
                                        <p:tgtEl>
                                          <p:spTgt spid="84"/>
                                        </p:tgtEl>
                                        <p:attrNameLst>
                                          <p:attrName>ppt_x</p:attrName>
                                        </p:attrNameLst>
                                      </p:cBhvr>
                                      <p:tavLst>
                                        <p:tav tm="0">
                                          <p:val>
                                            <p:strVal val="#ppt_x"/>
                                          </p:val>
                                        </p:tav>
                                        <p:tav tm="100000">
                                          <p:val>
                                            <p:strVal val="#ppt_x"/>
                                          </p:val>
                                        </p:tav>
                                      </p:tavLst>
                                    </p:anim>
                                    <p:anim calcmode="lin" valueType="num">
                                      <p:cBhvr>
                                        <p:cTn id="42"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p:bldP spid="86" grpId="0"/>
      <p:bldP spid="87"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113"/>
          <p:cNvGrpSpPr/>
          <p:nvPr/>
        </p:nvGrpSpPr>
        <p:grpSpPr>
          <a:xfrm>
            <a:off x="1" y="1419613"/>
            <a:ext cx="1597483" cy="518462"/>
            <a:chOff x="0" y="1419612"/>
            <a:chExt cx="1597483" cy="518462"/>
          </a:xfrm>
          <a:solidFill>
            <a:srgbClr val="008CD2"/>
          </a:solidFill>
        </p:grpSpPr>
        <p:sp>
          <p:nvSpPr>
            <p:cNvPr id="38" name="Rectangle 38"/>
            <p:cNvSpPr/>
            <p:nvPr/>
          </p:nvSpPr>
          <p:spPr>
            <a:xfrm>
              <a:off x="0" y="1419612"/>
              <a:ext cx="1597483" cy="518462"/>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Text Placeholder 3"/>
            <p:cNvSpPr txBox="1"/>
            <p:nvPr/>
          </p:nvSpPr>
          <p:spPr>
            <a:xfrm>
              <a:off x="589208" y="1540344"/>
              <a:ext cx="732990" cy="276999"/>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01</a:t>
              </a:r>
            </a:p>
          </p:txBody>
        </p:sp>
      </p:grpSp>
      <p:grpSp>
        <p:nvGrpSpPr>
          <p:cNvPr id="40" name="Group 114"/>
          <p:cNvGrpSpPr/>
          <p:nvPr/>
        </p:nvGrpSpPr>
        <p:grpSpPr>
          <a:xfrm>
            <a:off x="1" y="2245313"/>
            <a:ext cx="1597483" cy="518462"/>
            <a:chOff x="0" y="2226109"/>
            <a:chExt cx="1597483" cy="518462"/>
          </a:xfrm>
          <a:solidFill>
            <a:srgbClr val="C00000"/>
          </a:solidFill>
        </p:grpSpPr>
        <p:sp>
          <p:nvSpPr>
            <p:cNvPr id="41" name="Rectangle 40"/>
            <p:cNvSpPr/>
            <p:nvPr/>
          </p:nvSpPr>
          <p:spPr>
            <a:xfrm>
              <a:off x="0" y="2226109"/>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Text Placeholder 3"/>
            <p:cNvSpPr txBox="1"/>
            <p:nvPr/>
          </p:nvSpPr>
          <p:spPr>
            <a:xfrm>
              <a:off x="575072" y="2346841"/>
              <a:ext cx="747126" cy="276999"/>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02</a:t>
              </a:r>
            </a:p>
          </p:txBody>
        </p:sp>
      </p:grpSp>
      <p:grpSp>
        <p:nvGrpSpPr>
          <p:cNvPr id="45" name="Group 115"/>
          <p:cNvGrpSpPr/>
          <p:nvPr/>
        </p:nvGrpSpPr>
        <p:grpSpPr>
          <a:xfrm>
            <a:off x="1" y="3071014"/>
            <a:ext cx="1597483" cy="518462"/>
            <a:chOff x="0" y="3090216"/>
            <a:chExt cx="1597483" cy="518462"/>
          </a:xfrm>
          <a:solidFill>
            <a:srgbClr val="002060"/>
          </a:solidFill>
        </p:grpSpPr>
        <p:sp>
          <p:nvSpPr>
            <p:cNvPr id="46" name="Rectangle 43"/>
            <p:cNvSpPr/>
            <p:nvPr/>
          </p:nvSpPr>
          <p:spPr>
            <a:xfrm>
              <a:off x="0" y="3090216"/>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Text Placeholder 3"/>
            <p:cNvSpPr txBox="1"/>
            <p:nvPr/>
          </p:nvSpPr>
          <p:spPr>
            <a:xfrm>
              <a:off x="575072" y="3210948"/>
              <a:ext cx="747126" cy="276999"/>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03</a:t>
              </a:r>
            </a:p>
          </p:txBody>
        </p:sp>
      </p:grpSp>
      <p:grpSp>
        <p:nvGrpSpPr>
          <p:cNvPr id="48" name="Group 116"/>
          <p:cNvGrpSpPr/>
          <p:nvPr/>
        </p:nvGrpSpPr>
        <p:grpSpPr>
          <a:xfrm>
            <a:off x="1" y="3896715"/>
            <a:ext cx="1597483" cy="518462"/>
            <a:chOff x="0" y="3896714"/>
            <a:chExt cx="1597483" cy="518462"/>
          </a:xfrm>
          <a:solidFill>
            <a:srgbClr val="C00000"/>
          </a:solidFill>
        </p:grpSpPr>
        <p:sp>
          <p:nvSpPr>
            <p:cNvPr id="49" name="Rectangle 46"/>
            <p:cNvSpPr/>
            <p:nvPr/>
          </p:nvSpPr>
          <p:spPr>
            <a:xfrm>
              <a:off x="0" y="3896714"/>
              <a:ext cx="1597483" cy="5184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1" name="Text Placeholder 3"/>
            <p:cNvSpPr txBox="1"/>
            <p:nvPr/>
          </p:nvSpPr>
          <p:spPr>
            <a:xfrm>
              <a:off x="575072" y="4017446"/>
              <a:ext cx="747125" cy="276999"/>
            </a:xfrm>
            <a:prstGeom prst="rect">
              <a:avLst/>
            </a:prstGeom>
            <a:grp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765">
                <a:spcBef>
                  <a:spcPct val="20000"/>
                </a:spcBef>
                <a:defRPr/>
              </a:pPr>
              <a:r>
                <a:rPr lang="en-US" sz="1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04</a:t>
              </a:r>
            </a:p>
          </p:txBody>
        </p:sp>
      </p:grpSp>
      <p:sp>
        <p:nvSpPr>
          <p:cNvPr id="82" name="Freeform 37"/>
          <p:cNvSpPr/>
          <p:nvPr/>
        </p:nvSpPr>
        <p:spPr>
          <a:xfrm rot="16200000">
            <a:off x="1142522" y="1484075"/>
            <a:ext cx="633677" cy="274323"/>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3" name="Freeform 41"/>
          <p:cNvSpPr/>
          <p:nvPr/>
        </p:nvSpPr>
        <p:spPr>
          <a:xfrm rot="16200000">
            <a:off x="1142522" y="2309774"/>
            <a:ext cx="633677" cy="274323"/>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4" name="Freeform 44"/>
          <p:cNvSpPr/>
          <p:nvPr/>
        </p:nvSpPr>
        <p:spPr>
          <a:xfrm rot="16200000">
            <a:off x="1142522" y="3135475"/>
            <a:ext cx="633677" cy="274323"/>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5" name="Freeform 47"/>
          <p:cNvSpPr/>
          <p:nvPr/>
        </p:nvSpPr>
        <p:spPr>
          <a:xfrm rot="16200000">
            <a:off x="1142522" y="3961177"/>
            <a:ext cx="633677" cy="274323"/>
          </a:xfrm>
          <a:custGeom>
            <a:avLst/>
            <a:gdLst>
              <a:gd name="connsiteX0" fmla="*/ 0 w 633676"/>
              <a:gd name="connsiteY0" fmla="*/ 274320 h 274320"/>
              <a:gd name="connsiteX1" fmla="*/ 68580 w 633676"/>
              <a:gd name="connsiteY1" fmla="*/ 0 h 274320"/>
              <a:gd name="connsiteX2" fmla="*/ 633676 w 633676"/>
              <a:gd name="connsiteY2" fmla="*/ 0 h 274320"/>
              <a:gd name="connsiteX3" fmla="*/ 565096 w 633676"/>
              <a:gd name="connsiteY3" fmla="*/ 274320 h 274320"/>
              <a:gd name="connsiteX4" fmla="*/ 0 w 633676"/>
              <a:gd name="connsiteY4" fmla="*/ 274320 h 274320"/>
              <a:gd name="connsiteX0-1" fmla="*/ 0 w 633676"/>
              <a:gd name="connsiteY0-2" fmla="*/ 274320 h 274320"/>
              <a:gd name="connsiteX1-3" fmla="*/ 115214 w 633676"/>
              <a:gd name="connsiteY1-4" fmla="*/ 0 h 274320"/>
              <a:gd name="connsiteX2-5" fmla="*/ 633676 w 633676"/>
              <a:gd name="connsiteY2-6" fmla="*/ 0 h 274320"/>
              <a:gd name="connsiteX3-7" fmla="*/ 565096 w 633676"/>
              <a:gd name="connsiteY3-8" fmla="*/ 274320 h 274320"/>
              <a:gd name="connsiteX4-9" fmla="*/ 0 w 633676"/>
              <a:gd name="connsiteY4-10" fmla="*/ 274320 h 274320"/>
              <a:gd name="connsiteX0-11" fmla="*/ 0 w 576069"/>
              <a:gd name="connsiteY0-12" fmla="*/ 274320 h 274320"/>
              <a:gd name="connsiteX1-13" fmla="*/ 57607 w 576069"/>
              <a:gd name="connsiteY1-14" fmla="*/ 0 h 274320"/>
              <a:gd name="connsiteX2-15" fmla="*/ 576069 w 576069"/>
              <a:gd name="connsiteY2-16" fmla="*/ 0 h 274320"/>
              <a:gd name="connsiteX3-17" fmla="*/ 507489 w 576069"/>
              <a:gd name="connsiteY3-18" fmla="*/ 274320 h 274320"/>
              <a:gd name="connsiteX4-19" fmla="*/ 0 w 576069"/>
              <a:gd name="connsiteY4-20" fmla="*/ 274320 h 274320"/>
              <a:gd name="connsiteX0-21" fmla="*/ 0 w 576069"/>
              <a:gd name="connsiteY0-22" fmla="*/ 274323 h 274323"/>
              <a:gd name="connsiteX1-23" fmla="*/ 57607 w 576069"/>
              <a:gd name="connsiteY1-24" fmla="*/ 0 h 274323"/>
              <a:gd name="connsiteX2-25" fmla="*/ 576069 w 576069"/>
              <a:gd name="connsiteY2-26" fmla="*/ 0 h 274323"/>
              <a:gd name="connsiteX3-27" fmla="*/ 507489 w 576069"/>
              <a:gd name="connsiteY3-28" fmla="*/ 274320 h 274323"/>
              <a:gd name="connsiteX4-29" fmla="*/ 0 w 576069"/>
              <a:gd name="connsiteY4-30" fmla="*/ 274323 h 274323"/>
              <a:gd name="connsiteX0-31" fmla="*/ 0 w 576069"/>
              <a:gd name="connsiteY0-32" fmla="*/ 274323 h 274323"/>
              <a:gd name="connsiteX1-33" fmla="*/ 57607 w 576069"/>
              <a:gd name="connsiteY1-34" fmla="*/ 0 h 274323"/>
              <a:gd name="connsiteX2-35" fmla="*/ 576069 w 576069"/>
              <a:gd name="connsiteY2-36" fmla="*/ 0 h 274323"/>
              <a:gd name="connsiteX3-37" fmla="*/ 507489 w 576069"/>
              <a:gd name="connsiteY3-38" fmla="*/ 274320 h 274323"/>
              <a:gd name="connsiteX4-39" fmla="*/ 0 w 576069"/>
              <a:gd name="connsiteY4-40" fmla="*/ 274323 h 274323"/>
              <a:gd name="connsiteX0-41" fmla="*/ 0 w 633677"/>
              <a:gd name="connsiteY0-42" fmla="*/ 274323 h 274323"/>
              <a:gd name="connsiteX1-43" fmla="*/ 115215 w 633677"/>
              <a:gd name="connsiteY1-44" fmla="*/ 0 h 274323"/>
              <a:gd name="connsiteX2-45" fmla="*/ 633677 w 633677"/>
              <a:gd name="connsiteY2-46" fmla="*/ 0 h 274323"/>
              <a:gd name="connsiteX3-47" fmla="*/ 565097 w 633677"/>
              <a:gd name="connsiteY3-48" fmla="*/ 274320 h 274323"/>
              <a:gd name="connsiteX4-49" fmla="*/ 0 w 633677"/>
              <a:gd name="connsiteY4-50" fmla="*/ 274323 h 274323"/>
              <a:gd name="connsiteX0-51" fmla="*/ 0 w 633677"/>
              <a:gd name="connsiteY0-52" fmla="*/ 274323 h 274323"/>
              <a:gd name="connsiteX1-53" fmla="*/ 115215 w 633677"/>
              <a:gd name="connsiteY1-54" fmla="*/ 0 h 274323"/>
              <a:gd name="connsiteX2-55" fmla="*/ 633677 w 633677"/>
              <a:gd name="connsiteY2-56" fmla="*/ 0 h 274323"/>
              <a:gd name="connsiteX3-57" fmla="*/ 518463 w 633677"/>
              <a:gd name="connsiteY3-58" fmla="*/ 274323 h 274323"/>
              <a:gd name="connsiteX4-59" fmla="*/ 0 w 633677"/>
              <a:gd name="connsiteY4-60" fmla="*/ 274323 h 27432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33677" h="274323">
                <a:moveTo>
                  <a:pt x="0" y="274323"/>
                </a:moveTo>
                <a:lnTo>
                  <a:pt x="115215" y="0"/>
                </a:lnTo>
                <a:lnTo>
                  <a:pt x="633677" y="0"/>
                </a:lnTo>
                <a:lnTo>
                  <a:pt x="518463" y="274323"/>
                </a:lnTo>
                <a:lnTo>
                  <a:pt x="0" y="274323"/>
                </a:lnTo>
                <a:close/>
              </a:path>
            </a:pathLst>
          </a:cu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 name="Pentagon 39"/>
          <p:cNvSpPr/>
          <p:nvPr/>
        </p:nvSpPr>
        <p:spPr>
          <a:xfrm>
            <a:off x="1322199" y="1304396"/>
            <a:ext cx="3249802" cy="518462"/>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5" name="Pentagon 42"/>
          <p:cNvSpPr/>
          <p:nvPr/>
        </p:nvSpPr>
        <p:spPr>
          <a:xfrm>
            <a:off x="1322199" y="2130096"/>
            <a:ext cx="2731339" cy="518462"/>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8" name="Pentagon 45"/>
          <p:cNvSpPr/>
          <p:nvPr/>
        </p:nvSpPr>
        <p:spPr>
          <a:xfrm>
            <a:off x="1322200" y="2955796"/>
            <a:ext cx="2210298" cy="518462"/>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1" name="Pentagon 48"/>
          <p:cNvSpPr/>
          <p:nvPr/>
        </p:nvSpPr>
        <p:spPr>
          <a:xfrm>
            <a:off x="1322200" y="3781496"/>
            <a:ext cx="1676761" cy="518462"/>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7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59"/>
          <p:cNvSpPr txBox="1">
            <a:spLocks noChangeArrowheads="1"/>
          </p:cNvSpPr>
          <p:nvPr/>
        </p:nvSpPr>
        <p:spPr bwMode="auto">
          <a:xfrm flipH="1">
            <a:off x="2436069" y="1394842"/>
            <a:ext cx="1796494" cy="330854"/>
          </a:xfrm>
          <a:prstGeom prst="rect">
            <a:avLst/>
          </a:prstGeom>
          <a:noFill/>
          <a:ln>
            <a:noFill/>
          </a:ln>
        </p:spPr>
        <p:txBody>
          <a:bodyPr wrap="square" lIns="68573" tIns="34287" rIns="68573" bIns="34287"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1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ko-KR" sz="17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矩形 50"/>
          <p:cNvSpPr>
            <a:spLocks noChangeArrowheads="1"/>
          </p:cNvSpPr>
          <p:nvPr/>
        </p:nvSpPr>
        <p:spPr bwMode="auto">
          <a:xfrm>
            <a:off x="5385095" y="1254265"/>
            <a:ext cx="3036822" cy="64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52" name="TextBox 59"/>
          <p:cNvSpPr txBox="1">
            <a:spLocks noChangeArrowheads="1"/>
          </p:cNvSpPr>
          <p:nvPr/>
        </p:nvSpPr>
        <p:spPr bwMode="auto">
          <a:xfrm flipH="1">
            <a:off x="1926783" y="2204831"/>
            <a:ext cx="1796494" cy="330854"/>
          </a:xfrm>
          <a:prstGeom prst="rect">
            <a:avLst/>
          </a:prstGeom>
          <a:noFill/>
          <a:ln>
            <a:noFill/>
          </a:ln>
        </p:spPr>
        <p:txBody>
          <a:bodyPr wrap="square" lIns="68573" tIns="34287" rIns="68573" bIns="34287"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1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ko-KR" sz="17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TextBox 59"/>
          <p:cNvSpPr txBox="1">
            <a:spLocks noChangeArrowheads="1"/>
          </p:cNvSpPr>
          <p:nvPr/>
        </p:nvSpPr>
        <p:spPr bwMode="auto">
          <a:xfrm flipH="1">
            <a:off x="1393229" y="3025263"/>
            <a:ext cx="1796494" cy="330854"/>
          </a:xfrm>
          <a:prstGeom prst="rect">
            <a:avLst/>
          </a:prstGeom>
          <a:noFill/>
          <a:ln>
            <a:noFill/>
          </a:ln>
        </p:spPr>
        <p:txBody>
          <a:bodyPr wrap="square" lIns="68573" tIns="34287" rIns="68573" bIns="34287"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fontAlgn="ctr">
              <a:defRPr/>
            </a:pPr>
            <a:r>
              <a:rPr lang="zh-CN" altLang="en-US" sz="1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ko-KR" sz="17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59"/>
          <p:cNvSpPr txBox="1">
            <a:spLocks noChangeArrowheads="1"/>
          </p:cNvSpPr>
          <p:nvPr/>
        </p:nvSpPr>
        <p:spPr bwMode="auto">
          <a:xfrm flipH="1">
            <a:off x="956288" y="3867316"/>
            <a:ext cx="1796494" cy="330854"/>
          </a:xfrm>
          <a:prstGeom prst="rect">
            <a:avLst/>
          </a:prstGeom>
          <a:noFill/>
          <a:ln>
            <a:noFill/>
          </a:ln>
        </p:spPr>
        <p:txBody>
          <a:bodyPr wrap="square" lIns="68573" tIns="34287" rIns="68573" bIns="34287">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17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ko-KR" sz="1700" kern="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组合 2"/>
          <p:cNvGrpSpPr/>
          <p:nvPr/>
        </p:nvGrpSpPr>
        <p:grpSpPr>
          <a:xfrm>
            <a:off x="4191122" y="2276892"/>
            <a:ext cx="403262" cy="403263"/>
            <a:chOff x="5556077" y="2781175"/>
            <a:chExt cx="792364" cy="792365"/>
          </a:xfrm>
        </p:grpSpPr>
        <p:sp>
          <p:nvSpPr>
            <p:cNvPr id="87" name="Oval 50"/>
            <p:cNvSpPr/>
            <p:nvPr/>
          </p:nvSpPr>
          <p:spPr>
            <a:xfrm>
              <a:off x="5556077" y="2781175"/>
              <a:ext cx="792364" cy="79236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7" name="组合 56"/>
            <p:cNvGrpSpPr>
              <a:grpSpLocks noChangeAspect="1"/>
            </p:cNvGrpSpPr>
            <p:nvPr/>
          </p:nvGrpSpPr>
          <p:grpSpPr>
            <a:xfrm>
              <a:off x="5805695" y="2930428"/>
              <a:ext cx="293129" cy="493858"/>
              <a:chOff x="6982613" y="4660429"/>
              <a:chExt cx="292099" cy="492124"/>
            </a:xfrm>
            <a:solidFill>
              <a:schemeClr val="bg1">
                <a:lumMod val="95000"/>
              </a:schemeClr>
            </a:solidFill>
          </p:grpSpPr>
          <p:sp>
            <p:nvSpPr>
              <p:cNvPr id="58" name="Freeform 15"/>
              <p:cNvSpPr>
                <a:spLocks noEditPoints="1"/>
              </p:cNvSpPr>
              <p:nvPr/>
            </p:nvSpPr>
            <p:spPr bwMode="auto">
              <a:xfrm>
                <a:off x="6982613" y="4660429"/>
                <a:ext cx="292099" cy="492124"/>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ln>
            </p:spPr>
            <p:txBody>
              <a:bodyPr/>
              <a:lstStyle/>
              <a:p>
                <a:pPr>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Freeform 16"/>
              <p:cNvSpPr>
                <a:spLocks noEditPoints="1"/>
              </p:cNvSpPr>
              <p:nvPr/>
            </p:nvSpPr>
            <p:spPr bwMode="auto">
              <a:xfrm>
                <a:off x="7006425" y="4706468"/>
                <a:ext cx="244476" cy="400050"/>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ln>
            </p:spPr>
            <p:txBody>
              <a:bodyPr/>
              <a:lstStyle/>
              <a:p>
                <a:pPr>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Freeform 17"/>
              <p:cNvSpPr/>
              <p:nvPr/>
            </p:nvSpPr>
            <p:spPr bwMode="auto">
              <a:xfrm>
                <a:off x="7046112" y="4827118"/>
                <a:ext cx="165100" cy="279400"/>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ln>
            </p:spPr>
            <p:txBody>
              <a:bodyPr/>
              <a:lstStyle/>
              <a:p>
                <a:pPr>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5" name="组合 4"/>
          <p:cNvGrpSpPr/>
          <p:nvPr/>
        </p:nvGrpSpPr>
        <p:grpSpPr>
          <a:xfrm>
            <a:off x="3124896" y="3947109"/>
            <a:ext cx="403262" cy="403263"/>
            <a:chOff x="4070275" y="5008132"/>
            <a:chExt cx="792364" cy="792365"/>
          </a:xfrm>
        </p:grpSpPr>
        <p:sp>
          <p:nvSpPr>
            <p:cNvPr id="89" name="Oval 57"/>
            <p:cNvSpPr/>
            <p:nvPr/>
          </p:nvSpPr>
          <p:spPr>
            <a:xfrm>
              <a:off x="4070275" y="5008132"/>
              <a:ext cx="792364" cy="79236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3" name="Freeform 12"/>
            <p:cNvSpPr>
              <a:spLocks noEditPoints="1"/>
            </p:cNvSpPr>
            <p:nvPr/>
          </p:nvSpPr>
          <p:spPr bwMode="auto">
            <a:xfrm>
              <a:off x="4313127" y="5192460"/>
              <a:ext cx="303041" cy="428348"/>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solidFill>
              <a:schemeClr val="bg1">
                <a:lumMod val="95000"/>
              </a:schemeClr>
            </a:solidFill>
            <a:ln w="9525">
              <a:noFill/>
              <a:round/>
            </a:ln>
          </p:spPr>
          <p:txBody>
            <a:bodyPr/>
            <a:lstStyle/>
            <a:p>
              <a:pPr>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p:cNvGrpSpPr/>
          <p:nvPr/>
        </p:nvGrpSpPr>
        <p:grpSpPr>
          <a:xfrm>
            <a:off x="4706549" y="1459038"/>
            <a:ext cx="403262" cy="403263"/>
            <a:chOff x="6275397" y="1688395"/>
            <a:chExt cx="792364" cy="792365"/>
          </a:xfrm>
        </p:grpSpPr>
        <p:sp>
          <p:nvSpPr>
            <p:cNvPr id="86" name="Oval 49"/>
            <p:cNvSpPr/>
            <p:nvPr/>
          </p:nvSpPr>
          <p:spPr>
            <a:xfrm>
              <a:off x="6275397" y="1688395"/>
              <a:ext cx="792364" cy="79236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6" name="组合 65"/>
            <p:cNvGrpSpPr/>
            <p:nvPr/>
          </p:nvGrpSpPr>
          <p:grpSpPr>
            <a:xfrm>
              <a:off x="6414717" y="1849486"/>
              <a:ext cx="513724" cy="470183"/>
              <a:chOff x="2158354" y="2417495"/>
              <a:chExt cx="550987" cy="504288"/>
            </a:xfrm>
          </p:grpSpPr>
          <p:sp>
            <p:nvSpPr>
              <p:cNvPr id="67" name="Freeform 26"/>
              <p:cNvSpPr>
                <a:spLocks noEditPoints="1"/>
              </p:cNvSpPr>
              <p:nvPr/>
            </p:nvSpPr>
            <p:spPr bwMode="auto">
              <a:xfrm>
                <a:off x="2158354" y="2417495"/>
                <a:ext cx="357759" cy="359114"/>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lumMod val="95000"/>
                </a:schemeClr>
              </a:solidFill>
              <a:ln w="9525">
                <a:noFill/>
                <a:round/>
              </a:ln>
            </p:spPr>
            <p:txBody>
              <a:bodyPr/>
              <a:lstStyle/>
              <a:p>
                <a:pPr>
                  <a:defRPr/>
                </a:pPr>
                <a:endParaRPr lang="da-DK"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27"/>
              <p:cNvSpPr>
                <a:spLocks noEditPoints="1"/>
              </p:cNvSpPr>
              <p:nvPr/>
            </p:nvSpPr>
            <p:spPr bwMode="auto">
              <a:xfrm>
                <a:off x="2454892" y="2665819"/>
                <a:ext cx="254449" cy="25596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lumMod val="95000"/>
                </a:schemeClr>
              </a:solidFill>
              <a:ln w="9525">
                <a:noFill/>
                <a:round/>
              </a:ln>
            </p:spPr>
            <p:txBody>
              <a:bodyPr/>
              <a:lstStyle/>
              <a:p>
                <a:pPr>
                  <a:defRPr/>
                </a:pPr>
                <a:endParaRPr lang="da-DK"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2" name="组合 1"/>
          <p:cNvGrpSpPr/>
          <p:nvPr/>
        </p:nvGrpSpPr>
        <p:grpSpPr>
          <a:xfrm>
            <a:off x="3664986" y="3128298"/>
            <a:ext cx="403262" cy="403263"/>
            <a:chOff x="4899179" y="3916384"/>
            <a:chExt cx="792364" cy="792365"/>
          </a:xfrm>
        </p:grpSpPr>
        <p:sp>
          <p:nvSpPr>
            <p:cNvPr id="88" name="Oval 56"/>
            <p:cNvSpPr/>
            <p:nvPr/>
          </p:nvSpPr>
          <p:spPr>
            <a:xfrm>
              <a:off x="4899179" y="3916384"/>
              <a:ext cx="792364" cy="79236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1" name="Freeform 41"/>
            <p:cNvSpPr>
              <a:spLocks noChangeAspect="1" noEditPoints="1"/>
            </p:cNvSpPr>
            <p:nvPr/>
          </p:nvSpPr>
          <p:spPr bwMode="auto">
            <a:xfrm>
              <a:off x="5072106" y="4133218"/>
              <a:ext cx="446510" cy="358697"/>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lumMod val="95000"/>
              </a:schemeClr>
            </a:solidFill>
            <a:ln w="9525">
              <a:noFill/>
              <a:round/>
            </a:ln>
          </p:spPr>
          <p:txBody>
            <a:bodyPr/>
            <a:lstStyle/>
            <a:p>
              <a:pPr>
                <a:defRPr/>
              </a:pPr>
              <a:endParaRPr lang="en-US" sz="1800" kern="0"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73" name="矩形 72"/>
          <p:cNvSpPr>
            <a:spLocks noChangeArrowheads="1"/>
          </p:cNvSpPr>
          <p:nvPr/>
        </p:nvSpPr>
        <p:spPr bwMode="auto">
          <a:xfrm>
            <a:off x="4863755" y="2098710"/>
            <a:ext cx="3036822" cy="64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74" name="矩形 73"/>
          <p:cNvSpPr>
            <a:spLocks noChangeArrowheads="1"/>
          </p:cNvSpPr>
          <p:nvPr/>
        </p:nvSpPr>
        <p:spPr bwMode="auto">
          <a:xfrm>
            <a:off x="4342414" y="2948934"/>
            <a:ext cx="3036822" cy="64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75" name="矩形 74"/>
          <p:cNvSpPr>
            <a:spLocks noChangeArrowheads="1"/>
          </p:cNvSpPr>
          <p:nvPr/>
        </p:nvSpPr>
        <p:spPr bwMode="auto">
          <a:xfrm>
            <a:off x="3821073" y="3793378"/>
            <a:ext cx="3036822" cy="648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14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具体目标规划</a:t>
            </a:r>
          </a:p>
        </p:txBody>
      </p:sp>
      <p:grpSp>
        <p:nvGrpSpPr>
          <p:cNvPr id="65" name="组合 64"/>
          <p:cNvGrpSpPr/>
          <p:nvPr/>
        </p:nvGrpSpPr>
        <p:grpSpPr>
          <a:xfrm rot="16200000">
            <a:off x="-72602" y="294246"/>
            <a:ext cx="288028" cy="162280"/>
            <a:chOff x="4355980" y="615740"/>
            <a:chExt cx="432044" cy="243422"/>
          </a:xfrm>
          <a:solidFill>
            <a:srgbClr val="C00000"/>
          </a:solidFill>
        </p:grpSpPr>
        <p:sp>
          <p:nvSpPr>
            <p:cNvPr id="69" name="等腰三角形 6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70" name="任意多边形 6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64"/>
                                        </p:tgtEl>
                                        <p:attrNameLst>
                                          <p:attrName>style.visibility</p:attrName>
                                        </p:attrNameLst>
                                      </p:cBhvr>
                                      <p:to>
                                        <p:strVal val="visible"/>
                                      </p:to>
                                    </p:set>
                                    <p:animEffect transition="in" filter="wipe(right)">
                                      <p:cBhvr>
                                        <p:cTn id="13" dur="500"/>
                                        <p:tgtEl>
                                          <p:spTgt spid="6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nodeType="click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0-#ppt_w/2"/>
                                          </p:val>
                                        </p:tav>
                                        <p:tav tm="100000">
                                          <p:val>
                                            <p:strVal val="#ppt_x"/>
                                          </p:val>
                                        </p:tav>
                                      </p:tavLst>
                                    </p:anim>
                                    <p:anim calcmode="lin" valueType="num">
                                      <p:cBhvr additive="base">
                                        <p:cTn id="23" dur="500" fill="hold"/>
                                        <p:tgtEl>
                                          <p:spTgt spid="40"/>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45"/>
                                        </p:tgtEl>
                                        <p:attrNameLst>
                                          <p:attrName>style.visibility</p:attrName>
                                        </p:attrNameLst>
                                      </p:cBhvr>
                                      <p:to>
                                        <p:strVal val="visible"/>
                                      </p:to>
                                    </p:set>
                                    <p:anim calcmode="lin" valueType="num">
                                      <p:cBhvr additive="base">
                                        <p:cTn id="26" dur="500" fill="hold"/>
                                        <p:tgtEl>
                                          <p:spTgt spid="45"/>
                                        </p:tgtEl>
                                        <p:attrNameLst>
                                          <p:attrName>ppt_x</p:attrName>
                                        </p:attrNameLst>
                                      </p:cBhvr>
                                      <p:tavLst>
                                        <p:tav tm="0">
                                          <p:val>
                                            <p:strVal val="0-#ppt_w/2"/>
                                          </p:val>
                                        </p:tav>
                                        <p:tav tm="100000">
                                          <p:val>
                                            <p:strVal val="#ppt_x"/>
                                          </p:val>
                                        </p:tav>
                                      </p:tavLst>
                                    </p:anim>
                                    <p:anim calcmode="lin" valueType="num">
                                      <p:cBhvr additive="base">
                                        <p:cTn id="27" dur="500" fill="hold"/>
                                        <p:tgtEl>
                                          <p:spTgt spid="45"/>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500" fill="hold"/>
                                        <p:tgtEl>
                                          <p:spTgt spid="48"/>
                                        </p:tgtEl>
                                        <p:attrNameLst>
                                          <p:attrName>ppt_x</p:attrName>
                                        </p:attrNameLst>
                                      </p:cBhvr>
                                      <p:tavLst>
                                        <p:tav tm="0">
                                          <p:val>
                                            <p:strVal val="0-#ppt_w/2"/>
                                          </p:val>
                                        </p:tav>
                                        <p:tav tm="100000">
                                          <p:val>
                                            <p:strVal val="#ppt_x"/>
                                          </p:val>
                                        </p:tav>
                                      </p:tavLst>
                                    </p:anim>
                                    <p:anim calcmode="lin" valueType="num">
                                      <p:cBhvr additive="base">
                                        <p:cTn id="31" dur="500" fill="hold"/>
                                        <p:tgtEl>
                                          <p:spTgt spid="4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additive="base">
                                        <p:cTn id="34" dur="500" fill="hold"/>
                                        <p:tgtEl>
                                          <p:spTgt spid="82"/>
                                        </p:tgtEl>
                                        <p:attrNameLst>
                                          <p:attrName>ppt_x</p:attrName>
                                        </p:attrNameLst>
                                      </p:cBhvr>
                                      <p:tavLst>
                                        <p:tav tm="0">
                                          <p:val>
                                            <p:strVal val="0-#ppt_w/2"/>
                                          </p:val>
                                        </p:tav>
                                        <p:tav tm="100000">
                                          <p:val>
                                            <p:strVal val="#ppt_x"/>
                                          </p:val>
                                        </p:tav>
                                      </p:tavLst>
                                    </p:anim>
                                    <p:anim calcmode="lin" valueType="num">
                                      <p:cBhvr additive="base">
                                        <p:cTn id="35" dur="500" fill="hold"/>
                                        <p:tgtEl>
                                          <p:spTgt spid="82"/>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additive="base">
                                        <p:cTn id="38" dur="500" fill="hold"/>
                                        <p:tgtEl>
                                          <p:spTgt spid="83"/>
                                        </p:tgtEl>
                                        <p:attrNameLst>
                                          <p:attrName>ppt_x</p:attrName>
                                        </p:attrNameLst>
                                      </p:cBhvr>
                                      <p:tavLst>
                                        <p:tav tm="0">
                                          <p:val>
                                            <p:strVal val="0-#ppt_w/2"/>
                                          </p:val>
                                        </p:tav>
                                        <p:tav tm="100000">
                                          <p:val>
                                            <p:strVal val="#ppt_x"/>
                                          </p:val>
                                        </p:tav>
                                      </p:tavLst>
                                    </p:anim>
                                    <p:anim calcmode="lin" valueType="num">
                                      <p:cBhvr additive="base">
                                        <p:cTn id="39" dur="500" fill="hold"/>
                                        <p:tgtEl>
                                          <p:spTgt spid="83"/>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84"/>
                                        </p:tgtEl>
                                        <p:attrNameLst>
                                          <p:attrName>style.visibility</p:attrName>
                                        </p:attrNameLst>
                                      </p:cBhvr>
                                      <p:to>
                                        <p:strVal val="visible"/>
                                      </p:to>
                                    </p:set>
                                    <p:anim calcmode="lin" valueType="num">
                                      <p:cBhvr additive="base">
                                        <p:cTn id="42" dur="500" fill="hold"/>
                                        <p:tgtEl>
                                          <p:spTgt spid="84"/>
                                        </p:tgtEl>
                                        <p:attrNameLst>
                                          <p:attrName>ppt_x</p:attrName>
                                        </p:attrNameLst>
                                      </p:cBhvr>
                                      <p:tavLst>
                                        <p:tav tm="0">
                                          <p:val>
                                            <p:strVal val="0-#ppt_w/2"/>
                                          </p:val>
                                        </p:tav>
                                        <p:tav tm="100000">
                                          <p:val>
                                            <p:strVal val="#ppt_x"/>
                                          </p:val>
                                        </p:tav>
                                      </p:tavLst>
                                    </p:anim>
                                    <p:anim calcmode="lin" valueType="num">
                                      <p:cBhvr additive="base">
                                        <p:cTn id="43" dur="500" fill="hold"/>
                                        <p:tgtEl>
                                          <p:spTgt spid="84"/>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additive="base">
                                        <p:cTn id="46" dur="500" fill="hold"/>
                                        <p:tgtEl>
                                          <p:spTgt spid="85"/>
                                        </p:tgtEl>
                                        <p:attrNameLst>
                                          <p:attrName>ppt_x</p:attrName>
                                        </p:attrNameLst>
                                      </p:cBhvr>
                                      <p:tavLst>
                                        <p:tav tm="0">
                                          <p:val>
                                            <p:strVal val="0-#ppt_w/2"/>
                                          </p:val>
                                        </p:tav>
                                        <p:tav tm="100000">
                                          <p:val>
                                            <p:strVal val="#ppt_x"/>
                                          </p:val>
                                        </p:tav>
                                      </p:tavLst>
                                    </p:anim>
                                    <p:anim calcmode="lin" valueType="num">
                                      <p:cBhvr additive="base">
                                        <p:cTn id="47" dur="500" fill="hold"/>
                                        <p:tgtEl>
                                          <p:spTgt spid="85"/>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92"/>
                                        </p:tgtEl>
                                        <p:attrNameLst>
                                          <p:attrName>style.visibility</p:attrName>
                                        </p:attrNameLst>
                                      </p:cBhvr>
                                      <p:to>
                                        <p:strVal val="visible"/>
                                      </p:to>
                                    </p:set>
                                    <p:anim calcmode="lin" valueType="num">
                                      <p:cBhvr additive="base">
                                        <p:cTn id="50" dur="500" fill="hold"/>
                                        <p:tgtEl>
                                          <p:spTgt spid="92"/>
                                        </p:tgtEl>
                                        <p:attrNameLst>
                                          <p:attrName>ppt_x</p:attrName>
                                        </p:attrNameLst>
                                      </p:cBhvr>
                                      <p:tavLst>
                                        <p:tav tm="0">
                                          <p:val>
                                            <p:strVal val="0-#ppt_w/2"/>
                                          </p:val>
                                        </p:tav>
                                        <p:tav tm="100000">
                                          <p:val>
                                            <p:strVal val="#ppt_x"/>
                                          </p:val>
                                        </p:tav>
                                      </p:tavLst>
                                    </p:anim>
                                    <p:anim calcmode="lin" valueType="num">
                                      <p:cBhvr additive="base">
                                        <p:cTn id="51" dur="500" fill="hold"/>
                                        <p:tgtEl>
                                          <p:spTgt spid="92"/>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95"/>
                                        </p:tgtEl>
                                        <p:attrNameLst>
                                          <p:attrName>style.visibility</p:attrName>
                                        </p:attrNameLst>
                                      </p:cBhvr>
                                      <p:to>
                                        <p:strVal val="visible"/>
                                      </p:to>
                                    </p:set>
                                    <p:anim calcmode="lin" valueType="num">
                                      <p:cBhvr additive="base">
                                        <p:cTn id="54" dur="500" fill="hold"/>
                                        <p:tgtEl>
                                          <p:spTgt spid="95"/>
                                        </p:tgtEl>
                                        <p:attrNameLst>
                                          <p:attrName>ppt_x</p:attrName>
                                        </p:attrNameLst>
                                      </p:cBhvr>
                                      <p:tavLst>
                                        <p:tav tm="0">
                                          <p:val>
                                            <p:strVal val="0-#ppt_w/2"/>
                                          </p:val>
                                        </p:tav>
                                        <p:tav tm="100000">
                                          <p:val>
                                            <p:strVal val="#ppt_x"/>
                                          </p:val>
                                        </p:tav>
                                      </p:tavLst>
                                    </p:anim>
                                    <p:anim calcmode="lin" valueType="num">
                                      <p:cBhvr additive="base">
                                        <p:cTn id="55" dur="500" fill="hold"/>
                                        <p:tgtEl>
                                          <p:spTgt spid="95"/>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98"/>
                                        </p:tgtEl>
                                        <p:attrNameLst>
                                          <p:attrName>style.visibility</p:attrName>
                                        </p:attrNameLst>
                                      </p:cBhvr>
                                      <p:to>
                                        <p:strVal val="visible"/>
                                      </p:to>
                                    </p:set>
                                    <p:anim calcmode="lin" valueType="num">
                                      <p:cBhvr additive="base">
                                        <p:cTn id="58" dur="500" fill="hold"/>
                                        <p:tgtEl>
                                          <p:spTgt spid="98"/>
                                        </p:tgtEl>
                                        <p:attrNameLst>
                                          <p:attrName>ppt_x</p:attrName>
                                        </p:attrNameLst>
                                      </p:cBhvr>
                                      <p:tavLst>
                                        <p:tav tm="0">
                                          <p:val>
                                            <p:strVal val="0-#ppt_w/2"/>
                                          </p:val>
                                        </p:tav>
                                        <p:tav tm="100000">
                                          <p:val>
                                            <p:strVal val="#ppt_x"/>
                                          </p:val>
                                        </p:tav>
                                      </p:tavLst>
                                    </p:anim>
                                    <p:anim calcmode="lin" valueType="num">
                                      <p:cBhvr additive="base">
                                        <p:cTn id="59" dur="500" fill="hold"/>
                                        <p:tgtEl>
                                          <p:spTgt spid="98"/>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01"/>
                                        </p:tgtEl>
                                        <p:attrNameLst>
                                          <p:attrName>style.visibility</p:attrName>
                                        </p:attrNameLst>
                                      </p:cBhvr>
                                      <p:to>
                                        <p:strVal val="visible"/>
                                      </p:to>
                                    </p:set>
                                    <p:anim calcmode="lin" valueType="num">
                                      <p:cBhvr additive="base">
                                        <p:cTn id="62" dur="500" fill="hold"/>
                                        <p:tgtEl>
                                          <p:spTgt spid="101"/>
                                        </p:tgtEl>
                                        <p:attrNameLst>
                                          <p:attrName>ppt_x</p:attrName>
                                        </p:attrNameLst>
                                      </p:cBhvr>
                                      <p:tavLst>
                                        <p:tav tm="0">
                                          <p:val>
                                            <p:strVal val="0-#ppt_w/2"/>
                                          </p:val>
                                        </p:tav>
                                        <p:tav tm="100000">
                                          <p:val>
                                            <p:strVal val="#ppt_x"/>
                                          </p:val>
                                        </p:tav>
                                      </p:tavLst>
                                    </p:anim>
                                    <p:anim calcmode="lin" valueType="num">
                                      <p:cBhvr additive="base">
                                        <p:cTn id="63" dur="500" fill="hold"/>
                                        <p:tgtEl>
                                          <p:spTgt spid="101"/>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50"/>
                                        </p:tgtEl>
                                        <p:attrNameLst>
                                          <p:attrName>style.visibility</p:attrName>
                                        </p:attrNameLst>
                                      </p:cBhvr>
                                      <p:to>
                                        <p:strVal val="visible"/>
                                      </p:to>
                                    </p:set>
                                    <p:anim calcmode="lin" valueType="num">
                                      <p:cBhvr additive="base">
                                        <p:cTn id="66" dur="500" fill="hold"/>
                                        <p:tgtEl>
                                          <p:spTgt spid="50"/>
                                        </p:tgtEl>
                                        <p:attrNameLst>
                                          <p:attrName>ppt_x</p:attrName>
                                        </p:attrNameLst>
                                      </p:cBhvr>
                                      <p:tavLst>
                                        <p:tav tm="0">
                                          <p:val>
                                            <p:strVal val="0-#ppt_w/2"/>
                                          </p:val>
                                        </p:tav>
                                        <p:tav tm="100000">
                                          <p:val>
                                            <p:strVal val="#ppt_x"/>
                                          </p:val>
                                        </p:tav>
                                      </p:tavLst>
                                    </p:anim>
                                    <p:anim calcmode="lin" valueType="num">
                                      <p:cBhvr additive="base">
                                        <p:cTn id="67" dur="500" fill="hold"/>
                                        <p:tgtEl>
                                          <p:spTgt spid="50"/>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51"/>
                                        </p:tgtEl>
                                        <p:attrNameLst>
                                          <p:attrName>style.visibility</p:attrName>
                                        </p:attrNameLst>
                                      </p:cBhvr>
                                      <p:to>
                                        <p:strVal val="visible"/>
                                      </p:to>
                                    </p:set>
                                    <p:anim calcmode="lin" valueType="num">
                                      <p:cBhvr additive="base">
                                        <p:cTn id="70" dur="500" fill="hold"/>
                                        <p:tgtEl>
                                          <p:spTgt spid="51"/>
                                        </p:tgtEl>
                                        <p:attrNameLst>
                                          <p:attrName>ppt_x</p:attrName>
                                        </p:attrNameLst>
                                      </p:cBhvr>
                                      <p:tavLst>
                                        <p:tav tm="0">
                                          <p:val>
                                            <p:strVal val="0-#ppt_w/2"/>
                                          </p:val>
                                        </p:tav>
                                        <p:tav tm="100000">
                                          <p:val>
                                            <p:strVal val="#ppt_x"/>
                                          </p:val>
                                        </p:tav>
                                      </p:tavLst>
                                    </p:anim>
                                    <p:anim calcmode="lin" valueType="num">
                                      <p:cBhvr additive="base">
                                        <p:cTn id="71" dur="500" fill="hold"/>
                                        <p:tgtEl>
                                          <p:spTgt spid="51"/>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 calcmode="lin" valueType="num">
                                      <p:cBhvr additive="base">
                                        <p:cTn id="74" dur="500" fill="hold"/>
                                        <p:tgtEl>
                                          <p:spTgt spid="52"/>
                                        </p:tgtEl>
                                        <p:attrNameLst>
                                          <p:attrName>ppt_x</p:attrName>
                                        </p:attrNameLst>
                                      </p:cBhvr>
                                      <p:tavLst>
                                        <p:tav tm="0">
                                          <p:val>
                                            <p:strVal val="0-#ppt_w/2"/>
                                          </p:val>
                                        </p:tav>
                                        <p:tav tm="100000">
                                          <p:val>
                                            <p:strVal val="#ppt_x"/>
                                          </p:val>
                                        </p:tav>
                                      </p:tavLst>
                                    </p:anim>
                                    <p:anim calcmode="lin" valueType="num">
                                      <p:cBhvr additive="base">
                                        <p:cTn id="75" dur="500" fill="hold"/>
                                        <p:tgtEl>
                                          <p:spTgt spid="52"/>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 calcmode="lin" valueType="num">
                                      <p:cBhvr additive="base">
                                        <p:cTn id="78" dur="500" fill="hold"/>
                                        <p:tgtEl>
                                          <p:spTgt spid="53"/>
                                        </p:tgtEl>
                                        <p:attrNameLst>
                                          <p:attrName>ppt_x</p:attrName>
                                        </p:attrNameLst>
                                      </p:cBhvr>
                                      <p:tavLst>
                                        <p:tav tm="0">
                                          <p:val>
                                            <p:strVal val="0-#ppt_w/2"/>
                                          </p:val>
                                        </p:tav>
                                        <p:tav tm="100000">
                                          <p:val>
                                            <p:strVal val="#ppt_x"/>
                                          </p:val>
                                        </p:tav>
                                      </p:tavLst>
                                    </p:anim>
                                    <p:anim calcmode="lin" valueType="num">
                                      <p:cBhvr additive="base">
                                        <p:cTn id="79" dur="500" fill="hold"/>
                                        <p:tgtEl>
                                          <p:spTgt spid="53"/>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 calcmode="lin" valueType="num">
                                      <p:cBhvr additive="base">
                                        <p:cTn id="82" dur="500" fill="hold"/>
                                        <p:tgtEl>
                                          <p:spTgt spid="54"/>
                                        </p:tgtEl>
                                        <p:attrNameLst>
                                          <p:attrName>ppt_x</p:attrName>
                                        </p:attrNameLst>
                                      </p:cBhvr>
                                      <p:tavLst>
                                        <p:tav tm="0">
                                          <p:val>
                                            <p:strVal val="0-#ppt_w/2"/>
                                          </p:val>
                                        </p:tav>
                                        <p:tav tm="100000">
                                          <p:val>
                                            <p:strVal val="#ppt_x"/>
                                          </p:val>
                                        </p:tav>
                                      </p:tavLst>
                                    </p:anim>
                                    <p:anim calcmode="lin" valueType="num">
                                      <p:cBhvr additive="base">
                                        <p:cTn id="83" dur="500" fill="hold"/>
                                        <p:tgtEl>
                                          <p:spTgt spid="54"/>
                                        </p:tgtEl>
                                        <p:attrNameLst>
                                          <p:attrName>ppt_y</p:attrName>
                                        </p:attrNameLst>
                                      </p:cBhvr>
                                      <p:tavLst>
                                        <p:tav tm="0">
                                          <p:val>
                                            <p:strVal val="#ppt_y"/>
                                          </p:val>
                                        </p:tav>
                                        <p:tav tm="100000">
                                          <p:val>
                                            <p:strVal val="#ppt_y"/>
                                          </p:val>
                                        </p:tav>
                                      </p:tavLst>
                                    </p:anim>
                                  </p:childTnLst>
                                </p:cTn>
                              </p:par>
                              <p:par>
                                <p:cTn id="84" presetID="2" presetClass="entr" presetSubtype="8" fill="hold" nodeType="withEffect">
                                  <p:stCondLst>
                                    <p:cond delay="0"/>
                                  </p:stCondLst>
                                  <p:childTnLst>
                                    <p:set>
                                      <p:cBhvr>
                                        <p:cTn id="85" dur="1" fill="hold">
                                          <p:stCondLst>
                                            <p:cond delay="0"/>
                                          </p:stCondLst>
                                        </p:cTn>
                                        <p:tgtEl>
                                          <p:spTgt spid="3"/>
                                        </p:tgtEl>
                                        <p:attrNameLst>
                                          <p:attrName>style.visibility</p:attrName>
                                        </p:attrNameLst>
                                      </p:cBhvr>
                                      <p:to>
                                        <p:strVal val="visible"/>
                                      </p:to>
                                    </p:set>
                                    <p:anim calcmode="lin" valueType="num">
                                      <p:cBhvr additive="base">
                                        <p:cTn id="86" dur="500" fill="hold"/>
                                        <p:tgtEl>
                                          <p:spTgt spid="3"/>
                                        </p:tgtEl>
                                        <p:attrNameLst>
                                          <p:attrName>ppt_x</p:attrName>
                                        </p:attrNameLst>
                                      </p:cBhvr>
                                      <p:tavLst>
                                        <p:tav tm="0">
                                          <p:val>
                                            <p:strVal val="0-#ppt_w/2"/>
                                          </p:val>
                                        </p:tav>
                                        <p:tav tm="100000">
                                          <p:val>
                                            <p:strVal val="#ppt_x"/>
                                          </p:val>
                                        </p:tav>
                                      </p:tavLst>
                                    </p:anim>
                                    <p:anim calcmode="lin" valueType="num">
                                      <p:cBhvr additive="base">
                                        <p:cTn id="87" dur="500" fill="hold"/>
                                        <p:tgtEl>
                                          <p:spTgt spid="3"/>
                                        </p:tgtEl>
                                        <p:attrNameLst>
                                          <p:attrName>ppt_y</p:attrName>
                                        </p:attrNameLst>
                                      </p:cBhvr>
                                      <p:tavLst>
                                        <p:tav tm="0">
                                          <p:val>
                                            <p:strVal val="#ppt_y"/>
                                          </p:val>
                                        </p:tav>
                                        <p:tav tm="100000">
                                          <p:val>
                                            <p:strVal val="#ppt_y"/>
                                          </p:val>
                                        </p:tav>
                                      </p:tavLst>
                                    </p:anim>
                                  </p:childTnLst>
                                </p:cTn>
                              </p:par>
                              <p:par>
                                <p:cTn id="88" presetID="2" presetClass="entr" presetSubtype="8" fill="hold" nodeType="withEffect">
                                  <p:stCondLst>
                                    <p:cond delay="0"/>
                                  </p:stCondLst>
                                  <p:childTnLst>
                                    <p:set>
                                      <p:cBhvr>
                                        <p:cTn id="89" dur="1" fill="hold">
                                          <p:stCondLst>
                                            <p:cond delay="0"/>
                                          </p:stCondLst>
                                        </p:cTn>
                                        <p:tgtEl>
                                          <p:spTgt spid="5"/>
                                        </p:tgtEl>
                                        <p:attrNameLst>
                                          <p:attrName>style.visibility</p:attrName>
                                        </p:attrNameLst>
                                      </p:cBhvr>
                                      <p:to>
                                        <p:strVal val="visible"/>
                                      </p:to>
                                    </p:set>
                                    <p:anim calcmode="lin" valueType="num">
                                      <p:cBhvr additive="base">
                                        <p:cTn id="90" dur="500" fill="hold"/>
                                        <p:tgtEl>
                                          <p:spTgt spid="5"/>
                                        </p:tgtEl>
                                        <p:attrNameLst>
                                          <p:attrName>ppt_x</p:attrName>
                                        </p:attrNameLst>
                                      </p:cBhvr>
                                      <p:tavLst>
                                        <p:tav tm="0">
                                          <p:val>
                                            <p:strVal val="0-#ppt_w/2"/>
                                          </p:val>
                                        </p:tav>
                                        <p:tav tm="100000">
                                          <p:val>
                                            <p:strVal val="#ppt_x"/>
                                          </p:val>
                                        </p:tav>
                                      </p:tavLst>
                                    </p:anim>
                                    <p:anim calcmode="lin" valueType="num">
                                      <p:cBhvr additive="base">
                                        <p:cTn id="91" dur="500" fill="hold"/>
                                        <p:tgtEl>
                                          <p:spTgt spid="5"/>
                                        </p:tgtEl>
                                        <p:attrNameLst>
                                          <p:attrName>ppt_y</p:attrName>
                                        </p:attrNameLst>
                                      </p:cBhvr>
                                      <p:tavLst>
                                        <p:tav tm="0">
                                          <p:val>
                                            <p:strVal val="#ppt_y"/>
                                          </p:val>
                                        </p:tav>
                                        <p:tav tm="100000">
                                          <p:val>
                                            <p:strVal val="#ppt_y"/>
                                          </p:val>
                                        </p:tav>
                                      </p:tavLst>
                                    </p:anim>
                                  </p:childTnLst>
                                </p:cTn>
                              </p:par>
                              <p:par>
                                <p:cTn id="92" presetID="2" presetClass="entr" presetSubtype="8" fill="hold" nodeType="withEffect">
                                  <p:stCondLst>
                                    <p:cond delay="0"/>
                                  </p:stCondLst>
                                  <p:childTnLst>
                                    <p:set>
                                      <p:cBhvr>
                                        <p:cTn id="93" dur="1" fill="hold">
                                          <p:stCondLst>
                                            <p:cond delay="0"/>
                                          </p:stCondLst>
                                        </p:cTn>
                                        <p:tgtEl>
                                          <p:spTgt spid="4"/>
                                        </p:tgtEl>
                                        <p:attrNameLst>
                                          <p:attrName>style.visibility</p:attrName>
                                        </p:attrNameLst>
                                      </p:cBhvr>
                                      <p:to>
                                        <p:strVal val="visible"/>
                                      </p:to>
                                    </p:set>
                                    <p:anim calcmode="lin" valueType="num">
                                      <p:cBhvr additive="base">
                                        <p:cTn id="94" dur="500" fill="hold"/>
                                        <p:tgtEl>
                                          <p:spTgt spid="4"/>
                                        </p:tgtEl>
                                        <p:attrNameLst>
                                          <p:attrName>ppt_x</p:attrName>
                                        </p:attrNameLst>
                                      </p:cBhvr>
                                      <p:tavLst>
                                        <p:tav tm="0">
                                          <p:val>
                                            <p:strVal val="0-#ppt_w/2"/>
                                          </p:val>
                                        </p:tav>
                                        <p:tav tm="100000">
                                          <p:val>
                                            <p:strVal val="#ppt_x"/>
                                          </p:val>
                                        </p:tav>
                                      </p:tavLst>
                                    </p:anim>
                                    <p:anim calcmode="lin" valueType="num">
                                      <p:cBhvr additive="base">
                                        <p:cTn id="95" dur="500" fill="hold"/>
                                        <p:tgtEl>
                                          <p:spTgt spid="4"/>
                                        </p:tgtEl>
                                        <p:attrNameLst>
                                          <p:attrName>ppt_y</p:attrName>
                                        </p:attrNameLst>
                                      </p:cBhvr>
                                      <p:tavLst>
                                        <p:tav tm="0">
                                          <p:val>
                                            <p:strVal val="#ppt_y"/>
                                          </p:val>
                                        </p:tav>
                                        <p:tav tm="100000">
                                          <p:val>
                                            <p:strVal val="#ppt_y"/>
                                          </p:val>
                                        </p:tav>
                                      </p:tavLst>
                                    </p:anim>
                                  </p:childTnLst>
                                </p:cTn>
                              </p:par>
                              <p:par>
                                <p:cTn id="96" presetID="2" presetClass="entr" presetSubtype="8" fill="hold" nodeType="withEffect">
                                  <p:stCondLst>
                                    <p:cond delay="0"/>
                                  </p:stCondLst>
                                  <p:childTnLst>
                                    <p:set>
                                      <p:cBhvr>
                                        <p:cTn id="97" dur="1" fill="hold">
                                          <p:stCondLst>
                                            <p:cond delay="0"/>
                                          </p:stCondLst>
                                        </p:cTn>
                                        <p:tgtEl>
                                          <p:spTgt spid="2"/>
                                        </p:tgtEl>
                                        <p:attrNameLst>
                                          <p:attrName>style.visibility</p:attrName>
                                        </p:attrNameLst>
                                      </p:cBhvr>
                                      <p:to>
                                        <p:strVal val="visible"/>
                                      </p:to>
                                    </p:set>
                                    <p:anim calcmode="lin" valueType="num">
                                      <p:cBhvr additive="base">
                                        <p:cTn id="98" dur="500" fill="hold"/>
                                        <p:tgtEl>
                                          <p:spTgt spid="2"/>
                                        </p:tgtEl>
                                        <p:attrNameLst>
                                          <p:attrName>ppt_x</p:attrName>
                                        </p:attrNameLst>
                                      </p:cBhvr>
                                      <p:tavLst>
                                        <p:tav tm="0">
                                          <p:val>
                                            <p:strVal val="0-#ppt_w/2"/>
                                          </p:val>
                                        </p:tav>
                                        <p:tav tm="100000">
                                          <p:val>
                                            <p:strVal val="#ppt_x"/>
                                          </p:val>
                                        </p:tav>
                                      </p:tavLst>
                                    </p:anim>
                                    <p:anim calcmode="lin" valueType="num">
                                      <p:cBhvr additive="base">
                                        <p:cTn id="99" dur="500" fill="hold"/>
                                        <p:tgtEl>
                                          <p:spTgt spid="2"/>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73"/>
                                        </p:tgtEl>
                                        <p:attrNameLst>
                                          <p:attrName>style.visibility</p:attrName>
                                        </p:attrNameLst>
                                      </p:cBhvr>
                                      <p:to>
                                        <p:strVal val="visible"/>
                                      </p:to>
                                    </p:set>
                                    <p:anim calcmode="lin" valueType="num">
                                      <p:cBhvr additive="base">
                                        <p:cTn id="102" dur="500" fill="hold"/>
                                        <p:tgtEl>
                                          <p:spTgt spid="73"/>
                                        </p:tgtEl>
                                        <p:attrNameLst>
                                          <p:attrName>ppt_x</p:attrName>
                                        </p:attrNameLst>
                                      </p:cBhvr>
                                      <p:tavLst>
                                        <p:tav tm="0">
                                          <p:val>
                                            <p:strVal val="0-#ppt_w/2"/>
                                          </p:val>
                                        </p:tav>
                                        <p:tav tm="100000">
                                          <p:val>
                                            <p:strVal val="#ppt_x"/>
                                          </p:val>
                                        </p:tav>
                                      </p:tavLst>
                                    </p:anim>
                                    <p:anim calcmode="lin" valueType="num">
                                      <p:cBhvr additive="base">
                                        <p:cTn id="103" dur="500" fill="hold"/>
                                        <p:tgtEl>
                                          <p:spTgt spid="73"/>
                                        </p:tgtEl>
                                        <p:attrNameLst>
                                          <p:attrName>ppt_y</p:attrName>
                                        </p:attrNameLst>
                                      </p:cBhvr>
                                      <p:tavLst>
                                        <p:tav tm="0">
                                          <p:val>
                                            <p:strVal val="#ppt_y"/>
                                          </p:val>
                                        </p:tav>
                                        <p:tav tm="100000">
                                          <p:val>
                                            <p:strVal val="#ppt_y"/>
                                          </p:val>
                                        </p:tav>
                                      </p:tavLst>
                                    </p:anim>
                                  </p:childTnLst>
                                </p:cTn>
                              </p:par>
                              <p:par>
                                <p:cTn id="104" presetID="2" presetClass="entr" presetSubtype="8" fill="hold" grpId="0" nodeType="withEffect">
                                  <p:stCondLst>
                                    <p:cond delay="0"/>
                                  </p:stCondLst>
                                  <p:childTnLst>
                                    <p:set>
                                      <p:cBhvr>
                                        <p:cTn id="105" dur="1" fill="hold">
                                          <p:stCondLst>
                                            <p:cond delay="0"/>
                                          </p:stCondLst>
                                        </p:cTn>
                                        <p:tgtEl>
                                          <p:spTgt spid="74"/>
                                        </p:tgtEl>
                                        <p:attrNameLst>
                                          <p:attrName>style.visibility</p:attrName>
                                        </p:attrNameLst>
                                      </p:cBhvr>
                                      <p:to>
                                        <p:strVal val="visible"/>
                                      </p:to>
                                    </p:set>
                                    <p:anim calcmode="lin" valueType="num">
                                      <p:cBhvr additive="base">
                                        <p:cTn id="106" dur="500" fill="hold"/>
                                        <p:tgtEl>
                                          <p:spTgt spid="74"/>
                                        </p:tgtEl>
                                        <p:attrNameLst>
                                          <p:attrName>ppt_x</p:attrName>
                                        </p:attrNameLst>
                                      </p:cBhvr>
                                      <p:tavLst>
                                        <p:tav tm="0">
                                          <p:val>
                                            <p:strVal val="0-#ppt_w/2"/>
                                          </p:val>
                                        </p:tav>
                                        <p:tav tm="100000">
                                          <p:val>
                                            <p:strVal val="#ppt_x"/>
                                          </p:val>
                                        </p:tav>
                                      </p:tavLst>
                                    </p:anim>
                                    <p:anim calcmode="lin" valueType="num">
                                      <p:cBhvr additive="base">
                                        <p:cTn id="107" dur="500" fill="hold"/>
                                        <p:tgtEl>
                                          <p:spTgt spid="74"/>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cBhvr additive="base">
                                        <p:cTn id="110" dur="500" fill="hold"/>
                                        <p:tgtEl>
                                          <p:spTgt spid="75"/>
                                        </p:tgtEl>
                                        <p:attrNameLst>
                                          <p:attrName>ppt_x</p:attrName>
                                        </p:attrNameLst>
                                      </p:cBhvr>
                                      <p:tavLst>
                                        <p:tav tm="0">
                                          <p:val>
                                            <p:strVal val="0-#ppt_w/2"/>
                                          </p:val>
                                        </p:tav>
                                        <p:tav tm="100000">
                                          <p:val>
                                            <p:strVal val="#ppt_x"/>
                                          </p:val>
                                        </p:tav>
                                      </p:tavLst>
                                    </p:anim>
                                    <p:anim calcmode="lin" valueType="num">
                                      <p:cBhvr additive="base">
                                        <p:cTn id="111" dur="5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4" grpId="0" animBg="1"/>
      <p:bldP spid="85" grpId="0" animBg="1"/>
      <p:bldP spid="92" grpId="0" animBg="1"/>
      <p:bldP spid="95" grpId="0" animBg="1"/>
      <p:bldP spid="98" grpId="0" animBg="1"/>
      <p:bldP spid="101" grpId="0" animBg="1"/>
      <p:bldP spid="50" grpId="0"/>
      <p:bldP spid="51" grpId="0"/>
      <p:bldP spid="52" grpId="0"/>
      <p:bldP spid="53" grpId="0"/>
      <p:bldP spid="54" grpId="0"/>
      <p:bldP spid="73" grpId="0"/>
      <p:bldP spid="74" grpId="0"/>
      <p:bldP spid="75" grpId="0"/>
      <p:bldP spid="6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5" name="组合 184"/>
          <p:cNvGrpSpPr/>
          <p:nvPr/>
        </p:nvGrpSpPr>
        <p:grpSpPr>
          <a:xfrm>
            <a:off x="2655676" y="822883"/>
            <a:ext cx="3963539" cy="3091550"/>
            <a:chOff x="1248207" y="1074501"/>
            <a:chExt cx="5407191" cy="4756567"/>
          </a:xfrm>
          <a:solidFill>
            <a:srgbClr val="C00000">
              <a:alpha val="40000"/>
            </a:srgbClr>
          </a:solidFill>
        </p:grpSpPr>
        <p:sp>
          <p:nvSpPr>
            <p:cNvPr id="186" name="Freeform 3"/>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7" name="Freeform 4"/>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8" name="Freeform 5"/>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9" name="Freeform 6"/>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0" name="Freeform 7"/>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1" name="Freeform 8"/>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rgbClr val="002060"/>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2" name="Freeform 9"/>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3" name="Freeform 10"/>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 name="Freeform 11"/>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5" name="Freeform 12"/>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6" name="Freeform 13"/>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7" name="Freeform 14"/>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002060"/>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8" name="Freeform 15"/>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9" name="Freeform 16"/>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0" name="Freeform 17"/>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1" name="Freeform 18"/>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2" name="Freeform 19"/>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3" name="Freeform 20"/>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rgbClr val="002060"/>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4" name="Freeform 21"/>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solidFill>
              <a:srgbClr val="002060"/>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 name="Freeform 22"/>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rgbClr val="DE9192"/>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6" name="Freeform 23"/>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7" name="Freeform 24"/>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8" name="Freeform 25"/>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9" name="Freeform 26"/>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0" name="Freeform 27"/>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1" name="Freeform 28"/>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2" name="Freeform 29"/>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rgbClr val="002060"/>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3" name="Freeform 30"/>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4" name="Freeform 31"/>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 name="Freeform 32"/>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6" name="Freeform 33"/>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rgbClr val="002060"/>
            </a:solid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7" name="Freeform 34"/>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chemeClr val="bg1"/>
              </a:solidFill>
              <a:prstDash val="solid"/>
              <a:round/>
            </a:ln>
            <a:effectLst/>
          </p:spPr>
          <p:txBody>
            <a:bodyPr/>
            <a:lstStyle/>
            <a:p>
              <a:pPr algn="l" rtl="0" fontAlgn="base">
                <a:spcBef>
                  <a:spcPct val="0"/>
                </a:spcBef>
                <a:spcAft>
                  <a:spcPct val="0"/>
                </a:spcAft>
              </a:pPr>
              <a:endParaRPr lang="zh-CN" altLang="en-US" sz="9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aphicFrame>
        <p:nvGraphicFramePr>
          <p:cNvPr id="116" name="Chart 259"/>
          <p:cNvGraphicFramePr/>
          <p:nvPr/>
        </p:nvGraphicFramePr>
        <p:xfrm>
          <a:off x="2183766" y="3658246"/>
          <a:ext cx="990600" cy="947531"/>
        </p:xfrm>
        <a:graphic>
          <a:graphicData uri="http://schemas.openxmlformats.org/drawingml/2006/chart">
            <c:chart xmlns:c="http://schemas.openxmlformats.org/drawingml/2006/chart" xmlns:r="http://schemas.openxmlformats.org/officeDocument/2006/relationships" r:id="rId4"/>
          </a:graphicData>
        </a:graphic>
      </p:graphicFrame>
      <p:sp>
        <p:nvSpPr>
          <p:cNvPr id="117" name="Text Box 10"/>
          <p:cNvSpPr txBox="1">
            <a:spLocks noChangeArrowheads="1"/>
          </p:cNvSpPr>
          <p:nvPr/>
        </p:nvSpPr>
        <p:spPr bwMode="auto">
          <a:xfrm>
            <a:off x="2360514" y="3985817"/>
            <a:ext cx="637107" cy="292340"/>
          </a:xfrm>
          <a:prstGeom prst="rect">
            <a:avLst/>
          </a:prstGeom>
          <a:noFill/>
          <a:ln w="9525">
            <a:noFill/>
            <a:miter lim="800000"/>
          </a:ln>
        </p:spPr>
        <p:txBody>
          <a:bodyPr wrap="square" lIns="45720" tIns="22860" rIns="45720" bIns="22860">
            <a:spAutoFit/>
          </a:bodyPr>
          <a:lstStyle/>
          <a:p>
            <a:pPr algn="ctr" defTabSz="1087755"/>
            <a:r>
              <a:rPr lang="en-US" sz="1600" b="1"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55%</a:t>
            </a:r>
            <a:endParaRPr lang="en-US" sz="1200"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aphicFrame>
        <p:nvGraphicFramePr>
          <p:cNvPr id="119" name="Chart 265"/>
          <p:cNvGraphicFramePr/>
          <p:nvPr/>
        </p:nvGraphicFramePr>
        <p:xfrm>
          <a:off x="989102" y="3658246"/>
          <a:ext cx="990600" cy="947531"/>
        </p:xfrm>
        <a:graphic>
          <a:graphicData uri="http://schemas.openxmlformats.org/drawingml/2006/chart">
            <c:chart xmlns:c="http://schemas.openxmlformats.org/drawingml/2006/chart" xmlns:r="http://schemas.openxmlformats.org/officeDocument/2006/relationships" r:id="rId5"/>
          </a:graphicData>
        </a:graphic>
      </p:graphicFrame>
      <p:sp>
        <p:nvSpPr>
          <p:cNvPr id="120" name="Text Box 10"/>
          <p:cNvSpPr txBox="1">
            <a:spLocks noChangeArrowheads="1"/>
          </p:cNvSpPr>
          <p:nvPr/>
        </p:nvSpPr>
        <p:spPr bwMode="auto">
          <a:xfrm>
            <a:off x="1165849" y="3985817"/>
            <a:ext cx="637107" cy="292340"/>
          </a:xfrm>
          <a:prstGeom prst="rect">
            <a:avLst/>
          </a:prstGeom>
          <a:noFill/>
          <a:ln w="9525">
            <a:noFill/>
            <a:miter lim="800000"/>
          </a:ln>
        </p:spPr>
        <p:txBody>
          <a:bodyPr wrap="square" lIns="45720" tIns="22860" rIns="45720" bIns="22860">
            <a:spAutoFit/>
          </a:bodyPr>
          <a:lstStyle/>
          <a:p>
            <a:pPr algn="ctr" defTabSz="1087755"/>
            <a:r>
              <a:rPr lang="en-US" sz="1600" b="1"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35%</a:t>
            </a:r>
            <a:endParaRPr lang="en-US" sz="1200"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aphicFrame>
        <p:nvGraphicFramePr>
          <p:cNvPr id="122" name="Chart 270"/>
          <p:cNvGraphicFramePr/>
          <p:nvPr/>
        </p:nvGraphicFramePr>
        <p:xfrm>
          <a:off x="3509152" y="3658246"/>
          <a:ext cx="990600" cy="947531"/>
        </p:xfrm>
        <a:graphic>
          <a:graphicData uri="http://schemas.openxmlformats.org/drawingml/2006/chart">
            <c:chart xmlns:c="http://schemas.openxmlformats.org/drawingml/2006/chart" xmlns:r="http://schemas.openxmlformats.org/officeDocument/2006/relationships" r:id="rId6"/>
          </a:graphicData>
        </a:graphic>
      </p:graphicFrame>
      <p:sp>
        <p:nvSpPr>
          <p:cNvPr id="123" name="Text Box 10"/>
          <p:cNvSpPr txBox="1">
            <a:spLocks noChangeArrowheads="1"/>
          </p:cNvSpPr>
          <p:nvPr/>
        </p:nvSpPr>
        <p:spPr bwMode="auto">
          <a:xfrm>
            <a:off x="3685899" y="3985817"/>
            <a:ext cx="637107" cy="292340"/>
          </a:xfrm>
          <a:prstGeom prst="rect">
            <a:avLst/>
          </a:prstGeom>
          <a:noFill/>
          <a:ln w="9525">
            <a:noFill/>
            <a:miter lim="800000"/>
          </a:ln>
        </p:spPr>
        <p:txBody>
          <a:bodyPr wrap="square" lIns="45720" tIns="22860" rIns="45720" bIns="22860">
            <a:spAutoFit/>
          </a:bodyPr>
          <a:lstStyle/>
          <a:p>
            <a:pPr algn="ctr" defTabSz="1087755"/>
            <a:r>
              <a:rPr lang="en-US" sz="1600" b="1"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21%</a:t>
            </a:r>
            <a:endParaRPr lang="en-US" sz="1200"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aphicFrame>
        <p:nvGraphicFramePr>
          <p:cNvPr id="125" name="Chart 274"/>
          <p:cNvGraphicFramePr/>
          <p:nvPr/>
        </p:nvGraphicFramePr>
        <p:xfrm>
          <a:off x="4891876" y="3658246"/>
          <a:ext cx="990600" cy="947531"/>
        </p:xfrm>
        <a:graphic>
          <a:graphicData uri="http://schemas.openxmlformats.org/drawingml/2006/chart">
            <c:chart xmlns:c="http://schemas.openxmlformats.org/drawingml/2006/chart" xmlns:r="http://schemas.openxmlformats.org/officeDocument/2006/relationships" r:id="rId7"/>
          </a:graphicData>
        </a:graphic>
      </p:graphicFrame>
      <p:sp>
        <p:nvSpPr>
          <p:cNvPr id="126" name="Text Box 10"/>
          <p:cNvSpPr txBox="1">
            <a:spLocks noChangeArrowheads="1"/>
          </p:cNvSpPr>
          <p:nvPr/>
        </p:nvSpPr>
        <p:spPr bwMode="auto">
          <a:xfrm>
            <a:off x="5068624" y="3985817"/>
            <a:ext cx="637107" cy="292340"/>
          </a:xfrm>
          <a:prstGeom prst="rect">
            <a:avLst/>
          </a:prstGeom>
          <a:noFill/>
          <a:ln w="9525">
            <a:noFill/>
            <a:miter lim="800000"/>
          </a:ln>
        </p:spPr>
        <p:txBody>
          <a:bodyPr wrap="square" lIns="45720" tIns="22860" rIns="45720" bIns="22860">
            <a:spAutoFit/>
          </a:bodyPr>
          <a:lstStyle/>
          <a:p>
            <a:pPr algn="ctr" defTabSz="1087755"/>
            <a:r>
              <a:rPr lang="en-US" sz="1600" b="1"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42%</a:t>
            </a:r>
            <a:endParaRPr lang="en-US" sz="1200"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aphicFrame>
        <p:nvGraphicFramePr>
          <p:cNvPr id="128" name="Chart 294"/>
          <p:cNvGraphicFramePr/>
          <p:nvPr/>
        </p:nvGraphicFramePr>
        <p:xfrm>
          <a:off x="6190130" y="3658246"/>
          <a:ext cx="990600" cy="947531"/>
        </p:xfrm>
        <a:graphic>
          <a:graphicData uri="http://schemas.openxmlformats.org/drawingml/2006/chart">
            <c:chart xmlns:c="http://schemas.openxmlformats.org/drawingml/2006/chart" xmlns:r="http://schemas.openxmlformats.org/officeDocument/2006/relationships" r:id="rId8"/>
          </a:graphicData>
        </a:graphic>
      </p:graphicFrame>
      <p:sp>
        <p:nvSpPr>
          <p:cNvPr id="129" name="Text Box 10"/>
          <p:cNvSpPr txBox="1">
            <a:spLocks noChangeArrowheads="1"/>
          </p:cNvSpPr>
          <p:nvPr/>
        </p:nvSpPr>
        <p:spPr bwMode="auto">
          <a:xfrm>
            <a:off x="6366877" y="3985817"/>
            <a:ext cx="637107" cy="292340"/>
          </a:xfrm>
          <a:prstGeom prst="rect">
            <a:avLst/>
          </a:prstGeom>
          <a:noFill/>
          <a:ln w="9525">
            <a:noFill/>
            <a:miter lim="800000"/>
          </a:ln>
        </p:spPr>
        <p:txBody>
          <a:bodyPr wrap="square" lIns="45720" tIns="22860" rIns="45720" bIns="22860">
            <a:spAutoFit/>
          </a:bodyPr>
          <a:lstStyle/>
          <a:p>
            <a:pPr algn="ctr" defTabSz="1087755"/>
            <a:r>
              <a:rPr lang="en-US" sz="1600" b="1"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94%</a:t>
            </a:r>
            <a:endParaRPr lang="en-US" sz="1200"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graphicFrame>
        <p:nvGraphicFramePr>
          <p:cNvPr id="131" name="Chart 298"/>
          <p:cNvGraphicFramePr/>
          <p:nvPr/>
        </p:nvGraphicFramePr>
        <p:xfrm>
          <a:off x="7327267" y="3658246"/>
          <a:ext cx="990600" cy="947531"/>
        </p:xfrm>
        <a:graphic>
          <a:graphicData uri="http://schemas.openxmlformats.org/drawingml/2006/chart">
            <c:chart xmlns:c="http://schemas.openxmlformats.org/drawingml/2006/chart" xmlns:r="http://schemas.openxmlformats.org/officeDocument/2006/relationships" r:id="rId9"/>
          </a:graphicData>
        </a:graphic>
      </p:graphicFrame>
      <p:sp>
        <p:nvSpPr>
          <p:cNvPr id="132" name="Text Box 10"/>
          <p:cNvSpPr txBox="1">
            <a:spLocks noChangeArrowheads="1"/>
          </p:cNvSpPr>
          <p:nvPr/>
        </p:nvSpPr>
        <p:spPr bwMode="auto">
          <a:xfrm>
            <a:off x="7515517" y="3985817"/>
            <a:ext cx="637107" cy="292340"/>
          </a:xfrm>
          <a:prstGeom prst="rect">
            <a:avLst/>
          </a:prstGeom>
          <a:noFill/>
          <a:ln w="9525">
            <a:noFill/>
            <a:miter lim="800000"/>
          </a:ln>
        </p:spPr>
        <p:txBody>
          <a:bodyPr wrap="square" lIns="45720" tIns="22860" rIns="45720" bIns="22860">
            <a:spAutoFit/>
          </a:bodyPr>
          <a:lstStyle/>
          <a:p>
            <a:pPr algn="ctr" defTabSz="1087755"/>
            <a:r>
              <a:rPr lang="en-US" sz="1600" b="1"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rPr>
              <a:t>89%</a:t>
            </a:r>
            <a:endParaRPr lang="en-US" sz="1200" dirty="0">
              <a:solidFill>
                <a:srgbClr val="000000"/>
              </a:solidFill>
              <a:latin typeface="微软雅黑" panose="020B0503020204020204" pitchFamily="34" charset="-122"/>
              <a:ea typeface="微软雅黑" panose="020B0503020204020204" pitchFamily="34" charset="-122"/>
              <a:cs typeface="Open Sans" panose="020B0606030504020204" pitchFamily="34" charset="0"/>
              <a:sym typeface="微软雅黑" panose="020B0503020204020204" pitchFamily="34" charset="-122"/>
            </a:endParaRPr>
          </a:p>
        </p:txBody>
      </p:sp>
      <p:sp>
        <p:nvSpPr>
          <p:cNvPr id="134" name="Oval 302"/>
          <p:cNvSpPr/>
          <p:nvPr/>
        </p:nvSpPr>
        <p:spPr>
          <a:xfrm>
            <a:off x="3420635" y="1631119"/>
            <a:ext cx="88517" cy="885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5" name="Oval 303"/>
          <p:cNvSpPr/>
          <p:nvPr/>
        </p:nvSpPr>
        <p:spPr>
          <a:xfrm>
            <a:off x="3211065" y="2438648"/>
            <a:ext cx="88517" cy="885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6" name="Oval 304"/>
          <p:cNvSpPr/>
          <p:nvPr/>
        </p:nvSpPr>
        <p:spPr>
          <a:xfrm>
            <a:off x="4550463" y="2745737"/>
            <a:ext cx="88517" cy="885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7" name="Oval 305"/>
          <p:cNvSpPr/>
          <p:nvPr/>
        </p:nvSpPr>
        <p:spPr>
          <a:xfrm>
            <a:off x="4948663" y="2474939"/>
            <a:ext cx="88517" cy="885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8" name="Oval 306"/>
          <p:cNvSpPr/>
          <p:nvPr/>
        </p:nvSpPr>
        <p:spPr>
          <a:xfrm>
            <a:off x="5503702" y="2008121"/>
            <a:ext cx="88517" cy="885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9" name="Oval 307"/>
          <p:cNvSpPr/>
          <p:nvPr/>
        </p:nvSpPr>
        <p:spPr>
          <a:xfrm>
            <a:off x="5895361" y="2685935"/>
            <a:ext cx="88517" cy="88517"/>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sz="2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40" name="Straight Arrow Connector 568"/>
          <p:cNvCxnSpPr/>
          <p:nvPr/>
        </p:nvCxnSpPr>
        <p:spPr>
          <a:xfrm>
            <a:off x="1490291" y="1675377"/>
            <a:ext cx="0" cy="1982869"/>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1" name="Straight Connector 571"/>
          <p:cNvCxnSpPr>
            <a:stCxn id="134" idx="2"/>
          </p:cNvCxnSpPr>
          <p:nvPr/>
        </p:nvCxnSpPr>
        <p:spPr>
          <a:xfrm flipH="1">
            <a:off x="1490291" y="1675377"/>
            <a:ext cx="1930344"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2" name="Straight Arrow Connector 573"/>
          <p:cNvCxnSpPr/>
          <p:nvPr/>
        </p:nvCxnSpPr>
        <p:spPr>
          <a:xfrm>
            <a:off x="2665731" y="2478757"/>
            <a:ext cx="0" cy="1179489"/>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Connector 576"/>
          <p:cNvCxnSpPr>
            <a:stCxn id="135" idx="2"/>
          </p:cNvCxnSpPr>
          <p:nvPr/>
        </p:nvCxnSpPr>
        <p:spPr>
          <a:xfrm flipH="1">
            <a:off x="2665732" y="2482907"/>
            <a:ext cx="545333"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4" name="Straight Arrow Connector 585"/>
          <p:cNvCxnSpPr/>
          <p:nvPr/>
        </p:nvCxnSpPr>
        <p:spPr>
          <a:xfrm>
            <a:off x="4002607" y="2789995"/>
            <a:ext cx="0" cy="859394"/>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5" name="Straight Connector 586"/>
          <p:cNvCxnSpPr>
            <a:stCxn id="136" idx="2"/>
          </p:cNvCxnSpPr>
          <p:nvPr/>
        </p:nvCxnSpPr>
        <p:spPr>
          <a:xfrm flipH="1">
            <a:off x="4001485" y="2789996"/>
            <a:ext cx="548978" cy="0"/>
          </a:xfrm>
          <a:prstGeom prst="line">
            <a:avLst/>
          </a:prstGeom>
          <a:ln w="63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6" name="Straight Arrow Connector 596"/>
          <p:cNvCxnSpPr/>
          <p:nvPr/>
        </p:nvCxnSpPr>
        <p:spPr>
          <a:xfrm>
            <a:off x="5385167" y="2519197"/>
            <a:ext cx="0" cy="1130192"/>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7" name="Straight Connector 597"/>
          <p:cNvCxnSpPr/>
          <p:nvPr/>
        </p:nvCxnSpPr>
        <p:spPr>
          <a:xfrm>
            <a:off x="5037180" y="2519198"/>
            <a:ext cx="347987"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8" name="Straight Arrow Connector 604"/>
          <p:cNvCxnSpPr/>
          <p:nvPr/>
        </p:nvCxnSpPr>
        <p:spPr>
          <a:xfrm>
            <a:off x="6685430" y="2052379"/>
            <a:ext cx="0" cy="1597010"/>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49" name="Straight Connector 605"/>
          <p:cNvCxnSpPr>
            <a:endCxn id="138" idx="6"/>
          </p:cNvCxnSpPr>
          <p:nvPr/>
        </p:nvCxnSpPr>
        <p:spPr>
          <a:xfrm flipH="1">
            <a:off x="5592218" y="2052380"/>
            <a:ext cx="1093212"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0" name="Straight Arrow Connector 608"/>
          <p:cNvCxnSpPr/>
          <p:nvPr/>
        </p:nvCxnSpPr>
        <p:spPr>
          <a:xfrm>
            <a:off x="7821977" y="2735078"/>
            <a:ext cx="0" cy="914311"/>
          </a:xfrm>
          <a:prstGeom prst="straightConnector1">
            <a:avLst/>
          </a:prstGeom>
          <a:ln w="127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51" name="Straight Connector 609"/>
          <p:cNvCxnSpPr>
            <a:endCxn id="139" idx="6"/>
          </p:cNvCxnSpPr>
          <p:nvPr/>
        </p:nvCxnSpPr>
        <p:spPr>
          <a:xfrm flipH="1">
            <a:off x="5983878" y="2730194"/>
            <a:ext cx="1838099"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18" name="TextBox 159"/>
          <p:cNvSpPr txBox="1"/>
          <p:nvPr/>
        </p:nvSpPr>
        <p:spPr>
          <a:xfrm>
            <a:off x="972724" y="4511181"/>
            <a:ext cx="984885" cy="238527"/>
          </a:xfrm>
          <a:prstGeom prst="rect">
            <a:avLst/>
          </a:prstGeom>
          <a:noFill/>
        </p:spPr>
        <p:txBody>
          <a:bodyPr wrap="none" lIns="68580" tIns="34290" rIns="68580" bIns="34290" rtlCol="0">
            <a:spAutoFit/>
          </a:bodyPr>
          <a:lstStyle/>
          <a:p>
            <a:pPr algn="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点击输入文字</a:t>
            </a:r>
            <a:endParaRPr lang="id-ID"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9" name="TextBox 159"/>
          <p:cNvSpPr txBox="1"/>
          <p:nvPr/>
        </p:nvSpPr>
        <p:spPr>
          <a:xfrm>
            <a:off x="2154053" y="4511181"/>
            <a:ext cx="984885" cy="238527"/>
          </a:xfrm>
          <a:prstGeom prst="rect">
            <a:avLst/>
          </a:prstGeom>
          <a:noFill/>
        </p:spPr>
        <p:txBody>
          <a:bodyPr wrap="none" lIns="68580" tIns="34290" rIns="68580" bIns="34290" rtlCol="0">
            <a:spAutoFit/>
          </a:bodyPr>
          <a:lstStyle/>
          <a:p>
            <a:pPr algn="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点击输入文字</a:t>
            </a:r>
            <a:endParaRPr lang="id-ID"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0" name="TextBox 159"/>
          <p:cNvSpPr txBox="1"/>
          <p:nvPr/>
        </p:nvSpPr>
        <p:spPr>
          <a:xfrm>
            <a:off x="3488282" y="4511181"/>
            <a:ext cx="984885" cy="238527"/>
          </a:xfrm>
          <a:prstGeom prst="rect">
            <a:avLst/>
          </a:prstGeom>
          <a:noFill/>
        </p:spPr>
        <p:txBody>
          <a:bodyPr wrap="none" lIns="68580" tIns="34290" rIns="68580" bIns="34290" rtlCol="0">
            <a:spAutoFit/>
          </a:bodyPr>
          <a:lstStyle/>
          <a:p>
            <a:pPr algn="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点击输入文字</a:t>
            </a:r>
            <a:endParaRPr lang="id-ID"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1" name="TextBox 159"/>
          <p:cNvSpPr txBox="1"/>
          <p:nvPr/>
        </p:nvSpPr>
        <p:spPr>
          <a:xfrm>
            <a:off x="4873489" y="4511181"/>
            <a:ext cx="984885" cy="238527"/>
          </a:xfrm>
          <a:prstGeom prst="rect">
            <a:avLst/>
          </a:prstGeom>
          <a:noFill/>
        </p:spPr>
        <p:txBody>
          <a:bodyPr wrap="none" lIns="68580" tIns="34290" rIns="68580" bIns="34290" rtlCol="0">
            <a:spAutoFit/>
          </a:bodyPr>
          <a:lstStyle/>
          <a:p>
            <a:pPr algn="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点击输入文字</a:t>
            </a:r>
            <a:endParaRPr lang="id-ID"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2" name="TextBox 159"/>
          <p:cNvSpPr txBox="1"/>
          <p:nvPr/>
        </p:nvSpPr>
        <p:spPr>
          <a:xfrm>
            <a:off x="6173752" y="4511181"/>
            <a:ext cx="984885" cy="238527"/>
          </a:xfrm>
          <a:prstGeom prst="rect">
            <a:avLst/>
          </a:prstGeom>
          <a:noFill/>
        </p:spPr>
        <p:txBody>
          <a:bodyPr wrap="none" lIns="68580" tIns="34290" rIns="68580" bIns="34290" rtlCol="0">
            <a:spAutoFit/>
          </a:bodyPr>
          <a:lstStyle/>
          <a:p>
            <a:pPr algn="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点击输入文字</a:t>
            </a:r>
            <a:endParaRPr lang="id-ID"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3" name="TextBox 159"/>
          <p:cNvSpPr txBox="1"/>
          <p:nvPr/>
        </p:nvSpPr>
        <p:spPr>
          <a:xfrm>
            <a:off x="7322392" y="4511181"/>
            <a:ext cx="984885" cy="238527"/>
          </a:xfrm>
          <a:prstGeom prst="rect">
            <a:avLst/>
          </a:prstGeom>
          <a:noFill/>
        </p:spPr>
        <p:txBody>
          <a:bodyPr wrap="none" lIns="68580" tIns="34290" rIns="68580" bIns="34290" rtlCol="0">
            <a:spAutoFit/>
          </a:bodyPr>
          <a:lstStyle/>
          <a:p>
            <a:pPr algn="r"/>
            <a:r>
              <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点击输入文字</a:t>
            </a:r>
            <a:endParaRPr lang="id-ID"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具体目标规划</a:t>
            </a:r>
          </a:p>
        </p:txBody>
      </p:sp>
      <p:grpSp>
        <p:nvGrpSpPr>
          <p:cNvPr id="76" name="组合 75"/>
          <p:cNvGrpSpPr/>
          <p:nvPr/>
        </p:nvGrpSpPr>
        <p:grpSpPr>
          <a:xfrm rot="16200000">
            <a:off x="-72602" y="294246"/>
            <a:ext cx="288028" cy="162280"/>
            <a:chOff x="4355980" y="615740"/>
            <a:chExt cx="432044" cy="243422"/>
          </a:xfrm>
          <a:solidFill>
            <a:srgbClr val="C00000"/>
          </a:solidFill>
        </p:grpSpPr>
        <p:sp>
          <p:nvSpPr>
            <p:cNvPr id="77" name="等腰三角形 76"/>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0000"/>
                </a:solidFill>
              </a:endParaRPr>
            </a:p>
          </p:txBody>
        </p:sp>
        <p:sp>
          <p:nvSpPr>
            <p:cNvPr id="78" name="任意多边形 77"/>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solidFill>
                  <a:srgbClr val="000000"/>
                </a:solidFill>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right)">
                                      <p:cBhvr>
                                        <p:cTn id="13" dur="500"/>
                                        <p:tgtEl>
                                          <p:spTgt spid="75"/>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nodeType="clickEffect">
                                  <p:stCondLst>
                                    <p:cond delay="0"/>
                                  </p:stCondLst>
                                  <p:childTnLst>
                                    <p:set>
                                      <p:cBhvr>
                                        <p:cTn id="17" dur="1" fill="hold">
                                          <p:stCondLst>
                                            <p:cond delay="0"/>
                                          </p:stCondLst>
                                        </p:cTn>
                                        <p:tgtEl>
                                          <p:spTgt spid="185"/>
                                        </p:tgtEl>
                                        <p:attrNameLst>
                                          <p:attrName>style.visibility</p:attrName>
                                        </p:attrNameLst>
                                      </p:cBhvr>
                                      <p:to>
                                        <p:strVal val="visible"/>
                                      </p:to>
                                    </p:set>
                                    <p:animEffect transition="in" filter="circle(in)">
                                      <p:cBhvr>
                                        <p:cTn id="18" dur="2000"/>
                                        <p:tgtEl>
                                          <p:spTgt spid="18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116"/>
                                        </p:tgtEl>
                                        <p:attrNameLst>
                                          <p:attrName>style.visibility</p:attrName>
                                        </p:attrNameLst>
                                      </p:cBhvr>
                                      <p:to>
                                        <p:strVal val="visible"/>
                                      </p:to>
                                    </p:set>
                                    <p:animEffect transition="in" filter="fade">
                                      <p:cBhvr>
                                        <p:cTn id="23" dur="1000"/>
                                        <p:tgtEl>
                                          <p:spTgt spid="116"/>
                                        </p:tgtEl>
                                      </p:cBhvr>
                                    </p:animEffect>
                                    <p:anim calcmode="lin" valueType="num">
                                      <p:cBhvr>
                                        <p:cTn id="24" dur="1000" fill="hold"/>
                                        <p:tgtEl>
                                          <p:spTgt spid="116"/>
                                        </p:tgtEl>
                                        <p:attrNameLst>
                                          <p:attrName>ppt_x</p:attrName>
                                        </p:attrNameLst>
                                      </p:cBhvr>
                                      <p:tavLst>
                                        <p:tav tm="0">
                                          <p:val>
                                            <p:strVal val="#ppt_x"/>
                                          </p:val>
                                        </p:tav>
                                        <p:tav tm="100000">
                                          <p:val>
                                            <p:strVal val="#ppt_x"/>
                                          </p:val>
                                        </p:tav>
                                      </p:tavLst>
                                    </p:anim>
                                    <p:anim calcmode="lin" valueType="num">
                                      <p:cBhvr>
                                        <p:cTn id="25" dur="1000" fill="hold"/>
                                        <p:tgtEl>
                                          <p:spTgt spid="11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7"/>
                                        </p:tgtEl>
                                        <p:attrNameLst>
                                          <p:attrName>style.visibility</p:attrName>
                                        </p:attrNameLst>
                                      </p:cBhvr>
                                      <p:to>
                                        <p:strVal val="visible"/>
                                      </p:to>
                                    </p:set>
                                    <p:animEffect transition="in" filter="fade">
                                      <p:cBhvr>
                                        <p:cTn id="28" dur="1000"/>
                                        <p:tgtEl>
                                          <p:spTgt spid="117"/>
                                        </p:tgtEl>
                                      </p:cBhvr>
                                    </p:animEffect>
                                    <p:anim calcmode="lin" valueType="num">
                                      <p:cBhvr>
                                        <p:cTn id="29" dur="1000" fill="hold"/>
                                        <p:tgtEl>
                                          <p:spTgt spid="117"/>
                                        </p:tgtEl>
                                        <p:attrNameLst>
                                          <p:attrName>ppt_x</p:attrName>
                                        </p:attrNameLst>
                                      </p:cBhvr>
                                      <p:tavLst>
                                        <p:tav tm="0">
                                          <p:val>
                                            <p:strVal val="#ppt_x"/>
                                          </p:val>
                                        </p:tav>
                                        <p:tav tm="100000">
                                          <p:val>
                                            <p:strVal val="#ppt_x"/>
                                          </p:val>
                                        </p:tav>
                                      </p:tavLst>
                                    </p:anim>
                                    <p:anim calcmode="lin" valueType="num">
                                      <p:cBhvr>
                                        <p:cTn id="30" dur="1000" fill="hold"/>
                                        <p:tgtEl>
                                          <p:spTgt spid="117"/>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9"/>
                                        </p:tgtEl>
                                        <p:attrNameLst>
                                          <p:attrName>style.visibility</p:attrName>
                                        </p:attrNameLst>
                                      </p:cBhvr>
                                      <p:to>
                                        <p:strVal val="visible"/>
                                      </p:to>
                                    </p:set>
                                    <p:animEffect transition="in" filter="fade">
                                      <p:cBhvr>
                                        <p:cTn id="33" dur="1000"/>
                                        <p:tgtEl>
                                          <p:spTgt spid="119"/>
                                        </p:tgtEl>
                                      </p:cBhvr>
                                    </p:animEffect>
                                    <p:anim calcmode="lin" valueType="num">
                                      <p:cBhvr>
                                        <p:cTn id="34" dur="1000" fill="hold"/>
                                        <p:tgtEl>
                                          <p:spTgt spid="119"/>
                                        </p:tgtEl>
                                        <p:attrNameLst>
                                          <p:attrName>ppt_x</p:attrName>
                                        </p:attrNameLst>
                                      </p:cBhvr>
                                      <p:tavLst>
                                        <p:tav tm="0">
                                          <p:val>
                                            <p:strVal val="#ppt_x"/>
                                          </p:val>
                                        </p:tav>
                                        <p:tav tm="100000">
                                          <p:val>
                                            <p:strVal val="#ppt_x"/>
                                          </p:val>
                                        </p:tav>
                                      </p:tavLst>
                                    </p:anim>
                                    <p:anim calcmode="lin" valueType="num">
                                      <p:cBhvr>
                                        <p:cTn id="35" dur="1000" fill="hold"/>
                                        <p:tgtEl>
                                          <p:spTgt spid="119"/>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20"/>
                                        </p:tgtEl>
                                        <p:attrNameLst>
                                          <p:attrName>style.visibility</p:attrName>
                                        </p:attrNameLst>
                                      </p:cBhvr>
                                      <p:to>
                                        <p:strVal val="visible"/>
                                      </p:to>
                                    </p:set>
                                    <p:animEffect transition="in" filter="fade">
                                      <p:cBhvr>
                                        <p:cTn id="38" dur="1000"/>
                                        <p:tgtEl>
                                          <p:spTgt spid="120"/>
                                        </p:tgtEl>
                                      </p:cBhvr>
                                    </p:animEffect>
                                    <p:anim calcmode="lin" valueType="num">
                                      <p:cBhvr>
                                        <p:cTn id="39" dur="1000" fill="hold"/>
                                        <p:tgtEl>
                                          <p:spTgt spid="120"/>
                                        </p:tgtEl>
                                        <p:attrNameLst>
                                          <p:attrName>ppt_x</p:attrName>
                                        </p:attrNameLst>
                                      </p:cBhvr>
                                      <p:tavLst>
                                        <p:tav tm="0">
                                          <p:val>
                                            <p:strVal val="#ppt_x"/>
                                          </p:val>
                                        </p:tav>
                                        <p:tav tm="100000">
                                          <p:val>
                                            <p:strVal val="#ppt_x"/>
                                          </p:val>
                                        </p:tav>
                                      </p:tavLst>
                                    </p:anim>
                                    <p:anim calcmode="lin" valueType="num">
                                      <p:cBhvr>
                                        <p:cTn id="40" dur="1000" fill="hold"/>
                                        <p:tgtEl>
                                          <p:spTgt spid="120"/>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2"/>
                                        </p:tgtEl>
                                        <p:attrNameLst>
                                          <p:attrName>style.visibility</p:attrName>
                                        </p:attrNameLst>
                                      </p:cBhvr>
                                      <p:to>
                                        <p:strVal val="visible"/>
                                      </p:to>
                                    </p:set>
                                    <p:animEffect transition="in" filter="fade">
                                      <p:cBhvr>
                                        <p:cTn id="43" dur="1000"/>
                                        <p:tgtEl>
                                          <p:spTgt spid="122"/>
                                        </p:tgtEl>
                                      </p:cBhvr>
                                    </p:animEffect>
                                    <p:anim calcmode="lin" valueType="num">
                                      <p:cBhvr>
                                        <p:cTn id="44" dur="1000" fill="hold"/>
                                        <p:tgtEl>
                                          <p:spTgt spid="122"/>
                                        </p:tgtEl>
                                        <p:attrNameLst>
                                          <p:attrName>ppt_x</p:attrName>
                                        </p:attrNameLst>
                                      </p:cBhvr>
                                      <p:tavLst>
                                        <p:tav tm="0">
                                          <p:val>
                                            <p:strVal val="#ppt_x"/>
                                          </p:val>
                                        </p:tav>
                                        <p:tav tm="100000">
                                          <p:val>
                                            <p:strVal val="#ppt_x"/>
                                          </p:val>
                                        </p:tav>
                                      </p:tavLst>
                                    </p:anim>
                                    <p:anim calcmode="lin" valueType="num">
                                      <p:cBhvr>
                                        <p:cTn id="45" dur="1000" fill="hold"/>
                                        <p:tgtEl>
                                          <p:spTgt spid="12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23"/>
                                        </p:tgtEl>
                                        <p:attrNameLst>
                                          <p:attrName>style.visibility</p:attrName>
                                        </p:attrNameLst>
                                      </p:cBhvr>
                                      <p:to>
                                        <p:strVal val="visible"/>
                                      </p:to>
                                    </p:set>
                                    <p:animEffect transition="in" filter="fade">
                                      <p:cBhvr>
                                        <p:cTn id="48" dur="1000"/>
                                        <p:tgtEl>
                                          <p:spTgt spid="123"/>
                                        </p:tgtEl>
                                      </p:cBhvr>
                                    </p:animEffect>
                                    <p:anim calcmode="lin" valueType="num">
                                      <p:cBhvr>
                                        <p:cTn id="49" dur="1000" fill="hold"/>
                                        <p:tgtEl>
                                          <p:spTgt spid="123"/>
                                        </p:tgtEl>
                                        <p:attrNameLst>
                                          <p:attrName>ppt_x</p:attrName>
                                        </p:attrNameLst>
                                      </p:cBhvr>
                                      <p:tavLst>
                                        <p:tav tm="0">
                                          <p:val>
                                            <p:strVal val="#ppt_x"/>
                                          </p:val>
                                        </p:tav>
                                        <p:tav tm="100000">
                                          <p:val>
                                            <p:strVal val="#ppt_x"/>
                                          </p:val>
                                        </p:tav>
                                      </p:tavLst>
                                    </p:anim>
                                    <p:anim calcmode="lin" valueType="num">
                                      <p:cBhvr>
                                        <p:cTn id="50" dur="1000" fill="hold"/>
                                        <p:tgtEl>
                                          <p:spTgt spid="123"/>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5"/>
                                        </p:tgtEl>
                                        <p:attrNameLst>
                                          <p:attrName>style.visibility</p:attrName>
                                        </p:attrNameLst>
                                      </p:cBhvr>
                                      <p:to>
                                        <p:strVal val="visible"/>
                                      </p:to>
                                    </p:set>
                                    <p:animEffect transition="in" filter="fade">
                                      <p:cBhvr>
                                        <p:cTn id="53" dur="1000"/>
                                        <p:tgtEl>
                                          <p:spTgt spid="125"/>
                                        </p:tgtEl>
                                      </p:cBhvr>
                                    </p:animEffect>
                                    <p:anim calcmode="lin" valueType="num">
                                      <p:cBhvr>
                                        <p:cTn id="54" dur="1000" fill="hold"/>
                                        <p:tgtEl>
                                          <p:spTgt spid="125"/>
                                        </p:tgtEl>
                                        <p:attrNameLst>
                                          <p:attrName>ppt_x</p:attrName>
                                        </p:attrNameLst>
                                      </p:cBhvr>
                                      <p:tavLst>
                                        <p:tav tm="0">
                                          <p:val>
                                            <p:strVal val="#ppt_x"/>
                                          </p:val>
                                        </p:tav>
                                        <p:tav tm="100000">
                                          <p:val>
                                            <p:strVal val="#ppt_x"/>
                                          </p:val>
                                        </p:tav>
                                      </p:tavLst>
                                    </p:anim>
                                    <p:anim calcmode="lin" valueType="num">
                                      <p:cBhvr>
                                        <p:cTn id="55" dur="1000" fill="hold"/>
                                        <p:tgtEl>
                                          <p:spTgt spid="1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26"/>
                                        </p:tgtEl>
                                        <p:attrNameLst>
                                          <p:attrName>style.visibility</p:attrName>
                                        </p:attrNameLst>
                                      </p:cBhvr>
                                      <p:to>
                                        <p:strVal val="visible"/>
                                      </p:to>
                                    </p:set>
                                    <p:animEffect transition="in" filter="fade">
                                      <p:cBhvr>
                                        <p:cTn id="58" dur="1000"/>
                                        <p:tgtEl>
                                          <p:spTgt spid="126"/>
                                        </p:tgtEl>
                                      </p:cBhvr>
                                    </p:animEffect>
                                    <p:anim calcmode="lin" valueType="num">
                                      <p:cBhvr>
                                        <p:cTn id="59" dur="1000" fill="hold"/>
                                        <p:tgtEl>
                                          <p:spTgt spid="126"/>
                                        </p:tgtEl>
                                        <p:attrNameLst>
                                          <p:attrName>ppt_x</p:attrName>
                                        </p:attrNameLst>
                                      </p:cBhvr>
                                      <p:tavLst>
                                        <p:tav tm="0">
                                          <p:val>
                                            <p:strVal val="#ppt_x"/>
                                          </p:val>
                                        </p:tav>
                                        <p:tav tm="100000">
                                          <p:val>
                                            <p:strVal val="#ppt_x"/>
                                          </p:val>
                                        </p:tav>
                                      </p:tavLst>
                                    </p:anim>
                                    <p:anim calcmode="lin" valueType="num">
                                      <p:cBhvr>
                                        <p:cTn id="60" dur="1000" fill="hold"/>
                                        <p:tgtEl>
                                          <p:spTgt spid="126"/>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28"/>
                                        </p:tgtEl>
                                        <p:attrNameLst>
                                          <p:attrName>style.visibility</p:attrName>
                                        </p:attrNameLst>
                                      </p:cBhvr>
                                      <p:to>
                                        <p:strVal val="visible"/>
                                      </p:to>
                                    </p:set>
                                    <p:animEffect transition="in" filter="fade">
                                      <p:cBhvr>
                                        <p:cTn id="63" dur="1000"/>
                                        <p:tgtEl>
                                          <p:spTgt spid="128"/>
                                        </p:tgtEl>
                                      </p:cBhvr>
                                    </p:animEffect>
                                    <p:anim calcmode="lin" valueType="num">
                                      <p:cBhvr>
                                        <p:cTn id="64" dur="1000" fill="hold"/>
                                        <p:tgtEl>
                                          <p:spTgt spid="128"/>
                                        </p:tgtEl>
                                        <p:attrNameLst>
                                          <p:attrName>ppt_x</p:attrName>
                                        </p:attrNameLst>
                                      </p:cBhvr>
                                      <p:tavLst>
                                        <p:tav tm="0">
                                          <p:val>
                                            <p:strVal val="#ppt_x"/>
                                          </p:val>
                                        </p:tav>
                                        <p:tav tm="100000">
                                          <p:val>
                                            <p:strVal val="#ppt_x"/>
                                          </p:val>
                                        </p:tav>
                                      </p:tavLst>
                                    </p:anim>
                                    <p:anim calcmode="lin" valueType="num">
                                      <p:cBhvr>
                                        <p:cTn id="65" dur="1000" fill="hold"/>
                                        <p:tgtEl>
                                          <p:spTgt spid="12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129"/>
                                        </p:tgtEl>
                                        <p:attrNameLst>
                                          <p:attrName>style.visibility</p:attrName>
                                        </p:attrNameLst>
                                      </p:cBhvr>
                                      <p:to>
                                        <p:strVal val="visible"/>
                                      </p:to>
                                    </p:set>
                                    <p:animEffect transition="in" filter="fade">
                                      <p:cBhvr>
                                        <p:cTn id="68" dur="1000"/>
                                        <p:tgtEl>
                                          <p:spTgt spid="129"/>
                                        </p:tgtEl>
                                      </p:cBhvr>
                                    </p:animEffect>
                                    <p:anim calcmode="lin" valueType="num">
                                      <p:cBhvr>
                                        <p:cTn id="69" dur="1000" fill="hold"/>
                                        <p:tgtEl>
                                          <p:spTgt spid="129"/>
                                        </p:tgtEl>
                                        <p:attrNameLst>
                                          <p:attrName>ppt_x</p:attrName>
                                        </p:attrNameLst>
                                      </p:cBhvr>
                                      <p:tavLst>
                                        <p:tav tm="0">
                                          <p:val>
                                            <p:strVal val="#ppt_x"/>
                                          </p:val>
                                        </p:tav>
                                        <p:tav tm="100000">
                                          <p:val>
                                            <p:strVal val="#ppt_x"/>
                                          </p:val>
                                        </p:tav>
                                      </p:tavLst>
                                    </p:anim>
                                    <p:anim calcmode="lin" valueType="num">
                                      <p:cBhvr>
                                        <p:cTn id="70" dur="1000" fill="hold"/>
                                        <p:tgtEl>
                                          <p:spTgt spid="12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131"/>
                                        </p:tgtEl>
                                        <p:attrNameLst>
                                          <p:attrName>style.visibility</p:attrName>
                                        </p:attrNameLst>
                                      </p:cBhvr>
                                      <p:to>
                                        <p:strVal val="visible"/>
                                      </p:to>
                                    </p:set>
                                    <p:animEffect transition="in" filter="fade">
                                      <p:cBhvr>
                                        <p:cTn id="73" dur="1000"/>
                                        <p:tgtEl>
                                          <p:spTgt spid="131"/>
                                        </p:tgtEl>
                                      </p:cBhvr>
                                    </p:animEffect>
                                    <p:anim calcmode="lin" valueType="num">
                                      <p:cBhvr>
                                        <p:cTn id="74" dur="1000" fill="hold"/>
                                        <p:tgtEl>
                                          <p:spTgt spid="131"/>
                                        </p:tgtEl>
                                        <p:attrNameLst>
                                          <p:attrName>ppt_x</p:attrName>
                                        </p:attrNameLst>
                                      </p:cBhvr>
                                      <p:tavLst>
                                        <p:tav tm="0">
                                          <p:val>
                                            <p:strVal val="#ppt_x"/>
                                          </p:val>
                                        </p:tav>
                                        <p:tav tm="100000">
                                          <p:val>
                                            <p:strVal val="#ppt_x"/>
                                          </p:val>
                                        </p:tav>
                                      </p:tavLst>
                                    </p:anim>
                                    <p:anim calcmode="lin" valueType="num">
                                      <p:cBhvr>
                                        <p:cTn id="75" dur="1000" fill="hold"/>
                                        <p:tgtEl>
                                          <p:spTgt spid="13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32"/>
                                        </p:tgtEl>
                                        <p:attrNameLst>
                                          <p:attrName>style.visibility</p:attrName>
                                        </p:attrNameLst>
                                      </p:cBhvr>
                                      <p:to>
                                        <p:strVal val="visible"/>
                                      </p:to>
                                    </p:set>
                                    <p:animEffect transition="in" filter="fade">
                                      <p:cBhvr>
                                        <p:cTn id="78" dur="1000"/>
                                        <p:tgtEl>
                                          <p:spTgt spid="132"/>
                                        </p:tgtEl>
                                      </p:cBhvr>
                                    </p:animEffect>
                                    <p:anim calcmode="lin" valueType="num">
                                      <p:cBhvr>
                                        <p:cTn id="79" dur="1000" fill="hold"/>
                                        <p:tgtEl>
                                          <p:spTgt spid="132"/>
                                        </p:tgtEl>
                                        <p:attrNameLst>
                                          <p:attrName>ppt_x</p:attrName>
                                        </p:attrNameLst>
                                      </p:cBhvr>
                                      <p:tavLst>
                                        <p:tav tm="0">
                                          <p:val>
                                            <p:strVal val="#ppt_x"/>
                                          </p:val>
                                        </p:tav>
                                        <p:tav tm="100000">
                                          <p:val>
                                            <p:strVal val="#ppt_x"/>
                                          </p:val>
                                        </p:tav>
                                      </p:tavLst>
                                    </p:anim>
                                    <p:anim calcmode="lin" valueType="num">
                                      <p:cBhvr>
                                        <p:cTn id="80" dur="1000" fill="hold"/>
                                        <p:tgtEl>
                                          <p:spTgt spid="1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34"/>
                                        </p:tgtEl>
                                        <p:attrNameLst>
                                          <p:attrName>style.visibility</p:attrName>
                                        </p:attrNameLst>
                                      </p:cBhvr>
                                      <p:to>
                                        <p:strVal val="visible"/>
                                      </p:to>
                                    </p:set>
                                    <p:animEffect transition="in" filter="fade">
                                      <p:cBhvr>
                                        <p:cTn id="83" dur="1000"/>
                                        <p:tgtEl>
                                          <p:spTgt spid="134"/>
                                        </p:tgtEl>
                                      </p:cBhvr>
                                    </p:animEffect>
                                    <p:anim calcmode="lin" valueType="num">
                                      <p:cBhvr>
                                        <p:cTn id="84" dur="1000" fill="hold"/>
                                        <p:tgtEl>
                                          <p:spTgt spid="134"/>
                                        </p:tgtEl>
                                        <p:attrNameLst>
                                          <p:attrName>ppt_x</p:attrName>
                                        </p:attrNameLst>
                                      </p:cBhvr>
                                      <p:tavLst>
                                        <p:tav tm="0">
                                          <p:val>
                                            <p:strVal val="#ppt_x"/>
                                          </p:val>
                                        </p:tav>
                                        <p:tav tm="100000">
                                          <p:val>
                                            <p:strVal val="#ppt_x"/>
                                          </p:val>
                                        </p:tav>
                                      </p:tavLst>
                                    </p:anim>
                                    <p:anim calcmode="lin" valueType="num">
                                      <p:cBhvr>
                                        <p:cTn id="85" dur="1000" fill="hold"/>
                                        <p:tgtEl>
                                          <p:spTgt spid="134"/>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35"/>
                                        </p:tgtEl>
                                        <p:attrNameLst>
                                          <p:attrName>style.visibility</p:attrName>
                                        </p:attrNameLst>
                                      </p:cBhvr>
                                      <p:to>
                                        <p:strVal val="visible"/>
                                      </p:to>
                                    </p:set>
                                    <p:animEffect transition="in" filter="fade">
                                      <p:cBhvr>
                                        <p:cTn id="88" dur="1000"/>
                                        <p:tgtEl>
                                          <p:spTgt spid="135"/>
                                        </p:tgtEl>
                                      </p:cBhvr>
                                    </p:animEffect>
                                    <p:anim calcmode="lin" valueType="num">
                                      <p:cBhvr>
                                        <p:cTn id="89" dur="1000" fill="hold"/>
                                        <p:tgtEl>
                                          <p:spTgt spid="135"/>
                                        </p:tgtEl>
                                        <p:attrNameLst>
                                          <p:attrName>ppt_x</p:attrName>
                                        </p:attrNameLst>
                                      </p:cBhvr>
                                      <p:tavLst>
                                        <p:tav tm="0">
                                          <p:val>
                                            <p:strVal val="#ppt_x"/>
                                          </p:val>
                                        </p:tav>
                                        <p:tav tm="100000">
                                          <p:val>
                                            <p:strVal val="#ppt_x"/>
                                          </p:val>
                                        </p:tav>
                                      </p:tavLst>
                                    </p:anim>
                                    <p:anim calcmode="lin" valueType="num">
                                      <p:cBhvr>
                                        <p:cTn id="90" dur="1000" fill="hold"/>
                                        <p:tgtEl>
                                          <p:spTgt spid="135"/>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36"/>
                                        </p:tgtEl>
                                        <p:attrNameLst>
                                          <p:attrName>style.visibility</p:attrName>
                                        </p:attrNameLst>
                                      </p:cBhvr>
                                      <p:to>
                                        <p:strVal val="visible"/>
                                      </p:to>
                                    </p:set>
                                    <p:animEffect transition="in" filter="fade">
                                      <p:cBhvr>
                                        <p:cTn id="93" dur="1000"/>
                                        <p:tgtEl>
                                          <p:spTgt spid="136"/>
                                        </p:tgtEl>
                                      </p:cBhvr>
                                    </p:animEffect>
                                    <p:anim calcmode="lin" valueType="num">
                                      <p:cBhvr>
                                        <p:cTn id="94" dur="1000" fill="hold"/>
                                        <p:tgtEl>
                                          <p:spTgt spid="136"/>
                                        </p:tgtEl>
                                        <p:attrNameLst>
                                          <p:attrName>ppt_x</p:attrName>
                                        </p:attrNameLst>
                                      </p:cBhvr>
                                      <p:tavLst>
                                        <p:tav tm="0">
                                          <p:val>
                                            <p:strVal val="#ppt_x"/>
                                          </p:val>
                                        </p:tav>
                                        <p:tav tm="100000">
                                          <p:val>
                                            <p:strVal val="#ppt_x"/>
                                          </p:val>
                                        </p:tav>
                                      </p:tavLst>
                                    </p:anim>
                                    <p:anim calcmode="lin" valueType="num">
                                      <p:cBhvr>
                                        <p:cTn id="95" dur="1000" fill="hold"/>
                                        <p:tgtEl>
                                          <p:spTgt spid="13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37"/>
                                        </p:tgtEl>
                                        <p:attrNameLst>
                                          <p:attrName>style.visibility</p:attrName>
                                        </p:attrNameLst>
                                      </p:cBhvr>
                                      <p:to>
                                        <p:strVal val="visible"/>
                                      </p:to>
                                    </p:set>
                                    <p:animEffect transition="in" filter="fade">
                                      <p:cBhvr>
                                        <p:cTn id="98" dur="1000"/>
                                        <p:tgtEl>
                                          <p:spTgt spid="137"/>
                                        </p:tgtEl>
                                      </p:cBhvr>
                                    </p:animEffect>
                                    <p:anim calcmode="lin" valueType="num">
                                      <p:cBhvr>
                                        <p:cTn id="99" dur="1000" fill="hold"/>
                                        <p:tgtEl>
                                          <p:spTgt spid="137"/>
                                        </p:tgtEl>
                                        <p:attrNameLst>
                                          <p:attrName>ppt_x</p:attrName>
                                        </p:attrNameLst>
                                      </p:cBhvr>
                                      <p:tavLst>
                                        <p:tav tm="0">
                                          <p:val>
                                            <p:strVal val="#ppt_x"/>
                                          </p:val>
                                        </p:tav>
                                        <p:tav tm="100000">
                                          <p:val>
                                            <p:strVal val="#ppt_x"/>
                                          </p:val>
                                        </p:tav>
                                      </p:tavLst>
                                    </p:anim>
                                    <p:anim calcmode="lin" valueType="num">
                                      <p:cBhvr>
                                        <p:cTn id="100" dur="1000" fill="hold"/>
                                        <p:tgtEl>
                                          <p:spTgt spid="13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138"/>
                                        </p:tgtEl>
                                        <p:attrNameLst>
                                          <p:attrName>style.visibility</p:attrName>
                                        </p:attrNameLst>
                                      </p:cBhvr>
                                      <p:to>
                                        <p:strVal val="visible"/>
                                      </p:to>
                                    </p:set>
                                    <p:animEffect transition="in" filter="fade">
                                      <p:cBhvr>
                                        <p:cTn id="103" dur="1000"/>
                                        <p:tgtEl>
                                          <p:spTgt spid="138"/>
                                        </p:tgtEl>
                                      </p:cBhvr>
                                    </p:animEffect>
                                    <p:anim calcmode="lin" valueType="num">
                                      <p:cBhvr>
                                        <p:cTn id="104" dur="1000" fill="hold"/>
                                        <p:tgtEl>
                                          <p:spTgt spid="138"/>
                                        </p:tgtEl>
                                        <p:attrNameLst>
                                          <p:attrName>ppt_x</p:attrName>
                                        </p:attrNameLst>
                                      </p:cBhvr>
                                      <p:tavLst>
                                        <p:tav tm="0">
                                          <p:val>
                                            <p:strVal val="#ppt_x"/>
                                          </p:val>
                                        </p:tav>
                                        <p:tav tm="100000">
                                          <p:val>
                                            <p:strVal val="#ppt_x"/>
                                          </p:val>
                                        </p:tav>
                                      </p:tavLst>
                                    </p:anim>
                                    <p:anim calcmode="lin" valueType="num">
                                      <p:cBhvr>
                                        <p:cTn id="105" dur="1000" fill="hold"/>
                                        <p:tgtEl>
                                          <p:spTgt spid="13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39"/>
                                        </p:tgtEl>
                                        <p:attrNameLst>
                                          <p:attrName>style.visibility</p:attrName>
                                        </p:attrNameLst>
                                      </p:cBhvr>
                                      <p:to>
                                        <p:strVal val="visible"/>
                                      </p:to>
                                    </p:set>
                                    <p:animEffect transition="in" filter="fade">
                                      <p:cBhvr>
                                        <p:cTn id="108" dur="1000"/>
                                        <p:tgtEl>
                                          <p:spTgt spid="139"/>
                                        </p:tgtEl>
                                      </p:cBhvr>
                                    </p:animEffect>
                                    <p:anim calcmode="lin" valueType="num">
                                      <p:cBhvr>
                                        <p:cTn id="109" dur="1000" fill="hold"/>
                                        <p:tgtEl>
                                          <p:spTgt spid="139"/>
                                        </p:tgtEl>
                                        <p:attrNameLst>
                                          <p:attrName>ppt_x</p:attrName>
                                        </p:attrNameLst>
                                      </p:cBhvr>
                                      <p:tavLst>
                                        <p:tav tm="0">
                                          <p:val>
                                            <p:strVal val="#ppt_x"/>
                                          </p:val>
                                        </p:tav>
                                        <p:tav tm="100000">
                                          <p:val>
                                            <p:strVal val="#ppt_x"/>
                                          </p:val>
                                        </p:tav>
                                      </p:tavLst>
                                    </p:anim>
                                    <p:anim calcmode="lin" valueType="num">
                                      <p:cBhvr>
                                        <p:cTn id="110" dur="1000" fill="hold"/>
                                        <p:tgtEl>
                                          <p:spTgt spid="139"/>
                                        </p:tgtEl>
                                        <p:attrNameLst>
                                          <p:attrName>ppt_y</p:attrName>
                                        </p:attrNameLst>
                                      </p:cBhvr>
                                      <p:tavLst>
                                        <p:tav tm="0">
                                          <p:val>
                                            <p:strVal val="#ppt_y+.1"/>
                                          </p:val>
                                        </p:tav>
                                        <p:tav tm="100000">
                                          <p:val>
                                            <p:strVal val="#ppt_y"/>
                                          </p:val>
                                        </p:tav>
                                      </p:tavLst>
                                    </p:anim>
                                  </p:childTnLst>
                                </p:cTn>
                              </p:par>
                              <p:par>
                                <p:cTn id="111" presetID="42" presetClass="entr" presetSubtype="0" fill="hold" nodeType="withEffect">
                                  <p:stCondLst>
                                    <p:cond delay="0"/>
                                  </p:stCondLst>
                                  <p:childTnLst>
                                    <p:set>
                                      <p:cBhvr>
                                        <p:cTn id="112" dur="1" fill="hold">
                                          <p:stCondLst>
                                            <p:cond delay="0"/>
                                          </p:stCondLst>
                                        </p:cTn>
                                        <p:tgtEl>
                                          <p:spTgt spid="140"/>
                                        </p:tgtEl>
                                        <p:attrNameLst>
                                          <p:attrName>style.visibility</p:attrName>
                                        </p:attrNameLst>
                                      </p:cBhvr>
                                      <p:to>
                                        <p:strVal val="visible"/>
                                      </p:to>
                                    </p:set>
                                    <p:animEffect transition="in" filter="fade">
                                      <p:cBhvr>
                                        <p:cTn id="113" dur="1000"/>
                                        <p:tgtEl>
                                          <p:spTgt spid="140"/>
                                        </p:tgtEl>
                                      </p:cBhvr>
                                    </p:animEffect>
                                    <p:anim calcmode="lin" valueType="num">
                                      <p:cBhvr>
                                        <p:cTn id="114" dur="1000" fill="hold"/>
                                        <p:tgtEl>
                                          <p:spTgt spid="140"/>
                                        </p:tgtEl>
                                        <p:attrNameLst>
                                          <p:attrName>ppt_x</p:attrName>
                                        </p:attrNameLst>
                                      </p:cBhvr>
                                      <p:tavLst>
                                        <p:tav tm="0">
                                          <p:val>
                                            <p:strVal val="#ppt_x"/>
                                          </p:val>
                                        </p:tav>
                                        <p:tav tm="100000">
                                          <p:val>
                                            <p:strVal val="#ppt_x"/>
                                          </p:val>
                                        </p:tav>
                                      </p:tavLst>
                                    </p:anim>
                                    <p:anim calcmode="lin" valueType="num">
                                      <p:cBhvr>
                                        <p:cTn id="115" dur="1000" fill="hold"/>
                                        <p:tgtEl>
                                          <p:spTgt spid="140"/>
                                        </p:tgtEl>
                                        <p:attrNameLst>
                                          <p:attrName>ppt_y</p:attrName>
                                        </p:attrNameLst>
                                      </p:cBhvr>
                                      <p:tavLst>
                                        <p:tav tm="0">
                                          <p:val>
                                            <p:strVal val="#ppt_y+.1"/>
                                          </p:val>
                                        </p:tav>
                                        <p:tav tm="100000">
                                          <p:val>
                                            <p:strVal val="#ppt_y"/>
                                          </p:val>
                                        </p:tav>
                                      </p:tavLst>
                                    </p:anim>
                                  </p:childTnLst>
                                </p:cTn>
                              </p:par>
                              <p:par>
                                <p:cTn id="116" presetID="42" presetClass="entr" presetSubtype="0" fill="hold" nodeType="withEffect">
                                  <p:stCondLst>
                                    <p:cond delay="0"/>
                                  </p:stCondLst>
                                  <p:childTnLst>
                                    <p:set>
                                      <p:cBhvr>
                                        <p:cTn id="117" dur="1" fill="hold">
                                          <p:stCondLst>
                                            <p:cond delay="0"/>
                                          </p:stCondLst>
                                        </p:cTn>
                                        <p:tgtEl>
                                          <p:spTgt spid="141"/>
                                        </p:tgtEl>
                                        <p:attrNameLst>
                                          <p:attrName>style.visibility</p:attrName>
                                        </p:attrNameLst>
                                      </p:cBhvr>
                                      <p:to>
                                        <p:strVal val="visible"/>
                                      </p:to>
                                    </p:set>
                                    <p:animEffect transition="in" filter="fade">
                                      <p:cBhvr>
                                        <p:cTn id="118" dur="1000"/>
                                        <p:tgtEl>
                                          <p:spTgt spid="141"/>
                                        </p:tgtEl>
                                      </p:cBhvr>
                                    </p:animEffect>
                                    <p:anim calcmode="lin" valueType="num">
                                      <p:cBhvr>
                                        <p:cTn id="119" dur="1000" fill="hold"/>
                                        <p:tgtEl>
                                          <p:spTgt spid="141"/>
                                        </p:tgtEl>
                                        <p:attrNameLst>
                                          <p:attrName>ppt_x</p:attrName>
                                        </p:attrNameLst>
                                      </p:cBhvr>
                                      <p:tavLst>
                                        <p:tav tm="0">
                                          <p:val>
                                            <p:strVal val="#ppt_x"/>
                                          </p:val>
                                        </p:tav>
                                        <p:tav tm="100000">
                                          <p:val>
                                            <p:strVal val="#ppt_x"/>
                                          </p:val>
                                        </p:tav>
                                      </p:tavLst>
                                    </p:anim>
                                    <p:anim calcmode="lin" valueType="num">
                                      <p:cBhvr>
                                        <p:cTn id="120" dur="1000" fill="hold"/>
                                        <p:tgtEl>
                                          <p:spTgt spid="141"/>
                                        </p:tgtEl>
                                        <p:attrNameLst>
                                          <p:attrName>ppt_y</p:attrName>
                                        </p:attrNameLst>
                                      </p:cBhvr>
                                      <p:tavLst>
                                        <p:tav tm="0">
                                          <p:val>
                                            <p:strVal val="#ppt_y+.1"/>
                                          </p:val>
                                        </p:tav>
                                        <p:tav tm="100000">
                                          <p:val>
                                            <p:strVal val="#ppt_y"/>
                                          </p:val>
                                        </p:tav>
                                      </p:tavLst>
                                    </p:anim>
                                  </p:childTnLst>
                                </p:cTn>
                              </p:par>
                              <p:par>
                                <p:cTn id="121" presetID="42" presetClass="entr" presetSubtype="0" fill="hold" nodeType="withEffect">
                                  <p:stCondLst>
                                    <p:cond delay="0"/>
                                  </p:stCondLst>
                                  <p:childTnLst>
                                    <p:set>
                                      <p:cBhvr>
                                        <p:cTn id="122" dur="1" fill="hold">
                                          <p:stCondLst>
                                            <p:cond delay="0"/>
                                          </p:stCondLst>
                                        </p:cTn>
                                        <p:tgtEl>
                                          <p:spTgt spid="142"/>
                                        </p:tgtEl>
                                        <p:attrNameLst>
                                          <p:attrName>style.visibility</p:attrName>
                                        </p:attrNameLst>
                                      </p:cBhvr>
                                      <p:to>
                                        <p:strVal val="visible"/>
                                      </p:to>
                                    </p:set>
                                    <p:animEffect transition="in" filter="fade">
                                      <p:cBhvr>
                                        <p:cTn id="123" dur="1000"/>
                                        <p:tgtEl>
                                          <p:spTgt spid="142"/>
                                        </p:tgtEl>
                                      </p:cBhvr>
                                    </p:animEffect>
                                    <p:anim calcmode="lin" valueType="num">
                                      <p:cBhvr>
                                        <p:cTn id="124" dur="1000" fill="hold"/>
                                        <p:tgtEl>
                                          <p:spTgt spid="142"/>
                                        </p:tgtEl>
                                        <p:attrNameLst>
                                          <p:attrName>ppt_x</p:attrName>
                                        </p:attrNameLst>
                                      </p:cBhvr>
                                      <p:tavLst>
                                        <p:tav tm="0">
                                          <p:val>
                                            <p:strVal val="#ppt_x"/>
                                          </p:val>
                                        </p:tav>
                                        <p:tav tm="100000">
                                          <p:val>
                                            <p:strVal val="#ppt_x"/>
                                          </p:val>
                                        </p:tav>
                                      </p:tavLst>
                                    </p:anim>
                                    <p:anim calcmode="lin" valueType="num">
                                      <p:cBhvr>
                                        <p:cTn id="125" dur="1000" fill="hold"/>
                                        <p:tgtEl>
                                          <p:spTgt spid="142"/>
                                        </p:tgtEl>
                                        <p:attrNameLst>
                                          <p:attrName>ppt_y</p:attrName>
                                        </p:attrNameLst>
                                      </p:cBhvr>
                                      <p:tavLst>
                                        <p:tav tm="0">
                                          <p:val>
                                            <p:strVal val="#ppt_y+.1"/>
                                          </p:val>
                                        </p:tav>
                                        <p:tav tm="100000">
                                          <p:val>
                                            <p:strVal val="#ppt_y"/>
                                          </p:val>
                                        </p:tav>
                                      </p:tavLst>
                                    </p:anim>
                                  </p:childTnLst>
                                </p:cTn>
                              </p:par>
                              <p:par>
                                <p:cTn id="126" presetID="42" presetClass="entr" presetSubtype="0" fill="hold" nodeType="withEffect">
                                  <p:stCondLst>
                                    <p:cond delay="0"/>
                                  </p:stCondLst>
                                  <p:childTnLst>
                                    <p:set>
                                      <p:cBhvr>
                                        <p:cTn id="127" dur="1" fill="hold">
                                          <p:stCondLst>
                                            <p:cond delay="0"/>
                                          </p:stCondLst>
                                        </p:cTn>
                                        <p:tgtEl>
                                          <p:spTgt spid="143"/>
                                        </p:tgtEl>
                                        <p:attrNameLst>
                                          <p:attrName>style.visibility</p:attrName>
                                        </p:attrNameLst>
                                      </p:cBhvr>
                                      <p:to>
                                        <p:strVal val="visible"/>
                                      </p:to>
                                    </p:set>
                                    <p:animEffect transition="in" filter="fade">
                                      <p:cBhvr>
                                        <p:cTn id="128" dur="1000"/>
                                        <p:tgtEl>
                                          <p:spTgt spid="143"/>
                                        </p:tgtEl>
                                      </p:cBhvr>
                                    </p:animEffect>
                                    <p:anim calcmode="lin" valueType="num">
                                      <p:cBhvr>
                                        <p:cTn id="129" dur="1000" fill="hold"/>
                                        <p:tgtEl>
                                          <p:spTgt spid="143"/>
                                        </p:tgtEl>
                                        <p:attrNameLst>
                                          <p:attrName>ppt_x</p:attrName>
                                        </p:attrNameLst>
                                      </p:cBhvr>
                                      <p:tavLst>
                                        <p:tav tm="0">
                                          <p:val>
                                            <p:strVal val="#ppt_x"/>
                                          </p:val>
                                        </p:tav>
                                        <p:tav tm="100000">
                                          <p:val>
                                            <p:strVal val="#ppt_x"/>
                                          </p:val>
                                        </p:tav>
                                      </p:tavLst>
                                    </p:anim>
                                    <p:anim calcmode="lin" valueType="num">
                                      <p:cBhvr>
                                        <p:cTn id="130" dur="1000" fill="hold"/>
                                        <p:tgtEl>
                                          <p:spTgt spid="143"/>
                                        </p:tgtEl>
                                        <p:attrNameLst>
                                          <p:attrName>ppt_y</p:attrName>
                                        </p:attrNameLst>
                                      </p:cBhvr>
                                      <p:tavLst>
                                        <p:tav tm="0">
                                          <p:val>
                                            <p:strVal val="#ppt_y+.1"/>
                                          </p:val>
                                        </p:tav>
                                        <p:tav tm="100000">
                                          <p:val>
                                            <p:strVal val="#ppt_y"/>
                                          </p:val>
                                        </p:tav>
                                      </p:tavLst>
                                    </p:anim>
                                  </p:childTnLst>
                                </p:cTn>
                              </p:par>
                              <p:par>
                                <p:cTn id="131" presetID="42" presetClass="entr" presetSubtype="0" fill="hold" nodeType="withEffect">
                                  <p:stCondLst>
                                    <p:cond delay="0"/>
                                  </p:stCondLst>
                                  <p:childTnLst>
                                    <p:set>
                                      <p:cBhvr>
                                        <p:cTn id="132" dur="1" fill="hold">
                                          <p:stCondLst>
                                            <p:cond delay="0"/>
                                          </p:stCondLst>
                                        </p:cTn>
                                        <p:tgtEl>
                                          <p:spTgt spid="144"/>
                                        </p:tgtEl>
                                        <p:attrNameLst>
                                          <p:attrName>style.visibility</p:attrName>
                                        </p:attrNameLst>
                                      </p:cBhvr>
                                      <p:to>
                                        <p:strVal val="visible"/>
                                      </p:to>
                                    </p:set>
                                    <p:animEffect transition="in" filter="fade">
                                      <p:cBhvr>
                                        <p:cTn id="133" dur="1000"/>
                                        <p:tgtEl>
                                          <p:spTgt spid="144"/>
                                        </p:tgtEl>
                                      </p:cBhvr>
                                    </p:animEffect>
                                    <p:anim calcmode="lin" valueType="num">
                                      <p:cBhvr>
                                        <p:cTn id="134" dur="1000" fill="hold"/>
                                        <p:tgtEl>
                                          <p:spTgt spid="144"/>
                                        </p:tgtEl>
                                        <p:attrNameLst>
                                          <p:attrName>ppt_x</p:attrName>
                                        </p:attrNameLst>
                                      </p:cBhvr>
                                      <p:tavLst>
                                        <p:tav tm="0">
                                          <p:val>
                                            <p:strVal val="#ppt_x"/>
                                          </p:val>
                                        </p:tav>
                                        <p:tav tm="100000">
                                          <p:val>
                                            <p:strVal val="#ppt_x"/>
                                          </p:val>
                                        </p:tav>
                                      </p:tavLst>
                                    </p:anim>
                                    <p:anim calcmode="lin" valueType="num">
                                      <p:cBhvr>
                                        <p:cTn id="135" dur="1000" fill="hold"/>
                                        <p:tgtEl>
                                          <p:spTgt spid="144"/>
                                        </p:tgtEl>
                                        <p:attrNameLst>
                                          <p:attrName>ppt_y</p:attrName>
                                        </p:attrNameLst>
                                      </p:cBhvr>
                                      <p:tavLst>
                                        <p:tav tm="0">
                                          <p:val>
                                            <p:strVal val="#ppt_y+.1"/>
                                          </p:val>
                                        </p:tav>
                                        <p:tav tm="100000">
                                          <p:val>
                                            <p:strVal val="#ppt_y"/>
                                          </p:val>
                                        </p:tav>
                                      </p:tavLst>
                                    </p:anim>
                                  </p:childTnLst>
                                </p:cTn>
                              </p:par>
                              <p:par>
                                <p:cTn id="136" presetID="42" presetClass="entr" presetSubtype="0" fill="hold" nodeType="withEffect">
                                  <p:stCondLst>
                                    <p:cond delay="0"/>
                                  </p:stCondLst>
                                  <p:childTnLst>
                                    <p:set>
                                      <p:cBhvr>
                                        <p:cTn id="137" dur="1" fill="hold">
                                          <p:stCondLst>
                                            <p:cond delay="0"/>
                                          </p:stCondLst>
                                        </p:cTn>
                                        <p:tgtEl>
                                          <p:spTgt spid="145"/>
                                        </p:tgtEl>
                                        <p:attrNameLst>
                                          <p:attrName>style.visibility</p:attrName>
                                        </p:attrNameLst>
                                      </p:cBhvr>
                                      <p:to>
                                        <p:strVal val="visible"/>
                                      </p:to>
                                    </p:set>
                                    <p:animEffect transition="in" filter="fade">
                                      <p:cBhvr>
                                        <p:cTn id="138" dur="1000"/>
                                        <p:tgtEl>
                                          <p:spTgt spid="145"/>
                                        </p:tgtEl>
                                      </p:cBhvr>
                                    </p:animEffect>
                                    <p:anim calcmode="lin" valueType="num">
                                      <p:cBhvr>
                                        <p:cTn id="139" dur="1000" fill="hold"/>
                                        <p:tgtEl>
                                          <p:spTgt spid="145"/>
                                        </p:tgtEl>
                                        <p:attrNameLst>
                                          <p:attrName>ppt_x</p:attrName>
                                        </p:attrNameLst>
                                      </p:cBhvr>
                                      <p:tavLst>
                                        <p:tav tm="0">
                                          <p:val>
                                            <p:strVal val="#ppt_x"/>
                                          </p:val>
                                        </p:tav>
                                        <p:tav tm="100000">
                                          <p:val>
                                            <p:strVal val="#ppt_x"/>
                                          </p:val>
                                        </p:tav>
                                      </p:tavLst>
                                    </p:anim>
                                    <p:anim calcmode="lin" valueType="num">
                                      <p:cBhvr>
                                        <p:cTn id="140" dur="1000" fill="hold"/>
                                        <p:tgtEl>
                                          <p:spTgt spid="145"/>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146"/>
                                        </p:tgtEl>
                                        <p:attrNameLst>
                                          <p:attrName>style.visibility</p:attrName>
                                        </p:attrNameLst>
                                      </p:cBhvr>
                                      <p:to>
                                        <p:strVal val="visible"/>
                                      </p:to>
                                    </p:set>
                                    <p:animEffect transition="in" filter="fade">
                                      <p:cBhvr>
                                        <p:cTn id="143" dur="1000"/>
                                        <p:tgtEl>
                                          <p:spTgt spid="146"/>
                                        </p:tgtEl>
                                      </p:cBhvr>
                                    </p:animEffect>
                                    <p:anim calcmode="lin" valueType="num">
                                      <p:cBhvr>
                                        <p:cTn id="144" dur="1000" fill="hold"/>
                                        <p:tgtEl>
                                          <p:spTgt spid="146"/>
                                        </p:tgtEl>
                                        <p:attrNameLst>
                                          <p:attrName>ppt_x</p:attrName>
                                        </p:attrNameLst>
                                      </p:cBhvr>
                                      <p:tavLst>
                                        <p:tav tm="0">
                                          <p:val>
                                            <p:strVal val="#ppt_x"/>
                                          </p:val>
                                        </p:tav>
                                        <p:tav tm="100000">
                                          <p:val>
                                            <p:strVal val="#ppt_x"/>
                                          </p:val>
                                        </p:tav>
                                      </p:tavLst>
                                    </p:anim>
                                    <p:anim calcmode="lin" valueType="num">
                                      <p:cBhvr>
                                        <p:cTn id="145" dur="1000" fill="hold"/>
                                        <p:tgtEl>
                                          <p:spTgt spid="146"/>
                                        </p:tgtEl>
                                        <p:attrNameLst>
                                          <p:attrName>ppt_y</p:attrName>
                                        </p:attrNameLst>
                                      </p:cBhvr>
                                      <p:tavLst>
                                        <p:tav tm="0">
                                          <p:val>
                                            <p:strVal val="#ppt_y+.1"/>
                                          </p:val>
                                        </p:tav>
                                        <p:tav tm="100000">
                                          <p:val>
                                            <p:strVal val="#ppt_y"/>
                                          </p:val>
                                        </p:tav>
                                      </p:tavLst>
                                    </p:anim>
                                  </p:childTnLst>
                                </p:cTn>
                              </p:par>
                              <p:par>
                                <p:cTn id="146" presetID="42" presetClass="entr" presetSubtype="0" fill="hold" nodeType="withEffect">
                                  <p:stCondLst>
                                    <p:cond delay="0"/>
                                  </p:stCondLst>
                                  <p:childTnLst>
                                    <p:set>
                                      <p:cBhvr>
                                        <p:cTn id="147" dur="1" fill="hold">
                                          <p:stCondLst>
                                            <p:cond delay="0"/>
                                          </p:stCondLst>
                                        </p:cTn>
                                        <p:tgtEl>
                                          <p:spTgt spid="147"/>
                                        </p:tgtEl>
                                        <p:attrNameLst>
                                          <p:attrName>style.visibility</p:attrName>
                                        </p:attrNameLst>
                                      </p:cBhvr>
                                      <p:to>
                                        <p:strVal val="visible"/>
                                      </p:to>
                                    </p:set>
                                    <p:animEffect transition="in" filter="fade">
                                      <p:cBhvr>
                                        <p:cTn id="148" dur="1000"/>
                                        <p:tgtEl>
                                          <p:spTgt spid="147"/>
                                        </p:tgtEl>
                                      </p:cBhvr>
                                    </p:animEffect>
                                    <p:anim calcmode="lin" valueType="num">
                                      <p:cBhvr>
                                        <p:cTn id="149" dur="1000" fill="hold"/>
                                        <p:tgtEl>
                                          <p:spTgt spid="147"/>
                                        </p:tgtEl>
                                        <p:attrNameLst>
                                          <p:attrName>ppt_x</p:attrName>
                                        </p:attrNameLst>
                                      </p:cBhvr>
                                      <p:tavLst>
                                        <p:tav tm="0">
                                          <p:val>
                                            <p:strVal val="#ppt_x"/>
                                          </p:val>
                                        </p:tav>
                                        <p:tav tm="100000">
                                          <p:val>
                                            <p:strVal val="#ppt_x"/>
                                          </p:val>
                                        </p:tav>
                                      </p:tavLst>
                                    </p:anim>
                                    <p:anim calcmode="lin" valueType="num">
                                      <p:cBhvr>
                                        <p:cTn id="150" dur="1000" fill="hold"/>
                                        <p:tgtEl>
                                          <p:spTgt spid="147"/>
                                        </p:tgtEl>
                                        <p:attrNameLst>
                                          <p:attrName>ppt_y</p:attrName>
                                        </p:attrNameLst>
                                      </p:cBhvr>
                                      <p:tavLst>
                                        <p:tav tm="0">
                                          <p:val>
                                            <p:strVal val="#ppt_y+.1"/>
                                          </p:val>
                                        </p:tav>
                                        <p:tav tm="100000">
                                          <p:val>
                                            <p:strVal val="#ppt_y"/>
                                          </p:val>
                                        </p:tav>
                                      </p:tavLst>
                                    </p:anim>
                                  </p:childTnLst>
                                </p:cTn>
                              </p:par>
                              <p:par>
                                <p:cTn id="151" presetID="42" presetClass="entr" presetSubtype="0" fill="hold" nodeType="withEffect">
                                  <p:stCondLst>
                                    <p:cond delay="0"/>
                                  </p:stCondLst>
                                  <p:childTnLst>
                                    <p:set>
                                      <p:cBhvr>
                                        <p:cTn id="152" dur="1" fill="hold">
                                          <p:stCondLst>
                                            <p:cond delay="0"/>
                                          </p:stCondLst>
                                        </p:cTn>
                                        <p:tgtEl>
                                          <p:spTgt spid="148"/>
                                        </p:tgtEl>
                                        <p:attrNameLst>
                                          <p:attrName>style.visibility</p:attrName>
                                        </p:attrNameLst>
                                      </p:cBhvr>
                                      <p:to>
                                        <p:strVal val="visible"/>
                                      </p:to>
                                    </p:set>
                                    <p:animEffect transition="in" filter="fade">
                                      <p:cBhvr>
                                        <p:cTn id="153" dur="1000"/>
                                        <p:tgtEl>
                                          <p:spTgt spid="148"/>
                                        </p:tgtEl>
                                      </p:cBhvr>
                                    </p:animEffect>
                                    <p:anim calcmode="lin" valueType="num">
                                      <p:cBhvr>
                                        <p:cTn id="154" dur="1000" fill="hold"/>
                                        <p:tgtEl>
                                          <p:spTgt spid="148"/>
                                        </p:tgtEl>
                                        <p:attrNameLst>
                                          <p:attrName>ppt_x</p:attrName>
                                        </p:attrNameLst>
                                      </p:cBhvr>
                                      <p:tavLst>
                                        <p:tav tm="0">
                                          <p:val>
                                            <p:strVal val="#ppt_x"/>
                                          </p:val>
                                        </p:tav>
                                        <p:tav tm="100000">
                                          <p:val>
                                            <p:strVal val="#ppt_x"/>
                                          </p:val>
                                        </p:tav>
                                      </p:tavLst>
                                    </p:anim>
                                    <p:anim calcmode="lin" valueType="num">
                                      <p:cBhvr>
                                        <p:cTn id="155" dur="1000" fill="hold"/>
                                        <p:tgtEl>
                                          <p:spTgt spid="148"/>
                                        </p:tgtEl>
                                        <p:attrNameLst>
                                          <p:attrName>ppt_y</p:attrName>
                                        </p:attrNameLst>
                                      </p:cBhvr>
                                      <p:tavLst>
                                        <p:tav tm="0">
                                          <p:val>
                                            <p:strVal val="#ppt_y+.1"/>
                                          </p:val>
                                        </p:tav>
                                        <p:tav tm="100000">
                                          <p:val>
                                            <p:strVal val="#ppt_y"/>
                                          </p:val>
                                        </p:tav>
                                      </p:tavLst>
                                    </p:anim>
                                  </p:childTnLst>
                                </p:cTn>
                              </p:par>
                              <p:par>
                                <p:cTn id="156" presetID="42" presetClass="entr" presetSubtype="0" fill="hold" nodeType="withEffect">
                                  <p:stCondLst>
                                    <p:cond delay="0"/>
                                  </p:stCondLst>
                                  <p:childTnLst>
                                    <p:set>
                                      <p:cBhvr>
                                        <p:cTn id="157" dur="1" fill="hold">
                                          <p:stCondLst>
                                            <p:cond delay="0"/>
                                          </p:stCondLst>
                                        </p:cTn>
                                        <p:tgtEl>
                                          <p:spTgt spid="149"/>
                                        </p:tgtEl>
                                        <p:attrNameLst>
                                          <p:attrName>style.visibility</p:attrName>
                                        </p:attrNameLst>
                                      </p:cBhvr>
                                      <p:to>
                                        <p:strVal val="visible"/>
                                      </p:to>
                                    </p:set>
                                    <p:animEffect transition="in" filter="fade">
                                      <p:cBhvr>
                                        <p:cTn id="158" dur="1000"/>
                                        <p:tgtEl>
                                          <p:spTgt spid="149"/>
                                        </p:tgtEl>
                                      </p:cBhvr>
                                    </p:animEffect>
                                    <p:anim calcmode="lin" valueType="num">
                                      <p:cBhvr>
                                        <p:cTn id="159" dur="1000" fill="hold"/>
                                        <p:tgtEl>
                                          <p:spTgt spid="149"/>
                                        </p:tgtEl>
                                        <p:attrNameLst>
                                          <p:attrName>ppt_x</p:attrName>
                                        </p:attrNameLst>
                                      </p:cBhvr>
                                      <p:tavLst>
                                        <p:tav tm="0">
                                          <p:val>
                                            <p:strVal val="#ppt_x"/>
                                          </p:val>
                                        </p:tav>
                                        <p:tav tm="100000">
                                          <p:val>
                                            <p:strVal val="#ppt_x"/>
                                          </p:val>
                                        </p:tav>
                                      </p:tavLst>
                                    </p:anim>
                                    <p:anim calcmode="lin" valueType="num">
                                      <p:cBhvr>
                                        <p:cTn id="160" dur="1000" fill="hold"/>
                                        <p:tgtEl>
                                          <p:spTgt spid="149"/>
                                        </p:tgtEl>
                                        <p:attrNameLst>
                                          <p:attrName>ppt_y</p:attrName>
                                        </p:attrNameLst>
                                      </p:cBhvr>
                                      <p:tavLst>
                                        <p:tav tm="0">
                                          <p:val>
                                            <p:strVal val="#ppt_y+.1"/>
                                          </p:val>
                                        </p:tav>
                                        <p:tav tm="100000">
                                          <p:val>
                                            <p:strVal val="#ppt_y"/>
                                          </p:val>
                                        </p:tav>
                                      </p:tavLst>
                                    </p:anim>
                                  </p:childTnLst>
                                </p:cTn>
                              </p:par>
                              <p:par>
                                <p:cTn id="161" presetID="42" presetClass="entr" presetSubtype="0" fill="hold" nodeType="withEffect">
                                  <p:stCondLst>
                                    <p:cond delay="0"/>
                                  </p:stCondLst>
                                  <p:childTnLst>
                                    <p:set>
                                      <p:cBhvr>
                                        <p:cTn id="162" dur="1" fill="hold">
                                          <p:stCondLst>
                                            <p:cond delay="0"/>
                                          </p:stCondLst>
                                        </p:cTn>
                                        <p:tgtEl>
                                          <p:spTgt spid="150"/>
                                        </p:tgtEl>
                                        <p:attrNameLst>
                                          <p:attrName>style.visibility</p:attrName>
                                        </p:attrNameLst>
                                      </p:cBhvr>
                                      <p:to>
                                        <p:strVal val="visible"/>
                                      </p:to>
                                    </p:set>
                                    <p:animEffect transition="in" filter="fade">
                                      <p:cBhvr>
                                        <p:cTn id="163" dur="1000"/>
                                        <p:tgtEl>
                                          <p:spTgt spid="150"/>
                                        </p:tgtEl>
                                      </p:cBhvr>
                                    </p:animEffect>
                                    <p:anim calcmode="lin" valueType="num">
                                      <p:cBhvr>
                                        <p:cTn id="164" dur="1000" fill="hold"/>
                                        <p:tgtEl>
                                          <p:spTgt spid="150"/>
                                        </p:tgtEl>
                                        <p:attrNameLst>
                                          <p:attrName>ppt_x</p:attrName>
                                        </p:attrNameLst>
                                      </p:cBhvr>
                                      <p:tavLst>
                                        <p:tav tm="0">
                                          <p:val>
                                            <p:strVal val="#ppt_x"/>
                                          </p:val>
                                        </p:tav>
                                        <p:tav tm="100000">
                                          <p:val>
                                            <p:strVal val="#ppt_x"/>
                                          </p:val>
                                        </p:tav>
                                      </p:tavLst>
                                    </p:anim>
                                    <p:anim calcmode="lin" valueType="num">
                                      <p:cBhvr>
                                        <p:cTn id="165" dur="1000" fill="hold"/>
                                        <p:tgtEl>
                                          <p:spTgt spid="150"/>
                                        </p:tgtEl>
                                        <p:attrNameLst>
                                          <p:attrName>ppt_y</p:attrName>
                                        </p:attrNameLst>
                                      </p:cBhvr>
                                      <p:tavLst>
                                        <p:tav tm="0">
                                          <p:val>
                                            <p:strVal val="#ppt_y+.1"/>
                                          </p:val>
                                        </p:tav>
                                        <p:tav tm="100000">
                                          <p:val>
                                            <p:strVal val="#ppt_y"/>
                                          </p:val>
                                        </p:tav>
                                      </p:tavLst>
                                    </p:anim>
                                  </p:childTnLst>
                                </p:cTn>
                              </p:par>
                              <p:par>
                                <p:cTn id="166" presetID="42" presetClass="entr" presetSubtype="0" fill="hold" nodeType="withEffect">
                                  <p:stCondLst>
                                    <p:cond delay="0"/>
                                  </p:stCondLst>
                                  <p:childTnLst>
                                    <p:set>
                                      <p:cBhvr>
                                        <p:cTn id="167" dur="1" fill="hold">
                                          <p:stCondLst>
                                            <p:cond delay="0"/>
                                          </p:stCondLst>
                                        </p:cTn>
                                        <p:tgtEl>
                                          <p:spTgt spid="151"/>
                                        </p:tgtEl>
                                        <p:attrNameLst>
                                          <p:attrName>style.visibility</p:attrName>
                                        </p:attrNameLst>
                                      </p:cBhvr>
                                      <p:to>
                                        <p:strVal val="visible"/>
                                      </p:to>
                                    </p:set>
                                    <p:animEffect transition="in" filter="fade">
                                      <p:cBhvr>
                                        <p:cTn id="168" dur="1000"/>
                                        <p:tgtEl>
                                          <p:spTgt spid="151"/>
                                        </p:tgtEl>
                                      </p:cBhvr>
                                    </p:animEffect>
                                    <p:anim calcmode="lin" valueType="num">
                                      <p:cBhvr>
                                        <p:cTn id="169" dur="1000" fill="hold"/>
                                        <p:tgtEl>
                                          <p:spTgt spid="151"/>
                                        </p:tgtEl>
                                        <p:attrNameLst>
                                          <p:attrName>ppt_x</p:attrName>
                                        </p:attrNameLst>
                                      </p:cBhvr>
                                      <p:tavLst>
                                        <p:tav tm="0">
                                          <p:val>
                                            <p:strVal val="#ppt_x"/>
                                          </p:val>
                                        </p:tav>
                                        <p:tav tm="100000">
                                          <p:val>
                                            <p:strVal val="#ppt_x"/>
                                          </p:val>
                                        </p:tav>
                                      </p:tavLst>
                                    </p:anim>
                                    <p:anim calcmode="lin" valueType="num">
                                      <p:cBhvr>
                                        <p:cTn id="170" dur="1000" fill="hold"/>
                                        <p:tgtEl>
                                          <p:spTgt spid="151"/>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218"/>
                                        </p:tgtEl>
                                        <p:attrNameLst>
                                          <p:attrName>style.visibility</p:attrName>
                                        </p:attrNameLst>
                                      </p:cBhvr>
                                      <p:to>
                                        <p:strVal val="visible"/>
                                      </p:to>
                                    </p:set>
                                    <p:animEffect transition="in" filter="fade">
                                      <p:cBhvr>
                                        <p:cTn id="173" dur="1000"/>
                                        <p:tgtEl>
                                          <p:spTgt spid="218"/>
                                        </p:tgtEl>
                                      </p:cBhvr>
                                    </p:animEffect>
                                    <p:anim calcmode="lin" valueType="num">
                                      <p:cBhvr>
                                        <p:cTn id="174" dur="1000" fill="hold"/>
                                        <p:tgtEl>
                                          <p:spTgt spid="218"/>
                                        </p:tgtEl>
                                        <p:attrNameLst>
                                          <p:attrName>ppt_x</p:attrName>
                                        </p:attrNameLst>
                                      </p:cBhvr>
                                      <p:tavLst>
                                        <p:tav tm="0">
                                          <p:val>
                                            <p:strVal val="#ppt_x"/>
                                          </p:val>
                                        </p:tav>
                                        <p:tav tm="100000">
                                          <p:val>
                                            <p:strVal val="#ppt_x"/>
                                          </p:val>
                                        </p:tav>
                                      </p:tavLst>
                                    </p:anim>
                                    <p:anim calcmode="lin" valueType="num">
                                      <p:cBhvr>
                                        <p:cTn id="175" dur="1000" fill="hold"/>
                                        <p:tgtEl>
                                          <p:spTgt spid="218"/>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219"/>
                                        </p:tgtEl>
                                        <p:attrNameLst>
                                          <p:attrName>style.visibility</p:attrName>
                                        </p:attrNameLst>
                                      </p:cBhvr>
                                      <p:to>
                                        <p:strVal val="visible"/>
                                      </p:to>
                                    </p:set>
                                    <p:animEffect transition="in" filter="fade">
                                      <p:cBhvr>
                                        <p:cTn id="178" dur="1000"/>
                                        <p:tgtEl>
                                          <p:spTgt spid="219"/>
                                        </p:tgtEl>
                                      </p:cBhvr>
                                    </p:animEffect>
                                    <p:anim calcmode="lin" valueType="num">
                                      <p:cBhvr>
                                        <p:cTn id="179" dur="1000" fill="hold"/>
                                        <p:tgtEl>
                                          <p:spTgt spid="219"/>
                                        </p:tgtEl>
                                        <p:attrNameLst>
                                          <p:attrName>ppt_x</p:attrName>
                                        </p:attrNameLst>
                                      </p:cBhvr>
                                      <p:tavLst>
                                        <p:tav tm="0">
                                          <p:val>
                                            <p:strVal val="#ppt_x"/>
                                          </p:val>
                                        </p:tav>
                                        <p:tav tm="100000">
                                          <p:val>
                                            <p:strVal val="#ppt_x"/>
                                          </p:val>
                                        </p:tav>
                                      </p:tavLst>
                                    </p:anim>
                                    <p:anim calcmode="lin" valueType="num">
                                      <p:cBhvr>
                                        <p:cTn id="180" dur="1000" fill="hold"/>
                                        <p:tgtEl>
                                          <p:spTgt spid="219"/>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220"/>
                                        </p:tgtEl>
                                        <p:attrNameLst>
                                          <p:attrName>style.visibility</p:attrName>
                                        </p:attrNameLst>
                                      </p:cBhvr>
                                      <p:to>
                                        <p:strVal val="visible"/>
                                      </p:to>
                                    </p:set>
                                    <p:animEffect transition="in" filter="fade">
                                      <p:cBhvr>
                                        <p:cTn id="183" dur="1000"/>
                                        <p:tgtEl>
                                          <p:spTgt spid="220"/>
                                        </p:tgtEl>
                                      </p:cBhvr>
                                    </p:animEffect>
                                    <p:anim calcmode="lin" valueType="num">
                                      <p:cBhvr>
                                        <p:cTn id="184" dur="1000" fill="hold"/>
                                        <p:tgtEl>
                                          <p:spTgt spid="220"/>
                                        </p:tgtEl>
                                        <p:attrNameLst>
                                          <p:attrName>ppt_x</p:attrName>
                                        </p:attrNameLst>
                                      </p:cBhvr>
                                      <p:tavLst>
                                        <p:tav tm="0">
                                          <p:val>
                                            <p:strVal val="#ppt_x"/>
                                          </p:val>
                                        </p:tav>
                                        <p:tav tm="100000">
                                          <p:val>
                                            <p:strVal val="#ppt_x"/>
                                          </p:val>
                                        </p:tav>
                                      </p:tavLst>
                                    </p:anim>
                                    <p:anim calcmode="lin" valueType="num">
                                      <p:cBhvr>
                                        <p:cTn id="185" dur="1000" fill="hold"/>
                                        <p:tgtEl>
                                          <p:spTgt spid="220"/>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221"/>
                                        </p:tgtEl>
                                        <p:attrNameLst>
                                          <p:attrName>style.visibility</p:attrName>
                                        </p:attrNameLst>
                                      </p:cBhvr>
                                      <p:to>
                                        <p:strVal val="visible"/>
                                      </p:to>
                                    </p:set>
                                    <p:animEffect transition="in" filter="fade">
                                      <p:cBhvr>
                                        <p:cTn id="188" dur="1000"/>
                                        <p:tgtEl>
                                          <p:spTgt spid="221"/>
                                        </p:tgtEl>
                                      </p:cBhvr>
                                    </p:animEffect>
                                    <p:anim calcmode="lin" valueType="num">
                                      <p:cBhvr>
                                        <p:cTn id="189" dur="1000" fill="hold"/>
                                        <p:tgtEl>
                                          <p:spTgt spid="221"/>
                                        </p:tgtEl>
                                        <p:attrNameLst>
                                          <p:attrName>ppt_x</p:attrName>
                                        </p:attrNameLst>
                                      </p:cBhvr>
                                      <p:tavLst>
                                        <p:tav tm="0">
                                          <p:val>
                                            <p:strVal val="#ppt_x"/>
                                          </p:val>
                                        </p:tav>
                                        <p:tav tm="100000">
                                          <p:val>
                                            <p:strVal val="#ppt_x"/>
                                          </p:val>
                                        </p:tav>
                                      </p:tavLst>
                                    </p:anim>
                                    <p:anim calcmode="lin" valueType="num">
                                      <p:cBhvr>
                                        <p:cTn id="190" dur="1000" fill="hold"/>
                                        <p:tgtEl>
                                          <p:spTgt spid="221"/>
                                        </p:tgtEl>
                                        <p:attrNameLst>
                                          <p:attrName>ppt_y</p:attrName>
                                        </p:attrNameLst>
                                      </p:cBhvr>
                                      <p:tavLst>
                                        <p:tav tm="0">
                                          <p:val>
                                            <p:strVal val="#ppt_y+.1"/>
                                          </p:val>
                                        </p:tav>
                                        <p:tav tm="100000">
                                          <p:val>
                                            <p:strVal val="#ppt_y"/>
                                          </p:val>
                                        </p:tav>
                                      </p:tavLst>
                                    </p:anim>
                                  </p:childTnLst>
                                </p:cTn>
                              </p:par>
                              <p:par>
                                <p:cTn id="191" presetID="42" presetClass="entr" presetSubtype="0" fill="hold" grpId="0" nodeType="withEffect">
                                  <p:stCondLst>
                                    <p:cond delay="0"/>
                                  </p:stCondLst>
                                  <p:childTnLst>
                                    <p:set>
                                      <p:cBhvr>
                                        <p:cTn id="192" dur="1" fill="hold">
                                          <p:stCondLst>
                                            <p:cond delay="0"/>
                                          </p:stCondLst>
                                        </p:cTn>
                                        <p:tgtEl>
                                          <p:spTgt spid="222"/>
                                        </p:tgtEl>
                                        <p:attrNameLst>
                                          <p:attrName>style.visibility</p:attrName>
                                        </p:attrNameLst>
                                      </p:cBhvr>
                                      <p:to>
                                        <p:strVal val="visible"/>
                                      </p:to>
                                    </p:set>
                                    <p:animEffect transition="in" filter="fade">
                                      <p:cBhvr>
                                        <p:cTn id="193" dur="1000"/>
                                        <p:tgtEl>
                                          <p:spTgt spid="222"/>
                                        </p:tgtEl>
                                      </p:cBhvr>
                                    </p:animEffect>
                                    <p:anim calcmode="lin" valueType="num">
                                      <p:cBhvr>
                                        <p:cTn id="194" dur="1000" fill="hold"/>
                                        <p:tgtEl>
                                          <p:spTgt spid="222"/>
                                        </p:tgtEl>
                                        <p:attrNameLst>
                                          <p:attrName>ppt_x</p:attrName>
                                        </p:attrNameLst>
                                      </p:cBhvr>
                                      <p:tavLst>
                                        <p:tav tm="0">
                                          <p:val>
                                            <p:strVal val="#ppt_x"/>
                                          </p:val>
                                        </p:tav>
                                        <p:tav tm="100000">
                                          <p:val>
                                            <p:strVal val="#ppt_x"/>
                                          </p:val>
                                        </p:tav>
                                      </p:tavLst>
                                    </p:anim>
                                    <p:anim calcmode="lin" valueType="num">
                                      <p:cBhvr>
                                        <p:cTn id="195" dur="1000" fill="hold"/>
                                        <p:tgtEl>
                                          <p:spTgt spid="222"/>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223"/>
                                        </p:tgtEl>
                                        <p:attrNameLst>
                                          <p:attrName>style.visibility</p:attrName>
                                        </p:attrNameLst>
                                      </p:cBhvr>
                                      <p:to>
                                        <p:strVal val="visible"/>
                                      </p:to>
                                    </p:set>
                                    <p:animEffect transition="in" filter="fade">
                                      <p:cBhvr>
                                        <p:cTn id="198" dur="1000"/>
                                        <p:tgtEl>
                                          <p:spTgt spid="223"/>
                                        </p:tgtEl>
                                      </p:cBhvr>
                                    </p:animEffect>
                                    <p:anim calcmode="lin" valueType="num">
                                      <p:cBhvr>
                                        <p:cTn id="199" dur="1000" fill="hold"/>
                                        <p:tgtEl>
                                          <p:spTgt spid="223"/>
                                        </p:tgtEl>
                                        <p:attrNameLst>
                                          <p:attrName>ppt_x</p:attrName>
                                        </p:attrNameLst>
                                      </p:cBhvr>
                                      <p:tavLst>
                                        <p:tav tm="0">
                                          <p:val>
                                            <p:strVal val="#ppt_x"/>
                                          </p:val>
                                        </p:tav>
                                        <p:tav tm="100000">
                                          <p:val>
                                            <p:strVal val="#ppt_x"/>
                                          </p:val>
                                        </p:tav>
                                      </p:tavLst>
                                    </p:anim>
                                    <p:anim calcmode="lin" valueType="num">
                                      <p:cBhvr>
                                        <p:cTn id="200" dur="1000" fill="hold"/>
                                        <p:tgtEl>
                                          <p:spTgt spid="2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6" grpId="0">
        <p:bldAsOne/>
      </p:bldGraphic>
      <p:bldP spid="117" grpId="0"/>
      <p:bldGraphic spid="119" grpId="0">
        <p:bldAsOne/>
      </p:bldGraphic>
      <p:bldP spid="120" grpId="0"/>
      <p:bldGraphic spid="122" grpId="0">
        <p:bldAsOne/>
      </p:bldGraphic>
      <p:bldP spid="123" grpId="0"/>
      <p:bldGraphic spid="125" grpId="0">
        <p:bldAsOne/>
      </p:bldGraphic>
      <p:bldP spid="126" grpId="0"/>
      <p:bldGraphic spid="128" grpId="0">
        <p:bldAsOne/>
      </p:bldGraphic>
      <p:bldP spid="129" grpId="0"/>
      <p:bldGraphic spid="131" grpId="0">
        <p:bldAsOne/>
      </p:bldGraphic>
      <p:bldP spid="132" grpId="0"/>
      <p:bldP spid="134" grpId="0" animBg="1"/>
      <p:bldP spid="135" grpId="0" animBg="1"/>
      <p:bldP spid="136" grpId="0" animBg="1"/>
      <p:bldP spid="137" grpId="0" animBg="1"/>
      <p:bldP spid="138" grpId="0" animBg="1"/>
      <p:bldP spid="139" grpId="0" animBg="1"/>
      <p:bldP spid="218" grpId="0"/>
      <p:bldP spid="219" grpId="0"/>
      <p:bldP spid="220" grpId="0"/>
      <p:bldP spid="221" grpId="0"/>
      <p:bldP spid="222" grpId="0"/>
      <p:bldP spid="223" grpId="0"/>
      <p:bldP spid="7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21"/>
          <p:cNvSpPr/>
          <p:nvPr/>
        </p:nvSpPr>
        <p:spPr>
          <a:xfrm>
            <a:off x="0" y="1057275"/>
            <a:ext cx="9144000" cy="2354599"/>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8" name="组合 37"/>
          <p:cNvGrpSpPr/>
          <p:nvPr/>
        </p:nvGrpSpPr>
        <p:grpSpPr>
          <a:xfrm>
            <a:off x="1255777" y="1923679"/>
            <a:ext cx="812124" cy="812120"/>
            <a:chOff x="1749034" y="2518611"/>
            <a:chExt cx="678305" cy="678305"/>
          </a:xfrm>
          <a:effectLst>
            <a:outerShdw blurRad="76200" dir="18900000" sy="23000" kx="-1200000" algn="bl" rotWithShape="0">
              <a:prstClr val="black">
                <a:alpha val="20000"/>
              </a:prstClr>
            </a:outerShdw>
          </a:effectLst>
        </p:grpSpPr>
        <p:sp>
          <p:nvSpPr>
            <p:cNvPr id="39" name="椭圆 38"/>
            <p:cNvSpPr/>
            <p:nvPr/>
          </p:nvSpPr>
          <p:spPr>
            <a:xfrm>
              <a:off x="1749034" y="2518611"/>
              <a:ext cx="678305" cy="67830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任意多边形 39"/>
            <p:cNvSpPr/>
            <p:nvPr/>
          </p:nvSpPr>
          <p:spPr bwMode="auto">
            <a:xfrm>
              <a:off x="1876928" y="2640785"/>
              <a:ext cx="422517" cy="409893"/>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1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组合 40"/>
          <p:cNvGrpSpPr/>
          <p:nvPr/>
        </p:nvGrpSpPr>
        <p:grpSpPr>
          <a:xfrm>
            <a:off x="5135995" y="1923679"/>
            <a:ext cx="812124" cy="812120"/>
            <a:chOff x="7020885" y="2518611"/>
            <a:chExt cx="678305" cy="678305"/>
          </a:xfrm>
          <a:effectLst>
            <a:outerShdw blurRad="76200" dir="18900000" sy="23000" kx="-1200000" algn="bl" rotWithShape="0">
              <a:prstClr val="black">
                <a:alpha val="20000"/>
              </a:prstClr>
            </a:outerShdw>
          </a:effectLst>
        </p:grpSpPr>
        <p:sp>
          <p:nvSpPr>
            <p:cNvPr id="42" name="椭圆 41"/>
            <p:cNvSpPr/>
            <p:nvPr/>
          </p:nvSpPr>
          <p:spPr>
            <a:xfrm>
              <a:off x="7020885" y="2518611"/>
              <a:ext cx="678305" cy="678305"/>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5" name="Freeform 118"/>
            <p:cNvSpPr>
              <a:spLocks noEditPoints="1"/>
            </p:cNvSpPr>
            <p:nvPr/>
          </p:nvSpPr>
          <p:spPr bwMode="auto">
            <a:xfrm>
              <a:off x="7146390" y="2647185"/>
              <a:ext cx="427294" cy="397093"/>
            </a:xfrm>
            <a:custGeom>
              <a:avLst/>
              <a:gdLst>
                <a:gd name="T0" fmla="*/ 80 w 85"/>
                <a:gd name="T1" fmla="*/ 53 h 85"/>
                <a:gd name="T2" fmla="*/ 80 w 85"/>
                <a:gd name="T3" fmla="*/ 80 h 85"/>
                <a:gd name="T4" fmla="*/ 74 w 85"/>
                <a:gd name="T5" fmla="*/ 85 h 85"/>
                <a:gd name="T6" fmla="*/ 10 w 85"/>
                <a:gd name="T7" fmla="*/ 85 h 85"/>
                <a:gd name="T8" fmla="*/ 5 w 85"/>
                <a:gd name="T9" fmla="*/ 80 h 85"/>
                <a:gd name="T10" fmla="*/ 5 w 85"/>
                <a:gd name="T11" fmla="*/ 53 h 85"/>
                <a:gd name="T12" fmla="*/ 17 w 85"/>
                <a:gd name="T13" fmla="*/ 56 h 85"/>
                <a:gd name="T14" fmla="*/ 17 w 85"/>
                <a:gd name="T15" fmla="*/ 60 h 85"/>
                <a:gd name="T16" fmla="*/ 20 w 85"/>
                <a:gd name="T17" fmla="*/ 60 h 85"/>
                <a:gd name="T18" fmla="*/ 20 w 85"/>
                <a:gd name="T19" fmla="*/ 68 h 85"/>
                <a:gd name="T20" fmla="*/ 27 w 85"/>
                <a:gd name="T21" fmla="*/ 68 h 85"/>
                <a:gd name="T22" fmla="*/ 27 w 85"/>
                <a:gd name="T23" fmla="*/ 60 h 85"/>
                <a:gd name="T24" fmla="*/ 30 w 85"/>
                <a:gd name="T25" fmla="*/ 60 h 85"/>
                <a:gd name="T26" fmla="*/ 30 w 85"/>
                <a:gd name="T27" fmla="*/ 57 h 85"/>
                <a:gd name="T28" fmla="*/ 54 w 85"/>
                <a:gd name="T29" fmla="*/ 57 h 85"/>
                <a:gd name="T30" fmla="*/ 54 w 85"/>
                <a:gd name="T31" fmla="*/ 60 h 85"/>
                <a:gd name="T32" fmla="*/ 57 w 85"/>
                <a:gd name="T33" fmla="*/ 60 h 85"/>
                <a:gd name="T34" fmla="*/ 57 w 85"/>
                <a:gd name="T35" fmla="*/ 68 h 85"/>
                <a:gd name="T36" fmla="*/ 63 w 85"/>
                <a:gd name="T37" fmla="*/ 68 h 85"/>
                <a:gd name="T38" fmla="*/ 63 w 85"/>
                <a:gd name="T39" fmla="*/ 60 h 85"/>
                <a:gd name="T40" fmla="*/ 66 w 85"/>
                <a:gd name="T41" fmla="*/ 60 h 85"/>
                <a:gd name="T42" fmla="*/ 66 w 85"/>
                <a:gd name="T43" fmla="*/ 56 h 85"/>
                <a:gd name="T44" fmla="*/ 80 w 85"/>
                <a:gd name="T45" fmla="*/ 53 h 85"/>
                <a:gd name="T46" fmla="*/ 31 w 85"/>
                <a:gd name="T47" fmla="*/ 0 h 85"/>
                <a:gd name="T48" fmla="*/ 54 w 85"/>
                <a:gd name="T49" fmla="*/ 0 h 85"/>
                <a:gd name="T50" fmla="*/ 61 w 85"/>
                <a:gd name="T51" fmla="*/ 7 h 85"/>
                <a:gd name="T52" fmla="*/ 61 w 85"/>
                <a:gd name="T53" fmla="*/ 16 h 85"/>
                <a:gd name="T54" fmla="*/ 53 w 85"/>
                <a:gd name="T55" fmla="*/ 16 h 85"/>
                <a:gd name="T56" fmla="*/ 53 w 85"/>
                <a:gd name="T57" fmla="*/ 8 h 85"/>
                <a:gd name="T58" fmla="*/ 32 w 85"/>
                <a:gd name="T59" fmla="*/ 8 h 85"/>
                <a:gd name="T60" fmla="*/ 32 w 85"/>
                <a:gd name="T61" fmla="*/ 16 h 85"/>
                <a:gd name="T62" fmla="*/ 24 w 85"/>
                <a:gd name="T63" fmla="*/ 16 h 85"/>
                <a:gd name="T64" fmla="*/ 24 w 85"/>
                <a:gd name="T65" fmla="*/ 7 h 85"/>
                <a:gd name="T66" fmla="*/ 31 w 85"/>
                <a:gd name="T67" fmla="*/ 0 h 85"/>
                <a:gd name="T68" fmla="*/ 0 w 85"/>
                <a:gd name="T69" fmla="*/ 20 h 85"/>
                <a:gd name="T70" fmla="*/ 0 w 85"/>
                <a:gd name="T71" fmla="*/ 48 h 85"/>
                <a:gd name="T72" fmla="*/ 85 w 85"/>
                <a:gd name="T73" fmla="*/ 48 h 85"/>
                <a:gd name="T74" fmla="*/ 85 w 85"/>
                <a:gd name="T75" fmla="*/ 20 h 85"/>
                <a:gd name="T76" fmla="*/ 0 w 85"/>
                <a:gd name="T77" fmla="*/ 2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6" name="组合 45"/>
          <p:cNvGrpSpPr/>
          <p:nvPr/>
        </p:nvGrpSpPr>
        <p:grpSpPr>
          <a:xfrm>
            <a:off x="7076103" y="1923679"/>
            <a:ext cx="812124" cy="812120"/>
            <a:chOff x="9504811" y="2518611"/>
            <a:chExt cx="678305" cy="678305"/>
          </a:xfrm>
          <a:effectLst>
            <a:outerShdw blurRad="76200" dir="18900000" sy="23000" kx="-1200000" algn="bl" rotWithShape="0">
              <a:prstClr val="black">
                <a:alpha val="20000"/>
              </a:prstClr>
            </a:outerShdw>
          </a:effectLst>
        </p:grpSpPr>
        <p:sp>
          <p:nvSpPr>
            <p:cNvPr id="47" name="椭圆 46"/>
            <p:cNvSpPr/>
            <p:nvPr/>
          </p:nvSpPr>
          <p:spPr>
            <a:xfrm>
              <a:off x="9504811" y="2518611"/>
              <a:ext cx="678305" cy="6783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169"/>
            <p:cNvSpPr/>
            <p:nvPr/>
          </p:nvSpPr>
          <p:spPr bwMode="auto">
            <a:xfrm>
              <a:off x="9653076" y="2657549"/>
              <a:ext cx="381775" cy="376364"/>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9" name="组合 48"/>
          <p:cNvGrpSpPr/>
          <p:nvPr/>
        </p:nvGrpSpPr>
        <p:grpSpPr>
          <a:xfrm>
            <a:off x="3195886" y="1923679"/>
            <a:ext cx="812124" cy="812120"/>
            <a:chOff x="4428623" y="2518611"/>
            <a:chExt cx="678305" cy="678305"/>
          </a:xfrm>
          <a:effectLst>
            <a:outerShdw blurRad="76200" dir="18900000" sy="23000" kx="-1200000" algn="bl" rotWithShape="0">
              <a:prstClr val="black">
                <a:alpha val="20000"/>
              </a:prstClr>
            </a:outerShdw>
          </a:effectLst>
        </p:grpSpPr>
        <p:sp>
          <p:nvSpPr>
            <p:cNvPr id="61" name="椭圆 60"/>
            <p:cNvSpPr/>
            <p:nvPr/>
          </p:nvSpPr>
          <p:spPr>
            <a:xfrm>
              <a:off x="4428623" y="2518611"/>
              <a:ext cx="678305" cy="678305"/>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2" name="任意多边形 61"/>
            <p:cNvSpPr/>
            <p:nvPr/>
          </p:nvSpPr>
          <p:spPr bwMode="auto">
            <a:xfrm>
              <a:off x="4524983" y="2663841"/>
              <a:ext cx="485585" cy="363780"/>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endParaRPr>
            </a:p>
          </p:txBody>
        </p:sp>
      </p:grpSp>
      <p:sp>
        <p:nvSpPr>
          <p:cNvPr id="63" name="矩形 62"/>
          <p:cNvSpPr/>
          <p:nvPr/>
        </p:nvSpPr>
        <p:spPr>
          <a:xfrm>
            <a:off x="825081" y="2819167"/>
            <a:ext cx="1673515" cy="300076"/>
          </a:xfrm>
          <a:prstGeom prst="rect">
            <a:avLst/>
          </a:prstGeom>
        </p:spPr>
        <p:txBody>
          <a:bodyPr wrap="square" lIns="68573" tIns="34287" rIns="68573" bIns="34287">
            <a:spAutoFit/>
          </a:bodyPr>
          <a:lstStyle/>
          <a:p>
            <a:pPr algn="ctr"/>
            <a:r>
              <a:rPr lang="zh-CN" altLang="en-US"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4" name="矩形 63"/>
          <p:cNvSpPr/>
          <p:nvPr/>
        </p:nvSpPr>
        <p:spPr>
          <a:xfrm>
            <a:off x="6645407" y="2819167"/>
            <a:ext cx="1673515" cy="300076"/>
          </a:xfrm>
          <a:prstGeom prst="rect">
            <a:avLst/>
          </a:prstGeom>
        </p:spPr>
        <p:txBody>
          <a:bodyPr wrap="square" lIns="68573" tIns="34287" rIns="68573" bIns="34287">
            <a:spAutoFit/>
          </a:bodyPr>
          <a:lstStyle/>
          <a:p>
            <a:pPr algn="ctr"/>
            <a:r>
              <a:rPr lang="zh-CN" altLang="en-US"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5" name="矩形 64"/>
          <p:cNvSpPr/>
          <p:nvPr/>
        </p:nvSpPr>
        <p:spPr>
          <a:xfrm>
            <a:off x="2765190" y="2819167"/>
            <a:ext cx="1673515" cy="300076"/>
          </a:xfrm>
          <a:prstGeom prst="rect">
            <a:avLst/>
          </a:prstGeom>
        </p:spPr>
        <p:txBody>
          <a:bodyPr wrap="square" lIns="68573" tIns="34287" rIns="68573" bIns="34287">
            <a:spAutoFit/>
          </a:bodyPr>
          <a:lstStyle/>
          <a:p>
            <a:pPr algn="ctr"/>
            <a:r>
              <a:rPr lang="zh-CN" altLang="en-US"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65"/>
          <p:cNvSpPr/>
          <p:nvPr/>
        </p:nvSpPr>
        <p:spPr>
          <a:xfrm>
            <a:off x="4705299" y="2819167"/>
            <a:ext cx="1673515" cy="300076"/>
          </a:xfrm>
          <a:prstGeom prst="rect">
            <a:avLst/>
          </a:prstGeom>
        </p:spPr>
        <p:txBody>
          <a:bodyPr wrap="square" lIns="68573" tIns="34287" rIns="68573" bIns="34287">
            <a:spAutoFit/>
          </a:bodyPr>
          <a:lstStyle/>
          <a:p>
            <a:pPr algn="ctr"/>
            <a:r>
              <a:rPr lang="zh-CN" altLang="en-US"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rPr>
              <a:t>点击添加标题</a:t>
            </a:r>
            <a:endParaRPr lang="en-US" altLang="zh-CN" sz="1500" b="1" dirty="0">
              <a:solidFill>
                <a:schemeClr val="bg1"/>
              </a:solidFill>
              <a:effectLst>
                <a:outerShdw blurRad="50800" dist="88900" dir="2700000" algn="tl" rotWithShape="0">
                  <a:prstClr val="black">
                    <a:alpha val="52000"/>
                  </a:prstClr>
                </a:outerShdw>
              </a:effectLst>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7" name="TextBox 14"/>
          <p:cNvSpPr txBox="1"/>
          <p:nvPr/>
        </p:nvSpPr>
        <p:spPr>
          <a:xfrm>
            <a:off x="816543" y="3590955"/>
            <a:ext cx="1690589" cy="1084912"/>
          </a:xfrm>
          <a:prstGeom prst="rect">
            <a:avLst/>
          </a:prstGeom>
          <a:noFill/>
        </p:spPr>
        <p:txBody>
          <a:bodyPr wrap="square" lIns="68580" tIns="34290" rIns="68580" bIns="34290" rtlCol="0">
            <a:spAutoFit/>
          </a:bodyPr>
          <a:lstStyle/>
          <a:p>
            <a:pPr algn="ctr">
              <a:lnSpc>
                <a:spcPct val="120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TextBox 14"/>
          <p:cNvSpPr txBox="1"/>
          <p:nvPr/>
        </p:nvSpPr>
        <p:spPr>
          <a:xfrm>
            <a:off x="2756652" y="3590955"/>
            <a:ext cx="1690589" cy="1084912"/>
          </a:xfrm>
          <a:prstGeom prst="rect">
            <a:avLst/>
          </a:prstGeom>
          <a:noFill/>
        </p:spPr>
        <p:txBody>
          <a:bodyPr wrap="square" lIns="68580" tIns="34290" rIns="68580" bIns="34290" rtlCol="0">
            <a:spAutoFit/>
          </a:bodyPr>
          <a:lstStyle/>
          <a:p>
            <a:pPr algn="ctr">
              <a:lnSpc>
                <a:spcPct val="120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9" name="TextBox 14"/>
          <p:cNvSpPr txBox="1"/>
          <p:nvPr/>
        </p:nvSpPr>
        <p:spPr>
          <a:xfrm>
            <a:off x="6636869" y="3590955"/>
            <a:ext cx="1690589" cy="1084912"/>
          </a:xfrm>
          <a:prstGeom prst="rect">
            <a:avLst/>
          </a:prstGeom>
          <a:noFill/>
        </p:spPr>
        <p:txBody>
          <a:bodyPr wrap="square" lIns="68580" tIns="34290" rIns="68580" bIns="34290" rtlCol="0">
            <a:spAutoFit/>
          </a:bodyPr>
          <a:lstStyle/>
          <a:p>
            <a:pPr algn="ctr">
              <a:lnSpc>
                <a:spcPct val="120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0" name="TextBox 14"/>
          <p:cNvSpPr txBox="1"/>
          <p:nvPr/>
        </p:nvSpPr>
        <p:spPr>
          <a:xfrm>
            <a:off x="4696761" y="3590955"/>
            <a:ext cx="1690589" cy="1084912"/>
          </a:xfrm>
          <a:prstGeom prst="rect">
            <a:avLst/>
          </a:prstGeom>
          <a:noFill/>
        </p:spPr>
        <p:txBody>
          <a:bodyPr wrap="square" lIns="68580" tIns="34290" rIns="68580" bIns="34290" rtlCol="0">
            <a:spAutoFit/>
          </a:bodyPr>
          <a:lstStyle/>
          <a:p>
            <a:pPr algn="ctr">
              <a:lnSpc>
                <a:spcPct val="120000"/>
              </a:lnSpc>
            </a:pPr>
            <a:r>
              <a:rPr lang="zh-CN" altLang="en-US" sz="11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a:t>
            </a:r>
            <a:endParaRPr lang="zh-CN" altLang="en-US" sz="1100"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计划实施阶段</a:t>
            </a:r>
          </a:p>
        </p:txBody>
      </p:sp>
      <p:grpSp>
        <p:nvGrpSpPr>
          <p:cNvPr id="32" name="组合 31"/>
          <p:cNvGrpSpPr/>
          <p:nvPr/>
        </p:nvGrpSpPr>
        <p:grpSpPr>
          <a:xfrm rot="16200000">
            <a:off x="-72602" y="294246"/>
            <a:ext cx="288028" cy="162280"/>
            <a:chOff x="4355980" y="615740"/>
            <a:chExt cx="432044" cy="243422"/>
          </a:xfrm>
          <a:solidFill>
            <a:srgbClr val="C00000"/>
          </a:solidFill>
        </p:grpSpPr>
        <p:sp>
          <p:nvSpPr>
            <p:cNvPr id="33" name="等腰三角形 32"/>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4" name="任意多边形 33"/>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randombar(horizontal)">
                                      <p:cBhvr>
                                        <p:cTn id="18" dur="500"/>
                                        <p:tgtEl>
                                          <p:spTgt spid="3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fade">
                                      <p:cBhvr>
                                        <p:cTn id="26" dur="500"/>
                                        <p:tgtEl>
                                          <p:spTgt spid="63"/>
                                        </p:tgtEl>
                                      </p:cBhvr>
                                    </p:animEffect>
                                  </p:childTnLst>
                                </p:cTn>
                              </p:par>
                              <p:par>
                                <p:cTn id="27" presetID="10"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5"/>
                                        </p:tgtEl>
                                        <p:attrNameLst>
                                          <p:attrName>style.visibility</p:attrName>
                                        </p:attrNameLst>
                                      </p:cBhvr>
                                      <p:to>
                                        <p:strVal val="visible"/>
                                      </p:to>
                                    </p:set>
                                    <p:animEffect transition="in" filter="fade">
                                      <p:cBhvr>
                                        <p:cTn id="32" dur="500"/>
                                        <p:tgtEl>
                                          <p:spTgt spid="65"/>
                                        </p:tgtEl>
                                      </p:cBhvr>
                                    </p:animEffect>
                                  </p:childTnLst>
                                </p:cTn>
                              </p:par>
                              <p:par>
                                <p:cTn id="33" presetID="10" presetClass="entr" presetSubtype="0" fill="hold"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Effect transition="in" filter="fade">
                                      <p:cBhvr>
                                        <p:cTn id="38" dur="500"/>
                                        <p:tgtEl>
                                          <p:spTgt spid="6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4"/>
                                        </p:tgtEl>
                                        <p:attrNameLst>
                                          <p:attrName>style.visibility</p:attrName>
                                        </p:attrNameLst>
                                      </p:cBhvr>
                                      <p:to>
                                        <p:strVal val="visible"/>
                                      </p:to>
                                    </p:set>
                                    <p:animEffect transition="in" filter="fade">
                                      <p:cBhvr>
                                        <p:cTn id="41" dur="500"/>
                                        <p:tgtEl>
                                          <p:spTgt spid="64"/>
                                        </p:tgtEl>
                                      </p:cBhvr>
                                    </p:animEffect>
                                  </p:childTnLst>
                                </p:cTn>
                              </p:par>
                              <p:par>
                                <p:cTn id="42" presetID="10" presetClass="entr" presetSubtype="0" fill="hold" nodeType="with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additive="base">
                                        <p:cTn id="49" dur="500" fill="hold"/>
                                        <p:tgtEl>
                                          <p:spTgt spid="67"/>
                                        </p:tgtEl>
                                        <p:attrNameLst>
                                          <p:attrName>ppt_x</p:attrName>
                                        </p:attrNameLst>
                                      </p:cBhvr>
                                      <p:tavLst>
                                        <p:tav tm="0">
                                          <p:val>
                                            <p:strVal val="0-#ppt_w/2"/>
                                          </p:val>
                                        </p:tav>
                                        <p:tav tm="100000">
                                          <p:val>
                                            <p:strVal val="#ppt_x"/>
                                          </p:val>
                                        </p:tav>
                                      </p:tavLst>
                                    </p:anim>
                                    <p:anim calcmode="lin" valueType="num">
                                      <p:cBhvr additive="base">
                                        <p:cTn id="50" dur="500" fill="hold"/>
                                        <p:tgtEl>
                                          <p:spTgt spid="67"/>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fill="hold"/>
                                        <p:tgtEl>
                                          <p:spTgt spid="70"/>
                                        </p:tgtEl>
                                        <p:attrNameLst>
                                          <p:attrName>ppt_x</p:attrName>
                                        </p:attrNameLst>
                                      </p:cBhvr>
                                      <p:tavLst>
                                        <p:tav tm="0">
                                          <p:val>
                                            <p:strVal val="0-#ppt_w/2"/>
                                          </p:val>
                                        </p:tav>
                                        <p:tav tm="100000">
                                          <p:val>
                                            <p:strVal val="#ppt_x"/>
                                          </p:val>
                                        </p:tav>
                                      </p:tavLst>
                                    </p:anim>
                                    <p:anim calcmode="lin" valueType="num">
                                      <p:cBhvr additive="base">
                                        <p:cTn id="54" dur="500" fill="hold"/>
                                        <p:tgtEl>
                                          <p:spTgt spid="7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500" fill="hold"/>
                                        <p:tgtEl>
                                          <p:spTgt spid="68"/>
                                        </p:tgtEl>
                                        <p:attrNameLst>
                                          <p:attrName>ppt_x</p:attrName>
                                        </p:attrNameLst>
                                      </p:cBhvr>
                                      <p:tavLst>
                                        <p:tav tm="0">
                                          <p:val>
                                            <p:strVal val="0-#ppt_w/2"/>
                                          </p:val>
                                        </p:tav>
                                        <p:tav tm="100000">
                                          <p:val>
                                            <p:strVal val="#ppt_x"/>
                                          </p:val>
                                        </p:tav>
                                      </p:tavLst>
                                    </p:anim>
                                    <p:anim calcmode="lin" valueType="num">
                                      <p:cBhvr additive="base">
                                        <p:cTn id="58" dur="500" fill="hold"/>
                                        <p:tgtEl>
                                          <p:spTgt spid="68"/>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 calcmode="lin" valueType="num">
                                      <p:cBhvr additive="base">
                                        <p:cTn id="61" dur="500" fill="hold"/>
                                        <p:tgtEl>
                                          <p:spTgt spid="69"/>
                                        </p:tgtEl>
                                        <p:attrNameLst>
                                          <p:attrName>ppt_x</p:attrName>
                                        </p:attrNameLst>
                                      </p:cBhvr>
                                      <p:tavLst>
                                        <p:tav tm="0">
                                          <p:val>
                                            <p:strVal val="0-#ppt_w/2"/>
                                          </p:val>
                                        </p:tav>
                                        <p:tav tm="100000">
                                          <p:val>
                                            <p:strVal val="#ppt_x"/>
                                          </p:val>
                                        </p:tav>
                                      </p:tavLst>
                                    </p:anim>
                                    <p:anim calcmode="lin" valueType="num">
                                      <p:cBhvr additive="base">
                                        <p:cTn id="62"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63" grpId="0"/>
      <p:bldP spid="64" grpId="0"/>
      <p:bldP spid="65" grpId="0"/>
      <p:bldP spid="66" grpId="0"/>
      <p:bldP spid="67" grpId="0"/>
      <p:bldP spid="68" grpId="0"/>
      <p:bldP spid="69" grpId="0"/>
      <p:bldP spid="70" grpId="0"/>
      <p:bldP spid="2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9730" y="1004961"/>
            <a:ext cx="5605097" cy="1825524"/>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p:nvPr/>
        </p:nvSpPr>
        <p:spPr>
          <a:xfrm>
            <a:off x="2163358" y="2830485"/>
            <a:ext cx="3432009" cy="143301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4"/>
          <p:cNvSpPr/>
          <p:nvPr/>
        </p:nvSpPr>
        <p:spPr>
          <a:xfrm>
            <a:off x="-9730" y="2830485"/>
            <a:ext cx="2173088" cy="1433015"/>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47"/>
          <p:cNvSpPr>
            <a:spLocks noChangeArrowheads="1"/>
          </p:cNvSpPr>
          <p:nvPr/>
        </p:nvSpPr>
        <p:spPr bwMode="auto">
          <a:xfrm>
            <a:off x="2347604" y="3316046"/>
            <a:ext cx="2886502" cy="66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20000"/>
              </a:lnSpc>
              <a:spcBef>
                <a:spcPct val="0"/>
              </a:spcBef>
            </a:pPr>
            <a:r>
              <a:rPr lang="zh-CN" altLang="en-US" sz="11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endParaRPr lang="en-US" altLang="zh-CN"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矩形 3"/>
          <p:cNvSpPr>
            <a:spLocks noChangeArrowheads="1"/>
          </p:cNvSpPr>
          <p:nvPr/>
        </p:nvSpPr>
        <p:spPr bwMode="auto">
          <a:xfrm>
            <a:off x="2347604" y="3046164"/>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
        <p:nvSpPr>
          <p:cNvPr id="39" name="TextBox 13"/>
          <p:cNvSpPr txBox="1"/>
          <p:nvPr/>
        </p:nvSpPr>
        <p:spPr>
          <a:xfrm flipH="1">
            <a:off x="5925760" y="1185228"/>
            <a:ext cx="2090180" cy="300078"/>
          </a:xfrm>
          <a:prstGeom prst="rect">
            <a:avLst/>
          </a:prstGeom>
          <a:noFill/>
          <a:ln>
            <a:noFill/>
          </a:ln>
        </p:spPr>
        <p:txBody>
          <a:bodyPr wrap="square" lIns="68576" tIns="34288" rIns="68576" bIns="34288">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r>
              <a:rPr lang="zh-CN" altLang="en-US" sz="1500" dirty="0">
                <a:solidFill>
                  <a:schemeClr val="tx1"/>
                </a:solidFill>
                <a:latin typeface="微软雅黑" panose="020B0503020204020204" pitchFamily="34" charset="-122"/>
                <a:ea typeface="微软雅黑" panose="020B0503020204020204" pitchFamily="34" charset="-122"/>
                <a:sym typeface="微软雅黑" panose="020B0503020204020204" pitchFamily="34" charset="-122"/>
              </a:rPr>
              <a:t>点击添加关键字</a:t>
            </a:r>
          </a:p>
        </p:txBody>
      </p:sp>
      <p:sp>
        <p:nvSpPr>
          <p:cNvPr id="40" name="TextBox 14"/>
          <p:cNvSpPr txBox="1"/>
          <p:nvPr/>
        </p:nvSpPr>
        <p:spPr>
          <a:xfrm>
            <a:off x="5925758" y="1438439"/>
            <a:ext cx="2761041" cy="881780"/>
          </a:xfrm>
          <a:prstGeom prst="rect">
            <a:avLst/>
          </a:prstGeom>
          <a:noFill/>
        </p:spPr>
        <p:txBody>
          <a:bodyPr wrap="square" lIns="68580" tIns="34290" rIns="68580" bIns="34290" rtlCol="0">
            <a:spAutoFit/>
          </a:bodyPr>
          <a:lstStyle/>
          <a:p>
            <a:pPr>
              <a:lnSpc>
                <a:spcPct val="120000"/>
              </a:lnSpc>
              <a:spcBef>
                <a:spcPct val="0"/>
              </a:spcBef>
            </a:pPr>
            <a:r>
              <a:rPr lang="zh-CN" altLang="en-US" sz="1100" dirty="0">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endParaRPr lang="en-US" altLang="zh-CN" sz="1100" dirty="0">
              <a:latin typeface="微软雅黑" panose="020B0503020204020204" pitchFamily="34" charset="-122"/>
              <a:ea typeface="微软雅黑" panose="020B0503020204020204" pitchFamily="34" charset="-122"/>
              <a:sym typeface="微软雅黑" panose="020B0503020204020204" pitchFamily="34" charset="-122"/>
            </a:endParaRPr>
          </a:p>
        </p:txBody>
      </p:sp>
      <p:graphicFrame>
        <p:nvGraphicFramePr>
          <p:cNvPr id="41" name="图表 40"/>
          <p:cNvGraphicFramePr/>
          <p:nvPr/>
        </p:nvGraphicFramePr>
        <p:xfrm>
          <a:off x="5854106" y="2448409"/>
          <a:ext cx="1300308" cy="138002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2" name="图表 41"/>
          <p:cNvGraphicFramePr/>
          <p:nvPr/>
        </p:nvGraphicFramePr>
        <p:xfrm>
          <a:off x="7110614" y="2448409"/>
          <a:ext cx="1300308" cy="1380021"/>
        </p:xfrm>
        <a:graphic>
          <a:graphicData uri="http://schemas.openxmlformats.org/drawingml/2006/chart">
            <c:chart xmlns:c="http://schemas.openxmlformats.org/drawingml/2006/chart" xmlns:r="http://schemas.openxmlformats.org/officeDocument/2006/relationships" r:id="rId6"/>
          </a:graphicData>
        </a:graphic>
      </p:graphicFrame>
      <p:sp>
        <p:nvSpPr>
          <p:cNvPr id="43" name="TextBox 15"/>
          <p:cNvSpPr txBox="1"/>
          <p:nvPr/>
        </p:nvSpPr>
        <p:spPr>
          <a:xfrm>
            <a:off x="7164650" y="2965296"/>
            <a:ext cx="1192237" cy="346249"/>
          </a:xfrm>
          <a:prstGeom prst="rect">
            <a:avLst/>
          </a:prstGeom>
          <a:noFill/>
        </p:spPr>
        <p:txBody>
          <a:bodyPr wrap="square" lIns="68580" tIns="34290" rIns="68580" bIns="34290" rtlCol="0">
            <a:spAutoFit/>
          </a:bodyPr>
          <a:lstStyle/>
          <a:p>
            <a:pPr algn="ctr"/>
            <a:r>
              <a:rPr lang="en-US" altLang="zh-CN" sz="1800" dirty="0">
                <a:latin typeface="微软雅黑" panose="020B0503020204020204" pitchFamily="34" charset="-122"/>
                <a:ea typeface="微软雅黑" panose="020B0503020204020204" pitchFamily="34" charset="-122"/>
                <a:sym typeface="微软雅黑" panose="020B0503020204020204" pitchFamily="34" charset="-122"/>
              </a:rPr>
              <a:t>50</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TextBox 21"/>
          <p:cNvSpPr txBox="1"/>
          <p:nvPr/>
        </p:nvSpPr>
        <p:spPr>
          <a:xfrm>
            <a:off x="5908142" y="2965296"/>
            <a:ext cx="1192237" cy="346249"/>
          </a:xfrm>
          <a:prstGeom prst="rect">
            <a:avLst/>
          </a:prstGeom>
          <a:noFill/>
        </p:spPr>
        <p:txBody>
          <a:bodyPr wrap="square" lIns="68580" tIns="34290" rIns="68580" bIns="34290" rtlCol="0">
            <a:spAutoFit/>
          </a:bodyPr>
          <a:lstStyle/>
          <a:p>
            <a:pPr algn="ctr"/>
            <a:r>
              <a:rPr lang="en-US" altLang="zh-CN" sz="1800" dirty="0">
                <a:latin typeface="微软雅黑" panose="020B0503020204020204" pitchFamily="34" charset="-122"/>
                <a:ea typeface="微软雅黑" panose="020B0503020204020204" pitchFamily="34" charset="-122"/>
                <a:sym typeface="微软雅黑" panose="020B0503020204020204" pitchFamily="34" charset="-122"/>
              </a:rPr>
              <a:t>25</a:t>
            </a:r>
            <a:r>
              <a:rPr lang="en-US" altLang="zh-CN" sz="1200" dirty="0">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8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14"/>
          <p:cNvSpPr txBox="1"/>
          <p:nvPr/>
        </p:nvSpPr>
        <p:spPr>
          <a:xfrm>
            <a:off x="6048751" y="3746310"/>
            <a:ext cx="2214716" cy="704039"/>
          </a:xfrm>
          <a:prstGeom prst="rect">
            <a:avLst/>
          </a:prstGeom>
          <a:noFill/>
        </p:spPr>
        <p:txBody>
          <a:bodyPr wrap="square" lIns="68580" tIns="34290" rIns="68580" bIns="34290" rtlCol="0">
            <a:spAutoFit/>
          </a:bodyPr>
          <a:lstStyle/>
          <a:p>
            <a:pPr marL="27305">
              <a:lnSpc>
                <a:spcPct val="125000"/>
              </a:lnSpc>
              <a:spcBef>
                <a:spcPct val="0"/>
              </a:spcBef>
            </a:pPr>
            <a:r>
              <a:rPr lang="zh-CN" altLang="en-US" sz="1100" dirty="0">
                <a:latin typeface="微软雅黑" panose="020B0503020204020204" pitchFamily="34" charset="-122"/>
                <a:sym typeface="微软雅黑" panose="020B0503020204020204" pitchFamily="34" charset="-122"/>
              </a:rPr>
              <a:t>请在此输入文字内容，请在此输入文字内容，请在此输入文字内容，</a:t>
            </a:r>
            <a:endParaRPr lang="en-US" altLang="zh-CN" sz="11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计划实施阶段</a:t>
            </a:r>
          </a:p>
        </p:txBody>
      </p:sp>
      <p:grpSp>
        <p:nvGrpSpPr>
          <p:cNvPr id="28" name="组合 27"/>
          <p:cNvGrpSpPr/>
          <p:nvPr/>
        </p:nvGrpSpPr>
        <p:grpSpPr>
          <a:xfrm rot="16200000">
            <a:off x="-72602" y="294246"/>
            <a:ext cx="288028" cy="162280"/>
            <a:chOff x="4355980" y="615740"/>
            <a:chExt cx="432044" cy="243422"/>
          </a:xfrm>
          <a:solidFill>
            <a:srgbClr val="C00000"/>
          </a:solidFill>
        </p:grpSpPr>
        <p:sp>
          <p:nvSpPr>
            <p:cNvPr id="29" name="等腰三角形 2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0" name="任意多边形 2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
        <p:nvSpPr>
          <p:cNvPr id="31" name="矩形 47"/>
          <p:cNvSpPr>
            <a:spLocks noChangeArrowheads="1"/>
          </p:cNvSpPr>
          <p:nvPr/>
        </p:nvSpPr>
        <p:spPr bwMode="auto">
          <a:xfrm>
            <a:off x="90116" y="3351268"/>
            <a:ext cx="1619858" cy="661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20000"/>
              </a:lnSpc>
              <a:spcBef>
                <a:spcPct val="0"/>
              </a:spcBef>
            </a:pPr>
            <a:r>
              <a:rPr lang="zh-CN" altLang="en-US" sz="1100" dirty="0">
                <a:solidFill>
                  <a:schemeClr val="bg1">
                    <a:lumMod val="95000"/>
                  </a:schemeClr>
                </a:solidFill>
                <a:latin typeface="微软雅黑" panose="020B0503020204020204" pitchFamily="34" charset="-122"/>
                <a:sym typeface="微软雅黑" panose="020B0503020204020204" pitchFamily="34" charset="-122"/>
              </a:rPr>
              <a:t>请在此输入文字内容，请在此输入文字内容，请在此输入文字内容，</a:t>
            </a:r>
            <a:endParaRPr lang="en-US" altLang="zh-CN" sz="1100" dirty="0">
              <a:solidFill>
                <a:schemeClr val="bg1">
                  <a:lumMod val="9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矩形 3"/>
          <p:cNvSpPr>
            <a:spLocks noChangeArrowheads="1"/>
          </p:cNvSpPr>
          <p:nvPr/>
        </p:nvSpPr>
        <p:spPr bwMode="auto">
          <a:xfrm>
            <a:off x="90116" y="3081386"/>
            <a:ext cx="125802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panose="020B0604020202020204" pitchFamily="34" charset="0"/>
              <a:buNone/>
            </a:pPr>
            <a:r>
              <a:rPr lang="zh-CN" altLang="en-US" sz="1500" b="1" dirty="0">
                <a:solidFill>
                  <a:schemeClr val="bg1">
                    <a:lumMod val="95000"/>
                  </a:schemeClr>
                </a:solidFill>
                <a:latin typeface="微软雅黑" panose="020B0503020204020204" pitchFamily="34" charset="-122"/>
                <a:ea typeface="微软雅黑" panose="020B0503020204020204" pitchFamily="34" charset="-122"/>
                <a:cs typeface="Arial" panose="020B0604020202020204" pitchFamily="34" charset="0"/>
                <a:sym typeface="微软雅黑" panose="020B0503020204020204" pitchFamily="34" charset="-122"/>
              </a:rPr>
              <a:t>点击添加标题</a:t>
            </a: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randombar(horizontal)">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fade">
                                      <p:cBhvr>
                                        <p:cTn id="23" dur="1000"/>
                                        <p:tgtEl>
                                          <p:spTgt spid="35"/>
                                        </p:tgtEl>
                                      </p:cBhvr>
                                    </p:animEffect>
                                    <p:anim calcmode="lin" valueType="num">
                                      <p:cBhvr>
                                        <p:cTn id="24" dur="1000" fill="hold"/>
                                        <p:tgtEl>
                                          <p:spTgt spid="35"/>
                                        </p:tgtEl>
                                        <p:attrNameLst>
                                          <p:attrName>ppt_x</p:attrName>
                                        </p:attrNameLst>
                                      </p:cBhvr>
                                      <p:tavLst>
                                        <p:tav tm="0">
                                          <p:val>
                                            <p:strVal val="#ppt_x"/>
                                          </p:val>
                                        </p:tav>
                                        <p:tav tm="100000">
                                          <p:val>
                                            <p:strVal val="#ppt_x"/>
                                          </p:val>
                                        </p:tav>
                                      </p:tavLst>
                                    </p:anim>
                                    <p:anim calcmode="lin" valueType="num">
                                      <p:cBhvr>
                                        <p:cTn id="25" dur="1000" fill="hold"/>
                                        <p:tgtEl>
                                          <p:spTgt spid="35"/>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1000" fill="hold"/>
                                        <p:tgtEl>
                                          <p:spTgt spid="4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1000"/>
                                        <p:tgtEl>
                                          <p:spTgt spid="31"/>
                                        </p:tgtEl>
                                      </p:cBhvr>
                                    </p:animEffect>
                                    <p:anim calcmode="lin" valueType="num">
                                      <p:cBhvr>
                                        <p:cTn id="34" dur="1000" fill="hold"/>
                                        <p:tgtEl>
                                          <p:spTgt spid="31"/>
                                        </p:tgtEl>
                                        <p:attrNameLst>
                                          <p:attrName>ppt_x</p:attrName>
                                        </p:attrNameLst>
                                      </p:cBhvr>
                                      <p:tavLst>
                                        <p:tav tm="0">
                                          <p:val>
                                            <p:strVal val="#ppt_x"/>
                                          </p:val>
                                        </p:tav>
                                        <p:tav tm="100000">
                                          <p:val>
                                            <p:strVal val="#ppt_x"/>
                                          </p:val>
                                        </p:tav>
                                      </p:tavLst>
                                    </p:anim>
                                    <p:anim calcmode="lin" valueType="num">
                                      <p:cBhvr>
                                        <p:cTn id="35" dur="1000" fill="hold"/>
                                        <p:tgtEl>
                                          <p:spTgt spid="3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1000"/>
                                        <p:tgtEl>
                                          <p:spTgt spid="38"/>
                                        </p:tgtEl>
                                      </p:cBhvr>
                                    </p:animEffect>
                                    <p:anim calcmode="lin" valueType="num">
                                      <p:cBhvr>
                                        <p:cTn id="39" dur="1000" fill="hold"/>
                                        <p:tgtEl>
                                          <p:spTgt spid="38"/>
                                        </p:tgtEl>
                                        <p:attrNameLst>
                                          <p:attrName>ppt_x</p:attrName>
                                        </p:attrNameLst>
                                      </p:cBhvr>
                                      <p:tavLst>
                                        <p:tav tm="0">
                                          <p:val>
                                            <p:strVal val="#ppt_x"/>
                                          </p:val>
                                        </p:tav>
                                        <p:tav tm="100000">
                                          <p:val>
                                            <p:strVal val="#ppt_x"/>
                                          </p:val>
                                        </p:tav>
                                      </p:tavLst>
                                    </p:anim>
                                    <p:anim calcmode="lin" valueType="num">
                                      <p:cBhvr>
                                        <p:cTn id="40" dur="1000" fill="hold"/>
                                        <p:tgtEl>
                                          <p:spTgt spid="3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1000"/>
                                        <p:tgtEl>
                                          <p:spTgt spid="37"/>
                                        </p:tgtEl>
                                      </p:cBhvr>
                                    </p:animEffect>
                                    <p:anim calcmode="lin" valueType="num">
                                      <p:cBhvr>
                                        <p:cTn id="44" dur="1000" fill="hold"/>
                                        <p:tgtEl>
                                          <p:spTgt spid="37"/>
                                        </p:tgtEl>
                                        <p:attrNameLst>
                                          <p:attrName>ppt_x</p:attrName>
                                        </p:attrNameLst>
                                      </p:cBhvr>
                                      <p:tavLst>
                                        <p:tav tm="0">
                                          <p:val>
                                            <p:strVal val="#ppt_x"/>
                                          </p:val>
                                        </p:tav>
                                        <p:tav tm="100000">
                                          <p:val>
                                            <p:strVal val="#ppt_x"/>
                                          </p:val>
                                        </p:tav>
                                      </p:tavLst>
                                    </p:anim>
                                    <p:anim calcmode="lin" valueType="num">
                                      <p:cBhvr>
                                        <p:cTn id="45" dur="1000" fill="hold"/>
                                        <p:tgtEl>
                                          <p:spTgt spid="37"/>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fade">
                                      <p:cBhvr>
                                        <p:cTn id="48" dur="1000"/>
                                        <p:tgtEl>
                                          <p:spTgt spid="33"/>
                                        </p:tgtEl>
                                      </p:cBhvr>
                                    </p:animEffect>
                                    <p:anim calcmode="lin" valueType="num">
                                      <p:cBhvr>
                                        <p:cTn id="49" dur="1000" fill="hold"/>
                                        <p:tgtEl>
                                          <p:spTgt spid="33"/>
                                        </p:tgtEl>
                                        <p:attrNameLst>
                                          <p:attrName>ppt_x</p:attrName>
                                        </p:attrNameLst>
                                      </p:cBhvr>
                                      <p:tavLst>
                                        <p:tav tm="0">
                                          <p:val>
                                            <p:strVal val="#ppt_x"/>
                                          </p:val>
                                        </p:tav>
                                        <p:tav tm="100000">
                                          <p:val>
                                            <p:strVal val="#ppt_x"/>
                                          </p:val>
                                        </p:tav>
                                      </p:tavLst>
                                    </p:anim>
                                    <p:anim calcmode="lin" valueType="num">
                                      <p:cBhvr>
                                        <p:cTn id="50"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39"/>
                                        </p:tgtEl>
                                        <p:attrNameLst>
                                          <p:attrName>style.visibility</p:attrName>
                                        </p:attrNameLst>
                                      </p:cBhvr>
                                      <p:to>
                                        <p:strVal val="visible"/>
                                      </p:to>
                                    </p:set>
                                    <p:animEffect transition="in" filter="fade">
                                      <p:cBhvr>
                                        <p:cTn id="55" dur="1000"/>
                                        <p:tgtEl>
                                          <p:spTgt spid="39"/>
                                        </p:tgtEl>
                                      </p:cBhvr>
                                    </p:animEffect>
                                    <p:anim calcmode="lin" valueType="num">
                                      <p:cBhvr>
                                        <p:cTn id="56" dur="1000" fill="hold"/>
                                        <p:tgtEl>
                                          <p:spTgt spid="39"/>
                                        </p:tgtEl>
                                        <p:attrNameLst>
                                          <p:attrName>ppt_x</p:attrName>
                                        </p:attrNameLst>
                                      </p:cBhvr>
                                      <p:tavLst>
                                        <p:tav tm="0">
                                          <p:val>
                                            <p:strVal val="#ppt_x"/>
                                          </p:val>
                                        </p:tav>
                                        <p:tav tm="100000">
                                          <p:val>
                                            <p:strVal val="#ppt_x"/>
                                          </p:val>
                                        </p:tav>
                                      </p:tavLst>
                                    </p:anim>
                                    <p:anim calcmode="lin" valueType="num">
                                      <p:cBhvr>
                                        <p:cTn id="57" dur="1000" fill="hold"/>
                                        <p:tgtEl>
                                          <p:spTgt spid="3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fade">
                                      <p:cBhvr>
                                        <p:cTn id="60" dur="1000"/>
                                        <p:tgtEl>
                                          <p:spTgt spid="40"/>
                                        </p:tgtEl>
                                      </p:cBhvr>
                                    </p:animEffect>
                                    <p:anim calcmode="lin" valueType="num">
                                      <p:cBhvr>
                                        <p:cTn id="61" dur="1000" fill="hold"/>
                                        <p:tgtEl>
                                          <p:spTgt spid="40"/>
                                        </p:tgtEl>
                                        <p:attrNameLst>
                                          <p:attrName>ppt_x</p:attrName>
                                        </p:attrNameLst>
                                      </p:cBhvr>
                                      <p:tavLst>
                                        <p:tav tm="0">
                                          <p:val>
                                            <p:strVal val="#ppt_x"/>
                                          </p:val>
                                        </p:tav>
                                        <p:tav tm="100000">
                                          <p:val>
                                            <p:strVal val="#ppt_x"/>
                                          </p:val>
                                        </p:tav>
                                      </p:tavLst>
                                    </p:anim>
                                    <p:anim calcmode="lin" valueType="num">
                                      <p:cBhvr>
                                        <p:cTn id="62" dur="1000" fill="hold"/>
                                        <p:tgtEl>
                                          <p:spTgt spid="4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1000" fill="hold"/>
                                        <p:tgtEl>
                                          <p:spTgt spid="41"/>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43"/>
                                        </p:tgtEl>
                                        <p:attrNameLst>
                                          <p:attrName>style.visibility</p:attrName>
                                        </p:attrNameLst>
                                      </p:cBhvr>
                                      <p:to>
                                        <p:strVal val="visible"/>
                                      </p:to>
                                    </p:set>
                                    <p:animEffect transition="in" filter="fade">
                                      <p:cBhvr>
                                        <p:cTn id="70" dur="1000"/>
                                        <p:tgtEl>
                                          <p:spTgt spid="43"/>
                                        </p:tgtEl>
                                      </p:cBhvr>
                                    </p:animEffect>
                                    <p:anim calcmode="lin" valueType="num">
                                      <p:cBhvr>
                                        <p:cTn id="71" dur="1000" fill="hold"/>
                                        <p:tgtEl>
                                          <p:spTgt spid="43"/>
                                        </p:tgtEl>
                                        <p:attrNameLst>
                                          <p:attrName>ppt_x</p:attrName>
                                        </p:attrNameLst>
                                      </p:cBhvr>
                                      <p:tavLst>
                                        <p:tav tm="0">
                                          <p:val>
                                            <p:strVal val="#ppt_x"/>
                                          </p:val>
                                        </p:tav>
                                        <p:tav tm="100000">
                                          <p:val>
                                            <p:strVal val="#ppt_x"/>
                                          </p:val>
                                        </p:tav>
                                      </p:tavLst>
                                    </p:anim>
                                    <p:anim calcmode="lin" valueType="num">
                                      <p:cBhvr>
                                        <p:cTn id="72" dur="1000" fill="hold"/>
                                        <p:tgtEl>
                                          <p:spTgt spid="4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fade">
                                      <p:cBhvr>
                                        <p:cTn id="75" dur="1000"/>
                                        <p:tgtEl>
                                          <p:spTgt spid="50"/>
                                        </p:tgtEl>
                                      </p:cBhvr>
                                    </p:animEffect>
                                    <p:anim calcmode="lin" valueType="num">
                                      <p:cBhvr>
                                        <p:cTn id="76" dur="1000" fill="hold"/>
                                        <p:tgtEl>
                                          <p:spTgt spid="50"/>
                                        </p:tgtEl>
                                        <p:attrNameLst>
                                          <p:attrName>ppt_x</p:attrName>
                                        </p:attrNameLst>
                                      </p:cBhvr>
                                      <p:tavLst>
                                        <p:tav tm="0">
                                          <p:val>
                                            <p:strVal val="#ppt_x"/>
                                          </p:val>
                                        </p:tav>
                                        <p:tav tm="100000">
                                          <p:val>
                                            <p:strVal val="#ppt_x"/>
                                          </p:val>
                                        </p:tav>
                                      </p:tavLst>
                                    </p:anim>
                                    <p:anim calcmode="lin" valueType="num">
                                      <p:cBhvr>
                                        <p:cTn id="77" dur="1000" fill="hold"/>
                                        <p:tgtEl>
                                          <p:spTgt spid="50"/>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2"/>
                                        </p:tgtEl>
                                        <p:attrNameLst>
                                          <p:attrName>style.visibility</p:attrName>
                                        </p:attrNameLst>
                                      </p:cBhvr>
                                      <p:to>
                                        <p:strVal val="visible"/>
                                      </p:to>
                                    </p:set>
                                    <p:animEffect transition="in" filter="fade">
                                      <p:cBhvr>
                                        <p:cTn id="80" dur="1000"/>
                                        <p:tgtEl>
                                          <p:spTgt spid="42"/>
                                        </p:tgtEl>
                                      </p:cBhvr>
                                    </p:animEffect>
                                    <p:anim calcmode="lin" valueType="num">
                                      <p:cBhvr>
                                        <p:cTn id="81" dur="1000" fill="hold"/>
                                        <p:tgtEl>
                                          <p:spTgt spid="42"/>
                                        </p:tgtEl>
                                        <p:attrNameLst>
                                          <p:attrName>ppt_x</p:attrName>
                                        </p:attrNameLst>
                                      </p:cBhvr>
                                      <p:tavLst>
                                        <p:tav tm="0">
                                          <p:val>
                                            <p:strVal val="#ppt_x"/>
                                          </p:val>
                                        </p:tav>
                                        <p:tav tm="100000">
                                          <p:val>
                                            <p:strVal val="#ppt_x"/>
                                          </p:val>
                                        </p:tav>
                                      </p:tavLst>
                                    </p:anim>
                                    <p:anim calcmode="lin" valueType="num">
                                      <p:cBhvr>
                                        <p:cTn id="82" dur="1000" fill="hold"/>
                                        <p:tgtEl>
                                          <p:spTgt spid="4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000"/>
                                        <p:tgtEl>
                                          <p:spTgt spid="44"/>
                                        </p:tgtEl>
                                      </p:cBhvr>
                                    </p:animEffect>
                                    <p:anim calcmode="lin" valueType="num">
                                      <p:cBhvr>
                                        <p:cTn id="86" dur="1000" fill="hold"/>
                                        <p:tgtEl>
                                          <p:spTgt spid="44"/>
                                        </p:tgtEl>
                                        <p:attrNameLst>
                                          <p:attrName>ppt_x</p:attrName>
                                        </p:attrNameLst>
                                      </p:cBhvr>
                                      <p:tavLst>
                                        <p:tav tm="0">
                                          <p:val>
                                            <p:strVal val="#ppt_x"/>
                                          </p:val>
                                        </p:tav>
                                        <p:tav tm="100000">
                                          <p:val>
                                            <p:strVal val="#ppt_x"/>
                                          </p:val>
                                        </p:tav>
                                      </p:tavLst>
                                    </p:anim>
                                    <p:anim calcmode="lin" valueType="num">
                                      <p:cBhvr>
                                        <p:cTn id="8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5" grpId="0" animBg="1"/>
      <p:bldP spid="37" grpId="0"/>
      <p:bldP spid="38" grpId="0"/>
      <p:bldP spid="39" grpId="0"/>
      <p:bldP spid="40" grpId="0"/>
      <p:bldGraphic spid="41" grpId="0">
        <p:bldAsOne/>
      </p:bldGraphic>
      <p:bldGraphic spid="42" grpId="0">
        <p:bldAsOne/>
      </p:bldGraphic>
      <p:bldP spid="43" grpId="0"/>
      <p:bldP spid="44" grpId="0"/>
      <p:bldP spid="50" grpId="0"/>
      <p:bldP spid="27" grpId="0"/>
      <p:bldP spid="31" grpId="0"/>
      <p:bldP spid="4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能力提升计划</a:t>
            </a:r>
          </a:p>
        </p:txBody>
      </p:sp>
      <p:grpSp>
        <p:nvGrpSpPr>
          <p:cNvPr id="28" name="组合 27"/>
          <p:cNvGrpSpPr/>
          <p:nvPr/>
        </p:nvGrpSpPr>
        <p:grpSpPr>
          <a:xfrm rot="16200000">
            <a:off x="-72602" y="294246"/>
            <a:ext cx="288028" cy="162280"/>
            <a:chOff x="4355980" y="615740"/>
            <a:chExt cx="432044" cy="243422"/>
          </a:xfrm>
          <a:solidFill>
            <a:srgbClr val="C00000"/>
          </a:solidFill>
        </p:grpSpPr>
        <p:sp>
          <p:nvSpPr>
            <p:cNvPr id="29" name="等腰三角形 2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0" name="任意多边形 2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
        <p:nvSpPr>
          <p:cNvPr id="19" name="空心弧 18"/>
          <p:cNvSpPr/>
          <p:nvPr/>
        </p:nvSpPr>
        <p:spPr>
          <a:xfrm>
            <a:off x="3393531" y="2092761"/>
            <a:ext cx="2512385" cy="2512385"/>
          </a:xfrm>
          <a:prstGeom prst="blockArc">
            <a:avLst>
              <a:gd name="adj1" fmla="val 10800000"/>
              <a:gd name="adj2" fmla="val 0"/>
              <a:gd name="adj3" fmla="val 4000"/>
            </a:avLst>
          </a:prstGeom>
          <a:solidFill>
            <a:srgbClr val="ECECE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solidFill>
                <a:schemeClr val="tx1"/>
              </a:solidFill>
            </a:endParaRPr>
          </a:p>
        </p:txBody>
      </p:sp>
      <p:sp>
        <p:nvSpPr>
          <p:cNvPr id="20" name="等腰三角形 19"/>
          <p:cNvSpPr/>
          <p:nvPr/>
        </p:nvSpPr>
        <p:spPr>
          <a:xfrm rot="16200000">
            <a:off x="3172934" y="3170188"/>
            <a:ext cx="113398" cy="9775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21" name="等腰三角形 20"/>
          <p:cNvSpPr/>
          <p:nvPr/>
        </p:nvSpPr>
        <p:spPr>
          <a:xfrm rot="19800000">
            <a:off x="3900298" y="2028642"/>
            <a:ext cx="113398" cy="9775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22" name="等腰三角形 21"/>
          <p:cNvSpPr/>
          <p:nvPr/>
        </p:nvSpPr>
        <p:spPr>
          <a:xfrm rot="1800000">
            <a:off x="5268434" y="2028642"/>
            <a:ext cx="113398" cy="9775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23" name="等腰三角形 22"/>
          <p:cNvSpPr/>
          <p:nvPr/>
        </p:nvSpPr>
        <p:spPr>
          <a:xfrm rot="5400000">
            <a:off x="5987139" y="3170188"/>
            <a:ext cx="113398" cy="9775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grpSp>
        <p:nvGrpSpPr>
          <p:cNvPr id="24" name="组合 23"/>
          <p:cNvGrpSpPr/>
          <p:nvPr/>
        </p:nvGrpSpPr>
        <p:grpSpPr>
          <a:xfrm>
            <a:off x="3553168" y="1479340"/>
            <a:ext cx="495930" cy="495930"/>
            <a:chOff x="3474146" y="1609679"/>
            <a:chExt cx="495930" cy="495930"/>
          </a:xfrm>
        </p:grpSpPr>
        <p:grpSp>
          <p:nvGrpSpPr>
            <p:cNvPr id="127" name="组合 126"/>
            <p:cNvGrpSpPr/>
            <p:nvPr/>
          </p:nvGrpSpPr>
          <p:grpSpPr>
            <a:xfrm>
              <a:off x="3474146" y="1609679"/>
              <a:ext cx="495930" cy="495930"/>
              <a:chOff x="3092450" y="4083050"/>
              <a:chExt cx="800100" cy="800100"/>
            </a:xfrm>
          </p:grpSpPr>
          <p:sp>
            <p:nvSpPr>
              <p:cNvPr id="136" name="椭圆 135"/>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137" name="椭圆 136"/>
              <p:cNvSpPr/>
              <p:nvPr/>
            </p:nvSpPr>
            <p:spPr>
              <a:xfrm>
                <a:off x="3187082" y="4177682"/>
                <a:ext cx="610837" cy="610837"/>
              </a:xfrm>
              <a:prstGeom prst="ellipse">
                <a:avLst/>
              </a:prstGeom>
              <a:solidFill>
                <a:srgbClr val="C00000"/>
              </a:solidFill>
              <a:ln w="19050">
                <a:gradFill flip="none" rotWithShape="1">
                  <a:gsLst>
                    <a:gs pos="0">
                      <a:srgbClr val="DCDCDC"/>
                    </a:gs>
                    <a:gs pos="100000">
                      <a:schemeClr val="bg1"/>
                    </a:gs>
                  </a:gsLst>
                  <a:lin ang="2700000" scaled="1"/>
                  <a:tileRect/>
                </a:gradFill>
              </a:ln>
              <a:effectLst>
                <a:innerShdw dist="76200" dir="13500000">
                  <a:schemeClr val="accent3">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grpSp>
        <p:grpSp>
          <p:nvGrpSpPr>
            <p:cNvPr id="128" name="组合 127"/>
            <p:cNvGrpSpPr/>
            <p:nvPr/>
          </p:nvGrpSpPr>
          <p:grpSpPr>
            <a:xfrm>
              <a:off x="3635352" y="1771345"/>
              <a:ext cx="173516" cy="172599"/>
              <a:chOff x="3856417" y="4248125"/>
              <a:chExt cx="409860" cy="407692"/>
            </a:xfrm>
            <a:solidFill>
              <a:schemeClr val="bg1"/>
            </a:solidFill>
          </p:grpSpPr>
          <p:sp>
            <p:nvSpPr>
              <p:cNvPr id="129"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30"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31"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32"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33"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34"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35"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grpSp>
      </p:grpSp>
      <p:grpSp>
        <p:nvGrpSpPr>
          <p:cNvPr id="25" name="组合 24"/>
          <p:cNvGrpSpPr/>
          <p:nvPr/>
        </p:nvGrpSpPr>
        <p:grpSpPr>
          <a:xfrm>
            <a:off x="2617986" y="2919147"/>
            <a:ext cx="495930" cy="495930"/>
            <a:chOff x="2538964" y="3049486"/>
            <a:chExt cx="495930" cy="495930"/>
          </a:xfrm>
        </p:grpSpPr>
        <p:grpSp>
          <p:nvGrpSpPr>
            <p:cNvPr id="106" name="组合 105"/>
            <p:cNvGrpSpPr/>
            <p:nvPr/>
          </p:nvGrpSpPr>
          <p:grpSpPr>
            <a:xfrm>
              <a:off x="2538964" y="3049486"/>
              <a:ext cx="495930" cy="495930"/>
              <a:chOff x="3092450" y="4083050"/>
              <a:chExt cx="800100" cy="800100"/>
            </a:xfrm>
          </p:grpSpPr>
          <p:sp>
            <p:nvSpPr>
              <p:cNvPr id="125" name="椭圆 124"/>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126" name="椭圆 125"/>
              <p:cNvSpPr/>
              <p:nvPr/>
            </p:nvSpPr>
            <p:spPr>
              <a:xfrm>
                <a:off x="3187082" y="4177682"/>
                <a:ext cx="610837" cy="610837"/>
              </a:xfrm>
              <a:prstGeom prst="ellipse">
                <a:avLst/>
              </a:prstGeom>
              <a:solidFill>
                <a:srgbClr val="002060"/>
              </a:solidFill>
              <a:ln w="19050">
                <a:gradFill flip="none" rotWithShape="1">
                  <a:gsLst>
                    <a:gs pos="0">
                      <a:srgbClr val="DCDCDC"/>
                    </a:gs>
                    <a:gs pos="100000">
                      <a:schemeClr val="bg1"/>
                    </a:gs>
                  </a:gsLst>
                  <a:lin ang="2700000" scaled="1"/>
                  <a:tileRect/>
                </a:gradFill>
              </a:ln>
              <a:effectLst>
                <a:innerShdw dist="76200" dir="13500000">
                  <a:schemeClr val="accent1">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grpSp>
        <p:grpSp>
          <p:nvGrpSpPr>
            <p:cNvPr id="107" name="组合 106"/>
            <p:cNvGrpSpPr/>
            <p:nvPr/>
          </p:nvGrpSpPr>
          <p:grpSpPr>
            <a:xfrm>
              <a:off x="2711540" y="3204473"/>
              <a:ext cx="169578" cy="194619"/>
              <a:chOff x="2733098" y="4187405"/>
              <a:chExt cx="484675" cy="556238"/>
            </a:xfrm>
            <a:solidFill>
              <a:schemeClr val="bg1"/>
            </a:solidFill>
          </p:grpSpPr>
          <p:sp>
            <p:nvSpPr>
              <p:cNvPr id="108"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09"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0"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1"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2"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3"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4"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5"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6"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7"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8"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19"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20"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21"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22"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23"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24"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grpSp>
      </p:grpSp>
      <p:grpSp>
        <p:nvGrpSpPr>
          <p:cNvPr id="26" name="组合 25"/>
          <p:cNvGrpSpPr/>
          <p:nvPr/>
        </p:nvGrpSpPr>
        <p:grpSpPr>
          <a:xfrm>
            <a:off x="5215713" y="1479340"/>
            <a:ext cx="495930" cy="495930"/>
            <a:chOff x="5136691" y="1609679"/>
            <a:chExt cx="495930" cy="495930"/>
          </a:xfrm>
        </p:grpSpPr>
        <p:grpSp>
          <p:nvGrpSpPr>
            <p:cNvPr id="93" name="组合 92"/>
            <p:cNvGrpSpPr/>
            <p:nvPr/>
          </p:nvGrpSpPr>
          <p:grpSpPr>
            <a:xfrm>
              <a:off x="5136691" y="1609679"/>
              <a:ext cx="495930" cy="495930"/>
              <a:chOff x="3092450" y="4083050"/>
              <a:chExt cx="800100" cy="800100"/>
            </a:xfrm>
          </p:grpSpPr>
          <p:sp>
            <p:nvSpPr>
              <p:cNvPr id="104" name="椭圆 103"/>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105" name="椭圆 104"/>
              <p:cNvSpPr/>
              <p:nvPr/>
            </p:nvSpPr>
            <p:spPr>
              <a:xfrm>
                <a:off x="3187082" y="4177682"/>
                <a:ext cx="610837" cy="610837"/>
              </a:xfrm>
              <a:prstGeom prst="ellipse">
                <a:avLst/>
              </a:prstGeom>
              <a:solidFill>
                <a:srgbClr val="002060"/>
              </a:solidFill>
              <a:ln w="19050">
                <a:gradFill flip="none" rotWithShape="1">
                  <a:gsLst>
                    <a:gs pos="0">
                      <a:srgbClr val="DCDCDC"/>
                    </a:gs>
                    <a:gs pos="100000">
                      <a:schemeClr val="bg1"/>
                    </a:gs>
                  </a:gsLst>
                  <a:lin ang="2700000" scaled="1"/>
                  <a:tileRect/>
                </a:gradFill>
              </a:ln>
              <a:effectLst>
                <a:innerShdw dist="76200" dir="13500000">
                  <a:schemeClr val="accent2">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grpSp>
        <p:grpSp>
          <p:nvGrpSpPr>
            <p:cNvPr id="94" name="组合 93"/>
            <p:cNvGrpSpPr/>
            <p:nvPr/>
          </p:nvGrpSpPr>
          <p:grpSpPr>
            <a:xfrm>
              <a:off x="5283346" y="1787248"/>
              <a:ext cx="219919" cy="149813"/>
              <a:chOff x="4895160" y="4287159"/>
              <a:chExt cx="571418" cy="389258"/>
            </a:xfrm>
            <a:solidFill>
              <a:schemeClr val="bg1"/>
            </a:solidFill>
          </p:grpSpPr>
          <p:sp>
            <p:nvSpPr>
              <p:cNvPr id="95"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96"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97"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98"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99"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00"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01"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02"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103"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grpSp>
      </p:grpSp>
      <p:grpSp>
        <p:nvGrpSpPr>
          <p:cNvPr id="31" name="组合 30"/>
          <p:cNvGrpSpPr/>
          <p:nvPr/>
        </p:nvGrpSpPr>
        <p:grpSpPr>
          <a:xfrm>
            <a:off x="6159554" y="2919147"/>
            <a:ext cx="495930" cy="495930"/>
            <a:chOff x="6080532" y="3049486"/>
            <a:chExt cx="495930" cy="495930"/>
          </a:xfrm>
        </p:grpSpPr>
        <p:grpSp>
          <p:nvGrpSpPr>
            <p:cNvPr id="80" name="组合 79"/>
            <p:cNvGrpSpPr/>
            <p:nvPr/>
          </p:nvGrpSpPr>
          <p:grpSpPr>
            <a:xfrm>
              <a:off x="6080532" y="3049486"/>
              <a:ext cx="495930" cy="495930"/>
              <a:chOff x="3092450" y="4083050"/>
              <a:chExt cx="800100" cy="800100"/>
            </a:xfrm>
          </p:grpSpPr>
          <p:sp>
            <p:nvSpPr>
              <p:cNvPr id="91" name="椭圆 90"/>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sp>
            <p:nvSpPr>
              <p:cNvPr id="92" name="椭圆 91"/>
              <p:cNvSpPr/>
              <p:nvPr/>
            </p:nvSpPr>
            <p:spPr>
              <a:xfrm>
                <a:off x="3187082" y="4177682"/>
                <a:ext cx="610837" cy="610837"/>
              </a:xfrm>
              <a:prstGeom prst="ellipse">
                <a:avLst/>
              </a:prstGeom>
              <a:solidFill>
                <a:srgbClr val="C00000"/>
              </a:solidFill>
              <a:ln w="19050">
                <a:gradFill flip="none" rotWithShape="1">
                  <a:gsLst>
                    <a:gs pos="0">
                      <a:srgbClr val="DCDCDC"/>
                    </a:gs>
                    <a:gs pos="100000">
                      <a:schemeClr val="bg1"/>
                    </a:gs>
                  </a:gsLst>
                  <a:lin ang="2700000" scaled="1"/>
                  <a:tileRect/>
                </a:gradFill>
              </a:ln>
              <a:effectLst>
                <a:innerShdw dist="63500" dir="13500000">
                  <a:schemeClr val="accent4">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685800" rtl="0" eaLnBrk="1" latinLnBrk="0" hangingPunct="1">
                  <a:defRPr sz="1400" kern="1200">
                    <a:solidFill>
                      <a:schemeClr val="lt1"/>
                    </a:solidFill>
                    <a:latin typeface="+mn-lt"/>
                    <a:ea typeface="+mn-ea"/>
                    <a:cs typeface="+mn-cs"/>
                  </a:defRPr>
                </a:lvl1pPr>
                <a:lvl2pPr marL="342900" algn="l" defTabSz="685800" rtl="0" eaLnBrk="1" latinLnBrk="0" hangingPunct="1">
                  <a:defRPr sz="1400" kern="1200">
                    <a:solidFill>
                      <a:schemeClr val="lt1"/>
                    </a:solidFill>
                    <a:latin typeface="+mn-lt"/>
                    <a:ea typeface="+mn-ea"/>
                    <a:cs typeface="+mn-cs"/>
                  </a:defRPr>
                </a:lvl2pPr>
                <a:lvl3pPr marL="685800" algn="l" defTabSz="685800" rtl="0" eaLnBrk="1" latinLnBrk="0" hangingPunct="1">
                  <a:defRPr sz="1400" kern="1200">
                    <a:solidFill>
                      <a:schemeClr val="lt1"/>
                    </a:solidFill>
                    <a:latin typeface="+mn-lt"/>
                    <a:ea typeface="+mn-ea"/>
                    <a:cs typeface="+mn-cs"/>
                  </a:defRPr>
                </a:lvl3pPr>
                <a:lvl4pPr marL="1028700" algn="l" defTabSz="685800" rtl="0" eaLnBrk="1" latinLnBrk="0" hangingPunct="1">
                  <a:defRPr sz="1400" kern="1200">
                    <a:solidFill>
                      <a:schemeClr val="lt1"/>
                    </a:solidFill>
                    <a:latin typeface="+mn-lt"/>
                    <a:ea typeface="+mn-ea"/>
                    <a:cs typeface="+mn-cs"/>
                  </a:defRPr>
                </a:lvl4pPr>
                <a:lvl5pPr marL="1371600" algn="l" defTabSz="685800" rtl="0" eaLnBrk="1" latinLnBrk="0" hangingPunct="1">
                  <a:defRPr sz="1400" kern="1200">
                    <a:solidFill>
                      <a:schemeClr val="lt1"/>
                    </a:solidFill>
                    <a:latin typeface="+mn-lt"/>
                    <a:ea typeface="+mn-ea"/>
                    <a:cs typeface="+mn-cs"/>
                  </a:defRPr>
                </a:lvl5pPr>
                <a:lvl6pPr marL="1714500" algn="l" defTabSz="685800" rtl="0" eaLnBrk="1" latinLnBrk="0" hangingPunct="1">
                  <a:defRPr sz="1400" kern="1200">
                    <a:solidFill>
                      <a:schemeClr val="lt1"/>
                    </a:solidFill>
                    <a:latin typeface="+mn-lt"/>
                    <a:ea typeface="+mn-ea"/>
                    <a:cs typeface="+mn-cs"/>
                  </a:defRPr>
                </a:lvl6pPr>
                <a:lvl7pPr marL="2057400" algn="l" defTabSz="685800" rtl="0" eaLnBrk="1" latinLnBrk="0" hangingPunct="1">
                  <a:defRPr sz="1400" kern="1200">
                    <a:solidFill>
                      <a:schemeClr val="lt1"/>
                    </a:solidFill>
                    <a:latin typeface="+mn-lt"/>
                    <a:ea typeface="+mn-ea"/>
                    <a:cs typeface="+mn-cs"/>
                  </a:defRPr>
                </a:lvl7pPr>
                <a:lvl8pPr marL="2400300" algn="l" defTabSz="685800" rtl="0" eaLnBrk="1" latinLnBrk="0" hangingPunct="1">
                  <a:defRPr sz="1400" kern="1200">
                    <a:solidFill>
                      <a:schemeClr val="lt1"/>
                    </a:solidFill>
                    <a:latin typeface="+mn-lt"/>
                    <a:ea typeface="+mn-ea"/>
                    <a:cs typeface="+mn-cs"/>
                  </a:defRPr>
                </a:lvl8pPr>
                <a:lvl9pPr marL="2743200" algn="l" defTabSz="685800" rtl="0" eaLnBrk="1" latinLnBrk="0" hangingPunct="1">
                  <a:defRPr sz="1400" kern="1200">
                    <a:solidFill>
                      <a:schemeClr val="lt1"/>
                    </a:solidFill>
                    <a:latin typeface="+mn-lt"/>
                    <a:ea typeface="+mn-ea"/>
                    <a:cs typeface="+mn-cs"/>
                  </a:defRPr>
                </a:lvl9pPr>
              </a:lstStyle>
              <a:p>
                <a:pPr algn="ctr"/>
                <a:endParaRPr lang="zh-CN" altLang="en-US"/>
              </a:p>
            </p:txBody>
          </p:sp>
        </p:grpSp>
        <p:grpSp>
          <p:nvGrpSpPr>
            <p:cNvPr id="81" name="组合 80"/>
            <p:cNvGrpSpPr/>
            <p:nvPr/>
          </p:nvGrpSpPr>
          <p:grpSpPr>
            <a:xfrm>
              <a:off x="6257589" y="3233458"/>
              <a:ext cx="153266" cy="136193"/>
              <a:chOff x="6007636" y="4287159"/>
              <a:chExt cx="438051" cy="389258"/>
            </a:xfrm>
            <a:solidFill>
              <a:schemeClr val="bg1"/>
            </a:solidFill>
          </p:grpSpPr>
          <p:sp>
            <p:nvSpPr>
              <p:cNvPr id="82"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3"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4"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5"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6"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7"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8"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89"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sp>
            <p:nvSpPr>
              <p:cNvPr id="90"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solidFill>
                    <a:srgbClr val="000000"/>
                  </a:solidFill>
                </a:endParaRPr>
              </a:p>
            </p:txBody>
          </p:sp>
        </p:grpSp>
      </p:grpSp>
      <p:grpSp>
        <p:nvGrpSpPr>
          <p:cNvPr id="34" name="组合 33"/>
          <p:cNvGrpSpPr/>
          <p:nvPr/>
        </p:nvGrpSpPr>
        <p:grpSpPr>
          <a:xfrm>
            <a:off x="6587246" y="2283741"/>
            <a:ext cx="1804768" cy="861620"/>
            <a:chOff x="8824460" y="1140028"/>
            <a:chExt cx="2406357" cy="1148827"/>
          </a:xfrm>
        </p:grpSpPr>
        <p:sp>
          <p:nvSpPr>
            <p:cNvPr id="78" name="文本框 79"/>
            <p:cNvSpPr txBox="1"/>
            <p:nvPr/>
          </p:nvSpPr>
          <p:spPr bwMode="auto">
            <a:xfrm flipH="1">
              <a:off x="8824460" y="1488636"/>
              <a:ext cx="2406357" cy="800219"/>
            </a:xfrm>
            <a:prstGeom prst="rect">
              <a:avLst/>
            </a:prstGeom>
            <a:noFill/>
          </p:spPr>
          <p:txBody>
            <a:bodyPr wrap="square">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10000"/>
                </a:lnSpc>
                <a:defRPr/>
              </a:pPr>
              <a:r>
                <a:rPr lang="zh-CN" altLang="en-US" sz="1000" dirty="0">
                  <a:solidFill>
                    <a:srgbClr val="000000"/>
                  </a:solidFill>
                  <a:latin typeface="微软雅黑" panose="020B0503020204020204" pitchFamily="34" charset="-122"/>
                  <a:ea typeface="微软雅黑" panose="020B0503020204020204" pitchFamily="34" charset="-122"/>
                </a:rPr>
                <a:t>单击此处添加文本内容单击此处添加文本内容单击此处添加文本内容</a:t>
              </a:r>
            </a:p>
          </p:txBody>
        </p:sp>
        <p:sp>
          <p:nvSpPr>
            <p:cNvPr id="79" name="文本框 80"/>
            <p:cNvSpPr txBox="1"/>
            <p:nvPr/>
          </p:nvSpPr>
          <p:spPr bwMode="auto">
            <a:xfrm flipH="1">
              <a:off x="8824460" y="1140028"/>
              <a:ext cx="1922797" cy="430887"/>
            </a:xfrm>
            <a:prstGeom prst="rect">
              <a:avLst/>
            </a:prstGeom>
            <a:noFill/>
          </p:spPr>
          <p:txBody>
            <a:bodyPr>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r>
                <a:rPr lang="zh-CN" altLang="en-US" sz="1500" b="1" dirty="0">
                  <a:solidFill>
                    <a:srgbClr val="000000"/>
                  </a:solidFill>
                  <a:latin typeface="微软雅黑" panose="020B0503020204020204" pitchFamily="34" charset="-122"/>
                  <a:ea typeface="微软雅黑" panose="020B0503020204020204" pitchFamily="34" charset="-122"/>
                </a:rPr>
                <a:t>在此添加标题</a:t>
              </a:r>
            </a:p>
          </p:txBody>
        </p:sp>
      </p:grpSp>
      <p:grpSp>
        <p:nvGrpSpPr>
          <p:cNvPr id="36" name="组合 35"/>
          <p:cNvGrpSpPr/>
          <p:nvPr/>
        </p:nvGrpSpPr>
        <p:grpSpPr>
          <a:xfrm>
            <a:off x="910031" y="2259753"/>
            <a:ext cx="1804768" cy="861620"/>
            <a:chOff x="1366097" y="3361760"/>
            <a:chExt cx="2406357" cy="1148827"/>
          </a:xfrm>
        </p:grpSpPr>
        <p:sp>
          <p:nvSpPr>
            <p:cNvPr id="76" name="文本框 82"/>
            <p:cNvSpPr txBox="1"/>
            <p:nvPr/>
          </p:nvSpPr>
          <p:spPr bwMode="auto">
            <a:xfrm flipH="1">
              <a:off x="1366097" y="3710368"/>
              <a:ext cx="2406357" cy="800219"/>
            </a:xfrm>
            <a:prstGeom prst="rect">
              <a:avLst/>
            </a:prstGeom>
            <a:noFill/>
          </p:spPr>
          <p:txBody>
            <a:bodyPr wrap="square">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a:lnSpc>
                  <a:spcPct val="110000"/>
                </a:lnSpc>
                <a:defRPr/>
              </a:pPr>
              <a:r>
                <a:rPr lang="zh-CN" altLang="en-US" sz="1000" dirty="0">
                  <a:solidFill>
                    <a:srgbClr val="000000"/>
                  </a:solidFill>
                  <a:latin typeface="微软雅黑" panose="020B0503020204020204" pitchFamily="34" charset="-122"/>
                  <a:ea typeface="微软雅黑" panose="020B0503020204020204" pitchFamily="34" charset="-122"/>
                </a:rPr>
                <a:t>单击此处添加文本内容单击此处添加文本内容单击此处添加文本内容</a:t>
              </a:r>
            </a:p>
          </p:txBody>
        </p:sp>
        <p:sp>
          <p:nvSpPr>
            <p:cNvPr id="77" name="文本框 83"/>
            <p:cNvSpPr txBox="1"/>
            <p:nvPr/>
          </p:nvSpPr>
          <p:spPr bwMode="auto">
            <a:xfrm flipH="1">
              <a:off x="1849657" y="3361760"/>
              <a:ext cx="1922797" cy="430887"/>
            </a:xfrm>
            <a:prstGeom prst="rect">
              <a:avLst/>
            </a:prstGeom>
            <a:noFill/>
          </p:spPr>
          <p:txBody>
            <a:bodyPr>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a:defRPr/>
              </a:pPr>
              <a:r>
                <a:rPr lang="zh-CN" altLang="en-US" sz="1500" b="1" dirty="0">
                  <a:solidFill>
                    <a:srgbClr val="000000"/>
                  </a:solidFill>
                  <a:latin typeface="微软雅黑" panose="020B0503020204020204" pitchFamily="34" charset="-122"/>
                  <a:ea typeface="微软雅黑" panose="020B0503020204020204" pitchFamily="34" charset="-122"/>
                </a:rPr>
                <a:t>在此添加标题</a:t>
              </a:r>
            </a:p>
          </p:txBody>
        </p:sp>
      </p:grpSp>
      <p:grpSp>
        <p:nvGrpSpPr>
          <p:cNvPr id="45" name="组合 44"/>
          <p:cNvGrpSpPr/>
          <p:nvPr/>
        </p:nvGrpSpPr>
        <p:grpSpPr>
          <a:xfrm>
            <a:off x="5689004" y="843935"/>
            <a:ext cx="1804768" cy="861620"/>
            <a:chOff x="8824460" y="1140028"/>
            <a:chExt cx="2406357" cy="1148827"/>
          </a:xfrm>
        </p:grpSpPr>
        <p:sp>
          <p:nvSpPr>
            <p:cNvPr id="74" name="文本框 75"/>
            <p:cNvSpPr txBox="1"/>
            <p:nvPr/>
          </p:nvSpPr>
          <p:spPr bwMode="auto">
            <a:xfrm flipH="1">
              <a:off x="8824460" y="1488636"/>
              <a:ext cx="2406357" cy="800219"/>
            </a:xfrm>
            <a:prstGeom prst="rect">
              <a:avLst/>
            </a:prstGeom>
            <a:noFill/>
          </p:spPr>
          <p:txBody>
            <a:bodyPr wrap="square">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nSpc>
                  <a:spcPct val="110000"/>
                </a:lnSpc>
                <a:defRPr/>
              </a:pPr>
              <a:r>
                <a:rPr lang="zh-CN" altLang="en-US" sz="1000" dirty="0">
                  <a:solidFill>
                    <a:srgbClr val="000000"/>
                  </a:solidFill>
                  <a:latin typeface="微软雅黑" panose="020B0503020204020204" pitchFamily="34" charset="-122"/>
                  <a:ea typeface="微软雅黑" panose="020B0503020204020204" pitchFamily="34" charset="-122"/>
                </a:rPr>
                <a:t>单击此处添加文本内容单击此处添加文本内容单击此处添加文本内容</a:t>
              </a:r>
            </a:p>
          </p:txBody>
        </p:sp>
        <p:sp>
          <p:nvSpPr>
            <p:cNvPr id="75" name="文本框 76"/>
            <p:cNvSpPr txBox="1"/>
            <p:nvPr/>
          </p:nvSpPr>
          <p:spPr bwMode="auto">
            <a:xfrm flipH="1">
              <a:off x="8824460" y="1140028"/>
              <a:ext cx="1922797" cy="430887"/>
            </a:xfrm>
            <a:prstGeom prst="rect">
              <a:avLst/>
            </a:prstGeom>
            <a:noFill/>
          </p:spPr>
          <p:txBody>
            <a:bodyPr>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defRPr/>
              </a:pPr>
              <a:r>
                <a:rPr lang="zh-CN" altLang="en-US" sz="1500" b="1" dirty="0">
                  <a:solidFill>
                    <a:srgbClr val="000000"/>
                  </a:solidFill>
                  <a:latin typeface="微软雅黑" panose="020B0503020204020204" pitchFamily="34" charset="-122"/>
                  <a:ea typeface="微软雅黑" panose="020B0503020204020204" pitchFamily="34" charset="-122"/>
                </a:rPr>
                <a:t>在此添加标题</a:t>
              </a:r>
            </a:p>
          </p:txBody>
        </p:sp>
      </p:grpSp>
      <p:grpSp>
        <p:nvGrpSpPr>
          <p:cNvPr id="46" name="组合 45"/>
          <p:cNvGrpSpPr/>
          <p:nvPr/>
        </p:nvGrpSpPr>
        <p:grpSpPr>
          <a:xfrm>
            <a:off x="1775617" y="836335"/>
            <a:ext cx="1804768" cy="861620"/>
            <a:chOff x="1366097" y="1324538"/>
            <a:chExt cx="2406357" cy="1148827"/>
          </a:xfrm>
        </p:grpSpPr>
        <p:sp>
          <p:nvSpPr>
            <p:cNvPr id="72" name="文本框 85"/>
            <p:cNvSpPr txBox="1"/>
            <p:nvPr/>
          </p:nvSpPr>
          <p:spPr bwMode="auto">
            <a:xfrm flipH="1">
              <a:off x="1366097" y="1673146"/>
              <a:ext cx="2406357" cy="800219"/>
            </a:xfrm>
            <a:prstGeom prst="rect">
              <a:avLst/>
            </a:prstGeom>
            <a:noFill/>
          </p:spPr>
          <p:txBody>
            <a:bodyPr wrap="square">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a:lnSpc>
                  <a:spcPct val="110000"/>
                </a:lnSpc>
                <a:defRPr/>
              </a:pPr>
              <a:r>
                <a:rPr lang="zh-CN" altLang="en-US" sz="1000" dirty="0">
                  <a:solidFill>
                    <a:srgbClr val="000000"/>
                  </a:solidFill>
                  <a:latin typeface="微软雅黑" panose="020B0503020204020204" pitchFamily="34" charset="-122"/>
                  <a:ea typeface="微软雅黑" panose="020B0503020204020204" pitchFamily="34" charset="-122"/>
                </a:rPr>
                <a:t>单击此处添加文本内容单击此处添加文本内容单击此处添加文本内容</a:t>
              </a:r>
            </a:p>
          </p:txBody>
        </p:sp>
        <p:sp>
          <p:nvSpPr>
            <p:cNvPr id="73" name="文本框 86"/>
            <p:cNvSpPr txBox="1"/>
            <p:nvPr/>
          </p:nvSpPr>
          <p:spPr bwMode="auto">
            <a:xfrm flipH="1">
              <a:off x="1849657" y="1324538"/>
              <a:ext cx="1922797" cy="430887"/>
            </a:xfrm>
            <a:prstGeom prst="rect">
              <a:avLst/>
            </a:prstGeom>
            <a:noFill/>
          </p:spPr>
          <p:txBody>
            <a:bodyPr>
              <a:sp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a:defRPr/>
              </a:pPr>
              <a:r>
                <a:rPr lang="zh-CN" altLang="en-US" sz="1500" b="1" dirty="0">
                  <a:solidFill>
                    <a:srgbClr val="000000"/>
                  </a:solidFill>
                  <a:latin typeface="微软雅黑" panose="020B0503020204020204" pitchFamily="34" charset="-122"/>
                  <a:ea typeface="微软雅黑" panose="020B0503020204020204" pitchFamily="34" charset="-122"/>
                </a:rPr>
                <a:t>在此添加标题</a:t>
              </a:r>
            </a:p>
          </p:txBody>
        </p:sp>
      </p:grpSp>
      <p:grpSp>
        <p:nvGrpSpPr>
          <p:cNvPr id="47" name="组合 46"/>
          <p:cNvGrpSpPr/>
          <p:nvPr/>
        </p:nvGrpSpPr>
        <p:grpSpPr>
          <a:xfrm>
            <a:off x="4027851" y="2501985"/>
            <a:ext cx="1333424" cy="2641515"/>
            <a:chOff x="3948829" y="2632324"/>
            <a:chExt cx="1333424" cy="2641515"/>
          </a:xfrm>
        </p:grpSpPr>
        <p:grpSp>
          <p:nvGrpSpPr>
            <p:cNvPr id="48" name="Group 4"/>
            <p:cNvGrpSpPr>
              <a:grpSpLocks noChangeAspect="1"/>
            </p:cNvGrpSpPr>
            <p:nvPr/>
          </p:nvGrpSpPr>
          <p:grpSpPr bwMode="auto">
            <a:xfrm>
              <a:off x="3948829" y="2632324"/>
              <a:ext cx="1333424" cy="2641515"/>
              <a:chOff x="2310" y="-864"/>
              <a:chExt cx="3053" cy="6048"/>
            </a:xfrm>
          </p:grpSpPr>
          <p:sp>
            <p:nvSpPr>
              <p:cNvPr id="54" name="Freeform 5"/>
              <p:cNvSpPr/>
              <p:nvPr/>
            </p:nvSpPr>
            <p:spPr bwMode="auto">
              <a:xfrm>
                <a:off x="2672" y="2679"/>
                <a:ext cx="1437" cy="1798"/>
              </a:xfrm>
              <a:custGeom>
                <a:avLst/>
                <a:gdLst>
                  <a:gd name="T0" fmla="*/ 607 w 607"/>
                  <a:gd name="T1" fmla="*/ 748 h 760"/>
                  <a:gd name="T2" fmla="*/ 595 w 607"/>
                  <a:gd name="T3" fmla="*/ 760 h 760"/>
                  <a:gd name="T4" fmla="*/ 13 w 607"/>
                  <a:gd name="T5" fmla="*/ 760 h 760"/>
                  <a:gd name="T6" fmla="*/ 0 w 607"/>
                  <a:gd name="T7" fmla="*/ 748 h 760"/>
                  <a:gd name="T8" fmla="*/ 0 w 607"/>
                  <a:gd name="T9" fmla="*/ 11 h 760"/>
                  <a:gd name="T10" fmla="*/ 13 w 607"/>
                  <a:gd name="T11" fmla="*/ 0 h 760"/>
                  <a:gd name="T12" fmla="*/ 595 w 607"/>
                  <a:gd name="T13" fmla="*/ 0 h 760"/>
                  <a:gd name="T14" fmla="*/ 607 w 607"/>
                  <a:gd name="T15" fmla="*/ 11 h 760"/>
                  <a:gd name="T16" fmla="*/ 607 w 607"/>
                  <a:gd name="T17" fmla="*/ 74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7" h="760">
                    <a:moveTo>
                      <a:pt x="607" y="748"/>
                    </a:moveTo>
                    <a:cubicBezTo>
                      <a:pt x="607" y="755"/>
                      <a:pt x="602" y="760"/>
                      <a:pt x="595" y="760"/>
                    </a:cubicBezTo>
                    <a:cubicBezTo>
                      <a:pt x="13" y="760"/>
                      <a:pt x="13" y="760"/>
                      <a:pt x="13" y="760"/>
                    </a:cubicBezTo>
                    <a:cubicBezTo>
                      <a:pt x="6" y="760"/>
                      <a:pt x="0" y="755"/>
                      <a:pt x="0" y="748"/>
                    </a:cubicBezTo>
                    <a:cubicBezTo>
                      <a:pt x="0" y="11"/>
                      <a:pt x="0" y="11"/>
                      <a:pt x="0" y="11"/>
                    </a:cubicBezTo>
                    <a:cubicBezTo>
                      <a:pt x="0" y="5"/>
                      <a:pt x="6" y="0"/>
                      <a:pt x="13" y="0"/>
                    </a:cubicBezTo>
                    <a:cubicBezTo>
                      <a:pt x="595" y="0"/>
                      <a:pt x="595" y="0"/>
                      <a:pt x="595" y="0"/>
                    </a:cubicBezTo>
                    <a:cubicBezTo>
                      <a:pt x="602" y="0"/>
                      <a:pt x="607" y="5"/>
                      <a:pt x="607" y="11"/>
                    </a:cubicBezTo>
                    <a:lnTo>
                      <a:pt x="607" y="748"/>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5" name="Freeform 6"/>
              <p:cNvSpPr/>
              <p:nvPr/>
            </p:nvSpPr>
            <p:spPr bwMode="auto">
              <a:xfrm>
                <a:off x="2310" y="1437"/>
                <a:ext cx="2166" cy="2164"/>
              </a:xfrm>
              <a:custGeom>
                <a:avLst/>
                <a:gdLst>
                  <a:gd name="T0" fmla="*/ 359 w 915"/>
                  <a:gd name="T1" fmla="*/ 0 h 915"/>
                  <a:gd name="T2" fmla="*/ 54 w 915"/>
                  <a:gd name="T3" fmla="*/ 305 h 915"/>
                  <a:gd name="T4" fmla="*/ 54 w 915"/>
                  <a:gd name="T5" fmla="*/ 502 h 915"/>
                  <a:gd name="T6" fmla="*/ 413 w 915"/>
                  <a:gd name="T7" fmla="*/ 860 h 915"/>
                  <a:gd name="T8" fmla="*/ 610 w 915"/>
                  <a:gd name="T9" fmla="*/ 861 h 915"/>
                  <a:gd name="T10" fmla="*/ 915 w 915"/>
                  <a:gd name="T11" fmla="*/ 556 h 915"/>
                  <a:gd name="T12" fmla="*/ 359 w 915"/>
                  <a:gd name="T13" fmla="*/ 0 h 915"/>
                </a:gdLst>
                <a:ahLst/>
                <a:cxnLst>
                  <a:cxn ang="0">
                    <a:pos x="T0" y="T1"/>
                  </a:cxn>
                  <a:cxn ang="0">
                    <a:pos x="T2" y="T3"/>
                  </a:cxn>
                  <a:cxn ang="0">
                    <a:pos x="T4" y="T5"/>
                  </a:cxn>
                  <a:cxn ang="0">
                    <a:pos x="T6" y="T7"/>
                  </a:cxn>
                  <a:cxn ang="0">
                    <a:pos x="T8" y="T9"/>
                  </a:cxn>
                  <a:cxn ang="0">
                    <a:pos x="T10" y="T11"/>
                  </a:cxn>
                  <a:cxn ang="0">
                    <a:pos x="T12" y="T13"/>
                  </a:cxn>
                </a:cxnLst>
                <a:rect l="0" t="0" r="r" b="b"/>
                <a:pathLst>
                  <a:path w="915" h="915">
                    <a:moveTo>
                      <a:pt x="359" y="0"/>
                    </a:moveTo>
                    <a:cubicBezTo>
                      <a:pt x="54" y="305"/>
                      <a:pt x="54" y="305"/>
                      <a:pt x="54" y="305"/>
                    </a:cubicBezTo>
                    <a:cubicBezTo>
                      <a:pt x="0" y="359"/>
                      <a:pt x="0" y="448"/>
                      <a:pt x="54" y="502"/>
                    </a:cubicBezTo>
                    <a:cubicBezTo>
                      <a:pt x="413" y="860"/>
                      <a:pt x="413" y="860"/>
                      <a:pt x="413" y="860"/>
                    </a:cubicBezTo>
                    <a:cubicBezTo>
                      <a:pt x="467" y="915"/>
                      <a:pt x="555" y="915"/>
                      <a:pt x="610" y="861"/>
                    </a:cubicBezTo>
                    <a:cubicBezTo>
                      <a:pt x="915" y="556"/>
                      <a:pt x="915" y="556"/>
                      <a:pt x="915" y="556"/>
                    </a:cubicBezTo>
                    <a:lnTo>
                      <a:pt x="359" y="0"/>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6" name="Freeform 7"/>
              <p:cNvSpPr/>
              <p:nvPr/>
            </p:nvSpPr>
            <p:spPr bwMode="auto">
              <a:xfrm>
                <a:off x="3796" y="-107"/>
                <a:ext cx="1567" cy="1566"/>
              </a:xfrm>
              <a:custGeom>
                <a:avLst/>
                <a:gdLst>
                  <a:gd name="T0" fmla="*/ 171 w 662"/>
                  <a:gd name="T1" fmla="*/ 630 h 662"/>
                  <a:gd name="T2" fmla="*/ 55 w 662"/>
                  <a:gd name="T3" fmla="*/ 630 h 662"/>
                  <a:gd name="T4" fmla="*/ 32 w 662"/>
                  <a:gd name="T5" fmla="*/ 607 h 662"/>
                  <a:gd name="T6" fmla="*/ 32 w 662"/>
                  <a:gd name="T7" fmla="*/ 491 h 662"/>
                  <a:gd name="T8" fmla="*/ 491 w 662"/>
                  <a:gd name="T9" fmla="*/ 31 h 662"/>
                  <a:gd name="T10" fmla="*/ 607 w 662"/>
                  <a:gd name="T11" fmla="*/ 32 h 662"/>
                  <a:gd name="T12" fmla="*/ 630 w 662"/>
                  <a:gd name="T13" fmla="*/ 55 h 662"/>
                  <a:gd name="T14" fmla="*/ 631 w 662"/>
                  <a:gd name="T15" fmla="*/ 171 h 662"/>
                  <a:gd name="T16" fmla="*/ 171 w 662"/>
                  <a:gd name="T17" fmla="*/ 6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2" h="662">
                    <a:moveTo>
                      <a:pt x="171" y="630"/>
                    </a:moveTo>
                    <a:cubicBezTo>
                      <a:pt x="140" y="662"/>
                      <a:pt x="88" y="662"/>
                      <a:pt x="55" y="630"/>
                    </a:cubicBezTo>
                    <a:cubicBezTo>
                      <a:pt x="32" y="607"/>
                      <a:pt x="32" y="607"/>
                      <a:pt x="32" y="607"/>
                    </a:cubicBezTo>
                    <a:cubicBezTo>
                      <a:pt x="0" y="574"/>
                      <a:pt x="0" y="522"/>
                      <a:pt x="32" y="491"/>
                    </a:cubicBezTo>
                    <a:cubicBezTo>
                      <a:pt x="491" y="31"/>
                      <a:pt x="491" y="31"/>
                      <a:pt x="491" y="31"/>
                    </a:cubicBezTo>
                    <a:cubicBezTo>
                      <a:pt x="523" y="0"/>
                      <a:pt x="575" y="0"/>
                      <a:pt x="607" y="32"/>
                    </a:cubicBezTo>
                    <a:cubicBezTo>
                      <a:pt x="630" y="55"/>
                      <a:pt x="630" y="55"/>
                      <a:pt x="630" y="55"/>
                    </a:cubicBezTo>
                    <a:cubicBezTo>
                      <a:pt x="662" y="87"/>
                      <a:pt x="662" y="139"/>
                      <a:pt x="631" y="171"/>
                    </a:cubicBezTo>
                    <a:lnTo>
                      <a:pt x="171" y="630"/>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7" name="Freeform 8"/>
              <p:cNvSpPr/>
              <p:nvPr/>
            </p:nvSpPr>
            <p:spPr bwMode="auto">
              <a:xfrm>
                <a:off x="2729" y="-864"/>
                <a:ext cx="2038" cy="3645"/>
              </a:xfrm>
              <a:custGeom>
                <a:avLst/>
                <a:gdLst>
                  <a:gd name="T0" fmla="*/ 861 w 861"/>
                  <a:gd name="T1" fmla="*/ 1503 h 1541"/>
                  <a:gd name="T2" fmla="*/ 823 w 861"/>
                  <a:gd name="T3" fmla="*/ 1541 h 1541"/>
                  <a:gd name="T4" fmla="*/ 38 w 861"/>
                  <a:gd name="T5" fmla="*/ 1541 h 1541"/>
                  <a:gd name="T6" fmla="*/ 0 w 861"/>
                  <a:gd name="T7" fmla="*/ 1503 h 1541"/>
                  <a:gd name="T8" fmla="*/ 0 w 861"/>
                  <a:gd name="T9" fmla="*/ 39 h 1541"/>
                  <a:gd name="T10" fmla="*/ 38 w 861"/>
                  <a:gd name="T11" fmla="*/ 0 h 1541"/>
                  <a:gd name="T12" fmla="*/ 823 w 861"/>
                  <a:gd name="T13" fmla="*/ 0 h 1541"/>
                  <a:gd name="T14" fmla="*/ 861 w 861"/>
                  <a:gd name="T15" fmla="*/ 39 h 1541"/>
                  <a:gd name="T16" fmla="*/ 861 w 861"/>
                  <a:gd name="T17" fmla="*/ 150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1" h="1541">
                    <a:moveTo>
                      <a:pt x="861" y="1503"/>
                    </a:moveTo>
                    <a:cubicBezTo>
                      <a:pt x="861" y="1524"/>
                      <a:pt x="844" y="1541"/>
                      <a:pt x="823" y="1541"/>
                    </a:cubicBezTo>
                    <a:cubicBezTo>
                      <a:pt x="38" y="1541"/>
                      <a:pt x="38" y="1541"/>
                      <a:pt x="38" y="1541"/>
                    </a:cubicBezTo>
                    <a:cubicBezTo>
                      <a:pt x="17" y="1541"/>
                      <a:pt x="0" y="1524"/>
                      <a:pt x="0" y="1503"/>
                    </a:cubicBezTo>
                    <a:cubicBezTo>
                      <a:pt x="0" y="39"/>
                      <a:pt x="0" y="39"/>
                      <a:pt x="0" y="39"/>
                    </a:cubicBezTo>
                    <a:cubicBezTo>
                      <a:pt x="0" y="17"/>
                      <a:pt x="17" y="0"/>
                      <a:pt x="38" y="0"/>
                    </a:cubicBezTo>
                    <a:cubicBezTo>
                      <a:pt x="823" y="0"/>
                      <a:pt x="823" y="0"/>
                      <a:pt x="823" y="0"/>
                    </a:cubicBezTo>
                    <a:cubicBezTo>
                      <a:pt x="844" y="0"/>
                      <a:pt x="861" y="17"/>
                      <a:pt x="861" y="39"/>
                    </a:cubicBezTo>
                    <a:lnTo>
                      <a:pt x="861" y="1503"/>
                    </a:lnTo>
                    <a:close/>
                  </a:path>
                </a:pathLst>
              </a:custGeom>
              <a:solidFill>
                <a:srgbClr val="04394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8" name="Rectangle 9"/>
              <p:cNvSpPr>
                <a:spLocks noChangeArrowheads="1"/>
              </p:cNvSpPr>
              <p:nvPr/>
            </p:nvSpPr>
            <p:spPr bwMode="auto">
              <a:xfrm>
                <a:off x="2892" y="-601"/>
                <a:ext cx="1711" cy="28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9" name="Freeform 10"/>
              <p:cNvSpPr/>
              <p:nvPr/>
            </p:nvSpPr>
            <p:spPr bwMode="auto">
              <a:xfrm>
                <a:off x="4490" y="681"/>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1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8"/>
                      <a:pt x="56" y="266"/>
                    </a:cubicBezTo>
                    <a:cubicBezTo>
                      <a:pt x="33" y="243"/>
                      <a:pt x="33" y="243"/>
                      <a:pt x="33" y="243"/>
                    </a:cubicBezTo>
                    <a:cubicBezTo>
                      <a:pt x="0" y="211"/>
                      <a:pt x="0" y="159"/>
                      <a:pt x="32" y="127"/>
                    </a:cubicBezTo>
                    <a:cubicBezTo>
                      <a:pt x="127" y="31"/>
                      <a:pt x="127" y="31"/>
                      <a:pt x="127" y="31"/>
                    </a:cubicBezTo>
                    <a:cubicBezTo>
                      <a:pt x="159" y="0"/>
                      <a:pt x="211" y="0"/>
                      <a:pt x="244" y="32"/>
                    </a:cubicBezTo>
                    <a:cubicBezTo>
                      <a:pt x="267" y="55"/>
                      <a:pt x="267" y="55"/>
                      <a:pt x="267" y="55"/>
                    </a:cubicBezTo>
                    <a:cubicBezTo>
                      <a:pt x="299" y="87"/>
                      <a:pt x="299" y="139"/>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0" name="Freeform 11"/>
              <p:cNvSpPr/>
              <p:nvPr/>
            </p:nvSpPr>
            <p:spPr bwMode="auto">
              <a:xfrm>
                <a:off x="4568" y="983"/>
                <a:ext cx="331" cy="334"/>
              </a:xfrm>
              <a:custGeom>
                <a:avLst/>
                <a:gdLst>
                  <a:gd name="T0" fmla="*/ 40 w 140"/>
                  <a:gd name="T1" fmla="*/ 0 h 141"/>
                  <a:gd name="T2" fmla="*/ 25 w 140"/>
                  <a:gd name="T3" fmla="*/ 16 h 141"/>
                  <a:gd name="T4" fmla="*/ 23 w 140"/>
                  <a:gd name="T5" fmla="*/ 102 h 141"/>
                  <a:gd name="T6" fmla="*/ 39 w 140"/>
                  <a:gd name="T7" fmla="*/ 118 h 141"/>
                  <a:gd name="T8" fmla="*/ 125 w 140"/>
                  <a:gd name="T9" fmla="*/ 116 h 141"/>
                  <a:gd name="T10" fmla="*/ 140 w 140"/>
                  <a:gd name="T11" fmla="*/ 101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9"/>
                      <a:pt x="23" y="102"/>
                    </a:cubicBezTo>
                    <a:cubicBezTo>
                      <a:pt x="39" y="118"/>
                      <a:pt x="39" y="118"/>
                      <a:pt x="39" y="118"/>
                    </a:cubicBezTo>
                    <a:cubicBezTo>
                      <a:pt x="62" y="141"/>
                      <a:pt x="101" y="140"/>
                      <a:pt x="125" y="116"/>
                    </a:cubicBezTo>
                    <a:cubicBezTo>
                      <a:pt x="140" y="101"/>
                      <a:pt x="140" y="101"/>
                      <a:pt x="140" y="101"/>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1" name="Freeform 12"/>
              <p:cNvSpPr/>
              <p:nvPr/>
            </p:nvSpPr>
            <p:spPr bwMode="auto">
              <a:xfrm>
                <a:off x="4490" y="1272"/>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2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6"/>
                    </a:cubicBezTo>
                    <a:cubicBezTo>
                      <a:pt x="33" y="243"/>
                      <a:pt x="33" y="243"/>
                      <a:pt x="33" y="243"/>
                    </a:cubicBezTo>
                    <a:cubicBezTo>
                      <a:pt x="0" y="211"/>
                      <a:pt x="0" y="159"/>
                      <a:pt x="32" y="127"/>
                    </a:cubicBezTo>
                    <a:cubicBezTo>
                      <a:pt x="127" y="32"/>
                      <a:pt x="127" y="32"/>
                      <a:pt x="127" y="32"/>
                    </a:cubicBezTo>
                    <a:cubicBezTo>
                      <a:pt x="159" y="0"/>
                      <a:pt x="211" y="0"/>
                      <a:pt x="244" y="32"/>
                    </a:cubicBezTo>
                    <a:cubicBezTo>
                      <a:pt x="267" y="55"/>
                      <a:pt x="267" y="55"/>
                      <a:pt x="267" y="55"/>
                    </a:cubicBezTo>
                    <a:cubicBezTo>
                      <a:pt x="299" y="88"/>
                      <a:pt x="299" y="140"/>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2" name="Freeform 13"/>
              <p:cNvSpPr/>
              <p:nvPr/>
            </p:nvSpPr>
            <p:spPr bwMode="auto">
              <a:xfrm>
                <a:off x="4568" y="1577"/>
                <a:ext cx="331" cy="333"/>
              </a:xfrm>
              <a:custGeom>
                <a:avLst/>
                <a:gdLst>
                  <a:gd name="T0" fmla="*/ 40 w 140"/>
                  <a:gd name="T1" fmla="*/ 0 h 141"/>
                  <a:gd name="T2" fmla="*/ 25 w 140"/>
                  <a:gd name="T3" fmla="*/ 15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5"/>
                      <a:pt x="25" y="15"/>
                      <a:pt x="25" y="15"/>
                    </a:cubicBezTo>
                    <a:cubicBezTo>
                      <a:pt x="0" y="39"/>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3" name="Freeform 14"/>
              <p:cNvSpPr/>
              <p:nvPr/>
            </p:nvSpPr>
            <p:spPr bwMode="auto">
              <a:xfrm>
                <a:off x="4490" y="1863"/>
                <a:ext cx="708" cy="707"/>
              </a:xfrm>
              <a:custGeom>
                <a:avLst/>
                <a:gdLst>
                  <a:gd name="T0" fmla="*/ 172 w 299"/>
                  <a:gd name="T1" fmla="*/ 267 h 299"/>
                  <a:gd name="T2" fmla="*/ 56 w 299"/>
                  <a:gd name="T3" fmla="*/ 267 h 299"/>
                  <a:gd name="T4" fmla="*/ 33 w 299"/>
                  <a:gd name="T5" fmla="*/ 244 h 299"/>
                  <a:gd name="T6" fmla="*/ 32 w 299"/>
                  <a:gd name="T7" fmla="*/ 127 h 299"/>
                  <a:gd name="T8" fmla="*/ 127 w 299"/>
                  <a:gd name="T9" fmla="*/ 32 h 299"/>
                  <a:gd name="T10" fmla="*/ 244 w 299"/>
                  <a:gd name="T11" fmla="*/ 33 h 299"/>
                  <a:gd name="T12" fmla="*/ 267 w 299"/>
                  <a:gd name="T13" fmla="*/ 56 h 299"/>
                  <a:gd name="T14" fmla="*/ 267 w 299"/>
                  <a:gd name="T15" fmla="*/ 172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7"/>
                    </a:cubicBezTo>
                    <a:cubicBezTo>
                      <a:pt x="33" y="244"/>
                      <a:pt x="33" y="244"/>
                      <a:pt x="33" y="244"/>
                    </a:cubicBezTo>
                    <a:cubicBezTo>
                      <a:pt x="0" y="211"/>
                      <a:pt x="0" y="159"/>
                      <a:pt x="32" y="127"/>
                    </a:cubicBezTo>
                    <a:cubicBezTo>
                      <a:pt x="127" y="32"/>
                      <a:pt x="127" y="32"/>
                      <a:pt x="127" y="32"/>
                    </a:cubicBezTo>
                    <a:cubicBezTo>
                      <a:pt x="159" y="0"/>
                      <a:pt x="211" y="0"/>
                      <a:pt x="244" y="33"/>
                    </a:cubicBezTo>
                    <a:cubicBezTo>
                      <a:pt x="267" y="56"/>
                      <a:pt x="267" y="56"/>
                      <a:pt x="267" y="56"/>
                    </a:cubicBezTo>
                    <a:cubicBezTo>
                      <a:pt x="299" y="88"/>
                      <a:pt x="299" y="140"/>
                      <a:pt x="267" y="172"/>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4" name="Freeform 15"/>
              <p:cNvSpPr/>
              <p:nvPr/>
            </p:nvSpPr>
            <p:spPr bwMode="auto">
              <a:xfrm>
                <a:off x="4568" y="2168"/>
                <a:ext cx="331" cy="334"/>
              </a:xfrm>
              <a:custGeom>
                <a:avLst/>
                <a:gdLst>
                  <a:gd name="T0" fmla="*/ 40 w 140"/>
                  <a:gd name="T1" fmla="*/ 0 h 141"/>
                  <a:gd name="T2" fmla="*/ 25 w 140"/>
                  <a:gd name="T3" fmla="*/ 16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5" name="Freeform 16"/>
              <p:cNvSpPr/>
              <p:nvPr/>
            </p:nvSpPr>
            <p:spPr bwMode="auto">
              <a:xfrm>
                <a:off x="2336" y="156"/>
                <a:ext cx="390" cy="2391"/>
              </a:xfrm>
              <a:custGeom>
                <a:avLst/>
                <a:gdLst>
                  <a:gd name="T0" fmla="*/ 102 w 165"/>
                  <a:gd name="T1" fmla="*/ 1 h 1011"/>
                  <a:gd name="T2" fmla="*/ 99 w 165"/>
                  <a:gd name="T3" fmla="*/ 0 h 1011"/>
                  <a:gd name="T4" fmla="*/ 12 w 165"/>
                  <a:gd name="T5" fmla="*/ 0 h 1011"/>
                  <a:gd name="T6" fmla="*/ 0 w 165"/>
                  <a:gd name="T7" fmla="*/ 12 h 1011"/>
                  <a:gd name="T8" fmla="*/ 0 w 165"/>
                  <a:gd name="T9" fmla="*/ 128 h 1011"/>
                  <a:gd name="T10" fmla="*/ 0 w 165"/>
                  <a:gd name="T11" fmla="*/ 130 h 1011"/>
                  <a:gd name="T12" fmla="*/ 0 w 165"/>
                  <a:gd name="T13" fmla="*/ 942 h 1011"/>
                  <a:gd name="T14" fmla="*/ 69 w 165"/>
                  <a:gd name="T15" fmla="*/ 1011 h 1011"/>
                  <a:gd name="T16" fmla="*/ 96 w 165"/>
                  <a:gd name="T17" fmla="*/ 1011 h 1011"/>
                  <a:gd name="T18" fmla="*/ 165 w 165"/>
                  <a:gd name="T19" fmla="*/ 942 h 1011"/>
                  <a:gd name="T20" fmla="*/ 165 w 165"/>
                  <a:gd name="T21" fmla="*/ 69 h 1011"/>
                  <a:gd name="T22" fmla="*/ 102 w 165"/>
                  <a:gd name="T23" fmla="*/ 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011">
                    <a:moveTo>
                      <a:pt x="102" y="1"/>
                    </a:moveTo>
                    <a:cubicBezTo>
                      <a:pt x="101" y="1"/>
                      <a:pt x="100" y="0"/>
                      <a:pt x="99" y="0"/>
                    </a:cubicBezTo>
                    <a:cubicBezTo>
                      <a:pt x="12" y="0"/>
                      <a:pt x="12" y="0"/>
                      <a:pt x="12" y="0"/>
                    </a:cubicBezTo>
                    <a:cubicBezTo>
                      <a:pt x="5" y="0"/>
                      <a:pt x="0" y="6"/>
                      <a:pt x="0" y="12"/>
                    </a:cubicBezTo>
                    <a:cubicBezTo>
                      <a:pt x="0" y="128"/>
                      <a:pt x="0" y="128"/>
                      <a:pt x="0" y="128"/>
                    </a:cubicBezTo>
                    <a:cubicBezTo>
                      <a:pt x="0" y="129"/>
                      <a:pt x="0" y="130"/>
                      <a:pt x="0" y="130"/>
                    </a:cubicBezTo>
                    <a:cubicBezTo>
                      <a:pt x="0" y="942"/>
                      <a:pt x="0" y="942"/>
                      <a:pt x="0" y="942"/>
                    </a:cubicBezTo>
                    <a:cubicBezTo>
                      <a:pt x="0" y="980"/>
                      <a:pt x="31" y="1011"/>
                      <a:pt x="69" y="1011"/>
                    </a:cubicBezTo>
                    <a:cubicBezTo>
                      <a:pt x="96" y="1011"/>
                      <a:pt x="96" y="1011"/>
                      <a:pt x="96" y="1011"/>
                    </a:cubicBezTo>
                    <a:cubicBezTo>
                      <a:pt x="134" y="1011"/>
                      <a:pt x="165" y="980"/>
                      <a:pt x="165" y="942"/>
                    </a:cubicBezTo>
                    <a:cubicBezTo>
                      <a:pt x="165" y="69"/>
                      <a:pt x="165" y="69"/>
                      <a:pt x="165" y="69"/>
                    </a:cubicBezTo>
                    <a:cubicBezTo>
                      <a:pt x="165" y="33"/>
                      <a:pt x="137" y="3"/>
                      <a:pt x="102" y="1"/>
                    </a:cubicBez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6" name="Freeform 17"/>
              <p:cNvSpPr/>
              <p:nvPr/>
            </p:nvSpPr>
            <p:spPr bwMode="auto">
              <a:xfrm>
                <a:off x="2336" y="217"/>
                <a:ext cx="180" cy="371"/>
              </a:xfrm>
              <a:custGeom>
                <a:avLst/>
                <a:gdLst>
                  <a:gd name="T0" fmla="*/ 0 w 76"/>
                  <a:gd name="T1" fmla="*/ 0 h 157"/>
                  <a:gd name="T2" fmla="*/ 0 w 76"/>
                  <a:gd name="T3" fmla="*/ 112 h 157"/>
                  <a:gd name="T4" fmla="*/ 0 w 76"/>
                  <a:gd name="T5" fmla="*/ 115 h 157"/>
                  <a:gd name="T6" fmla="*/ 0 w 76"/>
                  <a:gd name="T7" fmla="*/ 157 h 157"/>
                  <a:gd name="T8" fmla="*/ 45 w 76"/>
                  <a:gd name="T9" fmla="*/ 157 h 157"/>
                  <a:gd name="T10" fmla="*/ 76 w 76"/>
                  <a:gd name="T11" fmla="*/ 126 h 157"/>
                  <a:gd name="T12" fmla="*/ 76 w 76"/>
                  <a:gd name="T13" fmla="*/ 0 h 157"/>
                  <a:gd name="T14" fmla="*/ 0 w 76"/>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7">
                    <a:moveTo>
                      <a:pt x="0" y="0"/>
                    </a:moveTo>
                    <a:cubicBezTo>
                      <a:pt x="0" y="112"/>
                      <a:pt x="0" y="112"/>
                      <a:pt x="0" y="112"/>
                    </a:cubicBezTo>
                    <a:cubicBezTo>
                      <a:pt x="0" y="113"/>
                      <a:pt x="0" y="114"/>
                      <a:pt x="0" y="115"/>
                    </a:cubicBezTo>
                    <a:cubicBezTo>
                      <a:pt x="0" y="157"/>
                      <a:pt x="0" y="157"/>
                      <a:pt x="0" y="157"/>
                    </a:cubicBezTo>
                    <a:cubicBezTo>
                      <a:pt x="45" y="157"/>
                      <a:pt x="45" y="157"/>
                      <a:pt x="45" y="157"/>
                    </a:cubicBezTo>
                    <a:cubicBezTo>
                      <a:pt x="62" y="157"/>
                      <a:pt x="76" y="143"/>
                      <a:pt x="76" y="126"/>
                    </a:cubicBezTo>
                    <a:cubicBezTo>
                      <a:pt x="76" y="0"/>
                      <a:pt x="76" y="0"/>
                      <a:pt x="76" y="0"/>
                    </a:cubicBezTo>
                    <a:lnTo>
                      <a:pt x="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7" name="Freeform 18"/>
              <p:cNvSpPr>
                <a:spLocks noEditPoints="1"/>
              </p:cNvSpPr>
              <p:nvPr/>
            </p:nvSpPr>
            <p:spPr bwMode="auto">
              <a:xfrm>
                <a:off x="3119" y="2376"/>
                <a:ext cx="384" cy="194"/>
              </a:xfrm>
              <a:custGeom>
                <a:avLst/>
                <a:gdLst>
                  <a:gd name="T0" fmla="*/ 142 w 162"/>
                  <a:gd name="T1" fmla="*/ 82 h 82"/>
                  <a:gd name="T2" fmla="*/ 20 w 162"/>
                  <a:gd name="T3" fmla="*/ 82 h 82"/>
                  <a:gd name="T4" fmla="*/ 0 w 162"/>
                  <a:gd name="T5" fmla="*/ 61 h 82"/>
                  <a:gd name="T6" fmla="*/ 0 w 162"/>
                  <a:gd name="T7" fmla="*/ 21 h 82"/>
                  <a:gd name="T8" fmla="*/ 20 w 162"/>
                  <a:gd name="T9" fmla="*/ 0 h 82"/>
                  <a:gd name="T10" fmla="*/ 142 w 162"/>
                  <a:gd name="T11" fmla="*/ 0 h 82"/>
                  <a:gd name="T12" fmla="*/ 162 w 162"/>
                  <a:gd name="T13" fmla="*/ 21 h 82"/>
                  <a:gd name="T14" fmla="*/ 162 w 162"/>
                  <a:gd name="T15" fmla="*/ 61 h 82"/>
                  <a:gd name="T16" fmla="*/ 142 w 162"/>
                  <a:gd name="T17" fmla="*/ 82 h 82"/>
                  <a:gd name="T18" fmla="*/ 20 w 162"/>
                  <a:gd name="T19" fmla="*/ 13 h 82"/>
                  <a:gd name="T20" fmla="*/ 12 w 162"/>
                  <a:gd name="T21" fmla="*/ 21 h 82"/>
                  <a:gd name="T22" fmla="*/ 12 w 162"/>
                  <a:gd name="T23" fmla="*/ 61 h 82"/>
                  <a:gd name="T24" fmla="*/ 20 w 162"/>
                  <a:gd name="T25" fmla="*/ 69 h 82"/>
                  <a:gd name="T26" fmla="*/ 142 w 162"/>
                  <a:gd name="T27" fmla="*/ 69 h 82"/>
                  <a:gd name="T28" fmla="*/ 149 w 162"/>
                  <a:gd name="T29" fmla="*/ 61 h 82"/>
                  <a:gd name="T30" fmla="*/ 149 w 162"/>
                  <a:gd name="T31" fmla="*/ 21 h 82"/>
                  <a:gd name="T32" fmla="*/ 142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0" y="82"/>
                      <a:pt x="20" y="82"/>
                      <a:pt x="20" y="82"/>
                    </a:cubicBezTo>
                    <a:cubicBezTo>
                      <a:pt x="9" y="82"/>
                      <a:pt x="0" y="72"/>
                      <a:pt x="0" y="61"/>
                    </a:cubicBezTo>
                    <a:cubicBezTo>
                      <a:pt x="0" y="21"/>
                      <a:pt x="0" y="21"/>
                      <a:pt x="0" y="21"/>
                    </a:cubicBezTo>
                    <a:cubicBezTo>
                      <a:pt x="0" y="10"/>
                      <a:pt x="9" y="0"/>
                      <a:pt x="20"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0" y="13"/>
                    </a:moveTo>
                    <a:cubicBezTo>
                      <a:pt x="16" y="13"/>
                      <a:pt x="12" y="17"/>
                      <a:pt x="12" y="21"/>
                    </a:cubicBezTo>
                    <a:cubicBezTo>
                      <a:pt x="12" y="61"/>
                      <a:pt x="12" y="61"/>
                      <a:pt x="12" y="61"/>
                    </a:cubicBezTo>
                    <a:cubicBezTo>
                      <a:pt x="12" y="65"/>
                      <a:pt x="16" y="69"/>
                      <a:pt x="20" y="69"/>
                    </a:cubicBezTo>
                    <a:cubicBezTo>
                      <a:pt x="142" y="69"/>
                      <a:pt x="142" y="69"/>
                      <a:pt x="142" y="69"/>
                    </a:cubicBezTo>
                    <a:cubicBezTo>
                      <a:pt x="146" y="69"/>
                      <a:pt x="149" y="65"/>
                      <a:pt x="149" y="61"/>
                    </a:cubicBezTo>
                    <a:cubicBezTo>
                      <a:pt x="149" y="21"/>
                      <a:pt x="149" y="21"/>
                      <a:pt x="149" y="21"/>
                    </a:cubicBezTo>
                    <a:cubicBezTo>
                      <a:pt x="149" y="17"/>
                      <a:pt x="146" y="13"/>
                      <a:pt x="142"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8" name="Freeform 19"/>
              <p:cNvSpPr>
                <a:spLocks noEditPoints="1"/>
              </p:cNvSpPr>
              <p:nvPr/>
            </p:nvSpPr>
            <p:spPr bwMode="auto">
              <a:xfrm>
                <a:off x="4021" y="2376"/>
                <a:ext cx="384" cy="194"/>
              </a:xfrm>
              <a:custGeom>
                <a:avLst/>
                <a:gdLst>
                  <a:gd name="T0" fmla="*/ 141 w 162"/>
                  <a:gd name="T1" fmla="*/ 82 h 82"/>
                  <a:gd name="T2" fmla="*/ 20 w 162"/>
                  <a:gd name="T3" fmla="*/ 82 h 82"/>
                  <a:gd name="T4" fmla="*/ 0 w 162"/>
                  <a:gd name="T5" fmla="*/ 61 h 82"/>
                  <a:gd name="T6" fmla="*/ 0 w 162"/>
                  <a:gd name="T7" fmla="*/ 21 h 82"/>
                  <a:gd name="T8" fmla="*/ 20 w 162"/>
                  <a:gd name="T9" fmla="*/ 0 h 82"/>
                  <a:gd name="T10" fmla="*/ 141 w 162"/>
                  <a:gd name="T11" fmla="*/ 0 h 82"/>
                  <a:gd name="T12" fmla="*/ 162 w 162"/>
                  <a:gd name="T13" fmla="*/ 21 h 82"/>
                  <a:gd name="T14" fmla="*/ 162 w 162"/>
                  <a:gd name="T15" fmla="*/ 61 h 82"/>
                  <a:gd name="T16" fmla="*/ 141 w 162"/>
                  <a:gd name="T17" fmla="*/ 82 h 82"/>
                  <a:gd name="T18" fmla="*/ 20 w 162"/>
                  <a:gd name="T19" fmla="*/ 13 h 82"/>
                  <a:gd name="T20" fmla="*/ 12 w 162"/>
                  <a:gd name="T21" fmla="*/ 21 h 82"/>
                  <a:gd name="T22" fmla="*/ 12 w 162"/>
                  <a:gd name="T23" fmla="*/ 61 h 82"/>
                  <a:gd name="T24" fmla="*/ 20 w 162"/>
                  <a:gd name="T25" fmla="*/ 69 h 82"/>
                  <a:gd name="T26" fmla="*/ 141 w 162"/>
                  <a:gd name="T27" fmla="*/ 69 h 82"/>
                  <a:gd name="T28" fmla="*/ 149 w 162"/>
                  <a:gd name="T29" fmla="*/ 61 h 82"/>
                  <a:gd name="T30" fmla="*/ 149 w 162"/>
                  <a:gd name="T31" fmla="*/ 21 h 82"/>
                  <a:gd name="T32" fmla="*/ 141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1" y="82"/>
                    </a:moveTo>
                    <a:cubicBezTo>
                      <a:pt x="20" y="82"/>
                      <a:pt x="20" y="82"/>
                      <a:pt x="20" y="82"/>
                    </a:cubicBezTo>
                    <a:cubicBezTo>
                      <a:pt x="9" y="82"/>
                      <a:pt x="0" y="72"/>
                      <a:pt x="0" y="61"/>
                    </a:cubicBezTo>
                    <a:cubicBezTo>
                      <a:pt x="0" y="21"/>
                      <a:pt x="0" y="21"/>
                      <a:pt x="0" y="21"/>
                    </a:cubicBezTo>
                    <a:cubicBezTo>
                      <a:pt x="0" y="10"/>
                      <a:pt x="9" y="0"/>
                      <a:pt x="20" y="0"/>
                    </a:cubicBezTo>
                    <a:cubicBezTo>
                      <a:pt x="141" y="0"/>
                      <a:pt x="141" y="0"/>
                      <a:pt x="141" y="0"/>
                    </a:cubicBezTo>
                    <a:cubicBezTo>
                      <a:pt x="153" y="0"/>
                      <a:pt x="162" y="10"/>
                      <a:pt x="162" y="21"/>
                    </a:cubicBezTo>
                    <a:cubicBezTo>
                      <a:pt x="162" y="61"/>
                      <a:pt x="162" y="61"/>
                      <a:pt x="162" y="61"/>
                    </a:cubicBezTo>
                    <a:cubicBezTo>
                      <a:pt x="162" y="72"/>
                      <a:pt x="153" y="82"/>
                      <a:pt x="141" y="82"/>
                    </a:cubicBezTo>
                    <a:close/>
                    <a:moveTo>
                      <a:pt x="20" y="13"/>
                    </a:moveTo>
                    <a:cubicBezTo>
                      <a:pt x="16" y="13"/>
                      <a:pt x="12" y="17"/>
                      <a:pt x="12" y="21"/>
                    </a:cubicBezTo>
                    <a:cubicBezTo>
                      <a:pt x="12" y="61"/>
                      <a:pt x="12" y="61"/>
                      <a:pt x="12" y="61"/>
                    </a:cubicBezTo>
                    <a:cubicBezTo>
                      <a:pt x="12" y="65"/>
                      <a:pt x="16" y="69"/>
                      <a:pt x="20" y="69"/>
                    </a:cubicBezTo>
                    <a:cubicBezTo>
                      <a:pt x="141" y="69"/>
                      <a:pt x="141" y="69"/>
                      <a:pt x="141" y="69"/>
                    </a:cubicBezTo>
                    <a:cubicBezTo>
                      <a:pt x="146" y="69"/>
                      <a:pt x="149" y="65"/>
                      <a:pt x="149" y="61"/>
                    </a:cubicBezTo>
                    <a:cubicBezTo>
                      <a:pt x="149" y="21"/>
                      <a:pt x="149" y="21"/>
                      <a:pt x="149" y="21"/>
                    </a:cubicBezTo>
                    <a:cubicBezTo>
                      <a:pt x="149" y="17"/>
                      <a:pt x="146" y="13"/>
                      <a:pt x="141"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69" name="Freeform 20"/>
              <p:cNvSpPr>
                <a:spLocks noEditPoints="1"/>
              </p:cNvSpPr>
              <p:nvPr/>
            </p:nvSpPr>
            <p:spPr bwMode="auto">
              <a:xfrm>
                <a:off x="3569" y="2376"/>
                <a:ext cx="383" cy="194"/>
              </a:xfrm>
              <a:custGeom>
                <a:avLst/>
                <a:gdLst>
                  <a:gd name="T0" fmla="*/ 142 w 162"/>
                  <a:gd name="T1" fmla="*/ 82 h 82"/>
                  <a:gd name="T2" fmla="*/ 21 w 162"/>
                  <a:gd name="T3" fmla="*/ 82 h 82"/>
                  <a:gd name="T4" fmla="*/ 0 w 162"/>
                  <a:gd name="T5" fmla="*/ 61 h 82"/>
                  <a:gd name="T6" fmla="*/ 0 w 162"/>
                  <a:gd name="T7" fmla="*/ 21 h 82"/>
                  <a:gd name="T8" fmla="*/ 21 w 162"/>
                  <a:gd name="T9" fmla="*/ 0 h 82"/>
                  <a:gd name="T10" fmla="*/ 142 w 162"/>
                  <a:gd name="T11" fmla="*/ 0 h 82"/>
                  <a:gd name="T12" fmla="*/ 162 w 162"/>
                  <a:gd name="T13" fmla="*/ 21 h 82"/>
                  <a:gd name="T14" fmla="*/ 162 w 162"/>
                  <a:gd name="T15" fmla="*/ 61 h 82"/>
                  <a:gd name="T16" fmla="*/ 142 w 162"/>
                  <a:gd name="T17" fmla="*/ 82 h 82"/>
                  <a:gd name="T18" fmla="*/ 21 w 162"/>
                  <a:gd name="T19" fmla="*/ 13 h 82"/>
                  <a:gd name="T20" fmla="*/ 13 w 162"/>
                  <a:gd name="T21" fmla="*/ 21 h 82"/>
                  <a:gd name="T22" fmla="*/ 13 w 162"/>
                  <a:gd name="T23" fmla="*/ 61 h 82"/>
                  <a:gd name="T24" fmla="*/ 21 w 162"/>
                  <a:gd name="T25" fmla="*/ 69 h 82"/>
                  <a:gd name="T26" fmla="*/ 142 w 162"/>
                  <a:gd name="T27" fmla="*/ 69 h 82"/>
                  <a:gd name="T28" fmla="*/ 150 w 162"/>
                  <a:gd name="T29" fmla="*/ 61 h 82"/>
                  <a:gd name="T30" fmla="*/ 150 w 162"/>
                  <a:gd name="T31" fmla="*/ 21 h 82"/>
                  <a:gd name="T32" fmla="*/ 142 w 162"/>
                  <a:gd name="T33" fmla="*/ 13 h 82"/>
                  <a:gd name="T34" fmla="*/ 21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1" y="82"/>
                      <a:pt x="21" y="82"/>
                      <a:pt x="21" y="82"/>
                    </a:cubicBezTo>
                    <a:cubicBezTo>
                      <a:pt x="9" y="82"/>
                      <a:pt x="0" y="72"/>
                      <a:pt x="0" y="61"/>
                    </a:cubicBezTo>
                    <a:cubicBezTo>
                      <a:pt x="0" y="21"/>
                      <a:pt x="0" y="21"/>
                      <a:pt x="0" y="21"/>
                    </a:cubicBezTo>
                    <a:cubicBezTo>
                      <a:pt x="0" y="10"/>
                      <a:pt x="9" y="0"/>
                      <a:pt x="21"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1" y="13"/>
                    </a:moveTo>
                    <a:cubicBezTo>
                      <a:pt x="16" y="13"/>
                      <a:pt x="13" y="17"/>
                      <a:pt x="13" y="21"/>
                    </a:cubicBezTo>
                    <a:cubicBezTo>
                      <a:pt x="13" y="61"/>
                      <a:pt x="13" y="61"/>
                      <a:pt x="13" y="61"/>
                    </a:cubicBezTo>
                    <a:cubicBezTo>
                      <a:pt x="13" y="65"/>
                      <a:pt x="16" y="69"/>
                      <a:pt x="21" y="69"/>
                    </a:cubicBezTo>
                    <a:cubicBezTo>
                      <a:pt x="142" y="69"/>
                      <a:pt x="142" y="69"/>
                      <a:pt x="142" y="69"/>
                    </a:cubicBezTo>
                    <a:cubicBezTo>
                      <a:pt x="146" y="69"/>
                      <a:pt x="150" y="65"/>
                      <a:pt x="150" y="61"/>
                    </a:cubicBezTo>
                    <a:cubicBezTo>
                      <a:pt x="150" y="21"/>
                      <a:pt x="150" y="21"/>
                      <a:pt x="150" y="21"/>
                    </a:cubicBezTo>
                    <a:cubicBezTo>
                      <a:pt x="150" y="17"/>
                      <a:pt x="146" y="13"/>
                      <a:pt x="142" y="13"/>
                    </a:cubicBezTo>
                    <a:lnTo>
                      <a:pt x="21"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70" name="Rectangle 21"/>
              <p:cNvSpPr>
                <a:spLocks noChangeArrowheads="1"/>
              </p:cNvSpPr>
              <p:nvPr/>
            </p:nvSpPr>
            <p:spPr bwMode="auto">
              <a:xfrm>
                <a:off x="2565" y="3549"/>
                <a:ext cx="1626" cy="163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71" name="Rectangle 22"/>
              <p:cNvSpPr>
                <a:spLocks noChangeArrowheads="1"/>
              </p:cNvSpPr>
              <p:nvPr/>
            </p:nvSpPr>
            <p:spPr bwMode="auto">
              <a:xfrm>
                <a:off x="2454" y="3899"/>
                <a:ext cx="1849" cy="128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nvGrpSpPr>
            <p:cNvPr id="49" name="Group 25"/>
            <p:cNvGrpSpPr>
              <a:grpSpLocks noChangeAspect="1"/>
            </p:cNvGrpSpPr>
            <p:nvPr/>
          </p:nvGrpSpPr>
          <p:grpSpPr bwMode="auto">
            <a:xfrm>
              <a:off x="4249211" y="3177524"/>
              <a:ext cx="644863" cy="422267"/>
              <a:chOff x="3165" y="1719"/>
              <a:chExt cx="1350" cy="884"/>
            </a:xfrm>
            <a:solidFill>
              <a:schemeClr val="accent2"/>
            </a:solidFill>
          </p:grpSpPr>
          <p:sp>
            <p:nvSpPr>
              <p:cNvPr id="51" name="Freeform 26"/>
              <p:cNvSpPr/>
              <p:nvPr/>
            </p:nvSpPr>
            <p:spPr bwMode="auto">
              <a:xfrm>
                <a:off x="3165" y="1719"/>
                <a:ext cx="414" cy="884"/>
              </a:xfrm>
              <a:custGeom>
                <a:avLst/>
                <a:gdLst>
                  <a:gd name="T0" fmla="*/ 108 w 174"/>
                  <a:gd name="T1" fmla="*/ 165 h 371"/>
                  <a:gd name="T2" fmla="*/ 58 w 174"/>
                  <a:gd name="T3" fmla="*/ 93 h 371"/>
                  <a:gd name="T4" fmla="*/ 88 w 174"/>
                  <a:gd name="T5" fmla="*/ 53 h 371"/>
                  <a:gd name="T6" fmla="*/ 119 w 174"/>
                  <a:gd name="T7" fmla="*/ 94 h 371"/>
                  <a:gd name="T8" fmla="*/ 119 w 174"/>
                  <a:gd name="T9" fmla="*/ 106 h 371"/>
                  <a:gd name="T10" fmla="*/ 174 w 174"/>
                  <a:gd name="T11" fmla="*/ 106 h 371"/>
                  <a:gd name="T12" fmla="*/ 174 w 174"/>
                  <a:gd name="T13" fmla="*/ 95 h 371"/>
                  <a:gd name="T14" fmla="*/ 87 w 174"/>
                  <a:gd name="T15" fmla="*/ 0 h 371"/>
                  <a:gd name="T16" fmla="*/ 2 w 174"/>
                  <a:gd name="T17" fmla="*/ 95 h 371"/>
                  <a:gd name="T18" fmla="*/ 68 w 174"/>
                  <a:gd name="T19" fmla="*/ 205 h 371"/>
                  <a:gd name="T20" fmla="*/ 117 w 174"/>
                  <a:gd name="T21" fmla="*/ 277 h 371"/>
                  <a:gd name="T22" fmla="*/ 86 w 174"/>
                  <a:gd name="T23" fmla="*/ 317 h 371"/>
                  <a:gd name="T24" fmla="*/ 55 w 174"/>
                  <a:gd name="T25" fmla="*/ 277 h 371"/>
                  <a:gd name="T26" fmla="*/ 55 w 174"/>
                  <a:gd name="T27" fmla="*/ 246 h 371"/>
                  <a:gd name="T28" fmla="*/ 0 w 174"/>
                  <a:gd name="T29" fmla="*/ 246 h 371"/>
                  <a:gd name="T30" fmla="*/ 0 w 174"/>
                  <a:gd name="T31" fmla="*/ 275 h 371"/>
                  <a:gd name="T32" fmla="*/ 87 w 174"/>
                  <a:gd name="T33" fmla="*/ 371 h 371"/>
                  <a:gd name="T34" fmla="*/ 174 w 174"/>
                  <a:gd name="T35" fmla="*/ 275 h 371"/>
                  <a:gd name="T36" fmla="*/ 108 w 174"/>
                  <a:gd name="T37" fmla="*/ 16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371">
                    <a:moveTo>
                      <a:pt x="108" y="165"/>
                    </a:moveTo>
                    <a:cubicBezTo>
                      <a:pt x="81" y="144"/>
                      <a:pt x="58" y="125"/>
                      <a:pt x="58" y="93"/>
                    </a:cubicBezTo>
                    <a:cubicBezTo>
                      <a:pt x="58" y="58"/>
                      <a:pt x="74" y="53"/>
                      <a:pt x="88" y="53"/>
                    </a:cubicBezTo>
                    <a:cubicBezTo>
                      <a:pt x="103" y="53"/>
                      <a:pt x="119" y="58"/>
                      <a:pt x="119" y="94"/>
                    </a:cubicBezTo>
                    <a:cubicBezTo>
                      <a:pt x="119" y="106"/>
                      <a:pt x="119" y="106"/>
                      <a:pt x="119" y="106"/>
                    </a:cubicBezTo>
                    <a:cubicBezTo>
                      <a:pt x="174" y="106"/>
                      <a:pt x="174" y="106"/>
                      <a:pt x="174" y="106"/>
                    </a:cubicBezTo>
                    <a:cubicBezTo>
                      <a:pt x="174" y="95"/>
                      <a:pt x="174" y="95"/>
                      <a:pt x="174" y="95"/>
                    </a:cubicBezTo>
                    <a:cubicBezTo>
                      <a:pt x="174" y="35"/>
                      <a:pt x="142" y="0"/>
                      <a:pt x="87" y="0"/>
                    </a:cubicBezTo>
                    <a:cubicBezTo>
                      <a:pt x="33" y="0"/>
                      <a:pt x="2" y="35"/>
                      <a:pt x="2" y="95"/>
                    </a:cubicBezTo>
                    <a:cubicBezTo>
                      <a:pt x="2" y="151"/>
                      <a:pt x="37" y="180"/>
                      <a:pt x="68" y="205"/>
                    </a:cubicBezTo>
                    <a:cubicBezTo>
                      <a:pt x="94" y="227"/>
                      <a:pt x="117" y="245"/>
                      <a:pt x="117" y="277"/>
                    </a:cubicBezTo>
                    <a:cubicBezTo>
                      <a:pt x="117" y="313"/>
                      <a:pt x="99" y="317"/>
                      <a:pt x="86" y="317"/>
                    </a:cubicBezTo>
                    <a:cubicBezTo>
                      <a:pt x="73" y="317"/>
                      <a:pt x="55" y="313"/>
                      <a:pt x="55" y="277"/>
                    </a:cubicBezTo>
                    <a:cubicBezTo>
                      <a:pt x="55" y="246"/>
                      <a:pt x="55" y="246"/>
                      <a:pt x="55" y="246"/>
                    </a:cubicBezTo>
                    <a:cubicBezTo>
                      <a:pt x="0" y="246"/>
                      <a:pt x="0" y="246"/>
                      <a:pt x="0" y="246"/>
                    </a:cubicBezTo>
                    <a:cubicBezTo>
                      <a:pt x="0" y="275"/>
                      <a:pt x="0" y="275"/>
                      <a:pt x="0" y="275"/>
                    </a:cubicBezTo>
                    <a:cubicBezTo>
                      <a:pt x="0" y="336"/>
                      <a:pt x="32" y="371"/>
                      <a:pt x="87" y="371"/>
                    </a:cubicBezTo>
                    <a:cubicBezTo>
                      <a:pt x="142" y="371"/>
                      <a:pt x="174" y="336"/>
                      <a:pt x="174" y="275"/>
                    </a:cubicBezTo>
                    <a:cubicBezTo>
                      <a:pt x="174" y="219"/>
                      <a:pt x="139" y="191"/>
                      <a:pt x="108"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2" name="Freeform 27"/>
              <p:cNvSpPr/>
              <p:nvPr/>
            </p:nvSpPr>
            <p:spPr bwMode="auto">
              <a:xfrm>
                <a:off x="3648" y="1727"/>
                <a:ext cx="382" cy="867"/>
              </a:xfrm>
              <a:custGeom>
                <a:avLst/>
                <a:gdLst>
                  <a:gd name="T0" fmla="*/ 0 w 382"/>
                  <a:gd name="T1" fmla="*/ 867 h 867"/>
                  <a:gd name="T2" fmla="*/ 382 w 382"/>
                  <a:gd name="T3" fmla="*/ 867 h 867"/>
                  <a:gd name="T4" fmla="*/ 382 w 382"/>
                  <a:gd name="T5" fmla="*/ 740 h 867"/>
                  <a:gd name="T6" fmla="*/ 135 w 382"/>
                  <a:gd name="T7" fmla="*/ 740 h 867"/>
                  <a:gd name="T8" fmla="*/ 135 w 382"/>
                  <a:gd name="T9" fmla="*/ 490 h 867"/>
                  <a:gd name="T10" fmla="*/ 335 w 382"/>
                  <a:gd name="T11" fmla="*/ 490 h 867"/>
                  <a:gd name="T12" fmla="*/ 335 w 382"/>
                  <a:gd name="T13" fmla="*/ 364 h 867"/>
                  <a:gd name="T14" fmla="*/ 135 w 382"/>
                  <a:gd name="T15" fmla="*/ 364 h 867"/>
                  <a:gd name="T16" fmla="*/ 135 w 382"/>
                  <a:gd name="T17" fmla="*/ 128 h 867"/>
                  <a:gd name="T18" fmla="*/ 363 w 382"/>
                  <a:gd name="T19" fmla="*/ 128 h 867"/>
                  <a:gd name="T20" fmla="*/ 363 w 382"/>
                  <a:gd name="T21" fmla="*/ 0 h 867"/>
                  <a:gd name="T22" fmla="*/ 0 w 382"/>
                  <a:gd name="T23" fmla="*/ 0 h 867"/>
                  <a:gd name="T24" fmla="*/ 0 w 382"/>
                  <a:gd name="T25"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867">
                    <a:moveTo>
                      <a:pt x="0" y="867"/>
                    </a:moveTo>
                    <a:lnTo>
                      <a:pt x="382" y="867"/>
                    </a:lnTo>
                    <a:lnTo>
                      <a:pt x="382" y="740"/>
                    </a:lnTo>
                    <a:lnTo>
                      <a:pt x="135" y="740"/>
                    </a:lnTo>
                    <a:lnTo>
                      <a:pt x="135" y="490"/>
                    </a:lnTo>
                    <a:lnTo>
                      <a:pt x="335" y="490"/>
                    </a:lnTo>
                    <a:lnTo>
                      <a:pt x="335" y="364"/>
                    </a:lnTo>
                    <a:lnTo>
                      <a:pt x="135" y="364"/>
                    </a:lnTo>
                    <a:lnTo>
                      <a:pt x="135" y="128"/>
                    </a:lnTo>
                    <a:lnTo>
                      <a:pt x="363" y="128"/>
                    </a:lnTo>
                    <a:lnTo>
                      <a:pt x="363" y="0"/>
                    </a:lnTo>
                    <a:lnTo>
                      <a:pt x="0" y="0"/>
                    </a:lnTo>
                    <a:lnTo>
                      <a:pt x="0" y="8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sp>
            <p:nvSpPr>
              <p:cNvPr id="53" name="Freeform 28"/>
              <p:cNvSpPr>
                <a:spLocks noEditPoints="1"/>
              </p:cNvSpPr>
              <p:nvPr/>
            </p:nvSpPr>
            <p:spPr bwMode="auto">
              <a:xfrm>
                <a:off x="4094" y="1719"/>
                <a:ext cx="421" cy="884"/>
              </a:xfrm>
              <a:custGeom>
                <a:avLst/>
                <a:gdLst>
                  <a:gd name="T0" fmla="*/ 88 w 177"/>
                  <a:gd name="T1" fmla="*/ 0 h 371"/>
                  <a:gd name="T2" fmla="*/ 0 w 177"/>
                  <a:gd name="T3" fmla="*/ 96 h 371"/>
                  <a:gd name="T4" fmla="*/ 0 w 177"/>
                  <a:gd name="T5" fmla="*/ 275 h 371"/>
                  <a:gd name="T6" fmla="*/ 88 w 177"/>
                  <a:gd name="T7" fmla="*/ 371 h 371"/>
                  <a:gd name="T8" fmla="*/ 177 w 177"/>
                  <a:gd name="T9" fmla="*/ 275 h 371"/>
                  <a:gd name="T10" fmla="*/ 177 w 177"/>
                  <a:gd name="T11" fmla="*/ 96 h 371"/>
                  <a:gd name="T12" fmla="*/ 88 w 177"/>
                  <a:gd name="T13" fmla="*/ 0 h 371"/>
                  <a:gd name="T14" fmla="*/ 88 w 177"/>
                  <a:gd name="T15" fmla="*/ 317 h 371"/>
                  <a:gd name="T16" fmla="*/ 57 w 177"/>
                  <a:gd name="T17" fmla="*/ 277 h 371"/>
                  <a:gd name="T18" fmla="*/ 57 w 177"/>
                  <a:gd name="T19" fmla="*/ 94 h 371"/>
                  <a:gd name="T20" fmla="*/ 88 w 177"/>
                  <a:gd name="T21" fmla="*/ 53 h 371"/>
                  <a:gd name="T22" fmla="*/ 120 w 177"/>
                  <a:gd name="T23" fmla="*/ 94 h 371"/>
                  <a:gd name="T24" fmla="*/ 120 w 177"/>
                  <a:gd name="T25" fmla="*/ 277 h 371"/>
                  <a:gd name="T26" fmla="*/ 88 w 177"/>
                  <a:gd name="T27" fmla="*/ 317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371">
                    <a:moveTo>
                      <a:pt x="88" y="0"/>
                    </a:moveTo>
                    <a:cubicBezTo>
                      <a:pt x="33" y="0"/>
                      <a:pt x="0" y="36"/>
                      <a:pt x="0" y="96"/>
                    </a:cubicBezTo>
                    <a:cubicBezTo>
                      <a:pt x="0" y="275"/>
                      <a:pt x="0" y="275"/>
                      <a:pt x="0" y="275"/>
                    </a:cubicBezTo>
                    <a:cubicBezTo>
                      <a:pt x="0" y="335"/>
                      <a:pt x="33" y="371"/>
                      <a:pt x="88" y="371"/>
                    </a:cubicBezTo>
                    <a:cubicBezTo>
                      <a:pt x="144" y="371"/>
                      <a:pt x="177" y="335"/>
                      <a:pt x="177" y="275"/>
                    </a:cubicBezTo>
                    <a:cubicBezTo>
                      <a:pt x="177" y="96"/>
                      <a:pt x="177" y="96"/>
                      <a:pt x="177" y="96"/>
                    </a:cubicBezTo>
                    <a:cubicBezTo>
                      <a:pt x="177" y="35"/>
                      <a:pt x="145" y="0"/>
                      <a:pt x="88" y="0"/>
                    </a:cubicBezTo>
                    <a:close/>
                    <a:moveTo>
                      <a:pt x="88" y="317"/>
                    </a:moveTo>
                    <a:cubicBezTo>
                      <a:pt x="75" y="317"/>
                      <a:pt x="57" y="313"/>
                      <a:pt x="57" y="277"/>
                    </a:cubicBezTo>
                    <a:cubicBezTo>
                      <a:pt x="57" y="94"/>
                      <a:pt x="57" y="94"/>
                      <a:pt x="57" y="94"/>
                    </a:cubicBezTo>
                    <a:cubicBezTo>
                      <a:pt x="57" y="53"/>
                      <a:pt x="81" y="53"/>
                      <a:pt x="88" y="53"/>
                    </a:cubicBezTo>
                    <a:cubicBezTo>
                      <a:pt x="102" y="53"/>
                      <a:pt x="120" y="58"/>
                      <a:pt x="120" y="94"/>
                    </a:cubicBezTo>
                    <a:cubicBezTo>
                      <a:pt x="120" y="277"/>
                      <a:pt x="120" y="277"/>
                      <a:pt x="120" y="277"/>
                    </a:cubicBezTo>
                    <a:cubicBezTo>
                      <a:pt x="120" y="313"/>
                      <a:pt x="102" y="317"/>
                      <a:pt x="88" y="3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1000"/>
                                        <p:tgtEl>
                                          <p:spTgt spid="47"/>
                                        </p:tgtEl>
                                      </p:cBhvr>
                                    </p:animEffect>
                                    <p:anim calcmode="lin" valueType="num">
                                      <p:cBhvr>
                                        <p:cTn id="19" dur="1000" fill="hold"/>
                                        <p:tgtEl>
                                          <p:spTgt spid="47"/>
                                        </p:tgtEl>
                                        <p:attrNameLst>
                                          <p:attrName>ppt_x</p:attrName>
                                        </p:attrNameLst>
                                      </p:cBhvr>
                                      <p:tavLst>
                                        <p:tav tm="0">
                                          <p:val>
                                            <p:strVal val="#ppt_x"/>
                                          </p:val>
                                        </p:tav>
                                        <p:tav tm="100000">
                                          <p:val>
                                            <p:strVal val="#ppt_x"/>
                                          </p:val>
                                        </p:tav>
                                      </p:tavLst>
                                    </p:anim>
                                    <p:anim calcmode="lin" valueType="num">
                                      <p:cBhvr>
                                        <p:cTn id="2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p:cTn id="44" dur="1000" fill="hold"/>
                                        <p:tgtEl>
                                          <p:spTgt spid="24"/>
                                        </p:tgtEl>
                                        <p:attrNameLst>
                                          <p:attrName>ppt_w</p:attrName>
                                        </p:attrNameLst>
                                      </p:cBhvr>
                                      <p:tavLst>
                                        <p:tav tm="0">
                                          <p:val>
                                            <p:fltVal val="0"/>
                                          </p:val>
                                        </p:tav>
                                        <p:tav tm="100000">
                                          <p:val>
                                            <p:strVal val="#ppt_w"/>
                                          </p:val>
                                        </p:tav>
                                      </p:tavLst>
                                    </p:anim>
                                    <p:anim calcmode="lin" valueType="num">
                                      <p:cBhvr>
                                        <p:cTn id="45" dur="1000" fill="hold"/>
                                        <p:tgtEl>
                                          <p:spTgt spid="24"/>
                                        </p:tgtEl>
                                        <p:attrNameLst>
                                          <p:attrName>ppt_h</p:attrName>
                                        </p:attrNameLst>
                                      </p:cBhvr>
                                      <p:tavLst>
                                        <p:tav tm="0">
                                          <p:val>
                                            <p:fltVal val="0"/>
                                          </p:val>
                                        </p:tav>
                                        <p:tav tm="100000">
                                          <p:val>
                                            <p:strVal val="#ppt_h"/>
                                          </p:val>
                                        </p:tav>
                                      </p:tavLst>
                                    </p:anim>
                                    <p:anim calcmode="lin" valueType="num">
                                      <p:cBhvr>
                                        <p:cTn id="46" dur="1000" fill="hold"/>
                                        <p:tgtEl>
                                          <p:spTgt spid="24"/>
                                        </p:tgtEl>
                                        <p:attrNameLst>
                                          <p:attrName>style.rotation</p:attrName>
                                        </p:attrNameLst>
                                      </p:cBhvr>
                                      <p:tavLst>
                                        <p:tav tm="0">
                                          <p:val>
                                            <p:fltVal val="90"/>
                                          </p:val>
                                        </p:tav>
                                        <p:tav tm="100000">
                                          <p:val>
                                            <p:fltVal val="0"/>
                                          </p:val>
                                        </p:tav>
                                      </p:tavLst>
                                    </p:anim>
                                    <p:animEffect transition="in" filter="fade">
                                      <p:cBhvr>
                                        <p:cTn id="47" dur="1000"/>
                                        <p:tgtEl>
                                          <p:spTgt spid="24"/>
                                        </p:tgtEl>
                                      </p:cBhvr>
                                    </p:animEffect>
                                  </p:childTnLst>
                                </p:cTn>
                              </p:par>
                              <p:par>
                                <p:cTn id="48" presetID="31" presetClass="entr" presetSubtype="0"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1000" fill="hold"/>
                                        <p:tgtEl>
                                          <p:spTgt spid="25"/>
                                        </p:tgtEl>
                                        <p:attrNameLst>
                                          <p:attrName>ppt_w</p:attrName>
                                        </p:attrNameLst>
                                      </p:cBhvr>
                                      <p:tavLst>
                                        <p:tav tm="0">
                                          <p:val>
                                            <p:fltVal val="0"/>
                                          </p:val>
                                        </p:tav>
                                        <p:tav tm="100000">
                                          <p:val>
                                            <p:strVal val="#ppt_w"/>
                                          </p:val>
                                        </p:tav>
                                      </p:tavLst>
                                    </p:anim>
                                    <p:anim calcmode="lin" valueType="num">
                                      <p:cBhvr>
                                        <p:cTn id="51" dur="1000" fill="hold"/>
                                        <p:tgtEl>
                                          <p:spTgt spid="25"/>
                                        </p:tgtEl>
                                        <p:attrNameLst>
                                          <p:attrName>ppt_h</p:attrName>
                                        </p:attrNameLst>
                                      </p:cBhvr>
                                      <p:tavLst>
                                        <p:tav tm="0">
                                          <p:val>
                                            <p:fltVal val="0"/>
                                          </p:val>
                                        </p:tav>
                                        <p:tav tm="100000">
                                          <p:val>
                                            <p:strVal val="#ppt_h"/>
                                          </p:val>
                                        </p:tav>
                                      </p:tavLst>
                                    </p:anim>
                                    <p:anim calcmode="lin" valueType="num">
                                      <p:cBhvr>
                                        <p:cTn id="52" dur="1000" fill="hold"/>
                                        <p:tgtEl>
                                          <p:spTgt spid="25"/>
                                        </p:tgtEl>
                                        <p:attrNameLst>
                                          <p:attrName>style.rotation</p:attrName>
                                        </p:attrNameLst>
                                      </p:cBhvr>
                                      <p:tavLst>
                                        <p:tav tm="0">
                                          <p:val>
                                            <p:fltVal val="90"/>
                                          </p:val>
                                        </p:tav>
                                        <p:tav tm="100000">
                                          <p:val>
                                            <p:fltVal val="0"/>
                                          </p:val>
                                        </p:tav>
                                      </p:tavLst>
                                    </p:anim>
                                    <p:animEffect transition="in" filter="fade">
                                      <p:cBhvr>
                                        <p:cTn id="53" dur="1000"/>
                                        <p:tgtEl>
                                          <p:spTgt spid="25"/>
                                        </p:tgtEl>
                                      </p:cBhvr>
                                    </p:animEffect>
                                  </p:childTnLst>
                                </p:cTn>
                              </p:par>
                              <p:par>
                                <p:cTn id="54" presetID="31" presetClass="entr" presetSubtype="0" fill="hold"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p:cTn id="56" dur="1000" fill="hold"/>
                                        <p:tgtEl>
                                          <p:spTgt spid="26"/>
                                        </p:tgtEl>
                                        <p:attrNameLst>
                                          <p:attrName>ppt_w</p:attrName>
                                        </p:attrNameLst>
                                      </p:cBhvr>
                                      <p:tavLst>
                                        <p:tav tm="0">
                                          <p:val>
                                            <p:fltVal val="0"/>
                                          </p:val>
                                        </p:tav>
                                        <p:tav tm="100000">
                                          <p:val>
                                            <p:strVal val="#ppt_w"/>
                                          </p:val>
                                        </p:tav>
                                      </p:tavLst>
                                    </p:anim>
                                    <p:anim calcmode="lin" valueType="num">
                                      <p:cBhvr>
                                        <p:cTn id="57" dur="1000" fill="hold"/>
                                        <p:tgtEl>
                                          <p:spTgt spid="26"/>
                                        </p:tgtEl>
                                        <p:attrNameLst>
                                          <p:attrName>ppt_h</p:attrName>
                                        </p:attrNameLst>
                                      </p:cBhvr>
                                      <p:tavLst>
                                        <p:tav tm="0">
                                          <p:val>
                                            <p:fltVal val="0"/>
                                          </p:val>
                                        </p:tav>
                                        <p:tav tm="100000">
                                          <p:val>
                                            <p:strVal val="#ppt_h"/>
                                          </p:val>
                                        </p:tav>
                                      </p:tavLst>
                                    </p:anim>
                                    <p:anim calcmode="lin" valueType="num">
                                      <p:cBhvr>
                                        <p:cTn id="58" dur="1000" fill="hold"/>
                                        <p:tgtEl>
                                          <p:spTgt spid="26"/>
                                        </p:tgtEl>
                                        <p:attrNameLst>
                                          <p:attrName>style.rotation</p:attrName>
                                        </p:attrNameLst>
                                      </p:cBhvr>
                                      <p:tavLst>
                                        <p:tav tm="0">
                                          <p:val>
                                            <p:fltVal val="90"/>
                                          </p:val>
                                        </p:tav>
                                        <p:tav tm="100000">
                                          <p:val>
                                            <p:fltVal val="0"/>
                                          </p:val>
                                        </p:tav>
                                      </p:tavLst>
                                    </p:anim>
                                    <p:animEffect transition="in" filter="fade">
                                      <p:cBhvr>
                                        <p:cTn id="59" dur="1000"/>
                                        <p:tgtEl>
                                          <p:spTgt spid="26"/>
                                        </p:tgtEl>
                                      </p:cBhvr>
                                    </p:animEffect>
                                  </p:childTnLst>
                                </p:cTn>
                              </p:par>
                              <p:par>
                                <p:cTn id="60" presetID="31" presetClass="entr" presetSubtype="0" fill="hold" nodeType="with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fltVal val="0"/>
                                          </p:val>
                                        </p:tav>
                                        <p:tav tm="100000">
                                          <p:val>
                                            <p:strVal val="#ppt_w"/>
                                          </p:val>
                                        </p:tav>
                                      </p:tavLst>
                                    </p:anim>
                                    <p:anim calcmode="lin" valueType="num">
                                      <p:cBhvr>
                                        <p:cTn id="63" dur="1000" fill="hold"/>
                                        <p:tgtEl>
                                          <p:spTgt spid="31"/>
                                        </p:tgtEl>
                                        <p:attrNameLst>
                                          <p:attrName>ppt_h</p:attrName>
                                        </p:attrNameLst>
                                      </p:cBhvr>
                                      <p:tavLst>
                                        <p:tav tm="0">
                                          <p:val>
                                            <p:fltVal val="0"/>
                                          </p:val>
                                        </p:tav>
                                        <p:tav tm="100000">
                                          <p:val>
                                            <p:strVal val="#ppt_h"/>
                                          </p:val>
                                        </p:tav>
                                      </p:tavLst>
                                    </p:anim>
                                    <p:anim calcmode="lin" valueType="num">
                                      <p:cBhvr>
                                        <p:cTn id="64" dur="1000" fill="hold"/>
                                        <p:tgtEl>
                                          <p:spTgt spid="31"/>
                                        </p:tgtEl>
                                        <p:attrNameLst>
                                          <p:attrName>style.rotation</p:attrName>
                                        </p:attrNameLst>
                                      </p:cBhvr>
                                      <p:tavLst>
                                        <p:tav tm="0">
                                          <p:val>
                                            <p:fltVal val="90"/>
                                          </p:val>
                                        </p:tav>
                                        <p:tav tm="100000">
                                          <p:val>
                                            <p:fltVal val="0"/>
                                          </p:val>
                                        </p:tav>
                                      </p:tavLst>
                                    </p:anim>
                                    <p:animEffect transition="in" filter="fade">
                                      <p:cBhvr>
                                        <p:cTn id="65" dur="1000"/>
                                        <p:tgtEl>
                                          <p:spTgt spid="31"/>
                                        </p:tgtEl>
                                      </p:cBhvr>
                                    </p:animEffect>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fade">
                                      <p:cBhvr>
                                        <p:cTn id="70" dur="1000"/>
                                        <p:tgtEl>
                                          <p:spTgt spid="46"/>
                                        </p:tgtEl>
                                      </p:cBhvr>
                                    </p:animEffect>
                                    <p:anim calcmode="lin" valueType="num">
                                      <p:cBhvr>
                                        <p:cTn id="71" dur="1000" fill="hold"/>
                                        <p:tgtEl>
                                          <p:spTgt spid="46"/>
                                        </p:tgtEl>
                                        <p:attrNameLst>
                                          <p:attrName>ppt_x</p:attrName>
                                        </p:attrNameLst>
                                      </p:cBhvr>
                                      <p:tavLst>
                                        <p:tav tm="0">
                                          <p:val>
                                            <p:strVal val="#ppt_x"/>
                                          </p:val>
                                        </p:tav>
                                        <p:tav tm="100000">
                                          <p:val>
                                            <p:strVal val="#ppt_x"/>
                                          </p:val>
                                        </p:tav>
                                      </p:tavLst>
                                    </p:anim>
                                    <p:anim calcmode="lin" valueType="num">
                                      <p:cBhvr>
                                        <p:cTn id="72" dur="1000" fill="hold"/>
                                        <p:tgtEl>
                                          <p:spTgt spid="46"/>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1000"/>
                                        <p:tgtEl>
                                          <p:spTgt spid="36"/>
                                        </p:tgtEl>
                                      </p:cBhvr>
                                    </p:animEffect>
                                    <p:anim calcmode="lin" valueType="num">
                                      <p:cBhvr>
                                        <p:cTn id="76" dur="1000" fill="hold"/>
                                        <p:tgtEl>
                                          <p:spTgt spid="36"/>
                                        </p:tgtEl>
                                        <p:attrNameLst>
                                          <p:attrName>ppt_x</p:attrName>
                                        </p:attrNameLst>
                                      </p:cBhvr>
                                      <p:tavLst>
                                        <p:tav tm="0">
                                          <p:val>
                                            <p:strVal val="#ppt_x"/>
                                          </p:val>
                                        </p:tav>
                                        <p:tav tm="100000">
                                          <p:val>
                                            <p:strVal val="#ppt_x"/>
                                          </p:val>
                                        </p:tav>
                                      </p:tavLst>
                                    </p:anim>
                                    <p:anim calcmode="lin" valueType="num">
                                      <p:cBhvr>
                                        <p:cTn id="77" dur="1000" fill="hold"/>
                                        <p:tgtEl>
                                          <p:spTgt spid="36"/>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1000"/>
                                        <p:tgtEl>
                                          <p:spTgt spid="45"/>
                                        </p:tgtEl>
                                      </p:cBhvr>
                                    </p:animEffect>
                                    <p:anim calcmode="lin" valueType="num">
                                      <p:cBhvr>
                                        <p:cTn id="81" dur="1000" fill="hold"/>
                                        <p:tgtEl>
                                          <p:spTgt spid="45"/>
                                        </p:tgtEl>
                                        <p:attrNameLst>
                                          <p:attrName>ppt_x</p:attrName>
                                        </p:attrNameLst>
                                      </p:cBhvr>
                                      <p:tavLst>
                                        <p:tav tm="0">
                                          <p:val>
                                            <p:strVal val="#ppt_x"/>
                                          </p:val>
                                        </p:tav>
                                        <p:tav tm="100000">
                                          <p:val>
                                            <p:strVal val="#ppt_x"/>
                                          </p:val>
                                        </p:tav>
                                      </p:tavLst>
                                    </p:anim>
                                    <p:anim calcmode="lin" valueType="num">
                                      <p:cBhvr>
                                        <p:cTn id="82" dur="1000" fill="hold"/>
                                        <p:tgtEl>
                                          <p:spTgt spid="45"/>
                                        </p:tgtEl>
                                        <p:attrNameLst>
                                          <p:attrName>ppt_y</p:attrName>
                                        </p:attrNameLst>
                                      </p:cBhvr>
                                      <p:tavLst>
                                        <p:tav tm="0">
                                          <p:val>
                                            <p:strVal val="#ppt_y+.1"/>
                                          </p:val>
                                        </p:tav>
                                        <p:tav tm="100000">
                                          <p:val>
                                            <p:strVal val="#ppt_y"/>
                                          </p:val>
                                        </p:tav>
                                      </p:tavLst>
                                    </p:anim>
                                  </p:childTnLst>
                                </p:cTn>
                              </p:par>
                              <p:par>
                                <p:cTn id="83" presetID="42" presetClass="entr" presetSubtype="0" fill="hold" nodeType="with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fade">
                                      <p:cBhvr>
                                        <p:cTn id="85" dur="1000"/>
                                        <p:tgtEl>
                                          <p:spTgt spid="34"/>
                                        </p:tgtEl>
                                      </p:cBhvr>
                                    </p:animEffect>
                                    <p:anim calcmode="lin" valueType="num">
                                      <p:cBhvr>
                                        <p:cTn id="86" dur="1000" fill="hold"/>
                                        <p:tgtEl>
                                          <p:spTgt spid="34"/>
                                        </p:tgtEl>
                                        <p:attrNameLst>
                                          <p:attrName>ppt_x</p:attrName>
                                        </p:attrNameLst>
                                      </p:cBhvr>
                                      <p:tavLst>
                                        <p:tav tm="0">
                                          <p:val>
                                            <p:strVal val="#ppt_x"/>
                                          </p:val>
                                        </p:tav>
                                        <p:tav tm="100000">
                                          <p:val>
                                            <p:strVal val="#ppt_x"/>
                                          </p:val>
                                        </p:tav>
                                      </p:tavLst>
                                    </p:anim>
                                    <p:anim calcmode="lin" valueType="num">
                                      <p:cBhvr>
                                        <p:cTn id="87"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9" grpId="0" animBg="1"/>
      <p:bldP spid="20" grpId="0" animBg="1"/>
      <p:bldP spid="21" grpId="0" animBg="1"/>
      <p:bldP spid="22" grpId="0" animBg="1"/>
      <p:bldP spid="2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3"/>
          <p:cNvSpPr>
            <a:spLocks noChangeArrowheads="1"/>
          </p:cNvSpPr>
          <p:nvPr/>
        </p:nvSpPr>
        <p:spPr bwMode="auto">
          <a:xfrm>
            <a:off x="152552" y="196870"/>
            <a:ext cx="2423253"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1800" b="1" dirty="0">
                <a:solidFill>
                  <a:srgbClr val="000000"/>
                </a:solidFill>
                <a:latin typeface="微软雅黑" panose="020B0503020204020204" pitchFamily="34" charset="-122"/>
                <a:ea typeface="微软雅黑" panose="020B0503020204020204" pitchFamily="34" charset="-122"/>
              </a:rPr>
              <a:t>能力提升计划</a:t>
            </a:r>
          </a:p>
        </p:txBody>
      </p:sp>
      <p:grpSp>
        <p:nvGrpSpPr>
          <p:cNvPr id="28" name="组合 27"/>
          <p:cNvGrpSpPr/>
          <p:nvPr/>
        </p:nvGrpSpPr>
        <p:grpSpPr>
          <a:xfrm rot="16200000">
            <a:off x="-72602" y="294246"/>
            <a:ext cx="288028" cy="162280"/>
            <a:chOff x="4355980" y="615740"/>
            <a:chExt cx="432044" cy="243422"/>
          </a:xfrm>
          <a:solidFill>
            <a:srgbClr val="C00000"/>
          </a:solidFill>
        </p:grpSpPr>
        <p:sp>
          <p:nvSpPr>
            <p:cNvPr id="29" name="等腰三角形 28"/>
            <p:cNvSpPr/>
            <p:nvPr/>
          </p:nvSpPr>
          <p:spPr>
            <a:xfrm rot="10800000">
              <a:off x="4508086" y="629616"/>
              <a:ext cx="144014" cy="124150"/>
            </a:xfrm>
            <a:prstGeom prst="triangle">
              <a:avLst/>
            </a:pr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30" name="任意多边形 29"/>
            <p:cNvSpPr/>
            <p:nvPr/>
          </p:nvSpPr>
          <p:spPr>
            <a:xfrm>
              <a:off x="4355980" y="615740"/>
              <a:ext cx="432044" cy="243422"/>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grpFill/>
            <a:ln w="9525">
              <a:solidFill>
                <a:srgbClr val="C0000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latin typeface="+mn-ea"/>
              </a:endParaRPr>
            </a:p>
          </p:txBody>
        </p:sp>
      </p:grpSp>
      <p:sp>
        <p:nvSpPr>
          <p:cNvPr id="138" name="任意多边形 137"/>
          <p:cNvSpPr/>
          <p:nvPr/>
        </p:nvSpPr>
        <p:spPr bwMode="auto">
          <a:xfrm>
            <a:off x="4188529" y="843557"/>
            <a:ext cx="759335" cy="4299942"/>
          </a:xfrm>
          <a:custGeom>
            <a:avLst/>
            <a:gdLst>
              <a:gd name="connsiteX0" fmla="*/ 379398 w 759335"/>
              <a:gd name="connsiteY0" fmla="*/ 0 h 4299942"/>
              <a:gd name="connsiteX1" fmla="*/ 427935 w 759335"/>
              <a:gd name="connsiteY1" fmla="*/ 21630 h 4299942"/>
              <a:gd name="connsiteX2" fmla="*/ 745044 w 759335"/>
              <a:gd name="connsiteY2" fmla="*/ 339318 h 4299942"/>
              <a:gd name="connsiteX3" fmla="*/ 759335 w 759335"/>
              <a:gd name="connsiteY3" fmla="*/ 371222 h 4299942"/>
              <a:gd name="connsiteX4" fmla="*/ 716731 w 759335"/>
              <a:gd name="connsiteY4" fmla="*/ 413940 h 4299942"/>
              <a:gd name="connsiteX5" fmla="*/ 713764 w 759335"/>
              <a:gd name="connsiteY5" fmla="*/ 413670 h 4299942"/>
              <a:gd name="connsiteX6" fmla="*/ 653632 w 759335"/>
              <a:gd name="connsiteY6" fmla="*/ 413940 h 4299942"/>
              <a:gd name="connsiteX7" fmla="*/ 653363 w 759335"/>
              <a:gd name="connsiteY7" fmla="*/ 413940 h 4299942"/>
              <a:gd name="connsiteX8" fmla="*/ 642307 w 759335"/>
              <a:gd name="connsiteY8" fmla="*/ 424755 h 4299942"/>
              <a:gd name="connsiteX9" fmla="*/ 642307 w 759335"/>
              <a:gd name="connsiteY9" fmla="*/ 425026 h 4299942"/>
              <a:gd name="connsiteX10" fmla="*/ 642307 w 759335"/>
              <a:gd name="connsiteY10" fmla="*/ 576064 h 4299942"/>
              <a:gd name="connsiteX11" fmla="*/ 642307 w 759335"/>
              <a:gd name="connsiteY11" fmla="*/ 648072 h 4299942"/>
              <a:gd name="connsiteX12" fmla="*/ 642307 w 759335"/>
              <a:gd name="connsiteY12" fmla="*/ 2952328 h 4299942"/>
              <a:gd name="connsiteX13" fmla="*/ 642307 w 759335"/>
              <a:gd name="connsiteY13" fmla="*/ 3407266 h 4299942"/>
              <a:gd name="connsiteX14" fmla="*/ 642307 w 759335"/>
              <a:gd name="connsiteY14" fmla="*/ 3816424 h 4299942"/>
              <a:gd name="connsiteX15" fmla="*/ 642307 w 759335"/>
              <a:gd name="connsiteY15" fmla="*/ 3888432 h 4299942"/>
              <a:gd name="connsiteX16" fmla="*/ 642307 w 759335"/>
              <a:gd name="connsiteY16" fmla="*/ 4299942 h 4299942"/>
              <a:gd name="connsiteX17" fmla="*/ 118647 w 759335"/>
              <a:gd name="connsiteY17" fmla="*/ 4299942 h 4299942"/>
              <a:gd name="connsiteX18" fmla="*/ 118647 w 759335"/>
              <a:gd name="connsiteY18" fmla="*/ 3888432 h 4299942"/>
              <a:gd name="connsiteX19" fmla="*/ 118647 w 759335"/>
              <a:gd name="connsiteY19" fmla="*/ 3816424 h 4299942"/>
              <a:gd name="connsiteX20" fmla="*/ 118647 w 759335"/>
              <a:gd name="connsiteY20" fmla="*/ 3407266 h 4299942"/>
              <a:gd name="connsiteX21" fmla="*/ 118647 w 759335"/>
              <a:gd name="connsiteY21" fmla="*/ 2952328 h 4299942"/>
              <a:gd name="connsiteX22" fmla="*/ 118647 w 759335"/>
              <a:gd name="connsiteY22" fmla="*/ 648072 h 4299942"/>
              <a:gd name="connsiteX23" fmla="*/ 118647 w 759335"/>
              <a:gd name="connsiteY23" fmla="*/ 576064 h 4299942"/>
              <a:gd name="connsiteX24" fmla="*/ 118647 w 759335"/>
              <a:gd name="connsiteY24" fmla="*/ 425296 h 4299942"/>
              <a:gd name="connsiteX25" fmla="*/ 118647 w 759335"/>
              <a:gd name="connsiteY25" fmla="*/ 425026 h 4299942"/>
              <a:gd name="connsiteX26" fmla="*/ 107591 w 759335"/>
              <a:gd name="connsiteY26" fmla="*/ 413940 h 4299942"/>
              <a:gd name="connsiteX27" fmla="*/ 107321 w 759335"/>
              <a:gd name="connsiteY27" fmla="*/ 413940 h 4299942"/>
              <a:gd name="connsiteX28" fmla="*/ 107052 w 759335"/>
              <a:gd name="connsiteY28" fmla="*/ 413940 h 4299942"/>
              <a:gd name="connsiteX29" fmla="*/ 43684 w 759335"/>
              <a:gd name="connsiteY29" fmla="*/ 413940 h 4299942"/>
              <a:gd name="connsiteX30" fmla="*/ 42605 w 759335"/>
              <a:gd name="connsiteY30" fmla="*/ 413940 h 4299942"/>
              <a:gd name="connsiteX31" fmla="*/ 0 w 759335"/>
              <a:gd name="connsiteY31" fmla="*/ 371222 h 4299942"/>
              <a:gd name="connsiteX32" fmla="*/ 12674 w 759335"/>
              <a:gd name="connsiteY32" fmla="*/ 340669 h 4299942"/>
              <a:gd name="connsiteX33" fmla="*/ 333288 w 759335"/>
              <a:gd name="connsiteY33" fmla="*/ 19197 h 4299942"/>
              <a:gd name="connsiteX34" fmla="*/ 379398 w 759335"/>
              <a:gd name="connsiteY34" fmla="*/ 0 h 429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759335" h="4299942">
                <a:moveTo>
                  <a:pt x="379398" y="0"/>
                </a:moveTo>
                <a:cubicBezTo>
                  <a:pt x="398813" y="0"/>
                  <a:pt x="416071" y="8382"/>
                  <a:pt x="427935" y="21630"/>
                </a:cubicBezTo>
                <a:lnTo>
                  <a:pt x="745044" y="339318"/>
                </a:lnTo>
                <a:cubicBezTo>
                  <a:pt x="753673" y="347158"/>
                  <a:pt x="759335" y="358514"/>
                  <a:pt x="759335" y="371222"/>
                </a:cubicBezTo>
                <a:cubicBezTo>
                  <a:pt x="759335" y="394744"/>
                  <a:pt x="740190" y="413940"/>
                  <a:pt x="716731" y="413940"/>
                </a:cubicBezTo>
                <a:cubicBezTo>
                  <a:pt x="715652" y="413940"/>
                  <a:pt x="714843" y="413940"/>
                  <a:pt x="713764" y="413670"/>
                </a:cubicBezTo>
                <a:lnTo>
                  <a:pt x="653632" y="413940"/>
                </a:lnTo>
                <a:lnTo>
                  <a:pt x="653363" y="413940"/>
                </a:lnTo>
                <a:cubicBezTo>
                  <a:pt x="647161" y="413940"/>
                  <a:pt x="642307" y="418807"/>
                  <a:pt x="642307" y="424755"/>
                </a:cubicBezTo>
                <a:lnTo>
                  <a:pt x="642307" y="425026"/>
                </a:lnTo>
                <a:lnTo>
                  <a:pt x="642307" y="576064"/>
                </a:lnTo>
                <a:lnTo>
                  <a:pt x="642307" y="648072"/>
                </a:lnTo>
                <a:lnTo>
                  <a:pt x="642307" y="2952328"/>
                </a:lnTo>
                <a:lnTo>
                  <a:pt x="642307" y="3407266"/>
                </a:lnTo>
                <a:lnTo>
                  <a:pt x="642307" y="3816424"/>
                </a:lnTo>
                <a:lnTo>
                  <a:pt x="642307" y="3888432"/>
                </a:lnTo>
                <a:lnTo>
                  <a:pt x="642307" y="4299942"/>
                </a:lnTo>
                <a:lnTo>
                  <a:pt x="118647" y="4299942"/>
                </a:lnTo>
                <a:lnTo>
                  <a:pt x="118647" y="3888432"/>
                </a:lnTo>
                <a:lnTo>
                  <a:pt x="118647" y="3816424"/>
                </a:lnTo>
                <a:lnTo>
                  <a:pt x="118647" y="3407266"/>
                </a:lnTo>
                <a:lnTo>
                  <a:pt x="118647" y="2952328"/>
                </a:lnTo>
                <a:lnTo>
                  <a:pt x="118647" y="648072"/>
                </a:lnTo>
                <a:lnTo>
                  <a:pt x="118647" y="576064"/>
                </a:lnTo>
                <a:lnTo>
                  <a:pt x="118647" y="425296"/>
                </a:lnTo>
                <a:lnTo>
                  <a:pt x="118647" y="425026"/>
                </a:lnTo>
                <a:cubicBezTo>
                  <a:pt x="118647" y="418807"/>
                  <a:pt x="113523" y="413940"/>
                  <a:pt x="107591" y="413940"/>
                </a:cubicBezTo>
                <a:lnTo>
                  <a:pt x="107321" y="413940"/>
                </a:lnTo>
                <a:lnTo>
                  <a:pt x="107052" y="413940"/>
                </a:lnTo>
                <a:lnTo>
                  <a:pt x="43684" y="413940"/>
                </a:lnTo>
                <a:lnTo>
                  <a:pt x="42605" y="413940"/>
                </a:lnTo>
                <a:cubicBezTo>
                  <a:pt x="18876" y="413940"/>
                  <a:pt x="0" y="394744"/>
                  <a:pt x="0" y="371222"/>
                </a:cubicBezTo>
                <a:cubicBezTo>
                  <a:pt x="0" y="359325"/>
                  <a:pt x="4854" y="348510"/>
                  <a:pt x="12674" y="340669"/>
                </a:cubicBezTo>
                <a:lnTo>
                  <a:pt x="333288" y="19197"/>
                </a:lnTo>
                <a:cubicBezTo>
                  <a:pt x="345153" y="7300"/>
                  <a:pt x="361601" y="0"/>
                  <a:pt x="379398" y="0"/>
                </a:cubicBezTo>
                <a:close/>
              </a:path>
            </a:pathLst>
          </a:custGeom>
          <a:solidFill>
            <a:srgbClr val="002060"/>
          </a:solidFill>
          <a:ln w="25400" cap="flat" cmpd="sng" algn="ctr">
            <a:noFill/>
            <a:prstDash val="solid"/>
          </a:ln>
          <a:effectLst/>
        </p:spPr>
        <p:txBody>
          <a:bodyPr rot="0" spcFirstLastPara="0" vert="horz" wrap="square" lIns="91440" tIns="45720" rIns="91440" bIns="45720" numCol="1" spcCol="0" rtlCol="0" fromWordArt="0" anchor="ctr" anchorCtr="0" forceAA="0" compatLnSpc="1">
            <a:no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39" name="组合 138"/>
          <p:cNvGrpSpPr/>
          <p:nvPr/>
        </p:nvGrpSpPr>
        <p:grpSpPr>
          <a:xfrm>
            <a:off x="650883" y="1102063"/>
            <a:ext cx="3579056" cy="4041437"/>
            <a:chOff x="654687" y="1102064"/>
            <a:chExt cx="3579056" cy="4041437"/>
          </a:xfrm>
        </p:grpSpPr>
        <p:grpSp>
          <p:nvGrpSpPr>
            <p:cNvPr id="178" name="组合 177"/>
            <p:cNvGrpSpPr/>
            <p:nvPr/>
          </p:nvGrpSpPr>
          <p:grpSpPr>
            <a:xfrm>
              <a:off x="1259632" y="1102064"/>
              <a:ext cx="2136766" cy="531148"/>
              <a:chOff x="1259632" y="1102064"/>
              <a:chExt cx="2136766" cy="531148"/>
            </a:xfrm>
          </p:grpSpPr>
          <p:sp>
            <p:nvSpPr>
              <p:cNvPr id="181" name="圆角矩形 180"/>
              <p:cNvSpPr/>
              <p:nvPr/>
            </p:nvSpPr>
            <p:spPr>
              <a:xfrm>
                <a:off x="1259632" y="1102064"/>
                <a:ext cx="2136766" cy="531148"/>
              </a:xfrm>
              <a:prstGeom prst="roundRect">
                <a:avLst>
                  <a:gd name="adj" fmla="val 50000"/>
                </a:avLst>
              </a:prstGeom>
              <a:solidFill>
                <a:srgbClr val="002060"/>
              </a:solidFill>
              <a:ln w="25400" cap="flat" cmpd="sng" algn="ctr">
                <a:solidFill>
                  <a:srgbClr val="002060"/>
                </a:solidFill>
                <a:prstDash val="solid"/>
              </a:ln>
              <a:effectLst>
                <a:outerShdw blurRad="228600" dist="228600" dir="5400000" algn="tr" rotWithShape="0">
                  <a:prstClr val="black">
                    <a:alpha val="30000"/>
                  </a:prstClr>
                </a:outerShdw>
              </a:effectLst>
            </p:spPr>
            <p:txBody>
              <a:bodyPr wrap="square" rtlCol="0" anchor="ctr">
                <a:no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2" name="矩形 181"/>
              <p:cNvSpPr>
                <a:spLocks noChangeArrowheads="1"/>
              </p:cNvSpPr>
              <p:nvPr/>
            </p:nvSpPr>
            <p:spPr bwMode="auto">
              <a:xfrm>
                <a:off x="1979712" y="1190380"/>
                <a:ext cx="1238309" cy="3183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all"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部门提升</a:t>
                </a:r>
                <a:endParaRPr kumimoji="0" lang="en-US" altLang="zh-CN" sz="2200" b="1" i="0" u="none" strike="noStrike" kern="0" cap="all"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183" name="组合 182"/>
              <p:cNvGrpSpPr/>
              <p:nvPr/>
            </p:nvGrpSpPr>
            <p:grpSpPr>
              <a:xfrm>
                <a:off x="1475647" y="1252121"/>
                <a:ext cx="397945" cy="231034"/>
                <a:chOff x="5037990" y="1963784"/>
                <a:chExt cx="552270" cy="320630"/>
              </a:xfrm>
              <a:solidFill>
                <a:sysClr val="window" lastClr="FFFFFF">
                  <a:lumMod val="75000"/>
                </a:sysClr>
              </a:solidFill>
            </p:grpSpPr>
            <p:sp>
              <p:nvSpPr>
                <p:cNvPr id="184" name="Freeform 433"/>
                <p:cNvSpPr/>
                <p:nvPr/>
              </p:nvSpPr>
              <p:spPr bwMode="auto">
                <a:xfrm>
                  <a:off x="5433731" y="2051515"/>
                  <a:ext cx="156529" cy="232899"/>
                </a:xfrm>
                <a:custGeom>
                  <a:avLst/>
                  <a:gdLst>
                    <a:gd name="T0" fmla="*/ 762 w 1240"/>
                    <a:gd name="T1" fmla="*/ 823 h 1847"/>
                    <a:gd name="T2" fmla="*/ 817 w 1240"/>
                    <a:gd name="T3" fmla="*/ 766 h 1847"/>
                    <a:gd name="T4" fmla="*/ 863 w 1240"/>
                    <a:gd name="T5" fmla="*/ 700 h 1847"/>
                    <a:gd name="T6" fmla="*/ 897 w 1240"/>
                    <a:gd name="T7" fmla="*/ 627 h 1847"/>
                    <a:gd name="T8" fmla="*/ 918 w 1240"/>
                    <a:gd name="T9" fmla="*/ 548 h 1847"/>
                    <a:gd name="T10" fmla="*/ 925 w 1240"/>
                    <a:gd name="T11" fmla="*/ 464 h 1847"/>
                    <a:gd name="T12" fmla="*/ 923 w 1240"/>
                    <a:gd name="T13" fmla="*/ 417 h 1847"/>
                    <a:gd name="T14" fmla="*/ 911 w 1240"/>
                    <a:gd name="T15" fmla="*/ 349 h 1847"/>
                    <a:gd name="T16" fmla="*/ 889 w 1240"/>
                    <a:gd name="T17" fmla="*/ 284 h 1847"/>
                    <a:gd name="T18" fmla="*/ 858 w 1240"/>
                    <a:gd name="T19" fmla="*/ 224 h 1847"/>
                    <a:gd name="T20" fmla="*/ 819 w 1240"/>
                    <a:gd name="T21" fmla="*/ 169 h 1847"/>
                    <a:gd name="T22" fmla="*/ 774 w 1240"/>
                    <a:gd name="T23" fmla="*/ 121 h 1847"/>
                    <a:gd name="T24" fmla="*/ 721 w 1240"/>
                    <a:gd name="T25" fmla="*/ 79 h 1847"/>
                    <a:gd name="T26" fmla="*/ 664 w 1240"/>
                    <a:gd name="T27" fmla="*/ 45 h 1847"/>
                    <a:gd name="T28" fmla="*/ 600 w 1240"/>
                    <a:gd name="T29" fmla="*/ 21 h 1847"/>
                    <a:gd name="T30" fmla="*/ 533 w 1240"/>
                    <a:gd name="T31" fmla="*/ 5 h 1847"/>
                    <a:gd name="T32" fmla="*/ 463 w 1240"/>
                    <a:gd name="T33" fmla="*/ 0 h 1847"/>
                    <a:gd name="T34" fmla="*/ 415 w 1240"/>
                    <a:gd name="T35" fmla="*/ 2 h 1847"/>
                    <a:gd name="T36" fmla="*/ 347 w 1240"/>
                    <a:gd name="T37" fmla="*/ 14 h 1847"/>
                    <a:gd name="T38" fmla="*/ 282 w 1240"/>
                    <a:gd name="T39" fmla="*/ 35 h 1847"/>
                    <a:gd name="T40" fmla="*/ 222 w 1240"/>
                    <a:gd name="T41" fmla="*/ 66 h 1847"/>
                    <a:gd name="T42" fmla="*/ 168 w 1240"/>
                    <a:gd name="T43" fmla="*/ 104 h 1847"/>
                    <a:gd name="T44" fmla="*/ 120 w 1240"/>
                    <a:gd name="T45" fmla="*/ 150 h 1847"/>
                    <a:gd name="T46" fmla="*/ 79 w 1240"/>
                    <a:gd name="T47" fmla="*/ 201 h 1847"/>
                    <a:gd name="T48" fmla="*/ 45 w 1240"/>
                    <a:gd name="T49" fmla="*/ 259 h 1847"/>
                    <a:gd name="T50" fmla="*/ 20 w 1240"/>
                    <a:gd name="T51" fmla="*/ 322 h 1847"/>
                    <a:gd name="T52" fmla="*/ 5 w 1240"/>
                    <a:gd name="T53" fmla="*/ 389 h 1847"/>
                    <a:gd name="T54" fmla="*/ 0 w 1240"/>
                    <a:gd name="T55" fmla="*/ 459 h 1847"/>
                    <a:gd name="T56" fmla="*/ 3 w 1240"/>
                    <a:gd name="T57" fmla="*/ 515 h 1847"/>
                    <a:gd name="T58" fmla="*/ 20 w 1240"/>
                    <a:gd name="T59" fmla="*/ 592 h 1847"/>
                    <a:gd name="T60" fmla="*/ 50 w 1240"/>
                    <a:gd name="T61" fmla="*/ 664 h 1847"/>
                    <a:gd name="T62" fmla="*/ 92 w 1240"/>
                    <a:gd name="T63" fmla="*/ 729 h 1847"/>
                    <a:gd name="T64" fmla="*/ 144 w 1240"/>
                    <a:gd name="T65" fmla="*/ 787 h 1847"/>
                    <a:gd name="T66" fmla="*/ 183 w 1240"/>
                    <a:gd name="T67" fmla="*/ 820 h 1847"/>
                    <a:gd name="T68" fmla="*/ 123 w 1240"/>
                    <a:gd name="T69" fmla="*/ 863 h 1847"/>
                    <a:gd name="T70" fmla="*/ 29 w 1240"/>
                    <a:gd name="T71" fmla="*/ 956 h 1847"/>
                    <a:gd name="T72" fmla="*/ 78 w 1240"/>
                    <a:gd name="T73" fmla="*/ 1057 h 1847"/>
                    <a:gd name="T74" fmla="*/ 141 w 1240"/>
                    <a:gd name="T75" fmla="*/ 1223 h 1847"/>
                    <a:gd name="T76" fmla="*/ 192 w 1240"/>
                    <a:gd name="T77" fmla="*/ 1397 h 1847"/>
                    <a:gd name="T78" fmla="*/ 227 w 1240"/>
                    <a:gd name="T79" fmla="*/ 1572 h 1847"/>
                    <a:gd name="T80" fmla="*/ 246 w 1240"/>
                    <a:gd name="T81" fmla="*/ 1742 h 1847"/>
                    <a:gd name="T82" fmla="*/ 1240 w 1240"/>
                    <a:gd name="T83" fmla="*/ 1847 h 1847"/>
                    <a:gd name="T84" fmla="*/ 1238 w 1240"/>
                    <a:gd name="T85" fmla="*/ 1765 h 1847"/>
                    <a:gd name="T86" fmla="*/ 1225 w 1240"/>
                    <a:gd name="T87" fmla="*/ 1642 h 1847"/>
                    <a:gd name="T88" fmla="*/ 1203 w 1240"/>
                    <a:gd name="T89" fmla="*/ 1524 h 1847"/>
                    <a:gd name="T90" fmla="*/ 1172 w 1240"/>
                    <a:gd name="T91" fmla="*/ 1411 h 1847"/>
                    <a:gd name="T92" fmla="*/ 1132 w 1240"/>
                    <a:gd name="T93" fmla="*/ 1303 h 1847"/>
                    <a:gd name="T94" fmla="*/ 1083 w 1240"/>
                    <a:gd name="T95" fmla="*/ 1203 h 1847"/>
                    <a:gd name="T96" fmla="*/ 1027 w 1240"/>
                    <a:gd name="T97" fmla="*/ 1110 h 1847"/>
                    <a:gd name="T98" fmla="*/ 965 w 1240"/>
                    <a:gd name="T99" fmla="*/ 1026 h 1847"/>
                    <a:gd name="T100" fmla="*/ 896 w 1240"/>
                    <a:gd name="T101" fmla="*/ 952 h 1847"/>
                    <a:gd name="T102" fmla="*/ 821 w 1240"/>
                    <a:gd name="T103" fmla="*/ 890 h 1847"/>
                    <a:gd name="T104" fmla="*/ 741 w 1240"/>
                    <a:gd name="T105" fmla="*/ 840 h 1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40" h="1847">
                      <a:moveTo>
                        <a:pt x="741" y="840"/>
                      </a:moveTo>
                      <a:lnTo>
                        <a:pt x="741" y="840"/>
                      </a:lnTo>
                      <a:lnTo>
                        <a:pt x="762" y="823"/>
                      </a:lnTo>
                      <a:lnTo>
                        <a:pt x="781" y="806"/>
                      </a:lnTo>
                      <a:lnTo>
                        <a:pt x="800" y="787"/>
                      </a:lnTo>
                      <a:lnTo>
                        <a:pt x="817" y="766"/>
                      </a:lnTo>
                      <a:lnTo>
                        <a:pt x="834" y="746"/>
                      </a:lnTo>
                      <a:lnTo>
                        <a:pt x="848" y="724"/>
                      </a:lnTo>
                      <a:lnTo>
                        <a:pt x="863" y="700"/>
                      </a:lnTo>
                      <a:lnTo>
                        <a:pt x="875" y="677"/>
                      </a:lnTo>
                      <a:lnTo>
                        <a:pt x="886" y="653"/>
                      </a:lnTo>
                      <a:lnTo>
                        <a:pt x="897" y="627"/>
                      </a:lnTo>
                      <a:lnTo>
                        <a:pt x="905" y="601"/>
                      </a:lnTo>
                      <a:lnTo>
                        <a:pt x="912" y="574"/>
                      </a:lnTo>
                      <a:lnTo>
                        <a:pt x="918" y="548"/>
                      </a:lnTo>
                      <a:lnTo>
                        <a:pt x="922" y="521"/>
                      </a:lnTo>
                      <a:lnTo>
                        <a:pt x="924" y="493"/>
                      </a:lnTo>
                      <a:lnTo>
                        <a:pt x="925" y="464"/>
                      </a:lnTo>
                      <a:lnTo>
                        <a:pt x="925" y="464"/>
                      </a:lnTo>
                      <a:lnTo>
                        <a:pt x="924" y="440"/>
                      </a:lnTo>
                      <a:lnTo>
                        <a:pt x="923" y="417"/>
                      </a:lnTo>
                      <a:lnTo>
                        <a:pt x="920" y="394"/>
                      </a:lnTo>
                      <a:lnTo>
                        <a:pt x="916" y="371"/>
                      </a:lnTo>
                      <a:lnTo>
                        <a:pt x="911" y="349"/>
                      </a:lnTo>
                      <a:lnTo>
                        <a:pt x="905" y="327"/>
                      </a:lnTo>
                      <a:lnTo>
                        <a:pt x="898" y="305"/>
                      </a:lnTo>
                      <a:lnTo>
                        <a:pt x="889" y="284"/>
                      </a:lnTo>
                      <a:lnTo>
                        <a:pt x="880" y="263"/>
                      </a:lnTo>
                      <a:lnTo>
                        <a:pt x="870" y="243"/>
                      </a:lnTo>
                      <a:lnTo>
                        <a:pt x="858" y="224"/>
                      </a:lnTo>
                      <a:lnTo>
                        <a:pt x="846" y="205"/>
                      </a:lnTo>
                      <a:lnTo>
                        <a:pt x="834" y="187"/>
                      </a:lnTo>
                      <a:lnTo>
                        <a:pt x="819" y="169"/>
                      </a:lnTo>
                      <a:lnTo>
                        <a:pt x="805" y="153"/>
                      </a:lnTo>
                      <a:lnTo>
                        <a:pt x="789" y="136"/>
                      </a:lnTo>
                      <a:lnTo>
                        <a:pt x="774" y="121"/>
                      </a:lnTo>
                      <a:lnTo>
                        <a:pt x="756" y="106"/>
                      </a:lnTo>
                      <a:lnTo>
                        <a:pt x="740" y="93"/>
                      </a:lnTo>
                      <a:lnTo>
                        <a:pt x="721" y="79"/>
                      </a:lnTo>
                      <a:lnTo>
                        <a:pt x="703" y="67"/>
                      </a:lnTo>
                      <a:lnTo>
                        <a:pt x="683" y="56"/>
                      </a:lnTo>
                      <a:lnTo>
                        <a:pt x="664" y="45"/>
                      </a:lnTo>
                      <a:lnTo>
                        <a:pt x="643" y="36"/>
                      </a:lnTo>
                      <a:lnTo>
                        <a:pt x="621" y="28"/>
                      </a:lnTo>
                      <a:lnTo>
                        <a:pt x="600" y="21"/>
                      </a:lnTo>
                      <a:lnTo>
                        <a:pt x="578" y="14"/>
                      </a:lnTo>
                      <a:lnTo>
                        <a:pt x="555" y="9"/>
                      </a:lnTo>
                      <a:lnTo>
                        <a:pt x="533" y="5"/>
                      </a:lnTo>
                      <a:lnTo>
                        <a:pt x="510" y="2"/>
                      </a:lnTo>
                      <a:lnTo>
                        <a:pt x="486" y="0"/>
                      </a:lnTo>
                      <a:lnTo>
                        <a:pt x="463" y="0"/>
                      </a:lnTo>
                      <a:lnTo>
                        <a:pt x="463" y="0"/>
                      </a:lnTo>
                      <a:lnTo>
                        <a:pt x="439" y="0"/>
                      </a:lnTo>
                      <a:lnTo>
                        <a:pt x="415" y="2"/>
                      </a:lnTo>
                      <a:lnTo>
                        <a:pt x="392" y="5"/>
                      </a:lnTo>
                      <a:lnTo>
                        <a:pt x="370" y="9"/>
                      </a:lnTo>
                      <a:lnTo>
                        <a:pt x="347" y="14"/>
                      </a:lnTo>
                      <a:lnTo>
                        <a:pt x="326" y="21"/>
                      </a:lnTo>
                      <a:lnTo>
                        <a:pt x="304" y="28"/>
                      </a:lnTo>
                      <a:lnTo>
                        <a:pt x="282" y="35"/>
                      </a:lnTo>
                      <a:lnTo>
                        <a:pt x="262" y="44"/>
                      </a:lnTo>
                      <a:lnTo>
                        <a:pt x="242" y="55"/>
                      </a:lnTo>
                      <a:lnTo>
                        <a:pt x="222" y="66"/>
                      </a:lnTo>
                      <a:lnTo>
                        <a:pt x="204" y="77"/>
                      </a:lnTo>
                      <a:lnTo>
                        <a:pt x="185" y="91"/>
                      </a:lnTo>
                      <a:lnTo>
                        <a:pt x="168" y="104"/>
                      </a:lnTo>
                      <a:lnTo>
                        <a:pt x="151" y="119"/>
                      </a:lnTo>
                      <a:lnTo>
                        <a:pt x="136" y="133"/>
                      </a:lnTo>
                      <a:lnTo>
                        <a:pt x="120" y="150"/>
                      </a:lnTo>
                      <a:lnTo>
                        <a:pt x="106" y="166"/>
                      </a:lnTo>
                      <a:lnTo>
                        <a:pt x="92" y="184"/>
                      </a:lnTo>
                      <a:lnTo>
                        <a:pt x="79" y="201"/>
                      </a:lnTo>
                      <a:lnTo>
                        <a:pt x="67" y="220"/>
                      </a:lnTo>
                      <a:lnTo>
                        <a:pt x="55" y="239"/>
                      </a:lnTo>
                      <a:lnTo>
                        <a:pt x="45" y="259"/>
                      </a:lnTo>
                      <a:lnTo>
                        <a:pt x="36" y="279"/>
                      </a:lnTo>
                      <a:lnTo>
                        <a:pt x="28" y="300"/>
                      </a:lnTo>
                      <a:lnTo>
                        <a:pt x="20" y="322"/>
                      </a:lnTo>
                      <a:lnTo>
                        <a:pt x="14" y="343"/>
                      </a:lnTo>
                      <a:lnTo>
                        <a:pt x="9" y="366"/>
                      </a:lnTo>
                      <a:lnTo>
                        <a:pt x="5" y="389"/>
                      </a:lnTo>
                      <a:lnTo>
                        <a:pt x="2" y="411"/>
                      </a:lnTo>
                      <a:lnTo>
                        <a:pt x="1" y="435"/>
                      </a:lnTo>
                      <a:lnTo>
                        <a:pt x="0" y="459"/>
                      </a:lnTo>
                      <a:lnTo>
                        <a:pt x="0" y="459"/>
                      </a:lnTo>
                      <a:lnTo>
                        <a:pt x="1" y="487"/>
                      </a:lnTo>
                      <a:lnTo>
                        <a:pt x="3" y="515"/>
                      </a:lnTo>
                      <a:lnTo>
                        <a:pt x="7" y="541"/>
                      </a:lnTo>
                      <a:lnTo>
                        <a:pt x="13" y="567"/>
                      </a:lnTo>
                      <a:lnTo>
                        <a:pt x="20" y="592"/>
                      </a:lnTo>
                      <a:lnTo>
                        <a:pt x="29" y="617"/>
                      </a:lnTo>
                      <a:lnTo>
                        <a:pt x="39" y="642"/>
                      </a:lnTo>
                      <a:lnTo>
                        <a:pt x="50" y="664"/>
                      </a:lnTo>
                      <a:lnTo>
                        <a:pt x="63" y="687"/>
                      </a:lnTo>
                      <a:lnTo>
                        <a:pt x="76" y="709"/>
                      </a:lnTo>
                      <a:lnTo>
                        <a:pt x="92" y="729"/>
                      </a:lnTo>
                      <a:lnTo>
                        <a:pt x="108" y="750"/>
                      </a:lnTo>
                      <a:lnTo>
                        <a:pt x="126" y="768"/>
                      </a:lnTo>
                      <a:lnTo>
                        <a:pt x="144" y="787"/>
                      </a:lnTo>
                      <a:lnTo>
                        <a:pt x="164" y="803"/>
                      </a:lnTo>
                      <a:lnTo>
                        <a:pt x="183" y="820"/>
                      </a:lnTo>
                      <a:lnTo>
                        <a:pt x="183" y="820"/>
                      </a:lnTo>
                      <a:lnTo>
                        <a:pt x="164" y="832"/>
                      </a:lnTo>
                      <a:lnTo>
                        <a:pt x="143" y="847"/>
                      </a:lnTo>
                      <a:lnTo>
                        <a:pt x="123" y="863"/>
                      </a:lnTo>
                      <a:lnTo>
                        <a:pt x="104" y="882"/>
                      </a:lnTo>
                      <a:lnTo>
                        <a:pt x="66" y="919"/>
                      </a:lnTo>
                      <a:lnTo>
                        <a:pt x="29" y="956"/>
                      </a:lnTo>
                      <a:lnTo>
                        <a:pt x="29" y="956"/>
                      </a:lnTo>
                      <a:lnTo>
                        <a:pt x="53" y="1006"/>
                      </a:lnTo>
                      <a:lnTo>
                        <a:pt x="78" y="1057"/>
                      </a:lnTo>
                      <a:lnTo>
                        <a:pt x="101" y="1111"/>
                      </a:lnTo>
                      <a:lnTo>
                        <a:pt x="121" y="1167"/>
                      </a:lnTo>
                      <a:lnTo>
                        <a:pt x="141" y="1223"/>
                      </a:lnTo>
                      <a:lnTo>
                        <a:pt x="160" y="1280"/>
                      </a:lnTo>
                      <a:lnTo>
                        <a:pt x="176" y="1339"/>
                      </a:lnTo>
                      <a:lnTo>
                        <a:pt x="192" y="1397"/>
                      </a:lnTo>
                      <a:lnTo>
                        <a:pt x="205" y="1455"/>
                      </a:lnTo>
                      <a:lnTo>
                        <a:pt x="216" y="1514"/>
                      </a:lnTo>
                      <a:lnTo>
                        <a:pt x="227" y="1572"/>
                      </a:lnTo>
                      <a:lnTo>
                        <a:pt x="235" y="1630"/>
                      </a:lnTo>
                      <a:lnTo>
                        <a:pt x="241" y="1686"/>
                      </a:lnTo>
                      <a:lnTo>
                        <a:pt x="246" y="1742"/>
                      </a:lnTo>
                      <a:lnTo>
                        <a:pt x="248" y="1796"/>
                      </a:lnTo>
                      <a:lnTo>
                        <a:pt x="249" y="1847"/>
                      </a:lnTo>
                      <a:lnTo>
                        <a:pt x="1240" y="1847"/>
                      </a:lnTo>
                      <a:lnTo>
                        <a:pt x="1240" y="1847"/>
                      </a:lnTo>
                      <a:lnTo>
                        <a:pt x="1240" y="1806"/>
                      </a:lnTo>
                      <a:lnTo>
                        <a:pt x="1238" y="1765"/>
                      </a:lnTo>
                      <a:lnTo>
                        <a:pt x="1235" y="1723"/>
                      </a:lnTo>
                      <a:lnTo>
                        <a:pt x="1230" y="1683"/>
                      </a:lnTo>
                      <a:lnTo>
                        <a:pt x="1225" y="1642"/>
                      </a:lnTo>
                      <a:lnTo>
                        <a:pt x="1219" y="1603"/>
                      </a:lnTo>
                      <a:lnTo>
                        <a:pt x="1212" y="1563"/>
                      </a:lnTo>
                      <a:lnTo>
                        <a:pt x="1203" y="1524"/>
                      </a:lnTo>
                      <a:lnTo>
                        <a:pt x="1193" y="1485"/>
                      </a:lnTo>
                      <a:lnTo>
                        <a:pt x="1183" y="1448"/>
                      </a:lnTo>
                      <a:lnTo>
                        <a:pt x="1172" y="1411"/>
                      </a:lnTo>
                      <a:lnTo>
                        <a:pt x="1159" y="1374"/>
                      </a:lnTo>
                      <a:lnTo>
                        <a:pt x="1146" y="1338"/>
                      </a:lnTo>
                      <a:lnTo>
                        <a:pt x="1132" y="1303"/>
                      </a:lnTo>
                      <a:lnTo>
                        <a:pt x="1116" y="1269"/>
                      </a:lnTo>
                      <a:lnTo>
                        <a:pt x="1100" y="1235"/>
                      </a:lnTo>
                      <a:lnTo>
                        <a:pt x="1083" y="1203"/>
                      </a:lnTo>
                      <a:lnTo>
                        <a:pt x="1066" y="1171"/>
                      </a:lnTo>
                      <a:lnTo>
                        <a:pt x="1047" y="1140"/>
                      </a:lnTo>
                      <a:lnTo>
                        <a:pt x="1027" y="1110"/>
                      </a:lnTo>
                      <a:lnTo>
                        <a:pt x="1007" y="1081"/>
                      </a:lnTo>
                      <a:lnTo>
                        <a:pt x="986" y="1053"/>
                      </a:lnTo>
                      <a:lnTo>
                        <a:pt x="965" y="1026"/>
                      </a:lnTo>
                      <a:lnTo>
                        <a:pt x="942" y="1000"/>
                      </a:lnTo>
                      <a:lnTo>
                        <a:pt x="919" y="976"/>
                      </a:lnTo>
                      <a:lnTo>
                        <a:pt x="896" y="952"/>
                      </a:lnTo>
                      <a:lnTo>
                        <a:pt x="872" y="930"/>
                      </a:lnTo>
                      <a:lnTo>
                        <a:pt x="846" y="910"/>
                      </a:lnTo>
                      <a:lnTo>
                        <a:pt x="821" y="890"/>
                      </a:lnTo>
                      <a:lnTo>
                        <a:pt x="794" y="872"/>
                      </a:lnTo>
                      <a:lnTo>
                        <a:pt x="769" y="855"/>
                      </a:lnTo>
                      <a:lnTo>
                        <a:pt x="741" y="840"/>
                      </a:lnTo>
                      <a:lnTo>
                        <a:pt x="741" y="840"/>
                      </a:lnTo>
                      <a:close/>
                    </a:path>
                  </a:pathLst>
                </a:custGeom>
                <a:solidFill>
                  <a:schemeClr val="bg1"/>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0" normalizeH="0" baseline="0" noProof="0" dirty="0">
                      <a:ln>
                        <a:noFill/>
                      </a:ln>
                      <a:solidFill>
                        <a:prstClr val="black"/>
                      </a:solidFill>
                      <a:effectLst/>
                      <a:uLnTx/>
                      <a:uFillTx/>
                    </a:rPr>
                    <a:t> </a:t>
                  </a:r>
                  <a:endParaRPr kumimoji="0" lang="zh-CN" altLang="en-US" sz="1800" b="0" i="0" u="none" strike="noStrike" kern="0" cap="none" spc="0" normalizeH="0" baseline="0" noProof="0" dirty="0">
                    <a:ln>
                      <a:noFill/>
                    </a:ln>
                    <a:solidFill>
                      <a:prstClr val="black"/>
                    </a:solidFill>
                    <a:effectLst/>
                    <a:uLnTx/>
                    <a:uFillTx/>
                  </a:endParaRPr>
                </a:p>
              </p:txBody>
            </p:sp>
            <p:sp>
              <p:nvSpPr>
                <p:cNvPr id="185" name="Freeform 434"/>
                <p:cNvSpPr/>
                <p:nvPr/>
              </p:nvSpPr>
              <p:spPr bwMode="auto">
                <a:xfrm>
                  <a:off x="5037990" y="2052147"/>
                  <a:ext cx="156529" cy="232267"/>
                </a:xfrm>
                <a:custGeom>
                  <a:avLst/>
                  <a:gdLst>
                    <a:gd name="T0" fmla="*/ 1077 w 1240"/>
                    <a:gd name="T1" fmla="*/ 799 h 1842"/>
                    <a:gd name="T2" fmla="*/ 1132 w 1240"/>
                    <a:gd name="T3" fmla="*/ 746 h 1842"/>
                    <a:gd name="T4" fmla="*/ 1177 w 1240"/>
                    <a:gd name="T5" fmla="*/ 685 h 1842"/>
                    <a:gd name="T6" fmla="*/ 1211 w 1240"/>
                    <a:gd name="T7" fmla="*/ 618 h 1842"/>
                    <a:gd name="T8" fmla="*/ 1233 w 1240"/>
                    <a:gd name="T9" fmla="*/ 544 h 1842"/>
                    <a:gd name="T10" fmla="*/ 1240 w 1240"/>
                    <a:gd name="T11" fmla="*/ 462 h 1842"/>
                    <a:gd name="T12" fmla="*/ 1238 w 1240"/>
                    <a:gd name="T13" fmla="*/ 415 h 1842"/>
                    <a:gd name="T14" fmla="*/ 1226 w 1240"/>
                    <a:gd name="T15" fmla="*/ 347 h 1842"/>
                    <a:gd name="T16" fmla="*/ 1204 w 1240"/>
                    <a:gd name="T17" fmla="*/ 282 h 1842"/>
                    <a:gd name="T18" fmla="*/ 1173 w 1240"/>
                    <a:gd name="T19" fmla="*/ 222 h 1842"/>
                    <a:gd name="T20" fmla="*/ 1135 w 1240"/>
                    <a:gd name="T21" fmla="*/ 168 h 1842"/>
                    <a:gd name="T22" fmla="*/ 1089 w 1240"/>
                    <a:gd name="T23" fmla="*/ 120 h 1842"/>
                    <a:gd name="T24" fmla="*/ 1036 w 1240"/>
                    <a:gd name="T25" fmla="*/ 79 h 1842"/>
                    <a:gd name="T26" fmla="*/ 978 w 1240"/>
                    <a:gd name="T27" fmla="*/ 45 h 1842"/>
                    <a:gd name="T28" fmla="*/ 916 w 1240"/>
                    <a:gd name="T29" fmla="*/ 21 h 1842"/>
                    <a:gd name="T30" fmla="*/ 849 w 1240"/>
                    <a:gd name="T31" fmla="*/ 5 h 1842"/>
                    <a:gd name="T32" fmla="*/ 777 w 1240"/>
                    <a:gd name="T33" fmla="*/ 0 h 1842"/>
                    <a:gd name="T34" fmla="*/ 730 w 1240"/>
                    <a:gd name="T35" fmla="*/ 2 h 1842"/>
                    <a:gd name="T36" fmla="*/ 662 w 1240"/>
                    <a:gd name="T37" fmla="*/ 15 h 1842"/>
                    <a:gd name="T38" fmla="*/ 598 w 1240"/>
                    <a:gd name="T39" fmla="*/ 36 h 1842"/>
                    <a:gd name="T40" fmla="*/ 538 w 1240"/>
                    <a:gd name="T41" fmla="*/ 67 h 1842"/>
                    <a:gd name="T42" fmla="*/ 484 w 1240"/>
                    <a:gd name="T43" fmla="*/ 106 h 1842"/>
                    <a:gd name="T44" fmla="*/ 435 w 1240"/>
                    <a:gd name="T45" fmla="*/ 152 h 1842"/>
                    <a:gd name="T46" fmla="*/ 394 w 1240"/>
                    <a:gd name="T47" fmla="*/ 204 h 1842"/>
                    <a:gd name="T48" fmla="*/ 361 w 1240"/>
                    <a:gd name="T49" fmla="*/ 263 h 1842"/>
                    <a:gd name="T50" fmla="*/ 336 w 1240"/>
                    <a:gd name="T51" fmla="*/ 326 h 1842"/>
                    <a:gd name="T52" fmla="*/ 321 w 1240"/>
                    <a:gd name="T53" fmla="*/ 393 h 1842"/>
                    <a:gd name="T54" fmla="*/ 315 w 1240"/>
                    <a:gd name="T55" fmla="*/ 464 h 1842"/>
                    <a:gd name="T56" fmla="*/ 319 w 1240"/>
                    <a:gd name="T57" fmla="*/ 520 h 1842"/>
                    <a:gd name="T58" fmla="*/ 335 w 1240"/>
                    <a:gd name="T59" fmla="*/ 600 h 1842"/>
                    <a:gd name="T60" fmla="*/ 365 w 1240"/>
                    <a:gd name="T61" fmla="*/ 675 h 1842"/>
                    <a:gd name="T62" fmla="*/ 406 w 1240"/>
                    <a:gd name="T63" fmla="*/ 743 h 1842"/>
                    <a:gd name="T64" fmla="*/ 459 w 1240"/>
                    <a:gd name="T65" fmla="*/ 802 h 1842"/>
                    <a:gd name="T66" fmla="*/ 499 w 1240"/>
                    <a:gd name="T67" fmla="*/ 836 h 1842"/>
                    <a:gd name="T68" fmla="*/ 420 w 1240"/>
                    <a:gd name="T69" fmla="*/ 886 h 1842"/>
                    <a:gd name="T70" fmla="*/ 345 w 1240"/>
                    <a:gd name="T71" fmla="*/ 948 h 1842"/>
                    <a:gd name="T72" fmla="*/ 275 w 1240"/>
                    <a:gd name="T73" fmla="*/ 1021 h 1842"/>
                    <a:gd name="T74" fmla="*/ 214 w 1240"/>
                    <a:gd name="T75" fmla="*/ 1105 h 1842"/>
                    <a:gd name="T76" fmla="*/ 157 w 1240"/>
                    <a:gd name="T77" fmla="*/ 1198 h 1842"/>
                    <a:gd name="T78" fmla="*/ 110 w 1240"/>
                    <a:gd name="T79" fmla="*/ 1299 h 1842"/>
                    <a:gd name="T80" fmla="*/ 69 w 1240"/>
                    <a:gd name="T81" fmla="*/ 1406 h 1842"/>
                    <a:gd name="T82" fmla="*/ 37 w 1240"/>
                    <a:gd name="T83" fmla="*/ 1519 h 1842"/>
                    <a:gd name="T84" fmla="*/ 16 w 1240"/>
                    <a:gd name="T85" fmla="*/ 1638 h 1842"/>
                    <a:gd name="T86" fmla="*/ 3 w 1240"/>
                    <a:gd name="T87" fmla="*/ 1760 h 1842"/>
                    <a:gd name="T88" fmla="*/ 915 w 1240"/>
                    <a:gd name="T89" fmla="*/ 1842 h 1842"/>
                    <a:gd name="T90" fmla="*/ 919 w 1240"/>
                    <a:gd name="T91" fmla="*/ 1735 h 1842"/>
                    <a:gd name="T92" fmla="*/ 940 w 1240"/>
                    <a:gd name="T93" fmla="*/ 1559 h 1842"/>
                    <a:gd name="T94" fmla="*/ 979 w 1240"/>
                    <a:gd name="T95" fmla="*/ 1372 h 1842"/>
                    <a:gd name="T96" fmla="*/ 1035 w 1240"/>
                    <a:gd name="T97" fmla="*/ 1186 h 1842"/>
                    <a:gd name="T98" fmla="*/ 1106 w 1240"/>
                    <a:gd name="T99" fmla="*/ 1011 h 1842"/>
                    <a:gd name="T100" fmla="*/ 1161 w 1240"/>
                    <a:gd name="T101" fmla="*/ 906 h 1842"/>
                    <a:gd name="T102" fmla="*/ 1136 w 1240"/>
                    <a:gd name="T103" fmla="*/ 883 h 1842"/>
                    <a:gd name="T104" fmla="*/ 1084 w 1240"/>
                    <a:gd name="T105" fmla="*/ 834 h 1842"/>
                    <a:gd name="T106" fmla="*/ 1057 w 1240"/>
                    <a:gd name="T107" fmla="*/ 816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40" h="1842">
                      <a:moveTo>
                        <a:pt x="1057" y="816"/>
                      </a:moveTo>
                      <a:lnTo>
                        <a:pt x="1057" y="816"/>
                      </a:lnTo>
                      <a:lnTo>
                        <a:pt x="1077" y="799"/>
                      </a:lnTo>
                      <a:lnTo>
                        <a:pt x="1097" y="782"/>
                      </a:lnTo>
                      <a:lnTo>
                        <a:pt x="1116" y="764"/>
                      </a:lnTo>
                      <a:lnTo>
                        <a:pt x="1132" y="746"/>
                      </a:lnTo>
                      <a:lnTo>
                        <a:pt x="1149" y="726"/>
                      </a:lnTo>
                      <a:lnTo>
                        <a:pt x="1164" y="707"/>
                      </a:lnTo>
                      <a:lnTo>
                        <a:pt x="1177" y="685"/>
                      </a:lnTo>
                      <a:lnTo>
                        <a:pt x="1191" y="663"/>
                      </a:lnTo>
                      <a:lnTo>
                        <a:pt x="1202" y="641"/>
                      </a:lnTo>
                      <a:lnTo>
                        <a:pt x="1211" y="618"/>
                      </a:lnTo>
                      <a:lnTo>
                        <a:pt x="1221" y="594"/>
                      </a:lnTo>
                      <a:lnTo>
                        <a:pt x="1227" y="569"/>
                      </a:lnTo>
                      <a:lnTo>
                        <a:pt x="1233" y="544"/>
                      </a:lnTo>
                      <a:lnTo>
                        <a:pt x="1237" y="517"/>
                      </a:lnTo>
                      <a:lnTo>
                        <a:pt x="1239" y="490"/>
                      </a:lnTo>
                      <a:lnTo>
                        <a:pt x="1240" y="462"/>
                      </a:lnTo>
                      <a:lnTo>
                        <a:pt x="1240" y="462"/>
                      </a:lnTo>
                      <a:lnTo>
                        <a:pt x="1240" y="438"/>
                      </a:lnTo>
                      <a:lnTo>
                        <a:pt x="1238" y="415"/>
                      </a:lnTo>
                      <a:lnTo>
                        <a:pt x="1235" y="392"/>
                      </a:lnTo>
                      <a:lnTo>
                        <a:pt x="1231" y="368"/>
                      </a:lnTo>
                      <a:lnTo>
                        <a:pt x="1226" y="347"/>
                      </a:lnTo>
                      <a:lnTo>
                        <a:pt x="1220" y="324"/>
                      </a:lnTo>
                      <a:lnTo>
                        <a:pt x="1212" y="303"/>
                      </a:lnTo>
                      <a:lnTo>
                        <a:pt x="1204" y="282"/>
                      </a:lnTo>
                      <a:lnTo>
                        <a:pt x="1195" y="261"/>
                      </a:lnTo>
                      <a:lnTo>
                        <a:pt x="1185" y="241"/>
                      </a:lnTo>
                      <a:lnTo>
                        <a:pt x="1173" y="222"/>
                      </a:lnTo>
                      <a:lnTo>
                        <a:pt x="1161" y="203"/>
                      </a:lnTo>
                      <a:lnTo>
                        <a:pt x="1149" y="186"/>
                      </a:lnTo>
                      <a:lnTo>
                        <a:pt x="1135" y="168"/>
                      </a:lnTo>
                      <a:lnTo>
                        <a:pt x="1121" y="151"/>
                      </a:lnTo>
                      <a:lnTo>
                        <a:pt x="1105" y="135"/>
                      </a:lnTo>
                      <a:lnTo>
                        <a:pt x="1089" y="120"/>
                      </a:lnTo>
                      <a:lnTo>
                        <a:pt x="1072" y="105"/>
                      </a:lnTo>
                      <a:lnTo>
                        <a:pt x="1055" y="92"/>
                      </a:lnTo>
                      <a:lnTo>
                        <a:pt x="1036" y="79"/>
                      </a:lnTo>
                      <a:lnTo>
                        <a:pt x="1018" y="66"/>
                      </a:lnTo>
                      <a:lnTo>
                        <a:pt x="998" y="56"/>
                      </a:lnTo>
                      <a:lnTo>
                        <a:pt x="978" y="45"/>
                      </a:lnTo>
                      <a:lnTo>
                        <a:pt x="958" y="36"/>
                      </a:lnTo>
                      <a:lnTo>
                        <a:pt x="937" y="28"/>
                      </a:lnTo>
                      <a:lnTo>
                        <a:pt x="916" y="21"/>
                      </a:lnTo>
                      <a:lnTo>
                        <a:pt x="894" y="15"/>
                      </a:lnTo>
                      <a:lnTo>
                        <a:pt x="871" y="9"/>
                      </a:lnTo>
                      <a:lnTo>
                        <a:pt x="849" y="5"/>
                      </a:lnTo>
                      <a:lnTo>
                        <a:pt x="825" y="2"/>
                      </a:lnTo>
                      <a:lnTo>
                        <a:pt x="801" y="0"/>
                      </a:lnTo>
                      <a:lnTo>
                        <a:pt x="777" y="0"/>
                      </a:lnTo>
                      <a:lnTo>
                        <a:pt x="777" y="0"/>
                      </a:lnTo>
                      <a:lnTo>
                        <a:pt x="754" y="0"/>
                      </a:lnTo>
                      <a:lnTo>
                        <a:pt x="730" y="2"/>
                      </a:lnTo>
                      <a:lnTo>
                        <a:pt x="707" y="5"/>
                      </a:lnTo>
                      <a:lnTo>
                        <a:pt x="685" y="9"/>
                      </a:lnTo>
                      <a:lnTo>
                        <a:pt x="662" y="15"/>
                      </a:lnTo>
                      <a:lnTo>
                        <a:pt x="640" y="21"/>
                      </a:lnTo>
                      <a:lnTo>
                        <a:pt x="619" y="28"/>
                      </a:lnTo>
                      <a:lnTo>
                        <a:pt x="598" y="36"/>
                      </a:lnTo>
                      <a:lnTo>
                        <a:pt x="577" y="45"/>
                      </a:lnTo>
                      <a:lnTo>
                        <a:pt x="557" y="56"/>
                      </a:lnTo>
                      <a:lnTo>
                        <a:pt x="538" y="67"/>
                      </a:lnTo>
                      <a:lnTo>
                        <a:pt x="519" y="80"/>
                      </a:lnTo>
                      <a:lnTo>
                        <a:pt x="501" y="92"/>
                      </a:lnTo>
                      <a:lnTo>
                        <a:pt x="484" y="106"/>
                      </a:lnTo>
                      <a:lnTo>
                        <a:pt x="466" y="121"/>
                      </a:lnTo>
                      <a:lnTo>
                        <a:pt x="451" y="136"/>
                      </a:lnTo>
                      <a:lnTo>
                        <a:pt x="435" y="152"/>
                      </a:lnTo>
                      <a:lnTo>
                        <a:pt x="421" y="169"/>
                      </a:lnTo>
                      <a:lnTo>
                        <a:pt x="407" y="187"/>
                      </a:lnTo>
                      <a:lnTo>
                        <a:pt x="394" y="204"/>
                      </a:lnTo>
                      <a:lnTo>
                        <a:pt x="382" y="224"/>
                      </a:lnTo>
                      <a:lnTo>
                        <a:pt x="371" y="244"/>
                      </a:lnTo>
                      <a:lnTo>
                        <a:pt x="361" y="263"/>
                      </a:lnTo>
                      <a:lnTo>
                        <a:pt x="352" y="284"/>
                      </a:lnTo>
                      <a:lnTo>
                        <a:pt x="344" y="304"/>
                      </a:lnTo>
                      <a:lnTo>
                        <a:pt x="336" y="326"/>
                      </a:lnTo>
                      <a:lnTo>
                        <a:pt x="330" y="349"/>
                      </a:lnTo>
                      <a:lnTo>
                        <a:pt x="325" y="370"/>
                      </a:lnTo>
                      <a:lnTo>
                        <a:pt x="321" y="393"/>
                      </a:lnTo>
                      <a:lnTo>
                        <a:pt x="318" y="417"/>
                      </a:lnTo>
                      <a:lnTo>
                        <a:pt x="316" y="441"/>
                      </a:lnTo>
                      <a:lnTo>
                        <a:pt x="315" y="464"/>
                      </a:lnTo>
                      <a:lnTo>
                        <a:pt x="315" y="464"/>
                      </a:lnTo>
                      <a:lnTo>
                        <a:pt x="316" y="492"/>
                      </a:lnTo>
                      <a:lnTo>
                        <a:pt x="319" y="520"/>
                      </a:lnTo>
                      <a:lnTo>
                        <a:pt x="323" y="547"/>
                      </a:lnTo>
                      <a:lnTo>
                        <a:pt x="328" y="574"/>
                      </a:lnTo>
                      <a:lnTo>
                        <a:pt x="335" y="600"/>
                      </a:lnTo>
                      <a:lnTo>
                        <a:pt x="344" y="625"/>
                      </a:lnTo>
                      <a:lnTo>
                        <a:pt x="354" y="651"/>
                      </a:lnTo>
                      <a:lnTo>
                        <a:pt x="365" y="675"/>
                      </a:lnTo>
                      <a:lnTo>
                        <a:pt x="378" y="698"/>
                      </a:lnTo>
                      <a:lnTo>
                        <a:pt x="392" y="721"/>
                      </a:lnTo>
                      <a:lnTo>
                        <a:pt x="406" y="743"/>
                      </a:lnTo>
                      <a:lnTo>
                        <a:pt x="423" y="763"/>
                      </a:lnTo>
                      <a:lnTo>
                        <a:pt x="440" y="783"/>
                      </a:lnTo>
                      <a:lnTo>
                        <a:pt x="459" y="802"/>
                      </a:lnTo>
                      <a:lnTo>
                        <a:pt x="479" y="819"/>
                      </a:lnTo>
                      <a:lnTo>
                        <a:pt x="499" y="836"/>
                      </a:lnTo>
                      <a:lnTo>
                        <a:pt x="499" y="836"/>
                      </a:lnTo>
                      <a:lnTo>
                        <a:pt x="472" y="851"/>
                      </a:lnTo>
                      <a:lnTo>
                        <a:pt x="446" y="868"/>
                      </a:lnTo>
                      <a:lnTo>
                        <a:pt x="420" y="886"/>
                      </a:lnTo>
                      <a:lnTo>
                        <a:pt x="394" y="905"/>
                      </a:lnTo>
                      <a:lnTo>
                        <a:pt x="369" y="926"/>
                      </a:lnTo>
                      <a:lnTo>
                        <a:pt x="345" y="948"/>
                      </a:lnTo>
                      <a:lnTo>
                        <a:pt x="321" y="972"/>
                      </a:lnTo>
                      <a:lnTo>
                        <a:pt x="298" y="995"/>
                      </a:lnTo>
                      <a:lnTo>
                        <a:pt x="275" y="1021"/>
                      </a:lnTo>
                      <a:lnTo>
                        <a:pt x="254" y="1048"/>
                      </a:lnTo>
                      <a:lnTo>
                        <a:pt x="233" y="1076"/>
                      </a:lnTo>
                      <a:lnTo>
                        <a:pt x="214" y="1105"/>
                      </a:lnTo>
                      <a:lnTo>
                        <a:pt x="194" y="1135"/>
                      </a:lnTo>
                      <a:lnTo>
                        <a:pt x="175" y="1166"/>
                      </a:lnTo>
                      <a:lnTo>
                        <a:pt x="157" y="1198"/>
                      </a:lnTo>
                      <a:lnTo>
                        <a:pt x="140" y="1231"/>
                      </a:lnTo>
                      <a:lnTo>
                        <a:pt x="124" y="1264"/>
                      </a:lnTo>
                      <a:lnTo>
                        <a:pt x="110" y="1299"/>
                      </a:lnTo>
                      <a:lnTo>
                        <a:pt x="95" y="1334"/>
                      </a:lnTo>
                      <a:lnTo>
                        <a:pt x="82" y="1369"/>
                      </a:lnTo>
                      <a:lnTo>
                        <a:pt x="69" y="1406"/>
                      </a:lnTo>
                      <a:lnTo>
                        <a:pt x="57" y="1443"/>
                      </a:lnTo>
                      <a:lnTo>
                        <a:pt x="47" y="1481"/>
                      </a:lnTo>
                      <a:lnTo>
                        <a:pt x="37" y="1519"/>
                      </a:lnTo>
                      <a:lnTo>
                        <a:pt x="29" y="1559"/>
                      </a:lnTo>
                      <a:lnTo>
                        <a:pt x="22" y="1598"/>
                      </a:lnTo>
                      <a:lnTo>
                        <a:pt x="16" y="1638"/>
                      </a:lnTo>
                      <a:lnTo>
                        <a:pt x="10" y="1678"/>
                      </a:lnTo>
                      <a:lnTo>
                        <a:pt x="5" y="1718"/>
                      </a:lnTo>
                      <a:lnTo>
                        <a:pt x="3" y="1760"/>
                      </a:lnTo>
                      <a:lnTo>
                        <a:pt x="1" y="1801"/>
                      </a:lnTo>
                      <a:lnTo>
                        <a:pt x="0" y="1842"/>
                      </a:lnTo>
                      <a:lnTo>
                        <a:pt x="915" y="1842"/>
                      </a:lnTo>
                      <a:lnTo>
                        <a:pt x="915" y="1842"/>
                      </a:lnTo>
                      <a:lnTo>
                        <a:pt x="916" y="1790"/>
                      </a:lnTo>
                      <a:lnTo>
                        <a:pt x="919" y="1735"/>
                      </a:lnTo>
                      <a:lnTo>
                        <a:pt x="924" y="1678"/>
                      </a:lnTo>
                      <a:lnTo>
                        <a:pt x="931" y="1618"/>
                      </a:lnTo>
                      <a:lnTo>
                        <a:pt x="940" y="1559"/>
                      </a:lnTo>
                      <a:lnTo>
                        <a:pt x="952" y="1497"/>
                      </a:lnTo>
                      <a:lnTo>
                        <a:pt x="965" y="1435"/>
                      </a:lnTo>
                      <a:lnTo>
                        <a:pt x="979" y="1372"/>
                      </a:lnTo>
                      <a:lnTo>
                        <a:pt x="997" y="1310"/>
                      </a:lnTo>
                      <a:lnTo>
                        <a:pt x="1016" y="1248"/>
                      </a:lnTo>
                      <a:lnTo>
                        <a:pt x="1035" y="1186"/>
                      </a:lnTo>
                      <a:lnTo>
                        <a:pt x="1058" y="1126"/>
                      </a:lnTo>
                      <a:lnTo>
                        <a:pt x="1082" y="1068"/>
                      </a:lnTo>
                      <a:lnTo>
                        <a:pt x="1106" y="1011"/>
                      </a:lnTo>
                      <a:lnTo>
                        <a:pt x="1133" y="957"/>
                      </a:lnTo>
                      <a:lnTo>
                        <a:pt x="1146" y="930"/>
                      </a:lnTo>
                      <a:lnTo>
                        <a:pt x="1161" y="906"/>
                      </a:lnTo>
                      <a:lnTo>
                        <a:pt x="1161" y="906"/>
                      </a:lnTo>
                      <a:lnTo>
                        <a:pt x="1149" y="894"/>
                      </a:lnTo>
                      <a:lnTo>
                        <a:pt x="1136" y="883"/>
                      </a:lnTo>
                      <a:lnTo>
                        <a:pt x="1110" y="857"/>
                      </a:lnTo>
                      <a:lnTo>
                        <a:pt x="1097" y="845"/>
                      </a:lnTo>
                      <a:lnTo>
                        <a:pt x="1084" y="834"/>
                      </a:lnTo>
                      <a:lnTo>
                        <a:pt x="1070" y="824"/>
                      </a:lnTo>
                      <a:lnTo>
                        <a:pt x="1057" y="816"/>
                      </a:lnTo>
                      <a:lnTo>
                        <a:pt x="1057" y="816"/>
                      </a:lnTo>
                      <a:close/>
                    </a:path>
                  </a:pathLst>
                </a:custGeom>
                <a:solidFill>
                  <a:schemeClr val="bg1"/>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sp>
              <p:nvSpPr>
                <p:cNvPr id="186" name="Freeform 435"/>
                <p:cNvSpPr/>
                <p:nvPr/>
              </p:nvSpPr>
              <p:spPr bwMode="auto">
                <a:xfrm>
                  <a:off x="5171166" y="1963784"/>
                  <a:ext cx="275820" cy="320630"/>
                </a:xfrm>
                <a:custGeom>
                  <a:avLst/>
                  <a:gdLst>
                    <a:gd name="T0" fmla="*/ 1515 w 2188"/>
                    <a:gd name="T1" fmla="*/ 1131 h 2543"/>
                    <a:gd name="T2" fmla="*/ 1593 w 2188"/>
                    <a:gd name="T3" fmla="*/ 1055 h 2543"/>
                    <a:gd name="T4" fmla="*/ 1657 w 2188"/>
                    <a:gd name="T5" fmla="*/ 969 h 2543"/>
                    <a:gd name="T6" fmla="*/ 1705 w 2188"/>
                    <a:gd name="T7" fmla="*/ 874 h 2543"/>
                    <a:gd name="T8" fmla="*/ 1734 w 2188"/>
                    <a:gd name="T9" fmla="*/ 769 h 2543"/>
                    <a:gd name="T10" fmla="*/ 1745 w 2188"/>
                    <a:gd name="T11" fmla="*/ 655 h 2543"/>
                    <a:gd name="T12" fmla="*/ 1742 w 2188"/>
                    <a:gd name="T13" fmla="*/ 588 h 2543"/>
                    <a:gd name="T14" fmla="*/ 1724 w 2188"/>
                    <a:gd name="T15" fmla="*/ 492 h 2543"/>
                    <a:gd name="T16" fmla="*/ 1694 w 2188"/>
                    <a:gd name="T17" fmla="*/ 400 h 2543"/>
                    <a:gd name="T18" fmla="*/ 1651 w 2188"/>
                    <a:gd name="T19" fmla="*/ 315 h 2543"/>
                    <a:gd name="T20" fmla="*/ 1596 w 2188"/>
                    <a:gd name="T21" fmla="*/ 239 h 2543"/>
                    <a:gd name="T22" fmla="*/ 1531 w 2188"/>
                    <a:gd name="T23" fmla="*/ 171 h 2543"/>
                    <a:gd name="T24" fmla="*/ 1458 w 2188"/>
                    <a:gd name="T25" fmla="*/ 112 h 2543"/>
                    <a:gd name="T26" fmla="*/ 1376 w 2188"/>
                    <a:gd name="T27" fmla="*/ 65 h 2543"/>
                    <a:gd name="T28" fmla="*/ 1287 w 2188"/>
                    <a:gd name="T29" fmla="*/ 30 h 2543"/>
                    <a:gd name="T30" fmla="*/ 1193 w 2188"/>
                    <a:gd name="T31" fmla="*/ 8 h 2543"/>
                    <a:gd name="T32" fmla="*/ 1093 w 2188"/>
                    <a:gd name="T33" fmla="*/ 0 h 2543"/>
                    <a:gd name="T34" fmla="*/ 1027 w 2188"/>
                    <a:gd name="T35" fmla="*/ 4 h 2543"/>
                    <a:gd name="T36" fmla="*/ 932 w 2188"/>
                    <a:gd name="T37" fmla="*/ 20 h 2543"/>
                    <a:gd name="T38" fmla="*/ 841 w 2188"/>
                    <a:gd name="T39" fmla="*/ 50 h 2543"/>
                    <a:gd name="T40" fmla="*/ 756 w 2188"/>
                    <a:gd name="T41" fmla="*/ 93 h 2543"/>
                    <a:gd name="T42" fmla="*/ 680 w 2188"/>
                    <a:gd name="T43" fmla="*/ 147 h 2543"/>
                    <a:gd name="T44" fmla="*/ 612 w 2188"/>
                    <a:gd name="T45" fmla="*/ 211 h 2543"/>
                    <a:gd name="T46" fmla="*/ 554 w 2188"/>
                    <a:gd name="T47" fmla="*/ 283 h 2543"/>
                    <a:gd name="T48" fmla="*/ 507 w 2188"/>
                    <a:gd name="T49" fmla="*/ 365 h 2543"/>
                    <a:gd name="T50" fmla="*/ 472 w 2188"/>
                    <a:gd name="T51" fmla="*/ 454 h 2543"/>
                    <a:gd name="T52" fmla="*/ 450 w 2188"/>
                    <a:gd name="T53" fmla="*/ 547 h 2543"/>
                    <a:gd name="T54" fmla="*/ 443 w 2188"/>
                    <a:gd name="T55" fmla="*/ 646 h 2543"/>
                    <a:gd name="T56" fmla="*/ 447 w 2188"/>
                    <a:gd name="T57" fmla="*/ 725 h 2543"/>
                    <a:gd name="T58" fmla="*/ 471 w 2188"/>
                    <a:gd name="T59" fmla="*/ 834 h 2543"/>
                    <a:gd name="T60" fmla="*/ 513 w 2188"/>
                    <a:gd name="T61" fmla="*/ 935 h 2543"/>
                    <a:gd name="T62" fmla="*/ 572 w 2188"/>
                    <a:gd name="T63" fmla="*/ 1027 h 2543"/>
                    <a:gd name="T64" fmla="*/ 645 w 2188"/>
                    <a:gd name="T65" fmla="*/ 1107 h 2543"/>
                    <a:gd name="T66" fmla="*/ 702 w 2188"/>
                    <a:gd name="T67" fmla="*/ 1155 h 2543"/>
                    <a:gd name="T68" fmla="*/ 589 w 2188"/>
                    <a:gd name="T69" fmla="*/ 1226 h 2543"/>
                    <a:gd name="T70" fmla="*/ 484 w 2188"/>
                    <a:gd name="T71" fmla="*/ 1316 h 2543"/>
                    <a:gd name="T72" fmla="*/ 387 w 2188"/>
                    <a:gd name="T73" fmla="*/ 1421 h 2543"/>
                    <a:gd name="T74" fmla="*/ 299 w 2188"/>
                    <a:gd name="T75" fmla="*/ 1542 h 2543"/>
                    <a:gd name="T76" fmla="*/ 220 w 2188"/>
                    <a:gd name="T77" fmla="*/ 1673 h 2543"/>
                    <a:gd name="T78" fmla="*/ 152 w 2188"/>
                    <a:gd name="T79" fmla="*/ 1815 h 2543"/>
                    <a:gd name="T80" fmla="*/ 96 w 2188"/>
                    <a:gd name="T81" fmla="*/ 1964 h 2543"/>
                    <a:gd name="T82" fmla="*/ 51 w 2188"/>
                    <a:gd name="T83" fmla="*/ 2119 h 2543"/>
                    <a:gd name="T84" fmla="*/ 20 w 2188"/>
                    <a:gd name="T85" fmla="*/ 2277 h 2543"/>
                    <a:gd name="T86" fmla="*/ 3 w 2188"/>
                    <a:gd name="T87" fmla="*/ 2437 h 2543"/>
                    <a:gd name="T88" fmla="*/ 2188 w 2188"/>
                    <a:gd name="T89" fmla="*/ 2543 h 2543"/>
                    <a:gd name="T90" fmla="*/ 2185 w 2188"/>
                    <a:gd name="T91" fmla="*/ 2437 h 2543"/>
                    <a:gd name="T92" fmla="*/ 2167 w 2188"/>
                    <a:gd name="T93" fmla="*/ 2277 h 2543"/>
                    <a:gd name="T94" fmla="*/ 2135 w 2188"/>
                    <a:gd name="T95" fmla="*/ 2118 h 2543"/>
                    <a:gd name="T96" fmla="*/ 2091 w 2188"/>
                    <a:gd name="T97" fmla="*/ 1964 h 2543"/>
                    <a:gd name="T98" fmla="*/ 2034 w 2188"/>
                    <a:gd name="T99" fmla="*/ 1814 h 2543"/>
                    <a:gd name="T100" fmla="*/ 1967 w 2188"/>
                    <a:gd name="T101" fmla="*/ 1673 h 2543"/>
                    <a:gd name="T102" fmla="*/ 1888 w 2188"/>
                    <a:gd name="T103" fmla="*/ 1541 h 2543"/>
                    <a:gd name="T104" fmla="*/ 1800 w 2188"/>
                    <a:gd name="T105" fmla="*/ 1421 h 2543"/>
                    <a:gd name="T106" fmla="*/ 1704 w 2188"/>
                    <a:gd name="T107" fmla="*/ 1315 h 2543"/>
                    <a:gd name="T108" fmla="*/ 1598 w 2188"/>
                    <a:gd name="T109" fmla="*/ 1225 h 2543"/>
                    <a:gd name="T110" fmla="*/ 1486 w 2188"/>
                    <a:gd name="T111" fmla="*/ 1154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88" h="2543">
                      <a:moveTo>
                        <a:pt x="1486" y="1154"/>
                      </a:moveTo>
                      <a:lnTo>
                        <a:pt x="1486" y="1154"/>
                      </a:lnTo>
                      <a:lnTo>
                        <a:pt x="1515" y="1131"/>
                      </a:lnTo>
                      <a:lnTo>
                        <a:pt x="1543" y="1106"/>
                      </a:lnTo>
                      <a:lnTo>
                        <a:pt x="1569" y="1082"/>
                      </a:lnTo>
                      <a:lnTo>
                        <a:pt x="1593" y="1055"/>
                      </a:lnTo>
                      <a:lnTo>
                        <a:pt x="1616" y="1028"/>
                      </a:lnTo>
                      <a:lnTo>
                        <a:pt x="1638" y="999"/>
                      </a:lnTo>
                      <a:lnTo>
                        <a:pt x="1657" y="969"/>
                      </a:lnTo>
                      <a:lnTo>
                        <a:pt x="1675" y="939"/>
                      </a:lnTo>
                      <a:lnTo>
                        <a:pt x="1690" y="907"/>
                      </a:lnTo>
                      <a:lnTo>
                        <a:pt x="1705" y="874"/>
                      </a:lnTo>
                      <a:lnTo>
                        <a:pt x="1717" y="840"/>
                      </a:lnTo>
                      <a:lnTo>
                        <a:pt x="1726" y="805"/>
                      </a:lnTo>
                      <a:lnTo>
                        <a:pt x="1734" y="769"/>
                      </a:lnTo>
                      <a:lnTo>
                        <a:pt x="1741" y="732"/>
                      </a:lnTo>
                      <a:lnTo>
                        <a:pt x="1744" y="694"/>
                      </a:lnTo>
                      <a:lnTo>
                        <a:pt x="1745" y="655"/>
                      </a:lnTo>
                      <a:lnTo>
                        <a:pt x="1745" y="655"/>
                      </a:lnTo>
                      <a:lnTo>
                        <a:pt x="1744" y="621"/>
                      </a:lnTo>
                      <a:lnTo>
                        <a:pt x="1742" y="588"/>
                      </a:lnTo>
                      <a:lnTo>
                        <a:pt x="1738" y="555"/>
                      </a:lnTo>
                      <a:lnTo>
                        <a:pt x="1731" y="523"/>
                      </a:lnTo>
                      <a:lnTo>
                        <a:pt x="1724" y="492"/>
                      </a:lnTo>
                      <a:lnTo>
                        <a:pt x="1716" y="461"/>
                      </a:lnTo>
                      <a:lnTo>
                        <a:pt x="1706" y="430"/>
                      </a:lnTo>
                      <a:lnTo>
                        <a:pt x="1694" y="400"/>
                      </a:lnTo>
                      <a:lnTo>
                        <a:pt x="1681" y="371"/>
                      </a:lnTo>
                      <a:lnTo>
                        <a:pt x="1666" y="343"/>
                      </a:lnTo>
                      <a:lnTo>
                        <a:pt x="1651" y="315"/>
                      </a:lnTo>
                      <a:lnTo>
                        <a:pt x="1633" y="290"/>
                      </a:lnTo>
                      <a:lnTo>
                        <a:pt x="1616" y="264"/>
                      </a:lnTo>
                      <a:lnTo>
                        <a:pt x="1596" y="239"/>
                      </a:lnTo>
                      <a:lnTo>
                        <a:pt x="1576" y="215"/>
                      </a:lnTo>
                      <a:lnTo>
                        <a:pt x="1554" y="193"/>
                      </a:lnTo>
                      <a:lnTo>
                        <a:pt x="1531" y="171"/>
                      </a:lnTo>
                      <a:lnTo>
                        <a:pt x="1508" y="150"/>
                      </a:lnTo>
                      <a:lnTo>
                        <a:pt x="1483" y="131"/>
                      </a:lnTo>
                      <a:lnTo>
                        <a:pt x="1458" y="112"/>
                      </a:lnTo>
                      <a:lnTo>
                        <a:pt x="1431" y="96"/>
                      </a:lnTo>
                      <a:lnTo>
                        <a:pt x="1405" y="79"/>
                      </a:lnTo>
                      <a:lnTo>
                        <a:pt x="1376" y="65"/>
                      </a:lnTo>
                      <a:lnTo>
                        <a:pt x="1347" y="51"/>
                      </a:lnTo>
                      <a:lnTo>
                        <a:pt x="1318" y="40"/>
                      </a:lnTo>
                      <a:lnTo>
                        <a:pt x="1287" y="30"/>
                      </a:lnTo>
                      <a:lnTo>
                        <a:pt x="1256" y="20"/>
                      </a:lnTo>
                      <a:lnTo>
                        <a:pt x="1225" y="13"/>
                      </a:lnTo>
                      <a:lnTo>
                        <a:pt x="1193" y="8"/>
                      </a:lnTo>
                      <a:lnTo>
                        <a:pt x="1160" y="4"/>
                      </a:lnTo>
                      <a:lnTo>
                        <a:pt x="1127" y="1"/>
                      </a:lnTo>
                      <a:lnTo>
                        <a:pt x="1093" y="0"/>
                      </a:lnTo>
                      <a:lnTo>
                        <a:pt x="1093" y="0"/>
                      </a:lnTo>
                      <a:lnTo>
                        <a:pt x="1060" y="1"/>
                      </a:lnTo>
                      <a:lnTo>
                        <a:pt x="1027" y="4"/>
                      </a:lnTo>
                      <a:lnTo>
                        <a:pt x="994" y="8"/>
                      </a:lnTo>
                      <a:lnTo>
                        <a:pt x="962" y="13"/>
                      </a:lnTo>
                      <a:lnTo>
                        <a:pt x="932" y="20"/>
                      </a:lnTo>
                      <a:lnTo>
                        <a:pt x="901" y="29"/>
                      </a:lnTo>
                      <a:lnTo>
                        <a:pt x="870" y="39"/>
                      </a:lnTo>
                      <a:lnTo>
                        <a:pt x="841" y="50"/>
                      </a:lnTo>
                      <a:lnTo>
                        <a:pt x="812" y="64"/>
                      </a:lnTo>
                      <a:lnTo>
                        <a:pt x="783" y="77"/>
                      </a:lnTo>
                      <a:lnTo>
                        <a:pt x="756" y="93"/>
                      </a:lnTo>
                      <a:lnTo>
                        <a:pt x="730" y="110"/>
                      </a:lnTo>
                      <a:lnTo>
                        <a:pt x="704" y="128"/>
                      </a:lnTo>
                      <a:lnTo>
                        <a:pt x="680" y="147"/>
                      </a:lnTo>
                      <a:lnTo>
                        <a:pt x="656" y="167"/>
                      </a:lnTo>
                      <a:lnTo>
                        <a:pt x="634" y="188"/>
                      </a:lnTo>
                      <a:lnTo>
                        <a:pt x="612" y="211"/>
                      </a:lnTo>
                      <a:lnTo>
                        <a:pt x="591" y="234"/>
                      </a:lnTo>
                      <a:lnTo>
                        <a:pt x="572" y="259"/>
                      </a:lnTo>
                      <a:lnTo>
                        <a:pt x="554" y="283"/>
                      </a:lnTo>
                      <a:lnTo>
                        <a:pt x="537" y="310"/>
                      </a:lnTo>
                      <a:lnTo>
                        <a:pt x="521" y="337"/>
                      </a:lnTo>
                      <a:lnTo>
                        <a:pt x="507" y="365"/>
                      </a:lnTo>
                      <a:lnTo>
                        <a:pt x="493" y="394"/>
                      </a:lnTo>
                      <a:lnTo>
                        <a:pt x="482" y="423"/>
                      </a:lnTo>
                      <a:lnTo>
                        <a:pt x="472" y="454"/>
                      </a:lnTo>
                      <a:lnTo>
                        <a:pt x="464" y="485"/>
                      </a:lnTo>
                      <a:lnTo>
                        <a:pt x="456" y="515"/>
                      </a:lnTo>
                      <a:lnTo>
                        <a:pt x="450" y="547"/>
                      </a:lnTo>
                      <a:lnTo>
                        <a:pt x="446" y="580"/>
                      </a:lnTo>
                      <a:lnTo>
                        <a:pt x="444" y="613"/>
                      </a:lnTo>
                      <a:lnTo>
                        <a:pt x="443" y="646"/>
                      </a:lnTo>
                      <a:lnTo>
                        <a:pt x="443" y="646"/>
                      </a:lnTo>
                      <a:lnTo>
                        <a:pt x="444" y="686"/>
                      </a:lnTo>
                      <a:lnTo>
                        <a:pt x="447" y="725"/>
                      </a:lnTo>
                      <a:lnTo>
                        <a:pt x="453" y="762"/>
                      </a:lnTo>
                      <a:lnTo>
                        <a:pt x="462" y="799"/>
                      </a:lnTo>
                      <a:lnTo>
                        <a:pt x="471" y="834"/>
                      </a:lnTo>
                      <a:lnTo>
                        <a:pt x="483" y="869"/>
                      </a:lnTo>
                      <a:lnTo>
                        <a:pt x="498" y="903"/>
                      </a:lnTo>
                      <a:lnTo>
                        <a:pt x="513" y="935"/>
                      </a:lnTo>
                      <a:lnTo>
                        <a:pt x="531" y="967"/>
                      </a:lnTo>
                      <a:lnTo>
                        <a:pt x="550" y="998"/>
                      </a:lnTo>
                      <a:lnTo>
                        <a:pt x="572" y="1027"/>
                      </a:lnTo>
                      <a:lnTo>
                        <a:pt x="594" y="1055"/>
                      </a:lnTo>
                      <a:lnTo>
                        <a:pt x="619" y="1082"/>
                      </a:lnTo>
                      <a:lnTo>
                        <a:pt x="645" y="1107"/>
                      </a:lnTo>
                      <a:lnTo>
                        <a:pt x="673" y="1132"/>
                      </a:lnTo>
                      <a:lnTo>
                        <a:pt x="702" y="1155"/>
                      </a:lnTo>
                      <a:lnTo>
                        <a:pt x="702" y="1155"/>
                      </a:lnTo>
                      <a:lnTo>
                        <a:pt x="664" y="1177"/>
                      </a:lnTo>
                      <a:lnTo>
                        <a:pt x="625" y="1200"/>
                      </a:lnTo>
                      <a:lnTo>
                        <a:pt x="589" y="1226"/>
                      </a:lnTo>
                      <a:lnTo>
                        <a:pt x="553" y="1254"/>
                      </a:lnTo>
                      <a:lnTo>
                        <a:pt x="518" y="1284"/>
                      </a:lnTo>
                      <a:lnTo>
                        <a:pt x="484" y="1316"/>
                      </a:lnTo>
                      <a:lnTo>
                        <a:pt x="451" y="1349"/>
                      </a:lnTo>
                      <a:lnTo>
                        <a:pt x="418" y="1385"/>
                      </a:lnTo>
                      <a:lnTo>
                        <a:pt x="387" y="1421"/>
                      </a:lnTo>
                      <a:lnTo>
                        <a:pt x="356" y="1460"/>
                      </a:lnTo>
                      <a:lnTo>
                        <a:pt x="328" y="1499"/>
                      </a:lnTo>
                      <a:lnTo>
                        <a:pt x="299" y="1542"/>
                      </a:lnTo>
                      <a:lnTo>
                        <a:pt x="272" y="1584"/>
                      </a:lnTo>
                      <a:lnTo>
                        <a:pt x="246" y="1628"/>
                      </a:lnTo>
                      <a:lnTo>
                        <a:pt x="220" y="1673"/>
                      </a:lnTo>
                      <a:lnTo>
                        <a:pt x="197" y="1719"/>
                      </a:lnTo>
                      <a:lnTo>
                        <a:pt x="174" y="1767"/>
                      </a:lnTo>
                      <a:lnTo>
                        <a:pt x="152" y="1815"/>
                      </a:lnTo>
                      <a:lnTo>
                        <a:pt x="133" y="1864"/>
                      </a:lnTo>
                      <a:lnTo>
                        <a:pt x="113" y="1913"/>
                      </a:lnTo>
                      <a:lnTo>
                        <a:pt x="96" y="1964"/>
                      </a:lnTo>
                      <a:lnTo>
                        <a:pt x="80" y="2015"/>
                      </a:lnTo>
                      <a:lnTo>
                        <a:pt x="65" y="2067"/>
                      </a:lnTo>
                      <a:lnTo>
                        <a:pt x="51" y="2119"/>
                      </a:lnTo>
                      <a:lnTo>
                        <a:pt x="40" y="2172"/>
                      </a:lnTo>
                      <a:lnTo>
                        <a:pt x="30" y="2225"/>
                      </a:lnTo>
                      <a:lnTo>
                        <a:pt x="20" y="2277"/>
                      </a:lnTo>
                      <a:lnTo>
                        <a:pt x="13" y="2331"/>
                      </a:lnTo>
                      <a:lnTo>
                        <a:pt x="7" y="2384"/>
                      </a:lnTo>
                      <a:lnTo>
                        <a:pt x="3" y="2437"/>
                      </a:lnTo>
                      <a:lnTo>
                        <a:pt x="1" y="2491"/>
                      </a:lnTo>
                      <a:lnTo>
                        <a:pt x="0" y="2543"/>
                      </a:lnTo>
                      <a:lnTo>
                        <a:pt x="2188" y="2543"/>
                      </a:lnTo>
                      <a:lnTo>
                        <a:pt x="2188" y="2543"/>
                      </a:lnTo>
                      <a:lnTo>
                        <a:pt x="2187" y="2491"/>
                      </a:lnTo>
                      <a:lnTo>
                        <a:pt x="2185" y="2437"/>
                      </a:lnTo>
                      <a:lnTo>
                        <a:pt x="2180" y="2384"/>
                      </a:lnTo>
                      <a:lnTo>
                        <a:pt x="2175" y="2331"/>
                      </a:lnTo>
                      <a:lnTo>
                        <a:pt x="2167" y="2277"/>
                      </a:lnTo>
                      <a:lnTo>
                        <a:pt x="2158" y="2225"/>
                      </a:lnTo>
                      <a:lnTo>
                        <a:pt x="2148" y="2171"/>
                      </a:lnTo>
                      <a:lnTo>
                        <a:pt x="2135" y="2118"/>
                      </a:lnTo>
                      <a:lnTo>
                        <a:pt x="2122" y="2067"/>
                      </a:lnTo>
                      <a:lnTo>
                        <a:pt x="2108" y="2015"/>
                      </a:lnTo>
                      <a:lnTo>
                        <a:pt x="2091" y="1964"/>
                      </a:lnTo>
                      <a:lnTo>
                        <a:pt x="2074" y="1913"/>
                      </a:lnTo>
                      <a:lnTo>
                        <a:pt x="2055" y="1864"/>
                      </a:lnTo>
                      <a:lnTo>
                        <a:pt x="2034" y="1814"/>
                      </a:lnTo>
                      <a:lnTo>
                        <a:pt x="2014" y="1766"/>
                      </a:lnTo>
                      <a:lnTo>
                        <a:pt x="1991" y="1719"/>
                      </a:lnTo>
                      <a:lnTo>
                        <a:pt x="1967" y="1673"/>
                      </a:lnTo>
                      <a:lnTo>
                        <a:pt x="1942" y="1627"/>
                      </a:lnTo>
                      <a:lnTo>
                        <a:pt x="1916" y="1583"/>
                      </a:lnTo>
                      <a:lnTo>
                        <a:pt x="1888" y="1541"/>
                      </a:lnTo>
                      <a:lnTo>
                        <a:pt x="1860" y="1499"/>
                      </a:lnTo>
                      <a:lnTo>
                        <a:pt x="1830" y="1459"/>
                      </a:lnTo>
                      <a:lnTo>
                        <a:pt x="1800" y="1421"/>
                      </a:lnTo>
                      <a:lnTo>
                        <a:pt x="1769" y="1384"/>
                      </a:lnTo>
                      <a:lnTo>
                        <a:pt x="1737" y="1348"/>
                      </a:lnTo>
                      <a:lnTo>
                        <a:pt x="1704" y="1315"/>
                      </a:lnTo>
                      <a:lnTo>
                        <a:pt x="1670" y="1283"/>
                      </a:lnTo>
                      <a:lnTo>
                        <a:pt x="1635" y="1253"/>
                      </a:lnTo>
                      <a:lnTo>
                        <a:pt x="1598" y="1225"/>
                      </a:lnTo>
                      <a:lnTo>
                        <a:pt x="1561" y="1199"/>
                      </a:lnTo>
                      <a:lnTo>
                        <a:pt x="1524" y="1176"/>
                      </a:lnTo>
                      <a:lnTo>
                        <a:pt x="1486" y="1154"/>
                      </a:lnTo>
                      <a:lnTo>
                        <a:pt x="1486" y="1154"/>
                      </a:lnTo>
                      <a:close/>
                    </a:path>
                  </a:pathLst>
                </a:custGeom>
                <a:solidFill>
                  <a:schemeClr val="bg1"/>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sp>
          <p:nvSpPr>
            <p:cNvPr id="179" name="任意多边形 178"/>
            <p:cNvSpPr/>
            <p:nvPr/>
          </p:nvSpPr>
          <p:spPr>
            <a:xfrm rot="16200000" flipV="1">
              <a:off x="1900003" y="2809761"/>
              <a:ext cx="3853609" cy="813871"/>
            </a:xfrm>
            <a:custGeom>
              <a:avLst/>
              <a:gdLst>
                <a:gd name="connsiteX0" fmla="*/ 3800982 w 3853609"/>
                <a:gd name="connsiteY0" fmla="*/ 726869 h 813871"/>
                <a:gd name="connsiteX1" fmla="*/ 3766607 w 3853609"/>
                <a:gd name="connsiteY1" fmla="*/ 761243 h 813871"/>
                <a:gd name="connsiteX2" fmla="*/ 3732232 w 3853609"/>
                <a:gd name="connsiteY2" fmla="*/ 726869 h 813871"/>
                <a:gd name="connsiteX3" fmla="*/ 3766607 w 3853609"/>
                <a:gd name="connsiteY3" fmla="*/ 692494 h 813871"/>
                <a:gd name="connsiteX4" fmla="*/ 3800982 w 3853609"/>
                <a:gd name="connsiteY4" fmla="*/ 726869 h 813871"/>
                <a:gd name="connsiteX5" fmla="*/ 3853609 w 3853609"/>
                <a:gd name="connsiteY5" fmla="*/ 726869 h 813871"/>
                <a:gd name="connsiteX6" fmla="*/ 3800472 w 3853609"/>
                <a:gd name="connsiteY6" fmla="*/ 646703 h 813871"/>
                <a:gd name="connsiteX7" fmla="*/ 3795889 w 3853609"/>
                <a:gd name="connsiteY7" fmla="*/ 645778 h 813871"/>
                <a:gd name="connsiteX8" fmla="*/ 3795889 w 3853609"/>
                <a:gd name="connsiteY8" fmla="*/ 165919 h 813871"/>
                <a:gd name="connsiteX9" fmla="*/ 3795889 w 3853609"/>
                <a:gd name="connsiteY9" fmla="*/ 104639 h 813871"/>
                <a:gd name="connsiteX10" fmla="*/ 3691249 w 3853609"/>
                <a:gd name="connsiteY10" fmla="*/ 0 h 813871"/>
                <a:gd name="connsiteX11" fmla="*/ 3483144 w 3853609"/>
                <a:gd name="connsiteY11" fmla="*/ 0 h 813871"/>
                <a:gd name="connsiteX12" fmla="*/ 3483144 w 3853609"/>
                <a:gd name="connsiteY12" fmla="*/ 1 h 813871"/>
                <a:gd name="connsiteX13" fmla="*/ 2880000 w 3853609"/>
                <a:gd name="connsiteY13" fmla="*/ 1 h 813871"/>
                <a:gd name="connsiteX14" fmla="*/ 2880000 w 3853609"/>
                <a:gd name="connsiteY14" fmla="*/ 0 h 813871"/>
                <a:gd name="connsiteX15" fmla="*/ 2711810 w 3853609"/>
                <a:gd name="connsiteY15" fmla="*/ 0 h 813871"/>
                <a:gd name="connsiteX16" fmla="*/ 2711810 w 3853609"/>
                <a:gd name="connsiteY16" fmla="*/ 1 h 813871"/>
                <a:gd name="connsiteX17" fmla="*/ 2268707 w 3853609"/>
                <a:gd name="connsiteY17" fmla="*/ 1 h 813871"/>
                <a:gd name="connsiteX18" fmla="*/ 1923678 w 3853609"/>
                <a:gd name="connsiteY18" fmla="*/ 1 h 813871"/>
                <a:gd name="connsiteX19" fmla="*/ 599983 w 3853609"/>
                <a:gd name="connsiteY19" fmla="*/ 1 h 813871"/>
                <a:gd name="connsiteX20" fmla="*/ 0 w 3853609"/>
                <a:gd name="connsiteY20" fmla="*/ 1 h 813871"/>
                <a:gd name="connsiteX21" fmla="*/ 0 w 3853609"/>
                <a:gd name="connsiteY21" fmla="*/ 51853 h 813871"/>
                <a:gd name="connsiteX22" fmla="*/ 1773417 w 3853609"/>
                <a:gd name="connsiteY22" fmla="*/ 51853 h 813871"/>
                <a:gd name="connsiteX23" fmla="*/ 1773417 w 3853609"/>
                <a:gd name="connsiteY23" fmla="*/ 51852 h 813871"/>
                <a:gd name="connsiteX24" fmla="*/ 1923678 w 3853609"/>
                <a:gd name="connsiteY24" fmla="*/ 51852 h 813871"/>
                <a:gd name="connsiteX25" fmla="*/ 1923678 w 3853609"/>
                <a:gd name="connsiteY25" fmla="*/ 51853 h 813871"/>
                <a:gd name="connsiteX26" fmla="*/ 2943507 w 3853609"/>
                <a:gd name="connsiteY26" fmla="*/ 51853 h 813871"/>
                <a:gd name="connsiteX27" fmla="*/ 2943507 w 3853609"/>
                <a:gd name="connsiteY27" fmla="*/ 51852 h 813871"/>
                <a:gd name="connsiteX28" fmla="*/ 3511576 w 3853609"/>
                <a:gd name="connsiteY28" fmla="*/ 51852 h 813871"/>
                <a:gd name="connsiteX29" fmla="*/ 3687239 w 3853609"/>
                <a:gd name="connsiteY29" fmla="*/ 51852 h 813871"/>
                <a:gd name="connsiteX30" fmla="*/ 3743630 w 3853609"/>
                <a:gd name="connsiteY30" fmla="*/ 108243 h 813871"/>
                <a:gd name="connsiteX31" fmla="*/ 3743630 w 3853609"/>
                <a:gd name="connsiteY31" fmla="*/ 202578 h 813871"/>
                <a:gd name="connsiteX32" fmla="*/ 3743276 w 3853609"/>
                <a:gd name="connsiteY32" fmla="*/ 204332 h 813871"/>
                <a:gd name="connsiteX33" fmla="*/ 3743631 w 3853609"/>
                <a:gd name="connsiteY33" fmla="*/ 205188 h 813871"/>
                <a:gd name="connsiteX34" fmla="*/ 3743631 w 3853609"/>
                <a:gd name="connsiteY34" fmla="*/ 644505 h 813871"/>
                <a:gd name="connsiteX35" fmla="*/ 3732741 w 3853609"/>
                <a:gd name="connsiteY35" fmla="*/ 646703 h 813871"/>
                <a:gd name="connsiteX36" fmla="*/ 3679604 w 3853609"/>
                <a:gd name="connsiteY36" fmla="*/ 726869 h 813871"/>
                <a:gd name="connsiteX37" fmla="*/ 3766607 w 3853609"/>
                <a:gd name="connsiteY37" fmla="*/ 813871 h 813871"/>
                <a:gd name="connsiteX38" fmla="*/ 3853609 w 3853609"/>
                <a:gd name="connsiteY38" fmla="*/ 726869 h 81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53609" h="813871">
                  <a:moveTo>
                    <a:pt x="3800982" y="726869"/>
                  </a:moveTo>
                  <a:cubicBezTo>
                    <a:pt x="3800982" y="745853"/>
                    <a:pt x="3785591" y="761243"/>
                    <a:pt x="3766607" y="761243"/>
                  </a:cubicBezTo>
                  <a:cubicBezTo>
                    <a:pt x="3747622" y="761243"/>
                    <a:pt x="3732232" y="745853"/>
                    <a:pt x="3732232" y="726869"/>
                  </a:cubicBezTo>
                  <a:cubicBezTo>
                    <a:pt x="3732232" y="707884"/>
                    <a:pt x="3747622" y="692494"/>
                    <a:pt x="3766607" y="692494"/>
                  </a:cubicBezTo>
                  <a:cubicBezTo>
                    <a:pt x="3785591" y="692494"/>
                    <a:pt x="3800982" y="707884"/>
                    <a:pt x="3800982" y="726869"/>
                  </a:cubicBezTo>
                  <a:close/>
                  <a:moveTo>
                    <a:pt x="3853609" y="726869"/>
                  </a:moveTo>
                  <a:cubicBezTo>
                    <a:pt x="3853609" y="690831"/>
                    <a:pt x="3831698" y="659911"/>
                    <a:pt x="3800472" y="646703"/>
                  </a:cubicBezTo>
                  <a:lnTo>
                    <a:pt x="3795889" y="645778"/>
                  </a:lnTo>
                  <a:lnTo>
                    <a:pt x="3795889" y="165919"/>
                  </a:lnTo>
                  <a:lnTo>
                    <a:pt x="3795889" y="104639"/>
                  </a:lnTo>
                  <a:cubicBezTo>
                    <a:pt x="3795889" y="46849"/>
                    <a:pt x="3749040" y="0"/>
                    <a:pt x="3691249" y="0"/>
                  </a:cubicBezTo>
                  <a:lnTo>
                    <a:pt x="3483144" y="0"/>
                  </a:lnTo>
                  <a:lnTo>
                    <a:pt x="3483144" y="1"/>
                  </a:lnTo>
                  <a:lnTo>
                    <a:pt x="2880000" y="1"/>
                  </a:lnTo>
                  <a:lnTo>
                    <a:pt x="2880000" y="0"/>
                  </a:lnTo>
                  <a:lnTo>
                    <a:pt x="2711810" y="0"/>
                  </a:lnTo>
                  <a:lnTo>
                    <a:pt x="2711810" y="1"/>
                  </a:lnTo>
                  <a:lnTo>
                    <a:pt x="2268707" y="1"/>
                  </a:lnTo>
                  <a:lnTo>
                    <a:pt x="1923678" y="1"/>
                  </a:lnTo>
                  <a:lnTo>
                    <a:pt x="599983" y="1"/>
                  </a:lnTo>
                  <a:lnTo>
                    <a:pt x="0" y="1"/>
                  </a:lnTo>
                  <a:lnTo>
                    <a:pt x="0" y="51853"/>
                  </a:lnTo>
                  <a:lnTo>
                    <a:pt x="1773417" y="51853"/>
                  </a:lnTo>
                  <a:lnTo>
                    <a:pt x="1773417" y="51852"/>
                  </a:lnTo>
                  <a:lnTo>
                    <a:pt x="1923678" y="51852"/>
                  </a:lnTo>
                  <a:lnTo>
                    <a:pt x="1923678" y="51853"/>
                  </a:lnTo>
                  <a:lnTo>
                    <a:pt x="2943507" y="51853"/>
                  </a:lnTo>
                  <a:lnTo>
                    <a:pt x="2943507" y="51852"/>
                  </a:lnTo>
                  <a:lnTo>
                    <a:pt x="3511576" y="51852"/>
                  </a:lnTo>
                  <a:lnTo>
                    <a:pt x="3687239" y="51852"/>
                  </a:lnTo>
                  <a:cubicBezTo>
                    <a:pt x="3718383" y="51852"/>
                    <a:pt x="3743630" y="77099"/>
                    <a:pt x="3743630" y="108243"/>
                  </a:cubicBezTo>
                  <a:lnTo>
                    <a:pt x="3743630" y="202578"/>
                  </a:lnTo>
                  <a:lnTo>
                    <a:pt x="3743276" y="204332"/>
                  </a:lnTo>
                  <a:lnTo>
                    <a:pt x="3743631" y="205188"/>
                  </a:lnTo>
                  <a:lnTo>
                    <a:pt x="3743631" y="644505"/>
                  </a:lnTo>
                  <a:lnTo>
                    <a:pt x="3732741" y="646703"/>
                  </a:lnTo>
                  <a:cubicBezTo>
                    <a:pt x="3701515" y="659911"/>
                    <a:pt x="3679604" y="690831"/>
                    <a:pt x="3679604" y="726869"/>
                  </a:cubicBezTo>
                  <a:cubicBezTo>
                    <a:pt x="3679604" y="774919"/>
                    <a:pt x="3718556" y="813871"/>
                    <a:pt x="3766607" y="813871"/>
                  </a:cubicBezTo>
                  <a:cubicBezTo>
                    <a:pt x="3814657" y="813871"/>
                    <a:pt x="3853609" y="774919"/>
                    <a:pt x="3853609" y="726869"/>
                  </a:cubicBezTo>
                  <a:close/>
                </a:path>
              </a:pathLst>
            </a:custGeom>
            <a:solidFill>
              <a:srgbClr val="002060"/>
            </a:solidFill>
            <a:ln w="25400" cap="flat" cmpd="sng" algn="ctr">
              <a:noFill/>
              <a:prstDash val="solid"/>
            </a:ln>
            <a:effectLst>
              <a:innerShdw blurRad="38100" dist="12700" dir="2700000">
                <a:prstClr val="black">
                  <a:alpha val="50000"/>
                </a:prstClr>
              </a:inn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0" name="圆角矩形 16"/>
            <p:cNvSpPr/>
            <p:nvPr/>
          </p:nvSpPr>
          <p:spPr>
            <a:xfrm>
              <a:off x="654687" y="1372513"/>
              <a:ext cx="3124522" cy="3457798"/>
            </a:xfrm>
            <a:custGeom>
              <a:avLst/>
              <a:gdLst>
                <a:gd name="connsiteX0" fmla="*/ 0 w 3456384"/>
                <a:gd name="connsiteY0" fmla="*/ 195078 h 3456384"/>
                <a:gd name="connsiteX1" fmla="*/ 195078 w 3456384"/>
                <a:gd name="connsiteY1" fmla="*/ 0 h 3456384"/>
                <a:gd name="connsiteX2" fmla="*/ 3261306 w 3456384"/>
                <a:gd name="connsiteY2" fmla="*/ 0 h 3456384"/>
                <a:gd name="connsiteX3" fmla="*/ 3456384 w 3456384"/>
                <a:gd name="connsiteY3" fmla="*/ 195078 h 3456384"/>
                <a:gd name="connsiteX4" fmla="*/ 3456384 w 3456384"/>
                <a:gd name="connsiteY4" fmla="*/ 3261306 h 3456384"/>
                <a:gd name="connsiteX5" fmla="*/ 3261306 w 3456384"/>
                <a:gd name="connsiteY5" fmla="*/ 3456384 h 3456384"/>
                <a:gd name="connsiteX6" fmla="*/ 195078 w 3456384"/>
                <a:gd name="connsiteY6" fmla="*/ 3456384 h 3456384"/>
                <a:gd name="connsiteX7" fmla="*/ 0 w 3456384"/>
                <a:gd name="connsiteY7" fmla="*/ 3261306 h 3456384"/>
                <a:gd name="connsiteX8" fmla="*/ 0 w 3456384"/>
                <a:gd name="connsiteY8" fmla="*/ 195078 h 3456384"/>
                <a:gd name="connsiteX0-1" fmla="*/ 3456384 w 3547824"/>
                <a:gd name="connsiteY0-2" fmla="*/ 195078 h 3456384"/>
                <a:gd name="connsiteX1-3" fmla="*/ 3456384 w 3547824"/>
                <a:gd name="connsiteY1-4" fmla="*/ 3261306 h 3456384"/>
                <a:gd name="connsiteX2-5" fmla="*/ 3261306 w 3547824"/>
                <a:gd name="connsiteY2-6" fmla="*/ 3456384 h 3456384"/>
                <a:gd name="connsiteX3-7" fmla="*/ 195078 w 3547824"/>
                <a:gd name="connsiteY3-8" fmla="*/ 3456384 h 3456384"/>
                <a:gd name="connsiteX4-9" fmla="*/ 0 w 3547824"/>
                <a:gd name="connsiteY4-10" fmla="*/ 3261306 h 3456384"/>
                <a:gd name="connsiteX5-11" fmla="*/ 0 w 3547824"/>
                <a:gd name="connsiteY5-12" fmla="*/ 195078 h 3456384"/>
                <a:gd name="connsiteX6-13" fmla="*/ 195078 w 3547824"/>
                <a:gd name="connsiteY6-14" fmla="*/ 0 h 3456384"/>
                <a:gd name="connsiteX7-15" fmla="*/ 3261306 w 3547824"/>
                <a:gd name="connsiteY7-16" fmla="*/ 0 h 3456384"/>
                <a:gd name="connsiteX8-17" fmla="*/ 3547824 w 3547824"/>
                <a:gd name="connsiteY8-18" fmla="*/ 286518 h 3456384"/>
                <a:gd name="connsiteX0-19" fmla="*/ 3456384 w 3456384"/>
                <a:gd name="connsiteY0-20" fmla="*/ 195078 h 3456384"/>
                <a:gd name="connsiteX1-21" fmla="*/ 3456384 w 3456384"/>
                <a:gd name="connsiteY1-22" fmla="*/ 3261306 h 3456384"/>
                <a:gd name="connsiteX2-23" fmla="*/ 3261306 w 3456384"/>
                <a:gd name="connsiteY2-24" fmla="*/ 3456384 h 3456384"/>
                <a:gd name="connsiteX3-25" fmla="*/ 195078 w 3456384"/>
                <a:gd name="connsiteY3-26" fmla="*/ 3456384 h 3456384"/>
                <a:gd name="connsiteX4-27" fmla="*/ 0 w 3456384"/>
                <a:gd name="connsiteY4-28" fmla="*/ 3261306 h 3456384"/>
                <a:gd name="connsiteX5-29" fmla="*/ 0 w 3456384"/>
                <a:gd name="connsiteY5-30" fmla="*/ 195078 h 3456384"/>
                <a:gd name="connsiteX6-31" fmla="*/ 195078 w 3456384"/>
                <a:gd name="connsiteY6-32" fmla="*/ 0 h 3456384"/>
                <a:gd name="connsiteX7-33" fmla="*/ 3261306 w 3456384"/>
                <a:gd name="connsiteY7-34" fmla="*/ 0 h 3456384"/>
                <a:gd name="connsiteX0-35" fmla="*/ 3456384 w 3456384"/>
                <a:gd name="connsiteY0-36" fmla="*/ 3261306 h 3456384"/>
                <a:gd name="connsiteX1-37" fmla="*/ 3261306 w 3456384"/>
                <a:gd name="connsiteY1-38" fmla="*/ 3456384 h 3456384"/>
                <a:gd name="connsiteX2-39" fmla="*/ 195078 w 3456384"/>
                <a:gd name="connsiteY2-40" fmla="*/ 3456384 h 3456384"/>
                <a:gd name="connsiteX3-41" fmla="*/ 0 w 3456384"/>
                <a:gd name="connsiteY3-42" fmla="*/ 3261306 h 3456384"/>
                <a:gd name="connsiteX4-43" fmla="*/ 0 w 3456384"/>
                <a:gd name="connsiteY4-44" fmla="*/ 195078 h 3456384"/>
                <a:gd name="connsiteX5-45" fmla="*/ 195078 w 3456384"/>
                <a:gd name="connsiteY5-46" fmla="*/ 0 h 3456384"/>
                <a:gd name="connsiteX6-47" fmla="*/ 3261306 w 3456384"/>
                <a:gd name="connsiteY6-48" fmla="*/ 0 h 3456384"/>
                <a:gd name="connsiteX0-49" fmla="*/ 3261306 w 3261306"/>
                <a:gd name="connsiteY0-50" fmla="*/ 3456384 h 3456384"/>
                <a:gd name="connsiteX1-51" fmla="*/ 195078 w 3261306"/>
                <a:gd name="connsiteY1-52" fmla="*/ 3456384 h 3456384"/>
                <a:gd name="connsiteX2-53" fmla="*/ 0 w 3261306"/>
                <a:gd name="connsiteY2-54" fmla="*/ 3261306 h 3456384"/>
                <a:gd name="connsiteX3-55" fmla="*/ 0 w 3261306"/>
                <a:gd name="connsiteY3-56" fmla="*/ 195078 h 3456384"/>
                <a:gd name="connsiteX4-57" fmla="*/ 195078 w 3261306"/>
                <a:gd name="connsiteY4-58" fmla="*/ 0 h 3456384"/>
                <a:gd name="connsiteX5-59" fmla="*/ 3261306 w 3261306"/>
                <a:gd name="connsiteY5-60" fmla="*/ 0 h 3456384"/>
                <a:gd name="connsiteX0-61" fmla="*/ 3261306 w 3261306"/>
                <a:gd name="connsiteY0-62" fmla="*/ 3457798 h 3457798"/>
                <a:gd name="connsiteX1-63" fmla="*/ 195078 w 3261306"/>
                <a:gd name="connsiteY1-64" fmla="*/ 3457798 h 3457798"/>
                <a:gd name="connsiteX2-65" fmla="*/ 0 w 3261306"/>
                <a:gd name="connsiteY2-66" fmla="*/ 3262720 h 3457798"/>
                <a:gd name="connsiteX3-67" fmla="*/ 0 w 3261306"/>
                <a:gd name="connsiteY3-68" fmla="*/ 196492 h 3457798"/>
                <a:gd name="connsiteX4-69" fmla="*/ 195078 w 3261306"/>
                <a:gd name="connsiteY4-70" fmla="*/ 1414 h 3457798"/>
                <a:gd name="connsiteX5-71" fmla="*/ 736922 w 3261306"/>
                <a:gd name="connsiteY5-72" fmla="*/ 0 h 3457798"/>
                <a:gd name="connsiteX6-73" fmla="*/ 3261306 w 3261306"/>
                <a:gd name="connsiteY6-74" fmla="*/ 1414 h 3457798"/>
                <a:gd name="connsiteX0-75" fmla="*/ 3261306 w 3261306"/>
                <a:gd name="connsiteY0-76" fmla="*/ 3457798 h 3457798"/>
                <a:gd name="connsiteX1-77" fmla="*/ 195078 w 3261306"/>
                <a:gd name="connsiteY1-78" fmla="*/ 3457798 h 3457798"/>
                <a:gd name="connsiteX2-79" fmla="*/ 0 w 3261306"/>
                <a:gd name="connsiteY2-80" fmla="*/ 3262720 h 3457798"/>
                <a:gd name="connsiteX3-81" fmla="*/ 0 w 3261306"/>
                <a:gd name="connsiteY3-82" fmla="*/ 196492 h 3457798"/>
                <a:gd name="connsiteX4-83" fmla="*/ 195078 w 3261306"/>
                <a:gd name="connsiteY4-84" fmla="*/ 1414 h 3457798"/>
                <a:gd name="connsiteX5-85" fmla="*/ 736922 w 3261306"/>
                <a:gd name="connsiteY5-86" fmla="*/ 0 h 3457798"/>
                <a:gd name="connsiteX0-87" fmla="*/ 3261306 w 3261306"/>
                <a:gd name="connsiteY0-88" fmla="*/ 3457798 h 3457798"/>
                <a:gd name="connsiteX1-89" fmla="*/ 3124522 w 3261306"/>
                <a:gd name="connsiteY1-90" fmla="*/ 3454400 h 3457798"/>
                <a:gd name="connsiteX2-91" fmla="*/ 195078 w 3261306"/>
                <a:gd name="connsiteY2-92" fmla="*/ 3457798 h 3457798"/>
                <a:gd name="connsiteX3-93" fmla="*/ 0 w 3261306"/>
                <a:gd name="connsiteY3-94" fmla="*/ 3262720 h 3457798"/>
                <a:gd name="connsiteX4-95" fmla="*/ 0 w 3261306"/>
                <a:gd name="connsiteY4-96" fmla="*/ 196492 h 3457798"/>
                <a:gd name="connsiteX5-97" fmla="*/ 195078 w 3261306"/>
                <a:gd name="connsiteY5-98" fmla="*/ 1414 h 3457798"/>
                <a:gd name="connsiteX6-99" fmla="*/ 736922 w 3261306"/>
                <a:gd name="connsiteY6-100" fmla="*/ 0 h 3457798"/>
                <a:gd name="connsiteX0-101" fmla="*/ 3124522 w 3124522"/>
                <a:gd name="connsiteY0-102" fmla="*/ 3454400 h 3457798"/>
                <a:gd name="connsiteX1-103" fmla="*/ 195078 w 3124522"/>
                <a:gd name="connsiteY1-104" fmla="*/ 3457798 h 3457798"/>
                <a:gd name="connsiteX2-105" fmla="*/ 0 w 3124522"/>
                <a:gd name="connsiteY2-106" fmla="*/ 3262720 h 3457798"/>
                <a:gd name="connsiteX3-107" fmla="*/ 0 w 3124522"/>
                <a:gd name="connsiteY3-108" fmla="*/ 196492 h 3457798"/>
                <a:gd name="connsiteX4-109" fmla="*/ 195078 w 3124522"/>
                <a:gd name="connsiteY4-110" fmla="*/ 1414 h 3457798"/>
                <a:gd name="connsiteX5-111" fmla="*/ 736922 w 3124522"/>
                <a:gd name="connsiteY5-112" fmla="*/ 0 h 34577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24522" h="3457798">
                  <a:moveTo>
                    <a:pt x="3124522" y="3454400"/>
                  </a:moveTo>
                  <a:lnTo>
                    <a:pt x="195078" y="3457798"/>
                  </a:lnTo>
                  <a:cubicBezTo>
                    <a:pt x="87339" y="3457798"/>
                    <a:pt x="0" y="3370459"/>
                    <a:pt x="0" y="3262720"/>
                  </a:cubicBezTo>
                  <a:lnTo>
                    <a:pt x="0" y="196492"/>
                  </a:lnTo>
                  <a:cubicBezTo>
                    <a:pt x="0" y="88753"/>
                    <a:pt x="87339" y="1414"/>
                    <a:pt x="195078" y="1414"/>
                  </a:cubicBezTo>
                  <a:lnTo>
                    <a:pt x="736922" y="0"/>
                  </a:lnTo>
                </a:path>
              </a:pathLst>
            </a:custGeom>
            <a:noFill/>
            <a:ln w="6350" cap="flat" cmpd="sng" algn="ctr">
              <a:solidFill>
                <a:sysClr val="windowText" lastClr="000000">
                  <a:lumMod val="50000"/>
                  <a:lumOff val="50000"/>
                </a:sysClr>
              </a:solidFill>
              <a:prstDash val="solid"/>
              <a:headEnd type="oval" w="med" len="med"/>
              <a:tailEnd type="oval" w="med" len="med"/>
            </a:ln>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40" name="组合 139"/>
          <p:cNvGrpSpPr/>
          <p:nvPr/>
        </p:nvGrpSpPr>
        <p:grpSpPr>
          <a:xfrm>
            <a:off x="542892" y="1995685"/>
            <a:ext cx="215304" cy="215302"/>
            <a:chOff x="5026429" y="2057723"/>
            <a:chExt cx="254992" cy="254990"/>
          </a:xfrm>
        </p:grpSpPr>
        <p:sp>
          <p:nvSpPr>
            <p:cNvPr id="176" name="椭圆 175"/>
            <p:cNvSpPr/>
            <p:nvPr/>
          </p:nvSpPr>
          <p:spPr>
            <a:xfrm>
              <a:off x="5026429" y="2057723"/>
              <a:ext cx="254992" cy="254990"/>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63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165100" dist="50800" dir="8100000" sx="102000" sy="102000" algn="tr" rotWithShape="0">
                <a:prstClr val="black">
                  <a:alpha val="30000"/>
                </a:prstClr>
              </a:out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7" name="Freeform 34"/>
            <p:cNvSpPr/>
            <p:nvPr/>
          </p:nvSpPr>
          <p:spPr bwMode="auto">
            <a:xfrm>
              <a:off x="5104300" y="2135885"/>
              <a:ext cx="99250" cy="98666"/>
            </a:xfrm>
            <a:prstGeom prst="ellipse">
              <a:avLst/>
            </a:prstGeom>
            <a:solidFill>
              <a:srgbClr val="00206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41" name="组合 140"/>
          <p:cNvGrpSpPr/>
          <p:nvPr/>
        </p:nvGrpSpPr>
        <p:grpSpPr>
          <a:xfrm>
            <a:off x="542892" y="2859781"/>
            <a:ext cx="215304" cy="215302"/>
            <a:chOff x="5026429" y="2057723"/>
            <a:chExt cx="254992" cy="254990"/>
          </a:xfrm>
        </p:grpSpPr>
        <p:sp>
          <p:nvSpPr>
            <p:cNvPr id="174" name="椭圆 173"/>
            <p:cNvSpPr/>
            <p:nvPr/>
          </p:nvSpPr>
          <p:spPr>
            <a:xfrm>
              <a:off x="5026429" y="2057723"/>
              <a:ext cx="254992" cy="254990"/>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63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165100" dist="50800" dir="8100000" sx="102000" sy="102000" algn="tr" rotWithShape="0">
                <a:prstClr val="black">
                  <a:alpha val="30000"/>
                </a:prstClr>
              </a:out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5" name="Freeform 34"/>
            <p:cNvSpPr/>
            <p:nvPr/>
          </p:nvSpPr>
          <p:spPr bwMode="auto">
            <a:xfrm>
              <a:off x="5104300" y="2135885"/>
              <a:ext cx="99250" cy="98666"/>
            </a:xfrm>
            <a:prstGeom prst="ellipse">
              <a:avLst/>
            </a:prstGeom>
            <a:solidFill>
              <a:srgbClr val="00206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42" name="组合 141"/>
          <p:cNvGrpSpPr/>
          <p:nvPr/>
        </p:nvGrpSpPr>
        <p:grpSpPr>
          <a:xfrm>
            <a:off x="542892" y="3723877"/>
            <a:ext cx="215304" cy="215302"/>
            <a:chOff x="5026429" y="2057723"/>
            <a:chExt cx="254992" cy="254990"/>
          </a:xfrm>
        </p:grpSpPr>
        <p:sp>
          <p:nvSpPr>
            <p:cNvPr id="172" name="椭圆 171"/>
            <p:cNvSpPr/>
            <p:nvPr/>
          </p:nvSpPr>
          <p:spPr>
            <a:xfrm>
              <a:off x="5026429" y="2057723"/>
              <a:ext cx="254992" cy="254990"/>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63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165100" dist="50800" dir="8100000" sx="102000" sy="102000" algn="tr" rotWithShape="0">
                <a:prstClr val="black">
                  <a:alpha val="30000"/>
                </a:prstClr>
              </a:out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3" name="Freeform 34"/>
            <p:cNvSpPr/>
            <p:nvPr/>
          </p:nvSpPr>
          <p:spPr bwMode="auto">
            <a:xfrm>
              <a:off x="5104300" y="2135885"/>
              <a:ext cx="99250" cy="98666"/>
            </a:xfrm>
            <a:prstGeom prst="ellipse">
              <a:avLst/>
            </a:prstGeom>
            <a:solidFill>
              <a:srgbClr val="00206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143" name="TextBox 5"/>
          <p:cNvSpPr txBox="1"/>
          <p:nvPr/>
        </p:nvSpPr>
        <p:spPr>
          <a:xfrm>
            <a:off x="967796" y="2250074"/>
            <a:ext cx="3049340" cy="52629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4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44" name="矩形 143"/>
          <p:cNvSpPr>
            <a:spLocks noChangeArrowheads="1"/>
          </p:cNvSpPr>
          <p:nvPr/>
        </p:nvSpPr>
        <p:spPr bwMode="auto">
          <a:xfrm>
            <a:off x="967796" y="1995685"/>
            <a:ext cx="2376263" cy="2193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fontAlgn="base">
              <a:spcBef>
                <a:spcPct val="0"/>
              </a:spcBef>
              <a:spcAft>
                <a:spcPct val="0"/>
              </a:spcAft>
            </a:pPr>
            <a:r>
              <a:rPr lang="zh-CN" altLang="en-US" sz="1400" b="1" cap="all" dirty="0">
                <a:solidFill>
                  <a:prstClr val="black"/>
                </a:solidFill>
                <a:latin typeface="微软雅黑" panose="020B0503020204020204" pitchFamily="34" charset="-122"/>
                <a:ea typeface="微软雅黑" panose="020B0503020204020204" pitchFamily="34" charset="-122"/>
              </a:rPr>
              <a:t>培训计划</a:t>
            </a:r>
            <a:endParaRPr lang="en-US" altLang="zh-CN" sz="1400" b="1" cap="all" dirty="0">
              <a:solidFill>
                <a:prstClr val="black"/>
              </a:solidFill>
              <a:latin typeface="微软雅黑" panose="020B0503020204020204" pitchFamily="34" charset="-122"/>
              <a:ea typeface="微软雅黑" panose="020B0503020204020204" pitchFamily="34" charset="-122"/>
            </a:endParaRPr>
          </a:p>
        </p:txBody>
      </p:sp>
      <p:sp>
        <p:nvSpPr>
          <p:cNvPr id="145" name="TextBox 5"/>
          <p:cNvSpPr txBox="1"/>
          <p:nvPr/>
        </p:nvSpPr>
        <p:spPr>
          <a:xfrm>
            <a:off x="967796" y="3117333"/>
            <a:ext cx="3049340" cy="52629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4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46" name="矩形 145"/>
          <p:cNvSpPr>
            <a:spLocks noChangeArrowheads="1"/>
          </p:cNvSpPr>
          <p:nvPr/>
        </p:nvSpPr>
        <p:spPr bwMode="auto">
          <a:xfrm>
            <a:off x="967796" y="2862944"/>
            <a:ext cx="2376263" cy="2193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fontAlgn="base">
              <a:spcBef>
                <a:spcPct val="0"/>
              </a:spcBef>
              <a:spcAft>
                <a:spcPct val="0"/>
              </a:spcAft>
            </a:pPr>
            <a:r>
              <a:rPr lang="zh-CN" altLang="en-US" sz="1400" b="1" cap="all" dirty="0">
                <a:solidFill>
                  <a:prstClr val="black"/>
                </a:solidFill>
                <a:latin typeface="微软雅黑" panose="020B0503020204020204" pitchFamily="34" charset="-122"/>
                <a:ea typeface="微软雅黑" panose="020B0503020204020204" pitchFamily="34" charset="-122"/>
              </a:rPr>
              <a:t>定期交流</a:t>
            </a:r>
            <a:endParaRPr lang="en-US" altLang="zh-CN" sz="1400" b="1" cap="all" dirty="0">
              <a:solidFill>
                <a:prstClr val="black"/>
              </a:solidFill>
              <a:latin typeface="微软雅黑" panose="020B0503020204020204" pitchFamily="34" charset="-122"/>
              <a:ea typeface="微软雅黑" panose="020B0503020204020204" pitchFamily="34" charset="-122"/>
            </a:endParaRPr>
          </a:p>
        </p:txBody>
      </p:sp>
      <p:sp>
        <p:nvSpPr>
          <p:cNvPr id="147" name="TextBox 5"/>
          <p:cNvSpPr txBox="1"/>
          <p:nvPr/>
        </p:nvSpPr>
        <p:spPr>
          <a:xfrm>
            <a:off x="967796" y="3993241"/>
            <a:ext cx="3049340" cy="52629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4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48" name="矩形 147"/>
          <p:cNvSpPr>
            <a:spLocks noChangeArrowheads="1"/>
          </p:cNvSpPr>
          <p:nvPr/>
        </p:nvSpPr>
        <p:spPr bwMode="auto">
          <a:xfrm>
            <a:off x="967796" y="3738852"/>
            <a:ext cx="2376263" cy="2193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fontAlgn="base">
              <a:spcBef>
                <a:spcPct val="0"/>
              </a:spcBef>
              <a:spcAft>
                <a:spcPct val="0"/>
              </a:spcAft>
            </a:pPr>
            <a:r>
              <a:rPr lang="zh-CN" altLang="en-US" sz="1400" b="1" cap="all" dirty="0">
                <a:solidFill>
                  <a:prstClr val="black"/>
                </a:solidFill>
                <a:latin typeface="微软雅黑" panose="020B0503020204020204" pitchFamily="34" charset="-122"/>
                <a:ea typeface="微软雅黑" panose="020B0503020204020204" pitchFamily="34" charset="-122"/>
              </a:rPr>
              <a:t>拓展训练</a:t>
            </a:r>
            <a:endParaRPr lang="en-US" altLang="zh-CN" sz="1400" b="1" cap="all" dirty="0">
              <a:solidFill>
                <a:prstClr val="black"/>
              </a:solidFill>
              <a:latin typeface="微软雅黑" panose="020B0503020204020204" pitchFamily="34" charset="-122"/>
              <a:ea typeface="微软雅黑" panose="020B0503020204020204" pitchFamily="34" charset="-122"/>
            </a:endParaRPr>
          </a:p>
        </p:txBody>
      </p:sp>
      <p:grpSp>
        <p:nvGrpSpPr>
          <p:cNvPr id="149" name="组合 148"/>
          <p:cNvGrpSpPr/>
          <p:nvPr/>
        </p:nvGrpSpPr>
        <p:grpSpPr>
          <a:xfrm>
            <a:off x="4902790" y="1102063"/>
            <a:ext cx="3554857" cy="4041437"/>
            <a:chOff x="4906594" y="1102064"/>
            <a:chExt cx="3554857" cy="4041437"/>
          </a:xfrm>
        </p:grpSpPr>
        <p:sp>
          <p:nvSpPr>
            <p:cNvPr id="166" name="任意多边形 165"/>
            <p:cNvSpPr/>
            <p:nvPr/>
          </p:nvSpPr>
          <p:spPr>
            <a:xfrm rot="5400000" flipH="1" flipV="1">
              <a:off x="3386725" y="2809761"/>
              <a:ext cx="3853609" cy="813871"/>
            </a:xfrm>
            <a:custGeom>
              <a:avLst/>
              <a:gdLst>
                <a:gd name="connsiteX0" fmla="*/ 3800982 w 3853609"/>
                <a:gd name="connsiteY0" fmla="*/ 726869 h 813871"/>
                <a:gd name="connsiteX1" fmla="*/ 3766607 w 3853609"/>
                <a:gd name="connsiteY1" fmla="*/ 761243 h 813871"/>
                <a:gd name="connsiteX2" fmla="*/ 3732232 w 3853609"/>
                <a:gd name="connsiteY2" fmla="*/ 726869 h 813871"/>
                <a:gd name="connsiteX3" fmla="*/ 3766607 w 3853609"/>
                <a:gd name="connsiteY3" fmla="*/ 692494 h 813871"/>
                <a:gd name="connsiteX4" fmla="*/ 3800982 w 3853609"/>
                <a:gd name="connsiteY4" fmla="*/ 726869 h 813871"/>
                <a:gd name="connsiteX5" fmla="*/ 3853609 w 3853609"/>
                <a:gd name="connsiteY5" fmla="*/ 726869 h 813871"/>
                <a:gd name="connsiteX6" fmla="*/ 3800472 w 3853609"/>
                <a:gd name="connsiteY6" fmla="*/ 646703 h 813871"/>
                <a:gd name="connsiteX7" fmla="*/ 3795889 w 3853609"/>
                <a:gd name="connsiteY7" fmla="*/ 645778 h 813871"/>
                <a:gd name="connsiteX8" fmla="*/ 3795889 w 3853609"/>
                <a:gd name="connsiteY8" fmla="*/ 165919 h 813871"/>
                <a:gd name="connsiteX9" fmla="*/ 3795889 w 3853609"/>
                <a:gd name="connsiteY9" fmla="*/ 104639 h 813871"/>
                <a:gd name="connsiteX10" fmla="*/ 3691249 w 3853609"/>
                <a:gd name="connsiteY10" fmla="*/ 0 h 813871"/>
                <a:gd name="connsiteX11" fmla="*/ 3483144 w 3853609"/>
                <a:gd name="connsiteY11" fmla="*/ 0 h 813871"/>
                <a:gd name="connsiteX12" fmla="*/ 3483144 w 3853609"/>
                <a:gd name="connsiteY12" fmla="*/ 1 h 813871"/>
                <a:gd name="connsiteX13" fmla="*/ 2880000 w 3853609"/>
                <a:gd name="connsiteY13" fmla="*/ 1 h 813871"/>
                <a:gd name="connsiteX14" fmla="*/ 2880000 w 3853609"/>
                <a:gd name="connsiteY14" fmla="*/ 0 h 813871"/>
                <a:gd name="connsiteX15" fmla="*/ 2711810 w 3853609"/>
                <a:gd name="connsiteY15" fmla="*/ 0 h 813871"/>
                <a:gd name="connsiteX16" fmla="*/ 2711810 w 3853609"/>
                <a:gd name="connsiteY16" fmla="*/ 1 h 813871"/>
                <a:gd name="connsiteX17" fmla="*/ 2268707 w 3853609"/>
                <a:gd name="connsiteY17" fmla="*/ 1 h 813871"/>
                <a:gd name="connsiteX18" fmla="*/ 1923678 w 3853609"/>
                <a:gd name="connsiteY18" fmla="*/ 1 h 813871"/>
                <a:gd name="connsiteX19" fmla="*/ 599983 w 3853609"/>
                <a:gd name="connsiteY19" fmla="*/ 1 h 813871"/>
                <a:gd name="connsiteX20" fmla="*/ 0 w 3853609"/>
                <a:gd name="connsiteY20" fmla="*/ 1 h 813871"/>
                <a:gd name="connsiteX21" fmla="*/ 0 w 3853609"/>
                <a:gd name="connsiteY21" fmla="*/ 51853 h 813871"/>
                <a:gd name="connsiteX22" fmla="*/ 1773417 w 3853609"/>
                <a:gd name="connsiteY22" fmla="*/ 51853 h 813871"/>
                <a:gd name="connsiteX23" fmla="*/ 1773417 w 3853609"/>
                <a:gd name="connsiteY23" fmla="*/ 51852 h 813871"/>
                <a:gd name="connsiteX24" fmla="*/ 1923678 w 3853609"/>
                <a:gd name="connsiteY24" fmla="*/ 51852 h 813871"/>
                <a:gd name="connsiteX25" fmla="*/ 1923678 w 3853609"/>
                <a:gd name="connsiteY25" fmla="*/ 51853 h 813871"/>
                <a:gd name="connsiteX26" fmla="*/ 2943507 w 3853609"/>
                <a:gd name="connsiteY26" fmla="*/ 51853 h 813871"/>
                <a:gd name="connsiteX27" fmla="*/ 2943507 w 3853609"/>
                <a:gd name="connsiteY27" fmla="*/ 51852 h 813871"/>
                <a:gd name="connsiteX28" fmla="*/ 3511576 w 3853609"/>
                <a:gd name="connsiteY28" fmla="*/ 51852 h 813871"/>
                <a:gd name="connsiteX29" fmla="*/ 3687239 w 3853609"/>
                <a:gd name="connsiteY29" fmla="*/ 51852 h 813871"/>
                <a:gd name="connsiteX30" fmla="*/ 3743630 w 3853609"/>
                <a:gd name="connsiteY30" fmla="*/ 108243 h 813871"/>
                <a:gd name="connsiteX31" fmla="*/ 3743630 w 3853609"/>
                <a:gd name="connsiteY31" fmla="*/ 202578 h 813871"/>
                <a:gd name="connsiteX32" fmla="*/ 3743276 w 3853609"/>
                <a:gd name="connsiteY32" fmla="*/ 204332 h 813871"/>
                <a:gd name="connsiteX33" fmla="*/ 3743631 w 3853609"/>
                <a:gd name="connsiteY33" fmla="*/ 205188 h 813871"/>
                <a:gd name="connsiteX34" fmla="*/ 3743631 w 3853609"/>
                <a:gd name="connsiteY34" fmla="*/ 644505 h 813871"/>
                <a:gd name="connsiteX35" fmla="*/ 3732741 w 3853609"/>
                <a:gd name="connsiteY35" fmla="*/ 646703 h 813871"/>
                <a:gd name="connsiteX36" fmla="*/ 3679604 w 3853609"/>
                <a:gd name="connsiteY36" fmla="*/ 726869 h 813871"/>
                <a:gd name="connsiteX37" fmla="*/ 3766607 w 3853609"/>
                <a:gd name="connsiteY37" fmla="*/ 813871 h 813871"/>
                <a:gd name="connsiteX38" fmla="*/ 3853609 w 3853609"/>
                <a:gd name="connsiteY38" fmla="*/ 726869 h 813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53609" h="813871">
                  <a:moveTo>
                    <a:pt x="3800982" y="726869"/>
                  </a:moveTo>
                  <a:cubicBezTo>
                    <a:pt x="3800982" y="745853"/>
                    <a:pt x="3785591" y="761243"/>
                    <a:pt x="3766607" y="761243"/>
                  </a:cubicBezTo>
                  <a:cubicBezTo>
                    <a:pt x="3747622" y="761243"/>
                    <a:pt x="3732232" y="745853"/>
                    <a:pt x="3732232" y="726869"/>
                  </a:cubicBezTo>
                  <a:cubicBezTo>
                    <a:pt x="3732232" y="707884"/>
                    <a:pt x="3747622" y="692494"/>
                    <a:pt x="3766607" y="692494"/>
                  </a:cubicBezTo>
                  <a:cubicBezTo>
                    <a:pt x="3785591" y="692494"/>
                    <a:pt x="3800982" y="707884"/>
                    <a:pt x="3800982" y="726869"/>
                  </a:cubicBezTo>
                  <a:close/>
                  <a:moveTo>
                    <a:pt x="3853609" y="726869"/>
                  </a:moveTo>
                  <a:cubicBezTo>
                    <a:pt x="3853609" y="690831"/>
                    <a:pt x="3831698" y="659911"/>
                    <a:pt x="3800472" y="646703"/>
                  </a:cubicBezTo>
                  <a:lnTo>
                    <a:pt x="3795889" y="645778"/>
                  </a:lnTo>
                  <a:lnTo>
                    <a:pt x="3795889" y="165919"/>
                  </a:lnTo>
                  <a:lnTo>
                    <a:pt x="3795889" y="104639"/>
                  </a:lnTo>
                  <a:cubicBezTo>
                    <a:pt x="3795889" y="46849"/>
                    <a:pt x="3749040" y="0"/>
                    <a:pt x="3691249" y="0"/>
                  </a:cubicBezTo>
                  <a:lnTo>
                    <a:pt x="3483144" y="0"/>
                  </a:lnTo>
                  <a:lnTo>
                    <a:pt x="3483144" y="1"/>
                  </a:lnTo>
                  <a:lnTo>
                    <a:pt x="2880000" y="1"/>
                  </a:lnTo>
                  <a:lnTo>
                    <a:pt x="2880000" y="0"/>
                  </a:lnTo>
                  <a:lnTo>
                    <a:pt x="2711810" y="0"/>
                  </a:lnTo>
                  <a:lnTo>
                    <a:pt x="2711810" y="1"/>
                  </a:lnTo>
                  <a:lnTo>
                    <a:pt x="2268707" y="1"/>
                  </a:lnTo>
                  <a:lnTo>
                    <a:pt x="1923678" y="1"/>
                  </a:lnTo>
                  <a:lnTo>
                    <a:pt x="599983" y="1"/>
                  </a:lnTo>
                  <a:lnTo>
                    <a:pt x="0" y="1"/>
                  </a:lnTo>
                  <a:lnTo>
                    <a:pt x="0" y="51853"/>
                  </a:lnTo>
                  <a:lnTo>
                    <a:pt x="1773417" y="51853"/>
                  </a:lnTo>
                  <a:lnTo>
                    <a:pt x="1773417" y="51852"/>
                  </a:lnTo>
                  <a:lnTo>
                    <a:pt x="1923678" y="51852"/>
                  </a:lnTo>
                  <a:lnTo>
                    <a:pt x="1923678" y="51853"/>
                  </a:lnTo>
                  <a:lnTo>
                    <a:pt x="2943507" y="51853"/>
                  </a:lnTo>
                  <a:lnTo>
                    <a:pt x="2943507" y="51852"/>
                  </a:lnTo>
                  <a:lnTo>
                    <a:pt x="3511576" y="51852"/>
                  </a:lnTo>
                  <a:lnTo>
                    <a:pt x="3687239" y="51852"/>
                  </a:lnTo>
                  <a:cubicBezTo>
                    <a:pt x="3718383" y="51852"/>
                    <a:pt x="3743630" y="77099"/>
                    <a:pt x="3743630" y="108243"/>
                  </a:cubicBezTo>
                  <a:lnTo>
                    <a:pt x="3743630" y="202578"/>
                  </a:lnTo>
                  <a:lnTo>
                    <a:pt x="3743276" y="204332"/>
                  </a:lnTo>
                  <a:lnTo>
                    <a:pt x="3743631" y="205188"/>
                  </a:lnTo>
                  <a:lnTo>
                    <a:pt x="3743631" y="644505"/>
                  </a:lnTo>
                  <a:lnTo>
                    <a:pt x="3732741" y="646703"/>
                  </a:lnTo>
                  <a:cubicBezTo>
                    <a:pt x="3701515" y="659911"/>
                    <a:pt x="3679604" y="690831"/>
                    <a:pt x="3679604" y="726869"/>
                  </a:cubicBezTo>
                  <a:cubicBezTo>
                    <a:pt x="3679604" y="774919"/>
                    <a:pt x="3718556" y="813871"/>
                    <a:pt x="3766607" y="813871"/>
                  </a:cubicBezTo>
                  <a:cubicBezTo>
                    <a:pt x="3814657" y="813871"/>
                    <a:pt x="3853609" y="774919"/>
                    <a:pt x="3853609" y="726869"/>
                  </a:cubicBezTo>
                  <a:close/>
                </a:path>
              </a:pathLst>
            </a:custGeom>
            <a:solidFill>
              <a:srgbClr val="C00000"/>
            </a:solidFill>
            <a:ln w="25400" cap="flat" cmpd="sng" algn="ctr">
              <a:noFill/>
              <a:prstDash val="solid"/>
            </a:ln>
            <a:effectLst>
              <a:innerShdw blurRad="38100" dist="12700" dir="2700000">
                <a:prstClr val="black">
                  <a:alpha val="50000"/>
                </a:prstClr>
              </a:inn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67" name="组合 166"/>
            <p:cNvGrpSpPr/>
            <p:nvPr/>
          </p:nvGrpSpPr>
          <p:grpSpPr>
            <a:xfrm>
              <a:off x="5747812" y="1102064"/>
              <a:ext cx="2136766" cy="531148"/>
              <a:chOff x="5747812" y="1102064"/>
              <a:chExt cx="2136766" cy="531148"/>
            </a:xfrm>
          </p:grpSpPr>
          <p:sp>
            <p:nvSpPr>
              <p:cNvPr id="169" name="圆角矩形 168"/>
              <p:cNvSpPr/>
              <p:nvPr/>
            </p:nvSpPr>
            <p:spPr>
              <a:xfrm>
                <a:off x="5747812" y="1102064"/>
                <a:ext cx="2136766" cy="531148"/>
              </a:xfrm>
              <a:prstGeom prst="roundRect">
                <a:avLst>
                  <a:gd name="adj" fmla="val 50000"/>
                </a:avLst>
              </a:prstGeom>
              <a:solidFill>
                <a:srgbClr val="C00000"/>
              </a:solidFill>
              <a:ln w="25400" cap="flat" cmpd="sng" algn="ctr">
                <a:solidFill>
                  <a:srgbClr val="C00000"/>
                </a:solidFill>
                <a:prstDash val="solid"/>
              </a:ln>
              <a:effectLst>
                <a:outerShdw blurRad="228600" dist="228600" dir="5400000" algn="tr" rotWithShape="0">
                  <a:prstClr val="black">
                    <a:alpha val="30000"/>
                  </a:prstClr>
                </a:outerShdw>
              </a:effectLst>
            </p:spPr>
            <p:txBody>
              <a:bodyPr wrap="square" rtlCol="0" anchor="ctr">
                <a:noAutofit/>
              </a:bodyP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0" name="矩形 169"/>
              <p:cNvSpPr>
                <a:spLocks noChangeArrowheads="1"/>
              </p:cNvSpPr>
              <p:nvPr/>
            </p:nvSpPr>
            <p:spPr bwMode="auto">
              <a:xfrm>
                <a:off x="5940152" y="1190380"/>
                <a:ext cx="1238309" cy="31830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all"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个人提升</a:t>
                </a:r>
                <a:endParaRPr kumimoji="0" lang="en-US" altLang="zh-CN" sz="2200" b="1" i="0" u="none" strike="noStrike" kern="0" cap="all"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71" name="Freeform 435"/>
              <p:cNvSpPr/>
              <p:nvPr/>
            </p:nvSpPr>
            <p:spPr bwMode="auto">
              <a:xfrm>
                <a:off x="7300412" y="1232502"/>
                <a:ext cx="262438" cy="270272"/>
              </a:xfrm>
              <a:custGeom>
                <a:avLst/>
                <a:gdLst>
                  <a:gd name="T0" fmla="*/ 1515 w 2188"/>
                  <a:gd name="T1" fmla="*/ 1131 h 2543"/>
                  <a:gd name="T2" fmla="*/ 1593 w 2188"/>
                  <a:gd name="T3" fmla="*/ 1055 h 2543"/>
                  <a:gd name="T4" fmla="*/ 1657 w 2188"/>
                  <a:gd name="T5" fmla="*/ 969 h 2543"/>
                  <a:gd name="T6" fmla="*/ 1705 w 2188"/>
                  <a:gd name="T7" fmla="*/ 874 h 2543"/>
                  <a:gd name="T8" fmla="*/ 1734 w 2188"/>
                  <a:gd name="T9" fmla="*/ 769 h 2543"/>
                  <a:gd name="T10" fmla="*/ 1745 w 2188"/>
                  <a:gd name="T11" fmla="*/ 655 h 2543"/>
                  <a:gd name="T12" fmla="*/ 1742 w 2188"/>
                  <a:gd name="T13" fmla="*/ 588 h 2543"/>
                  <a:gd name="T14" fmla="*/ 1724 w 2188"/>
                  <a:gd name="T15" fmla="*/ 492 h 2543"/>
                  <a:gd name="T16" fmla="*/ 1694 w 2188"/>
                  <a:gd name="T17" fmla="*/ 400 h 2543"/>
                  <a:gd name="T18" fmla="*/ 1651 w 2188"/>
                  <a:gd name="T19" fmla="*/ 315 h 2543"/>
                  <a:gd name="T20" fmla="*/ 1596 w 2188"/>
                  <a:gd name="T21" fmla="*/ 239 h 2543"/>
                  <a:gd name="T22" fmla="*/ 1531 w 2188"/>
                  <a:gd name="T23" fmla="*/ 171 h 2543"/>
                  <a:gd name="T24" fmla="*/ 1458 w 2188"/>
                  <a:gd name="T25" fmla="*/ 112 h 2543"/>
                  <a:gd name="T26" fmla="*/ 1376 w 2188"/>
                  <a:gd name="T27" fmla="*/ 65 h 2543"/>
                  <a:gd name="T28" fmla="*/ 1287 w 2188"/>
                  <a:gd name="T29" fmla="*/ 30 h 2543"/>
                  <a:gd name="T30" fmla="*/ 1193 w 2188"/>
                  <a:gd name="T31" fmla="*/ 8 h 2543"/>
                  <a:gd name="T32" fmla="*/ 1093 w 2188"/>
                  <a:gd name="T33" fmla="*/ 0 h 2543"/>
                  <a:gd name="T34" fmla="*/ 1027 w 2188"/>
                  <a:gd name="T35" fmla="*/ 4 h 2543"/>
                  <a:gd name="T36" fmla="*/ 932 w 2188"/>
                  <a:gd name="T37" fmla="*/ 20 h 2543"/>
                  <a:gd name="T38" fmla="*/ 841 w 2188"/>
                  <a:gd name="T39" fmla="*/ 50 h 2543"/>
                  <a:gd name="T40" fmla="*/ 756 w 2188"/>
                  <a:gd name="T41" fmla="*/ 93 h 2543"/>
                  <a:gd name="T42" fmla="*/ 680 w 2188"/>
                  <a:gd name="T43" fmla="*/ 147 h 2543"/>
                  <a:gd name="T44" fmla="*/ 612 w 2188"/>
                  <a:gd name="T45" fmla="*/ 211 h 2543"/>
                  <a:gd name="T46" fmla="*/ 554 w 2188"/>
                  <a:gd name="T47" fmla="*/ 283 h 2543"/>
                  <a:gd name="T48" fmla="*/ 507 w 2188"/>
                  <a:gd name="T49" fmla="*/ 365 h 2543"/>
                  <a:gd name="T50" fmla="*/ 472 w 2188"/>
                  <a:gd name="T51" fmla="*/ 454 h 2543"/>
                  <a:gd name="T52" fmla="*/ 450 w 2188"/>
                  <a:gd name="T53" fmla="*/ 547 h 2543"/>
                  <a:gd name="T54" fmla="*/ 443 w 2188"/>
                  <a:gd name="T55" fmla="*/ 646 h 2543"/>
                  <a:gd name="T56" fmla="*/ 447 w 2188"/>
                  <a:gd name="T57" fmla="*/ 725 h 2543"/>
                  <a:gd name="T58" fmla="*/ 471 w 2188"/>
                  <a:gd name="T59" fmla="*/ 834 h 2543"/>
                  <a:gd name="T60" fmla="*/ 513 w 2188"/>
                  <a:gd name="T61" fmla="*/ 935 h 2543"/>
                  <a:gd name="T62" fmla="*/ 572 w 2188"/>
                  <a:gd name="T63" fmla="*/ 1027 h 2543"/>
                  <a:gd name="T64" fmla="*/ 645 w 2188"/>
                  <a:gd name="T65" fmla="*/ 1107 h 2543"/>
                  <a:gd name="T66" fmla="*/ 702 w 2188"/>
                  <a:gd name="T67" fmla="*/ 1155 h 2543"/>
                  <a:gd name="T68" fmla="*/ 589 w 2188"/>
                  <a:gd name="T69" fmla="*/ 1226 h 2543"/>
                  <a:gd name="T70" fmla="*/ 484 w 2188"/>
                  <a:gd name="T71" fmla="*/ 1316 h 2543"/>
                  <a:gd name="T72" fmla="*/ 387 w 2188"/>
                  <a:gd name="T73" fmla="*/ 1421 h 2543"/>
                  <a:gd name="T74" fmla="*/ 299 w 2188"/>
                  <a:gd name="T75" fmla="*/ 1542 h 2543"/>
                  <a:gd name="T76" fmla="*/ 220 w 2188"/>
                  <a:gd name="T77" fmla="*/ 1673 h 2543"/>
                  <a:gd name="T78" fmla="*/ 152 w 2188"/>
                  <a:gd name="T79" fmla="*/ 1815 h 2543"/>
                  <a:gd name="T80" fmla="*/ 96 w 2188"/>
                  <a:gd name="T81" fmla="*/ 1964 h 2543"/>
                  <a:gd name="T82" fmla="*/ 51 w 2188"/>
                  <a:gd name="T83" fmla="*/ 2119 h 2543"/>
                  <a:gd name="T84" fmla="*/ 20 w 2188"/>
                  <a:gd name="T85" fmla="*/ 2277 h 2543"/>
                  <a:gd name="T86" fmla="*/ 3 w 2188"/>
                  <a:gd name="T87" fmla="*/ 2437 h 2543"/>
                  <a:gd name="T88" fmla="*/ 2188 w 2188"/>
                  <a:gd name="T89" fmla="*/ 2543 h 2543"/>
                  <a:gd name="T90" fmla="*/ 2185 w 2188"/>
                  <a:gd name="T91" fmla="*/ 2437 h 2543"/>
                  <a:gd name="T92" fmla="*/ 2167 w 2188"/>
                  <a:gd name="T93" fmla="*/ 2277 h 2543"/>
                  <a:gd name="T94" fmla="*/ 2135 w 2188"/>
                  <a:gd name="T95" fmla="*/ 2118 h 2543"/>
                  <a:gd name="T96" fmla="*/ 2091 w 2188"/>
                  <a:gd name="T97" fmla="*/ 1964 h 2543"/>
                  <a:gd name="T98" fmla="*/ 2034 w 2188"/>
                  <a:gd name="T99" fmla="*/ 1814 h 2543"/>
                  <a:gd name="T100" fmla="*/ 1967 w 2188"/>
                  <a:gd name="T101" fmla="*/ 1673 h 2543"/>
                  <a:gd name="T102" fmla="*/ 1888 w 2188"/>
                  <a:gd name="T103" fmla="*/ 1541 h 2543"/>
                  <a:gd name="T104" fmla="*/ 1800 w 2188"/>
                  <a:gd name="T105" fmla="*/ 1421 h 2543"/>
                  <a:gd name="T106" fmla="*/ 1704 w 2188"/>
                  <a:gd name="T107" fmla="*/ 1315 h 2543"/>
                  <a:gd name="T108" fmla="*/ 1598 w 2188"/>
                  <a:gd name="T109" fmla="*/ 1225 h 2543"/>
                  <a:gd name="T110" fmla="*/ 1486 w 2188"/>
                  <a:gd name="T111" fmla="*/ 1154 h 2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188" h="2543">
                    <a:moveTo>
                      <a:pt x="1486" y="1154"/>
                    </a:moveTo>
                    <a:lnTo>
                      <a:pt x="1486" y="1154"/>
                    </a:lnTo>
                    <a:lnTo>
                      <a:pt x="1515" y="1131"/>
                    </a:lnTo>
                    <a:lnTo>
                      <a:pt x="1543" y="1106"/>
                    </a:lnTo>
                    <a:lnTo>
                      <a:pt x="1569" y="1082"/>
                    </a:lnTo>
                    <a:lnTo>
                      <a:pt x="1593" y="1055"/>
                    </a:lnTo>
                    <a:lnTo>
                      <a:pt x="1616" y="1028"/>
                    </a:lnTo>
                    <a:lnTo>
                      <a:pt x="1638" y="999"/>
                    </a:lnTo>
                    <a:lnTo>
                      <a:pt x="1657" y="969"/>
                    </a:lnTo>
                    <a:lnTo>
                      <a:pt x="1675" y="939"/>
                    </a:lnTo>
                    <a:lnTo>
                      <a:pt x="1690" y="907"/>
                    </a:lnTo>
                    <a:lnTo>
                      <a:pt x="1705" y="874"/>
                    </a:lnTo>
                    <a:lnTo>
                      <a:pt x="1717" y="840"/>
                    </a:lnTo>
                    <a:lnTo>
                      <a:pt x="1726" y="805"/>
                    </a:lnTo>
                    <a:lnTo>
                      <a:pt x="1734" y="769"/>
                    </a:lnTo>
                    <a:lnTo>
                      <a:pt x="1741" y="732"/>
                    </a:lnTo>
                    <a:lnTo>
                      <a:pt x="1744" y="694"/>
                    </a:lnTo>
                    <a:lnTo>
                      <a:pt x="1745" y="655"/>
                    </a:lnTo>
                    <a:lnTo>
                      <a:pt x="1745" y="655"/>
                    </a:lnTo>
                    <a:lnTo>
                      <a:pt x="1744" y="621"/>
                    </a:lnTo>
                    <a:lnTo>
                      <a:pt x="1742" y="588"/>
                    </a:lnTo>
                    <a:lnTo>
                      <a:pt x="1738" y="555"/>
                    </a:lnTo>
                    <a:lnTo>
                      <a:pt x="1731" y="523"/>
                    </a:lnTo>
                    <a:lnTo>
                      <a:pt x="1724" y="492"/>
                    </a:lnTo>
                    <a:lnTo>
                      <a:pt x="1716" y="461"/>
                    </a:lnTo>
                    <a:lnTo>
                      <a:pt x="1706" y="430"/>
                    </a:lnTo>
                    <a:lnTo>
                      <a:pt x="1694" y="400"/>
                    </a:lnTo>
                    <a:lnTo>
                      <a:pt x="1681" y="371"/>
                    </a:lnTo>
                    <a:lnTo>
                      <a:pt x="1666" y="343"/>
                    </a:lnTo>
                    <a:lnTo>
                      <a:pt x="1651" y="315"/>
                    </a:lnTo>
                    <a:lnTo>
                      <a:pt x="1633" y="290"/>
                    </a:lnTo>
                    <a:lnTo>
                      <a:pt x="1616" y="264"/>
                    </a:lnTo>
                    <a:lnTo>
                      <a:pt x="1596" y="239"/>
                    </a:lnTo>
                    <a:lnTo>
                      <a:pt x="1576" y="215"/>
                    </a:lnTo>
                    <a:lnTo>
                      <a:pt x="1554" y="193"/>
                    </a:lnTo>
                    <a:lnTo>
                      <a:pt x="1531" y="171"/>
                    </a:lnTo>
                    <a:lnTo>
                      <a:pt x="1508" y="150"/>
                    </a:lnTo>
                    <a:lnTo>
                      <a:pt x="1483" y="131"/>
                    </a:lnTo>
                    <a:lnTo>
                      <a:pt x="1458" y="112"/>
                    </a:lnTo>
                    <a:lnTo>
                      <a:pt x="1431" y="96"/>
                    </a:lnTo>
                    <a:lnTo>
                      <a:pt x="1405" y="79"/>
                    </a:lnTo>
                    <a:lnTo>
                      <a:pt x="1376" y="65"/>
                    </a:lnTo>
                    <a:lnTo>
                      <a:pt x="1347" y="51"/>
                    </a:lnTo>
                    <a:lnTo>
                      <a:pt x="1318" y="40"/>
                    </a:lnTo>
                    <a:lnTo>
                      <a:pt x="1287" y="30"/>
                    </a:lnTo>
                    <a:lnTo>
                      <a:pt x="1256" y="20"/>
                    </a:lnTo>
                    <a:lnTo>
                      <a:pt x="1225" y="13"/>
                    </a:lnTo>
                    <a:lnTo>
                      <a:pt x="1193" y="8"/>
                    </a:lnTo>
                    <a:lnTo>
                      <a:pt x="1160" y="4"/>
                    </a:lnTo>
                    <a:lnTo>
                      <a:pt x="1127" y="1"/>
                    </a:lnTo>
                    <a:lnTo>
                      <a:pt x="1093" y="0"/>
                    </a:lnTo>
                    <a:lnTo>
                      <a:pt x="1093" y="0"/>
                    </a:lnTo>
                    <a:lnTo>
                      <a:pt x="1060" y="1"/>
                    </a:lnTo>
                    <a:lnTo>
                      <a:pt x="1027" y="4"/>
                    </a:lnTo>
                    <a:lnTo>
                      <a:pt x="994" y="8"/>
                    </a:lnTo>
                    <a:lnTo>
                      <a:pt x="962" y="13"/>
                    </a:lnTo>
                    <a:lnTo>
                      <a:pt x="932" y="20"/>
                    </a:lnTo>
                    <a:lnTo>
                      <a:pt x="901" y="29"/>
                    </a:lnTo>
                    <a:lnTo>
                      <a:pt x="870" y="39"/>
                    </a:lnTo>
                    <a:lnTo>
                      <a:pt x="841" y="50"/>
                    </a:lnTo>
                    <a:lnTo>
                      <a:pt x="812" y="64"/>
                    </a:lnTo>
                    <a:lnTo>
                      <a:pt x="783" y="77"/>
                    </a:lnTo>
                    <a:lnTo>
                      <a:pt x="756" y="93"/>
                    </a:lnTo>
                    <a:lnTo>
                      <a:pt x="730" y="110"/>
                    </a:lnTo>
                    <a:lnTo>
                      <a:pt x="704" y="128"/>
                    </a:lnTo>
                    <a:lnTo>
                      <a:pt x="680" y="147"/>
                    </a:lnTo>
                    <a:lnTo>
                      <a:pt x="656" y="167"/>
                    </a:lnTo>
                    <a:lnTo>
                      <a:pt x="634" y="188"/>
                    </a:lnTo>
                    <a:lnTo>
                      <a:pt x="612" y="211"/>
                    </a:lnTo>
                    <a:lnTo>
                      <a:pt x="591" y="234"/>
                    </a:lnTo>
                    <a:lnTo>
                      <a:pt x="572" y="259"/>
                    </a:lnTo>
                    <a:lnTo>
                      <a:pt x="554" y="283"/>
                    </a:lnTo>
                    <a:lnTo>
                      <a:pt x="537" y="310"/>
                    </a:lnTo>
                    <a:lnTo>
                      <a:pt x="521" y="337"/>
                    </a:lnTo>
                    <a:lnTo>
                      <a:pt x="507" y="365"/>
                    </a:lnTo>
                    <a:lnTo>
                      <a:pt x="493" y="394"/>
                    </a:lnTo>
                    <a:lnTo>
                      <a:pt x="482" y="423"/>
                    </a:lnTo>
                    <a:lnTo>
                      <a:pt x="472" y="454"/>
                    </a:lnTo>
                    <a:lnTo>
                      <a:pt x="464" y="485"/>
                    </a:lnTo>
                    <a:lnTo>
                      <a:pt x="456" y="515"/>
                    </a:lnTo>
                    <a:lnTo>
                      <a:pt x="450" y="547"/>
                    </a:lnTo>
                    <a:lnTo>
                      <a:pt x="446" y="580"/>
                    </a:lnTo>
                    <a:lnTo>
                      <a:pt x="444" y="613"/>
                    </a:lnTo>
                    <a:lnTo>
                      <a:pt x="443" y="646"/>
                    </a:lnTo>
                    <a:lnTo>
                      <a:pt x="443" y="646"/>
                    </a:lnTo>
                    <a:lnTo>
                      <a:pt x="444" y="686"/>
                    </a:lnTo>
                    <a:lnTo>
                      <a:pt x="447" y="725"/>
                    </a:lnTo>
                    <a:lnTo>
                      <a:pt x="453" y="762"/>
                    </a:lnTo>
                    <a:lnTo>
                      <a:pt x="462" y="799"/>
                    </a:lnTo>
                    <a:lnTo>
                      <a:pt x="471" y="834"/>
                    </a:lnTo>
                    <a:lnTo>
                      <a:pt x="483" y="869"/>
                    </a:lnTo>
                    <a:lnTo>
                      <a:pt x="498" y="903"/>
                    </a:lnTo>
                    <a:lnTo>
                      <a:pt x="513" y="935"/>
                    </a:lnTo>
                    <a:lnTo>
                      <a:pt x="531" y="967"/>
                    </a:lnTo>
                    <a:lnTo>
                      <a:pt x="550" y="998"/>
                    </a:lnTo>
                    <a:lnTo>
                      <a:pt x="572" y="1027"/>
                    </a:lnTo>
                    <a:lnTo>
                      <a:pt x="594" y="1055"/>
                    </a:lnTo>
                    <a:lnTo>
                      <a:pt x="619" y="1082"/>
                    </a:lnTo>
                    <a:lnTo>
                      <a:pt x="645" y="1107"/>
                    </a:lnTo>
                    <a:lnTo>
                      <a:pt x="673" y="1132"/>
                    </a:lnTo>
                    <a:lnTo>
                      <a:pt x="702" y="1155"/>
                    </a:lnTo>
                    <a:lnTo>
                      <a:pt x="702" y="1155"/>
                    </a:lnTo>
                    <a:lnTo>
                      <a:pt x="664" y="1177"/>
                    </a:lnTo>
                    <a:lnTo>
                      <a:pt x="625" y="1200"/>
                    </a:lnTo>
                    <a:lnTo>
                      <a:pt x="589" y="1226"/>
                    </a:lnTo>
                    <a:lnTo>
                      <a:pt x="553" y="1254"/>
                    </a:lnTo>
                    <a:lnTo>
                      <a:pt x="518" y="1284"/>
                    </a:lnTo>
                    <a:lnTo>
                      <a:pt x="484" y="1316"/>
                    </a:lnTo>
                    <a:lnTo>
                      <a:pt x="451" y="1349"/>
                    </a:lnTo>
                    <a:lnTo>
                      <a:pt x="418" y="1385"/>
                    </a:lnTo>
                    <a:lnTo>
                      <a:pt x="387" y="1421"/>
                    </a:lnTo>
                    <a:lnTo>
                      <a:pt x="356" y="1460"/>
                    </a:lnTo>
                    <a:lnTo>
                      <a:pt x="328" y="1499"/>
                    </a:lnTo>
                    <a:lnTo>
                      <a:pt x="299" y="1542"/>
                    </a:lnTo>
                    <a:lnTo>
                      <a:pt x="272" y="1584"/>
                    </a:lnTo>
                    <a:lnTo>
                      <a:pt x="246" y="1628"/>
                    </a:lnTo>
                    <a:lnTo>
                      <a:pt x="220" y="1673"/>
                    </a:lnTo>
                    <a:lnTo>
                      <a:pt x="197" y="1719"/>
                    </a:lnTo>
                    <a:lnTo>
                      <a:pt x="174" y="1767"/>
                    </a:lnTo>
                    <a:lnTo>
                      <a:pt x="152" y="1815"/>
                    </a:lnTo>
                    <a:lnTo>
                      <a:pt x="133" y="1864"/>
                    </a:lnTo>
                    <a:lnTo>
                      <a:pt x="113" y="1913"/>
                    </a:lnTo>
                    <a:lnTo>
                      <a:pt x="96" y="1964"/>
                    </a:lnTo>
                    <a:lnTo>
                      <a:pt x="80" y="2015"/>
                    </a:lnTo>
                    <a:lnTo>
                      <a:pt x="65" y="2067"/>
                    </a:lnTo>
                    <a:lnTo>
                      <a:pt x="51" y="2119"/>
                    </a:lnTo>
                    <a:lnTo>
                      <a:pt x="40" y="2172"/>
                    </a:lnTo>
                    <a:lnTo>
                      <a:pt x="30" y="2225"/>
                    </a:lnTo>
                    <a:lnTo>
                      <a:pt x="20" y="2277"/>
                    </a:lnTo>
                    <a:lnTo>
                      <a:pt x="13" y="2331"/>
                    </a:lnTo>
                    <a:lnTo>
                      <a:pt x="7" y="2384"/>
                    </a:lnTo>
                    <a:lnTo>
                      <a:pt x="3" y="2437"/>
                    </a:lnTo>
                    <a:lnTo>
                      <a:pt x="1" y="2491"/>
                    </a:lnTo>
                    <a:lnTo>
                      <a:pt x="0" y="2543"/>
                    </a:lnTo>
                    <a:lnTo>
                      <a:pt x="2188" y="2543"/>
                    </a:lnTo>
                    <a:lnTo>
                      <a:pt x="2188" y="2543"/>
                    </a:lnTo>
                    <a:lnTo>
                      <a:pt x="2187" y="2491"/>
                    </a:lnTo>
                    <a:lnTo>
                      <a:pt x="2185" y="2437"/>
                    </a:lnTo>
                    <a:lnTo>
                      <a:pt x="2180" y="2384"/>
                    </a:lnTo>
                    <a:lnTo>
                      <a:pt x="2175" y="2331"/>
                    </a:lnTo>
                    <a:lnTo>
                      <a:pt x="2167" y="2277"/>
                    </a:lnTo>
                    <a:lnTo>
                      <a:pt x="2158" y="2225"/>
                    </a:lnTo>
                    <a:lnTo>
                      <a:pt x="2148" y="2171"/>
                    </a:lnTo>
                    <a:lnTo>
                      <a:pt x="2135" y="2118"/>
                    </a:lnTo>
                    <a:lnTo>
                      <a:pt x="2122" y="2067"/>
                    </a:lnTo>
                    <a:lnTo>
                      <a:pt x="2108" y="2015"/>
                    </a:lnTo>
                    <a:lnTo>
                      <a:pt x="2091" y="1964"/>
                    </a:lnTo>
                    <a:lnTo>
                      <a:pt x="2074" y="1913"/>
                    </a:lnTo>
                    <a:lnTo>
                      <a:pt x="2055" y="1864"/>
                    </a:lnTo>
                    <a:lnTo>
                      <a:pt x="2034" y="1814"/>
                    </a:lnTo>
                    <a:lnTo>
                      <a:pt x="2014" y="1766"/>
                    </a:lnTo>
                    <a:lnTo>
                      <a:pt x="1991" y="1719"/>
                    </a:lnTo>
                    <a:lnTo>
                      <a:pt x="1967" y="1673"/>
                    </a:lnTo>
                    <a:lnTo>
                      <a:pt x="1942" y="1627"/>
                    </a:lnTo>
                    <a:lnTo>
                      <a:pt x="1916" y="1583"/>
                    </a:lnTo>
                    <a:lnTo>
                      <a:pt x="1888" y="1541"/>
                    </a:lnTo>
                    <a:lnTo>
                      <a:pt x="1860" y="1499"/>
                    </a:lnTo>
                    <a:lnTo>
                      <a:pt x="1830" y="1459"/>
                    </a:lnTo>
                    <a:lnTo>
                      <a:pt x="1800" y="1421"/>
                    </a:lnTo>
                    <a:lnTo>
                      <a:pt x="1769" y="1384"/>
                    </a:lnTo>
                    <a:lnTo>
                      <a:pt x="1737" y="1348"/>
                    </a:lnTo>
                    <a:lnTo>
                      <a:pt x="1704" y="1315"/>
                    </a:lnTo>
                    <a:lnTo>
                      <a:pt x="1670" y="1283"/>
                    </a:lnTo>
                    <a:lnTo>
                      <a:pt x="1635" y="1253"/>
                    </a:lnTo>
                    <a:lnTo>
                      <a:pt x="1598" y="1225"/>
                    </a:lnTo>
                    <a:lnTo>
                      <a:pt x="1561" y="1199"/>
                    </a:lnTo>
                    <a:lnTo>
                      <a:pt x="1524" y="1176"/>
                    </a:lnTo>
                    <a:lnTo>
                      <a:pt x="1486" y="1154"/>
                    </a:lnTo>
                    <a:lnTo>
                      <a:pt x="1486" y="1154"/>
                    </a:lnTo>
                    <a:close/>
                  </a:path>
                </a:pathLst>
              </a:custGeom>
              <a:solidFill>
                <a:schemeClr val="bg1"/>
              </a:solidFill>
              <a:ln>
                <a:noFill/>
              </a:ln>
              <a:effectLst>
                <a:innerShdw blurRad="38100" dist="25400" dir="18900000">
                  <a:prstClr val="black">
                    <a:alpha val="50000"/>
                  </a:prstClr>
                </a:innerShdw>
              </a:effec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168" name="圆角矩形 16"/>
            <p:cNvSpPr/>
            <p:nvPr/>
          </p:nvSpPr>
          <p:spPr>
            <a:xfrm flipH="1">
              <a:off x="5336929" y="1372513"/>
              <a:ext cx="3124522" cy="3457798"/>
            </a:xfrm>
            <a:custGeom>
              <a:avLst/>
              <a:gdLst>
                <a:gd name="connsiteX0" fmla="*/ 0 w 3456384"/>
                <a:gd name="connsiteY0" fmla="*/ 195078 h 3456384"/>
                <a:gd name="connsiteX1" fmla="*/ 195078 w 3456384"/>
                <a:gd name="connsiteY1" fmla="*/ 0 h 3456384"/>
                <a:gd name="connsiteX2" fmla="*/ 3261306 w 3456384"/>
                <a:gd name="connsiteY2" fmla="*/ 0 h 3456384"/>
                <a:gd name="connsiteX3" fmla="*/ 3456384 w 3456384"/>
                <a:gd name="connsiteY3" fmla="*/ 195078 h 3456384"/>
                <a:gd name="connsiteX4" fmla="*/ 3456384 w 3456384"/>
                <a:gd name="connsiteY4" fmla="*/ 3261306 h 3456384"/>
                <a:gd name="connsiteX5" fmla="*/ 3261306 w 3456384"/>
                <a:gd name="connsiteY5" fmla="*/ 3456384 h 3456384"/>
                <a:gd name="connsiteX6" fmla="*/ 195078 w 3456384"/>
                <a:gd name="connsiteY6" fmla="*/ 3456384 h 3456384"/>
                <a:gd name="connsiteX7" fmla="*/ 0 w 3456384"/>
                <a:gd name="connsiteY7" fmla="*/ 3261306 h 3456384"/>
                <a:gd name="connsiteX8" fmla="*/ 0 w 3456384"/>
                <a:gd name="connsiteY8" fmla="*/ 195078 h 3456384"/>
                <a:gd name="connsiteX0-1" fmla="*/ 3456384 w 3547824"/>
                <a:gd name="connsiteY0-2" fmla="*/ 195078 h 3456384"/>
                <a:gd name="connsiteX1-3" fmla="*/ 3456384 w 3547824"/>
                <a:gd name="connsiteY1-4" fmla="*/ 3261306 h 3456384"/>
                <a:gd name="connsiteX2-5" fmla="*/ 3261306 w 3547824"/>
                <a:gd name="connsiteY2-6" fmla="*/ 3456384 h 3456384"/>
                <a:gd name="connsiteX3-7" fmla="*/ 195078 w 3547824"/>
                <a:gd name="connsiteY3-8" fmla="*/ 3456384 h 3456384"/>
                <a:gd name="connsiteX4-9" fmla="*/ 0 w 3547824"/>
                <a:gd name="connsiteY4-10" fmla="*/ 3261306 h 3456384"/>
                <a:gd name="connsiteX5-11" fmla="*/ 0 w 3547824"/>
                <a:gd name="connsiteY5-12" fmla="*/ 195078 h 3456384"/>
                <a:gd name="connsiteX6-13" fmla="*/ 195078 w 3547824"/>
                <a:gd name="connsiteY6-14" fmla="*/ 0 h 3456384"/>
                <a:gd name="connsiteX7-15" fmla="*/ 3261306 w 3547824"/>
                <a:gd name="connsiteY7-16" fmla="*/ 0 h 3456384"/>
                <a:gd name="connsiteX8-17" fmla="*/ 3547824 w 3547824"/>
                <a:gd name="connsiteY8-18" fmla="*/ 286518 h 3456384"/>
                <a:gd name="connsiteX0-19" fmla="*/ 3456384 w 3456384"/>
                <a:gd name="connsiteY0-20" fmla="*/ 195078 h 3456384"/>
                <a:gd name="connsiteX1-21" fmla="*/ 3456384 w 3456384"/>
                <a:gd name="connsiteY1-22" fmla="*/ 3261306 h 3456384"/>
                <a:gd name="connsiteX2-23" fmla="*/ 3261306 w 3456384"/>
                <a:gd name="connsiteY2-24" fmla="*/ 3456384 h 3456384"/>
                <a:gd name="connsiteX3-25" fmla="*/ 195078 w 3456384"/>
                <a:gd name="connsiteY3-26" fmla="*/ 3456384 h 3456384"/>
                <a:gd name="connsiteX4-27" fmla="*/ 0 w 3456384"/>
                <a:gd name="connsiteY4-28" fmla="*/ 3261306 h 3456384"/>
                <a:gd name="connsiteX5-29" fmla="*/ 0 w 3456384"/>
                <a:gd name="connsiteY5-30" fmla="*/ 195078 h 3456384"/>
                <a:gd name="connsiteX6-31" fmla="*/ 195078 w 3456384"/>
                <a:gd name="connsiteY6-32" fmla="*/ 0 h 3456384"/>
                <a:gd name="connsiteX7-33" fmla="*/ 3261306 w 3456384"/>
                <a:gd name="connsiteY7-34" fmla="*/ 0 h 3456384"/>
                <a:gd name="connsiteX0-35" fmla="*/ 3456384 w 3456384"/>
                <a:gd name="connsiteY0-36" fmla="*/ 3261306 h 3456384"/>
                <a:gd name="connsiteX1-37" fmla="*/ 3261306 w 3456384"/>
                <a:gd name="connsiteY1-38" fmla="*/ 3456384 h 3456384"/>
                <a:gd name="connsiteX2-39" fmla="*/ 195078 w 3456384"/>
                <a:gd name="connsiteY2-40" fmla="*/ 3456384 h 3456384"/>
                <a:gd name="connsiteX3-41" fmla="*/ 0 w 3456384"/>
                <a:gd name="connsiteY3-42" fmla="*/ 3261306 h 3456384"/>
                <a:gd name="connsiteX4-43" fmla="*/ 0 w 3456384"/>
                <a:gd name="connsiteY4-44" fmla="*/ 195078 h 3456384"/>
                <a:gd name="connsiteX5-45" fmla="*/ 195078 w 3456384"/>
                <a:gd name="connsiteY5-46" fmla="*/ 0 h 3456384"/>
                <a:gd name="connsiteX6-47" fmla="*/ 3261306 w 3456384"/>
                <a:gd name="connsiteY6-48" fmla="*/ 0 h 3456384"/>
                <a:gd name="connsiteX0-49" fmla="*/ 3261306 w 3261306"/>
                <a:gd name="connsiteY0-50" fmla="*/ 3456384 h 3456384"/>
                <a:gd name="connsiteX1-51" fmla="*/ 195078 w 3261306"/>
                <a:gd name="connsiteY1-52" fmla="*/ 3456384 h 3456384"/>
                <a:gd name="connsiteX2-53" fmla="*/ 0 w 3261306"/>
                <a:gd name="connsiteY2-54" fmla="*/ 3261306 h 3456384"/>
                <a:gd name="connsiteX3-55" fmla="*/ 0 w 3261306"/>
                <a:gd name="connsiteY3-56" fmla="*/ 195078 h 3456384"/>
                <a:gd name="connsiteX4-57" fmla="*/ 195078 w 3261306"/>
                <a:gd name="connsiteY4-58" fmla="*/ 0 h 3456384"/>
                <a:gd name="connsiteX5-59" fmla="*/ 3261306 w 3261306"/>
                <a:gd name="connsiteY5-60" fmla="*/ 0 h 3456384"/>
                <a:gd name="connsiteX0-61" fmla="*/ 3261306 w 3261306"/>
                <a:gd name="connsiteY0-62" fmla="*/ 3457798 h 3457798"/>
                <a:gd name="connsiteX1-63" fmla="*/ 195078 w 3261306"/>
                <a:gd name="connsiteY1-64" fmla="*/ 3457798 h 3457798"/>
                <a:gd name="connsiteX2-65" fmla="*/ 0 w 3261306"/>
                <a:gd name="connsiteY2-66" fmla="*/ 3262720 h 3457798"/>
                <a:gd name="connsiteX3-67" fmla="*/ 0 w 3261306"/>
                <a:gd name="connsiteY3-68" fmla="*/ 196492 h 3457798"/>
                <a:gd name="connsiteX4-69" fmla="*/ 195078 w 3261306"/>
                <a:gd name="connsiteY4-70" fmla="*/ 1414 h 3457798"/>
                <a:gd name="connsiteX5-71" fmla="*/ 736922 w 3261306"/>
                <a:gd name="connsiteY5-72" fmla="*/ 0 h 3457798"/>
                <a:gd name="connsiteX6-73" fmla="*/ 3261306 w 3261306"/>
                <a:gd name="connsiteY6-74" fmla="*/ 1414 h 3457798"/>
                <a:gd name="connsiteX0-75" fmla="*/ 3261306 w 3261306"/>
                <a:gd name="connsiteY0-76" fmla="*/ 3457798 h 3457798"/>
                <a:gd name="connsiteX1-77" fmla="*/ 195078 w 3261306"/>
                <a:gd name="connsiteY1-78" fmla="*/ 3457798 h 3457798"/>
                <a:gd name="connsiteX2-79" fmla="*/ 0 w 3261306"/>
                <a:gd name="connsiteY2-80" fmla="*/ 3262720 h 3457798"/>
                <a:gd name="connsiteX3-81" fmla="*/ 0 w 3261306"/>
                <a:gd name="connsiteY3-82" fmla="*/ 196492 h 3457798"/>
                <a:gd name="connsiteX4-83" fmla="*/ 195078 w 3261306"/>
                <a:gd name="connsiteY4-84" fmla="*/ 1414 h 3457798"/>
                <a:gd name="connsiteX5-85" fmla="*/ 736922 w 3261306"/>
                <a:gd name="connsiteY5-86" fmla="*/ 0 h 3457798"/>
                <a:gd name="connsiteX0-87" fmla="*/ 3261306 w 3261306"/>
                <a:gd name="connsiteY0-88" fmla="*/ 3457798 h 3457798"/>
                <a:gd name="connsiteX1-89" fmla="*/ 3124522 w 3261306"/>
                <a:gd name="connsiteY1-90" fmla="*/ 3454400 h 3457798"/>
                <a:gd name="connsiteX2-91" fmla="*/ 195078 w 3261306"/>
                <a:gd name="connsiteY2-92" fmla="*/ 3457798 h 3457798"/>
                <a:gd name="connsiteX3-93" fmla="*/ 0 w 3261306"/>
                <a:gd name="connsiteY3-94" fmla="*/ 3262720 h 3457798"/>
                <a:gd name="connsiteX4-95" fmla="*/ 0 w 3261306"/>
                <a:gd name="connsiteY4-96" fmla="*/ 196492 h 3457798"/>
                <a:gd name="connsiteX5-97" fmla="*/ 195078 w 3261306"/>
                <a:gd name="connsiteY5-98" fmla="*/ 1414 h 3457798"/>
                <a:gd name="connsiteX6-99" fmla="*/ 736922 w 3261306"/>
                <a:gd name="connsiteY6-100" fmla="*/ 0 h 3457798"/>
                <a:gd name="connsiteX0-101" fmla="*/ 3124522 w 3124522"/>
                <a:gd name="connsiteY0-102" fmla="*/ 3454400 h 3457798"/>
                <a:gd name="connsiteX1-103" fmla="*/ 195078 w 3124522"/>
                <a:gd name="connsiteY1-104" fmla="*/ 3457798 h 3457798"/>
                <a:gd name="connsiteX2-105" fmla="*/ 0 w 3124522"/>
                <a:gd name="connsiteY2-106" fmla="*/ 3262720 h 3457798"/>
                <a:gd name="connsiteX3-107" fmla="*/ 0 w 3124522"/>
                <a:gd name="connsiteY3-108" fmla="*/ 196492 h 3457798"/>
                <a:gd name="connsiteX4-109" fmla="*/ 195078 w 3124522"/>
                <a:gd name="connsiteY4-110" fmla="*/ 1414 h 3457798"/>
                <a:gd name="connsiteX5-111" fmla="*/ 736922 w 3124522"/>
                <a:gd name="connsiteY5-112" fmla="*/ 0 h 345779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124522" h="3457798">
                  <a:moveTo>
                    <a:pt x="3124522" y="3454400"/>
                  </a:moveTo>
                  <a:lnTo>
                    <a:pt x="195078" y="3457798"/>
                  </a:lnTo>
                  <a:cubicBezTo>
                    <a:pt x="87339" y="3457798"/>
                    <a:pt x="0" y="3370459"/>
                    <a:pt x="0" y="3262720"/>
                  </a:cubicBezTo>
                  <a:lnTo>
                    <a:pt x="0" y="196492"/>
                  </a:lnTo>
                  <a:cubicBezTo>
                    <a:pt x="0" y="88753"/>
                    <a:pt x="87339" y="1414"/>
                    <a:pt x="195078" y="1414"/>
                  </a:cubicBezTo>
                  <a:lnTo>
                    <a:pt x="736922" y="0"/>
                  </a:lnTo>
                </a:path>
              </a:pathLst>
            </a:custGeom>
            <a:noFill/>
            <a:ln w="6350" cap="flat" cmpd="sng" algn="ctr">
              <a:solidFill>
                <a:sysClr val="windowText" lastClr="000000">
                  <a:lumMod val="50000"/>
                  <a:lumOff val="50000"/>
                </a:sysClr>
              </a:solidFill>
              <a:prstDash val="solid"/>
              <a:headEnd type="oval" w="med" len="med"/>
              <a:tailEnd type="oval" w="med" len="med"/>
            </a:ln>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nvGrpSpPr>
          <p:cNvPr id="150" name="组合 149"/>
          <p:cNvGrpSpPr/>
          <p:nvPr/>
        </p:nvGrpSpPr>
        <p:grpSpPr>
          <a:xfrm>
            <a:off x="8363226" y="1995685"/>
            <a:ext cx="215304" cy="215302"/>
            <a:chOff x="5026429" y="2057723"/>
            <a:chExt cx="254992" cy="254990"/>
          </a:xfrm>
        </p:grpSpPr>
        <p:sp>
          <p:nvSpPr>
            <p:cNvPr id="164" name="椭圆 163"/>
            <p:cNvSpPr/>
            <p:nvPr/>
          </p:nvSpPr>
          <p:spPr>
            <a:xfrm>
              <a:off x="5026429" y="2057723"/>
              <a:ext cx="254992" cy="254990"/>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63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165100" dist="50800" dir="8100000" sx="102000" sy="102000" algn="tr" rotWithShape="0">
                <a:prstClr val="black">
                  <a:alpha val="30000"/>
                </a:prstClr>
              </a:out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5" name="Freeform 34"/>
            <p:cNvSpPr/>
            <p:nvPr/>
          </p:nvSpPr>
          <p:spPr bwMode="auto">
            <a:xfrm>
              <a:off x="5104300" y="2135885"/>
              <a:ext cx="99250" cy="98666"/>
            </a:xfrm>
            <a:prstGeom prst="ellipse">
              <a:avLst/>
            </a:prstGeom>
            <a:solidFill>
              <a:srgbClr val="C0000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51" name="组合 150"/>
          <p:cNvGrpSpPr/>
          <p:nvPr/>
        </p:nvGrpSpPr>
        <p:grpSpPr>
          <a:xfrm>
            <a:off x="8363226" y="2859781"/>
            <a:ext cx="215304" cy="215302"/>
            <a:chOff x="5026429" y="2057723"/>
            <a:chExt cx="254992" cy="254990"/>
          </a:xfrm>
        </p:grpSpPr>
        <p:sp>
          <p:nvSpPr>
            <p:cNvPr id="162" name="椭圆 161"/>
            <p:cNvSpPr/>
            <p:nvPr/>
          </p:nvSpPr>
          <p:spPr>
            <a:xfrm>
              <a:off x="5026429" y="2057723"/>
              <a:ext cx="254992" cy="254990"/>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63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165100" dist="50800" dir="8100000" sx="102000" sy="102000" algn="tr" rotWithShape="0">
                <a:prstClr val="black">
                  <a:alpha val="30000"/>
                </a:prstClr>
              </a:out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3" name="Freeform 34"/>
            <p:cNvSpPr/>
            <p:nvPr/>
          </p:nvSpPr>
          <p:spPr bwMode="auto">
            <a:xfrm>
              <a:off x="5104300" y="2135885"/>
              <a:ext cx="99250" cy="98666"/>
            </a:xfrm>
            <a:prstGeom prst="ellipse">
              <a:avLst/>
            </a:prstGeom>
            <a:solidFill>
              <a:srgbClr val="DF003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grpSp>
        <p:nvGrpSpPr>
          <p:cNvPr id="152" name="组合 151"/>
          <p:cNvGrpSpPr/>
          <p:nvPr/>
        </p:nvGrpSpPr>
        <p:grpSpPr>
          <a:xfrm>
            <a:off x="8363226" y="3723877"/>
            <a:ext cx="215304" cy="215302"/>
            <a:chOff x="5026429" y="2057723"/>
            <a:chExt cx="254992" cy="254990"/>
          </a:xfrm>
        </p:grpSpPr>
        <p:sp>
          <p:nvSpPr>
            <p:cNvPr id="160" name="椭圆 159"/>
            <p:cNvSpPr/>
            <p:nvPr/>
          </p:nvSpPr>
          <p:spPr>
            <a:xfrm>
              <a:off x="5026429" y="2057723"/>
              <a:ext cx="254992" cy="254990"/>
            </a:xfrm>
            <a:prstGeom prst="ellipse">
              <a:avLst/>
            </a:prstGeom>
            <a:gradFill flip="none" rotWithShape="1">
              <a:gsLst>
                <a:gs pos="55000">
                  <a:srgbClr val="E7E7E7"/>
                </a:gs>
                <a:gs pos="0">
                  <a:sysClr val="window" lastClr="FFFFFF"/>
                </a:gs>
                <a:gs pos="100000">
                  <a:sysClr val="window" lastClr="FFFFFF">
                    <a:lumMod val="75000"/>
                  </a:sysClr>
                </a:gs>
              </a:gsLst>
              <a:path path="circle">
                <a:fillToRect t="100000" r="100000"/>
              </a:path>
              <a:tileRect l="-100000" b="-100000"/>
            </a:gradFill>
            <a:ln w="6350" cap="flat" cmpd="sng" algn="ctr">
              <a:gradFill flip="none" rotWithShape="1">
                <a:gsLst>
                  <a:gs pos="0">
                    <a:sysClr val="window" lastClr="FFFFFF">
                      <a:lumMod val="75000"/>
                    </a:sysClr>
                  </a:gs>
                  <a:gs pos="100000">
                    <a:sysClr val="window" lastClr="FFFFFF"/>
                  </a:gs>
                </a:gsLst>
                <a:lin ang="18900000" scaled="1"/>
                <a:tileRect/>
              </a:gradFill>
              <a:prstDash val="solid"/>
            </a:ln>
            <a:effectLst>
              <a:outerShdw blurRad="165100" dist="50800" dir="8100000" sx="102000" sy="102000" algn="tr" rotWithShape="0">
                <a:prstClr val="black">
                  <a:alpha val="30000"/>
                </a:prstClr>
              </a:outerShdw>
            </a:effectLst>
          </p:spPr>
          <p:txBody>
            <a:bodyPr rtlCol="0" anchor="ctr"/>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1" name="Freeform 34"/>
            <p:cNvSpPr/>
            <p:nvPr/>
          </p:nvSpPr>
          <p:spPr bwMode="auto">
            <a:xfrm>
              <a:off x="5104300" y="2135885"/>
              <a:ext cx="99250" cy="98666"/>
            </a:xfrm>
            <a:prstGeom prst="ellipse">
              <a:avLst/>
            </a:prstGeom>
            <a:solidFill>
              <a:srgbClr val="C00000"/>
            </a:solidFill>
            <a:ln>
              <a:noFill/>
            </a:ln>
            <a:effectLst>
              <a:innerShdw blurRad="38100" dist="12700" dir="18900000">
                <a:prstClr val="black">
                  <a:alpha val="50000"/>
                </a:prstClr>
              </a:inn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black"/>
                </a:solidFill>
                <a:effectLst/>
                <a:uLnTx/>
                <a:uFillTx/>
              </a:endParaRPr>
            </a:p>
          </p:txBody>
        </p:sp>
      </p:grpSp>
      <p:sp>
        <p:nvSpPr>
          <p:cNvPr id="153" name="TextBox 5"/>
          <p:cNvSpPr txBox="1"/>
          <p:nvPr/>
        </p:nvSpPr>
        <p:spPr>
          <a:xfrm>
            <a:off x="5434223" y="2250074"/>
            <a:ext cx="2671890" cy="52629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4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54" name="矩形 153"/>
          <p:cNvSpPr>
            <a:spLocks noChangeArrowheads="1"/>
          </p:cNvSpPr>
          <p:nvPr/>
        </p:nvSpPr>
        <p:spPr bwMode="auto">
          <a:xfrm>
            <a:off x="5729850" y="1995685"/>
            <a:ext cx="2376263" cy="2193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fontAlgn="base">
              <a:spcBef>
                <a:spcPct val="0"/>
              </a:spcBef>
              <a:spcAft>
                <a:spcPct val="0"/>
              </a:spcAft>
            </a:pPr>
            <a:r>
              <a:rPr lang="zh-CN" altLang="en-US" sz="1400" b="1" cap="all" dirty="0">
                <a:solidFill>
                  <a:prstClr val="black"/>
                </a:solidFill>
                <a:latin typeface="微软雅黑" panose="020B0503020204020204" pitchFamily="34" charset="-122"/>
                <a:ea typeface="微软雅黑" panose="020B0503020204020204" pitchFamily="34" charset="-122"/>
              </a:rPr>
              <a:t>学习与深造</a:t>
            </a:r>
            <a:endParaRPr lang="en-US" altLang="zh-CN" sz="1400" b="1" cap="all" dirty="0">
              <a:solidFill>
                <a:prstClr val="black"/>
              </a:solidFill>
              <a:latin typeface="微软雅黑" panose="020B0503020204020204" pitchFamily="34" charset="-122"/>
              <a:ea typeface="微软雅黑" panose="020B0503020204020204" pitchFamily="34" charset="-122"/>
            </a:endParaRPr>
          </a:p>
        </p:txBody>
      </p:sp>
      <p:sp>
        <p:nvSpPr>
          <p:cNvPr id="155" name="TextBox 5"/>
          <p:cNvSpPr txBox="1"/>
          <p:nvPr/>
        </p:nvSpPr>
        <p:spPr>
          <a:xfrm>
            <a:off x="5434223" y="3117333"/>
            <a:ext cx="2671890" cy="52629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4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56" name="矩形 155"/>
          <p:cNvSpPr>
            <a:spLocks noChangeArrowheads="1"/>
          </p:cNvSpPr>
          <p:nvPr/>
        </p:nvSpPr>
        <p:spPr bwMode="auto">
          <a:xfrm>
            <a:off x="5729850" y="2862944"/>
            <a:ext cx="2376263" cy="2193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fontAlgn="base">
              <a:spcBef>
                <a:spcPct val="0"/>
              </a:spcBef>
              <a:spcAft>
                <a:spcPct val="0"/>
              </a:spcAft>
            </a:pPr>
            <a:r>
              <a:rPr lang="zh-CN" altLang="en-US" sz="1400" b="1" cap="all" dirty="0">
                <a:solidFill>
                  <a:prstClr val="black"/>
                </a:solidFill>
                <a:latin typeface="微软雅黑" panose="020B0503020204020204" pitchFamily="34" charset="-122"/>
                <a:ea typeface="微软雅黑" panose="020B0503020204020204" pitchFamily="34" charset="-122"/>
              </a:rPr>
              <a:t>时间的管理</a:t>
            </a:r>
            <a:endParaRPr lang="en-US" altLang="zh-CN" sz="1400" b="1" cap="all" dirty="0">
              <a:solidFill>
                <a:prstClr val="black"/>
              </a:solidFill>
              <a:latin typeface="微软雅黑" panose="020B0503020204020204" pitchFamily="34" charset="-122"/>
              <a:ea typeface="微软雅黑" panose="020B0503020204020204" pitchFamily="34" charset="-122"/>
            </a:endParaRPr>
          </a:p>
        </p:txBody>
      </p:sp>
      <p:sp>
        <p:nvSpPr>
          <p:cNvPr id="157" name="TextBox 5"/>
          <p:cNvSpPr txBox="1"/>
          <p:nvPr/>
        </p:nvSpPr>
        <p:spPr>
          <a:xfrm>
            <a:off x="5434223" y="3993241"/>
            <a:ext cx="2671890" cy="526298"/>
          </a:xfrm>
          <a:prstGeom prst="rect">
            <a:avLst/>
          </a:prstGeom>
          <a:noFill/>
        </p:spPr>
        <p:txBody>
          <a:bodyPr wrap="square" lIns="0" tIns="0" rIns="0" bIns="0" rtlCol="0">
            <a:spAutoFit/>
          </a:bodyPr>
          <a:lstStyle>
            <a:defPPr>
              <a:defRPr lang="zh-CN"/>
            </a:defPPr>
            <a:lvl1pPr algn="just">
              <a:lnSpc>
                <a:spcPts val="1300"/>
              </a:lnSpc>
              <a:defRPr sz="9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14000"/>
              </a:lnSpc>
            </a:pPr>
            <a:r>
              <a:rPr lang="zh-CN" altLang="en-US" sz="1000" dirty="0">
                <a:solidFill>
                  <a:srgbClr val="000000"/>
                </a:solidFill>
                <a:latin typeface="微软雅黑" panose="020B0503020204020204" pitchFamily="34" charset="-122"/>
                <a:sym typeface="微软雅黑" panose="020B0503020204020204" pitchFamily="34" charset="-122"/>
              </a:rPr>
              <a:t>请在此输入文字内容，请在此输入文字内容，请在此输入文字内容，请在此输入文字内容，请在此输入文字内容，请在此输入文字内容，</a:t>
            </a:r>
          </a:p>
        </p:txBody>
      </p:sp>
      <p:sp>
        <p:nvSpPr>
          <p:cNvPr id="158" name="矩形 157"/>
          <p:cNvSpPr>
            <a:spLocks noChangeArrowheads="1"/>
          </p:cNvSpPr>
          <p:nvPr/>
        </p:nvSpPr>
        <p:spPr bwMode="auto">
          <a:xfrm>
            <a:off x="5729850" y="3738852"/>
            <a:ext cx="2376263" cy="21933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r" fontAlgn="base">
              <a:spcBef>
                <a:spcPct val="0"/>
              </a:spcBef>
              <a:spcAft>
                <a:spcPct val="0"/>
              </a:spcAft>
            </a:pPr>
            <a:r>
              <a:rPr lang="zh-CN" altLang="en-US" sz="1400" b="1" cap="all" dirty="0">
                <a:solidFill>
                  <a:prstClr val="black"/>
                </a:solidFill>
                <a:latin typeface="微软雅黑" panose="020B0503020204020204" pitchFamily="34" charset="-122"/>
                <a:ea typeface="微软雅黑" panose="020B0503020204020204" pitchFamily="34" charset="-122"/>
              </a:rPr>
              <a:t>提高行动力</a:t>
            </a:r>
            <a:endParaRPr lang="en-US" altLang="zh-CN" sz="1400" b="1" cap="all" dirty="0">
              <a:solidFill>
                <a:prstClr val="black"/>
              </a:solidFill>
              <a:latin typeface="微软雅黑" panose="020B0503020204020204" pitchFamily="34" charset="-122"/>
              <a:ea typeface="微软雅黑" panose="020B0503020204020204" pitchFamily="34" charset="-122"/>
            </a:endParaRPr>
          </a:p>
        </p:txBody>
      </p:sp>
      <p:sp>
        <p:nvSpPr>
          <p:cNvPr id="159" name="矩形 158"/>
          <p:cNvSpPr>
            <a:spLocks noChangeArrowheads="1"/>
          </p:cNvSpPr>
          <p:nvPr/>
        </p:nvSpPr>
        <p:spPr bwMode="auto">
          <a:xfrm>
            <a:off x="4401332" y="1820043"/>
            <a:ext cx="360040" cy="28083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lIns="0" tIns="0" rIns="0" bIns="0" anchor="t"/>
          <a:ls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a:lstStyle>
          <a:p>
            <a:pPr algn="ctr" fontAlgn="base">
              <a:spcBef>
                <a:spcPct val="0"/>
              </a:spcBef>
              <a:spcAft>
                <a:spcPct val="0"/>
              </a:spcAft>
            </a:pPr>
            <a:r>
              <a:rPr lang="zh-CN" altLang="en-US" sz="2400" b="1" cap="all" spc="300" dirty="0">
                <a:solidFill>
                  <a:schemeClr val="bg1"/>
                </a:solidFill>
                <a:latin typeface="微软雅黑" panose="020B0503020204020204" pitchFamily="34" charset="-122"/>
                <a:ea typeface="微软雅黑" panose="020B0503020204020204" pitchFamily="34" charset="-122"/>
              </a:rPr>
              <a:t>我们一直在进步</a:t>
            </a:r>
            <a:endParaRPr lang="en-US" altLang="zh-CN" sz="2400" b="1" cap="all"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2"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right)">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139"/>
                                        </p:tgtEl>
                                        <p:attrNameLst>
                                          <p:attrName>style.visibility</p:attrName>
                                        </p:attrNameLst>
                                      </p:cBhvr>
                                      <p:to>
                                        <p:strVal val="visible"/>
                                      </p:to>
                                    </p:set>
                                    <p:animEffect transition="in" filter="fade">
                                      <p:cBhvr>
                                        <p:cTn id="18" dur="1000"/>
                                        <p:tgtEl>
                                          <p:spTgt spid="139"/>
                                        </p:tgtEl>
                                      </p:cBhvr>
                                    </p:animEffect>
                                    <p:anim calcmode="lin" valueType="num">
                                      <p:cBhvr>
                                        <p:cTn id="19" dur="1000" fill="hold"/>
                                        <p:tgtEl>
                                          <p:spTgt spid="139"/>
                                        </p:tgtEl>
                                        <p:attrNameLst>
                                          <p:attrName>ppt_x</p:attrName>
                                        </p:attrNameLst>
                                      </p:cBhvr>
                                      <p:tavLst>
                                        <p:tav tm="0">
                                          <p:val>
                                            <p:strVal val="#ppt_x"/>
                                          </p:val>
                                        </p:tav>
                                        <p:tav tm="100000">
                                          <p:val>
                                            <p:strVal val="#ppt_x"/>
                                          </p:val>
                                        </p:tav>
                                      </p:tavLst>
                                    </p:anim>
                                    <p:anim calcmode="lin" valueType="num">
                                      <p:cBhvr>
                                        <p:cTn id="20"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0"/>
                                        </p:tgtEl>
                                        <p:attrNameLst>
                                          <p:attrName>style.visibility</p:attrName>
                                        </p:attrNameLst>
                                      </p:cBhvr>
                                      <p:to>
                                        <p:strVal val="visible"/>
                                      </p:to>
                                    </p:set>
                                    <p:animEffect transition="in" filter="fade">
                                      <p:cBhvr>
                                        <p:cTn id="25" dur="500"/>
                                        <p:tgtEl>
                                          <p:spTgt spid="140"/>
                                        </p:tgtEl>
                                      </p:cBhvr>
                                    </p:animEffect>
                                  </p:childTnLst>
                                </p:cTn>
                              </p:par>
                              <p:par>
                                <p:cTn id="26" presetID="10" presetClass="entr" presetSubtype="0" fill="hold" nodeType="withEffect">
                                  <p:stCondLst>
                                    <p:cond delay="0"/>
                                  </p:stCondLst>
                                  <p:childTnLst>
                                    <p:set>
                                      <p:cBhvr>
                                        <p:cTn id="27" dur="1" fill="hold">
                                          <p:stCondLst>
                                            <p:cond delay="0"/>
                                          </p:stCondLst>
                                        </p:cTn>
                                        <p:tgtEl>
                                          <p:spTgt spid="141"/>
                                        </p:tgtEl>
                                        <p:attrNameLst>
                                          <p:attrName>style.visibility</p:attrName>
                                        </p:attrNameLst>
                                      </p:cBhvr>
                                      <p:to>
                                        <p:strVal val="visible"/>
                                      </p:to>
                                    </p:set>
                                    <p:animEffect transition="in" filter="fade">
                                      <p:cBhvr>
                                        <p:cTn id="28" dur="500"/>
                                        <p:tgtEl>
                                          <p:spTgt spid="141"/>
                                        </p:tgtEl>
                                      </p:cBhvr>
                                    </p:animEffect>
                                  </p:childTnLst>
                                </p:cTn>
                              </p:par>
                              <p:par>
                                <p:cTn id="29" presetID="10" presetClass="entr" presetSubtype="0" fill="hold" nodeType="withEffect">
                                  <p:stCondLst>
                                    <p:cond delay="0"/>
                                  </p:stCondLst>
                                  <p:childTnLst>
                                    <p:set>
                                      <p:cBhvr>
                                        <p:cTn id="30" dur="1" fill="hold">
                                          <p:stCondLst>
                                            <p:cond delay="0"/>
                                          </p:stCondLst>
                                        </p:cTn>
                                        <p:tgtEl>
                                          <p:spTgt spid="142"/>
                                        </p:tgtEl>
                                        <p:attrNameLst>
                                          <p:attrName>style.visibility</p:attrName>
                                        </p:attrNameLst>
                                      </p:cBhvr>
                                      <p:to>
                                        <p:strVal val="visible"/>
                                      </p:to>
                                    </p:set>
                                    <p:animEffect transition="in" filter="fade">
                                      <p:cBhvr>
                                        <p:cTn id="31" dur="500"/>
                                        <p:tgtEl>
                                          <p:spTgt spid="14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48"/>
                                        </p:tgtEl>
                                        <p:attrNameLst>
                                          <p:attrName>style.visibility</p:attrName>
                                        </p:attrNameLst>
                                      </p:cBhvr>
                                      <p:to>
                                        <p:strVal val="visible"/>
                                      </p:to>
                                    </p:set>
                                    <p:animEffect transition="in" filter="fade">
                                      <p:cBhvr>
                                        <p:cTn id="34" dur="500"/>
                                        <p:tgtEl>
                                          <p:spTgt spid="14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7"/>
                                        </p:tgtEl>
                                        <p:attrNameLst>
                                          <p:attrName>style.visibility</p:attrName>
                                        </p:attrNameLst>
                                      </p:cBhvr>
                                      <p:to>
                                        <p:strVal val="visible"/>
                                      </p:to>
                                    </p:set>
                                    <p:animEffect transition="in" filter="fade">
                                      <p:cBhvr>
                                        <p:cTn id="37" dur="500"/>
                                        <p:tgtEl>
                                          <p:spTgt spid="14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45"/>
                                        </p:tgtEl>
                                        <p:attrNameLst>
                                          <p:attrName>style.visibility</p:attrName>
                                        </p:attrNameLst>
                                      </p:cBhvr>
                                      <p:to>
                                        <p:strVal val="visible"/>
                                      </p:to>
                                    </p:set>
                                    <p:animEffect transition="in" filter="fade">
                                      <p:cBhvr>
                                        <p:cTn id="40" dur="500"/>
                                        <p:tgtEl>
                                          <p:spTgt spid="14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6"/>
                                        </p:tgtEl>
                                        <p:attrNameLst>
                                          <p:attrName>style.visibility</p:attrName>
                                        </p:attrNameLst>
                                      </p:cBhvr>
                                      <p:to>
                                        <p:strVal val="visible"/>
                                      </p:to>
                                    </p:set>
                                    <p:animEffect transition="in" filter="fade">
                                      <p:cBhvr>
                                        <p:cTn id="43" dur="500"/>
                                        <p:tgtEl>
                                          <p:spTgt spid="146"/>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44"/>
                                        </p:tgtEl>
                                        <p:attrNameLst>
                                          <p:attrName>style.visibility</p:attrName>
                                        </p:attrNameLst>
                                      </p:cBhvr>
                                      <p:to>
                                        <p:strVal val="visible"/>
                                      </p:to>
                                    </p:set>
                                    <p:animEffect transition="in" filter="fade">
                                      <p:cBhvr>
                                        <p:cTn id="46" dur="500"/>
                                        <p:tgtEl>
                                          <p:spTgt spid="14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3"/>
                                        </p:tgtEl>
                                        <p:attrNameLst>
                                          <p:attrName>style.visibility</p:attrName>
                                        </p:attrNameLst>
                                      </p:cBhvr>
                                      <p:to>
                                        <p:strVal val="visible"/>
                                      </p:to>
                                    </p:set>
                                    <p:animEffect transition="in" filter="fade">
                                      <p:cBhvr>
                                        <p:cTn id="49" dur="500"/>
                                        <p:tgtEl>
                                          <p:spTgt spid="143"/>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nodeType="clickEffect">
                                  <p:stCondLst>
                                    <p:cond delay="0"/>
                                  </p:stCondLst>
                                  <p:childTnLst>
                                    <p:set>
                                      <p:cBhvr>
                                        <p:cTn id="53" dur="1" fill="hold">
                                          <p:stCondLst>
                                            <p:cond delay="0"/>
                                          </p:stCondLst>
                                        </p:cTn>
                                        <p:tgtEl>
                                          <p:spTgt spid="149"/>
                                        </p:tgtEl>
                                        <p:attrNameLst>
                                          <p:attrName>style.visibility</p:attrName>
                                        </p:attrNameLst>
                                      </p:cBhvr>
                                      <p:to>
                                        <p:strVal val="visible"/>
                                      </p:to>
                                    </p:set>
                                    <p:animEffect transition="in" filter="fade">
                                      <p:cBhvr>
                                        <p:cTn id="54" dur="1000"/>
                                        <p:tgtEl>
                                          <p:spTgt spid="149"/>
                                        </p:tgtEl>
                                      </p:cBhvr>
                                    </p:animEffect>
                                    <p:anim calcmode="lin" valueType="num">
                                      <p:cBhvr>
                                        <p:cTn id="55" dur="1000" fill="hold"/>
                                        <p:tgtEl>
                                          <p:spTgt spid="149"/>
                                        </p:tgtEl>
                                        <p:attrNameLst>
                                          <p:attrName>ppt_x</p:attrName>
                                        </p:attrNameLst>
                                      </p:cBhvr>
                                      <p:tavLst>
                                        <p:tav tm="0">
                                          <p:val>
                                            <p:strVal val="#ppt_x"/>
                                          </p:val>
                                        </p:tav>
                                        <p:tav tm="100000">
                                          <p:val>
                                            <p:strVal val="#ppt_x"/>
                                          </p:val>
                                        </p:tav>
                                      </p:tavLst>
                                    </p:anim>
                                    <p:anim calcmode="lin" valueType="num">
                                      <p:cBhvr>
                                        <p:cTn id="56" dur="1000" fill="hold"/>
                                        <p:tgtEl>
                                          <p:spTgt spid="149"/>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150"/>
                                        </p:tgtEl>
                                        <p:attrNameLst>
                                          <p:attrName>style.visibility</p:attrName>
                                        </p:attrNameLst>
                                      </p:cBhvr>
                                      <p:to>
                                        <p:strVal val="visible"/>
                                      </p:to>
                                    </p:set>
                                    <p:animEffect transition="in" filter="fade">
                                      <p:cBhvr>
                                        <p:cTn id="61" dur="500"/>
                                        <p:tgtEl>
                                          <p:spTgt spid="15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54"/>
                                        </p:tgtEl>
                                        <p:attrNameLst>
                                          <p:attrName>style.visibility</p:attrName>
                                        </p:attrNameLst>
                                      </p:cBhvr>
                                      <p:to>
                                        <p:strVal val="visible"/>
                                      </p:to>
                                    </p:set>
                                    <p:animEffect transition="in" filter="fade">
                                      <p:cBhvr>
                                        <p:cTn id="64" dur="500"/>
                                        <p:tgtEl>
                                          <p:spTgt spid="154"/>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153"/>
                                        </p:tgtEl>
                                        <p:attrNameLst>
                                          <p:attrName>style.visibility</p:attrName>
                                        </p:attrNameLst>
                                      </p:cBhvr>
                                      <p:to>
                                        <p:strVal val="visible"/>
                                      </p:to>
                                    </p:set>
                                    <p:animEffect transition="in" filter="fade">
                                      <p:cBhvr>
                                        <p:cTn id="67" dur="500"/>
                                        <p:tgtEl>
                                          <p:spTgt spid="15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56"/>
                                        </p:tgtEl>
                                        <p:attrNameLst>
                                          <p:attrName>style.visibility</p:attrName>
                                        </p:attrNameLst>
                                      </p:cBhvr>
                                      <p:to>
                                        <p:strVal val="visible"/>
                                      </p:to>
                                    </p:set>
                                    <p:animEffect transition="in" filter="fade">
                                      <p:cBhvr>
                                        <p:cTn id="70" dur="500"/>
                                        <p:tgtEl>
                                          <p:spTgt spid="15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55"/>
                                        </p:tgtEl>
                                        <p:attrNameLst>
                                          <p:attrName>style.visibility</p:attrName>
                                        </p:attrNameLst>
                                      </p:cBhvr>
                                      <p:to>
                                        <p:strVal val="visible"/>
                                      </p:to>
                                    </p:set>
                                    <p:animEffect transition="in" filter="fade">
                                      <p:cBhvr>
                                        <p:cTn id="73" dur="500"/>
                                        <p:tgtEl>
                                          <p:spTgt spid="155"/>
                                        </p:tgtEl>
                                      </p:cBhvr>
                                    </p:animEffect>
                                  </p:childTnLst>
                                </p:cTn>
                              </p:par>
                              <p:par>
                                <p:cTn id="74" presetID="10" presetClass="entr" presetSubtype="0" fill="hold" nodeType="withEffect">
                                  <p:stCondLst>
                                    <p:cond delay="0"/>
                                  </p:stCondLst>
                                  <p:childTnLst>
                                    <p:set>
                                      <p:cBhvr>
                                        <p:cTn id="75" dur="1" fill="hold">
                                          <p:stCondLst>
                                            <p:cond delay="0"/>
                                          </p:stCondLst>
                                        </p:cTn>
                                        <p:tgtEl>
                                          <p:spTgt spid="151"/>
                                        </p:tgtEl>
                                        <p:attrNameLst>
                                          <p:attrName>style.visibility</p:attrName>
                                        </p:attrNameLst>
                                      </p:cBhvr>
                                      <p:to>
                                        <p:strVal val="visible"/>
                                      </p:to>
                                    </p:set>
                                    <p:animEffect transition="in" filter="fade">
                                      <p:cBhvr>
                                        <p:cTn id="76" dur="500"/>
                                        <p:tgtEl>
                                          <p:spTgt spid="151"/>
                                        </p:tgtEl>
                                      </p:cBhvr>
                                    </p:animEffect>
                                  </p:childTnLst>
                                </p:cTn>
                              </p:par>
                              <p:par>
                                <p:cTn id="77" presetID="10" presetClass="entr" presetSubtype="0" fill="hold" nodeType="withEffect">
                                  <p:stCondLst>
                                    <p:cond delay="0"/>
                                  </p:stCondLst>
                                  <p:childTnLst>
                                    <p:set>
                                      <p:cBhvr>
                                        <p:cTn id="78" dur="1" fill="hold">
                                          <p:stCondLst>
                                            <p:cond delay="0"/>
                                          </p:stCondLst>
                                        </p:cTn>
                                        <p:tgtEl>
                                          <p:spTgt spid="152"/>
                                        </p:tgtEl>
                                        <p:attrNameLst>
                                          <p:attrName>style.visibility</p:attrName>
                                        </p:attrNameLst>
                                      </p:cBhvr>
                                      <p:to>
                                        <p:strVal val="visible"/>
                                      </p:to>
                                    </p:set>
                                    <p:animEffect transition="in" filter="fade">
                                      <p:cBhvr>
                                        <p:cTn id="79" dur="500"/>
                                        <p:tgtEl>
                                          <p:spTgt spid="15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58"/>
                                        </p:tgtEl>
                                        <p:attrNameLst>
                                          <p:attrName>style.visibility</p:attrName>
                                        </p:attrNameLst>
                                      </p:cBhvr>
                                      <p:to>
                                        <p:strVal val="visible"/>
                                      </p:to>
                                    </p:set>
                                    <p:animEffect transition="in" filter="fade">
                                      <p:cBhvr>
                                        <p:cTn id="82" dur="500"/>
                                        <p:tgtEl>
                                          <p:spTgt spid="158"/>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157"/>
                                        </p:tgtEl>
                                        <p:attrNameLst>
                                          <p:attrName>style.visibility</p:attrName>
                                        </p:attrNameLst>
                                      </p:cBhvr>
                                      <p:to>
                                        <p:strVal val="visible"/>
                                      </p:to>
                                    </p:set>
                                    <p:animEffect transition="in" filter="fade">
                                      <p:cBhvr>
                                        <p:cTn id="85" dur="500"/>
                                        <p:tgtEl>
                                          <p:spTgt spid="157"/>
                                        </p:tgtEl>
                                      </p:cBhvr>
                                    </p:animEffect>
                                  </p:childTnLst>
                                </p:cTn>
                              </p:par>
                            </p:childTnLst>
                          </p:cTn>
                        </p:par>
                      </p:childTnLst>
                    </p:cTn>
                  </p:par>
                  <p:par>
                    <p:cTn id="86" fill="hold">
                      <p:stCondLst>
                        <p:cond delay="indefinite"/>
                      </p:stCondLst>
                      <p:childTnLst>
                        <p:par>
                          <p:cTn id="87" fill="hold">
                            <p:stCondLst>
                              <p:cond delay="0"/>
                            </p:stCondLst>
                            <p:childTnLst>
                              <p:par>
                                <p:cTn id="88" presetID="22" presetClass="entr" presetSubtype="4" fill="hold" grpId="0" nodeType="clickEffect">
                                  <p:stCondLst>
                                    <p:cond delay="0"/>
                                  </p:stCondLst>
                                  <p:childTnLst>
                                    <p:set>
                                      <p:cBhvr>
                                        <p:cTn id="89" dur="1" fill="hold">
                                          <p:stCondLst>
                                            <p:cond delay="0"/>
                                          </p:stCondLst>
                                        </p:cTn>
                                        <p:tgtEl>
                                          <p:spTgt spid="138"/>
                                        </p:tgtEl>
                                        <p:attrNameLst>
                                          <p:attrName>style.visibility</p:attrName>
                                        </p:attrNameLst>
                                      </p:cBhvr>
                                      <p:to>
                                        <p:strVal val="visible"/>
                                      </p:to>
                                    </p:set>
                                    <p:animEffect transition="in" filter="wipe(down)">
                                      <p:cBhvr>
                                        <p:cTn id="90" dur="500"/>
                                        <p:tgtEl>
                                          <p:spTgt spid="138"/>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42" fill="hold" grpId="0" nodeType="clickEffect">
                                  <p:stCondLst>
                                    <p:cond delay="0"/>
                                  </p:stCondLst>
                                  <p:childTnLst>
                                    <p:set>
                                      <p:cBhvr>
                                        <p:cTn id="94" dur="1" fill="hold">
                                          <p:stCondLst>
                                            <p:cond delay="0"/>
                                          </p:stCondLst>
                                        </p:cTn>
                                        <p:tgtEl>
                                          <p:spTgt spid="159"/>
                                        </p:tgtEl>
                                        <p:attrNameLst>
                                          <p:attrName>style.visibility</p:attrName>
                                        </p:attrNameLst>
                                      </p:cBhvr>
                                      <p:to>
                                        <p:strVal val="visible"/>
                                      </p:to>
                                    </p:set>
                                    <p:animEffect transition="in" filter="barn(outHorizontal)">
                                      <p:cBhvr>
                                        <p:cTn id="95" dur="500"/>
                                        <p:tgtEl>
                                          <p:spTgt spid="1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138" grpId="0" animBg="1"/>
      <p:bldP spid="143" grpId="0"/>
      <p:bldP spid="144" grpId="0"/>
      <p:bldP spid="145" grpId="0"/>
      <p:bldP spid="146" grpId="0"/>
      <p:bldP spid="147" grpId="0"/>
      <p:bldP spid="148" grpId="0"/>
      <p:bldP spid="153" grpId="0"/>
      <p:bldP spid="154" grpId="0"/>
      <p:bldP spid="155" grpId="0"/>
      <p:bldP spid="156" grpId="0"/>
      <p:bldP spid="157" grpId="0"/>
      <p:bldP spid="158" grpId="0"/>
      <p:bldP spid="15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609495"/>
            <a:ext cx="9176586" cy="2543175"/>
          </a:xfrm>
          <a:prstGeom prst="rect">
            <a:avLst/>
          </a:prstGeom>
        </p:spPr>
      </p:pic>
      <p:sp>
        <p:nvSpPr>
          <p:cNvPr id="25" name="TextBox 5"/>
          <p:cNvSpPr txBox="1"/>
          <p:nvPr/>
        </p:nvSpPr>
        <p:spPr>
          <a:xfrm>
            <a:off x="3194126" y="1210809"/>
            <a:ext cx="2718032" cy="900246"/>
          </a:xfrm>
          <a:prstGeom prst="rect">
            <a:avLst/>
          </a:prstGeom>
          <a:noFill/>
        </p:spPr>
        <p:txBody>
          <a:bodyPr wrap="square" lIns="68580" tIns="34290" rIns="68580" bIns="34290" rtlCol="0" anchor="ctr">
            <a:spAutoFit/>
          </a:bodyPr>
          <a:lstStyle/>
          <a:p>
            <a:pPr algn="ctr"/>
            <a:r>
              <a:rPr lang="en-US" altLang="zh-CN" sz="5400" b="1" spc="-300" dirty="0">
                <a:solidFill>
                  <a:srgbClr val="C00000"/>
                </a:solidFill>
                <a:effectLst>
                  <a:reflection blurRad="6350" stA="30000" endPos="11000" dir="5400000" sy="-100000" algn="bl" rotWithShape="0"/>
                </a:effectLst>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2019</a:t>
            </a:r>
            <a:endParaRPr lang="zh-CN" altLang="en-US" sz="5400" b="1" spc="-300" dirty="0">
              <a:solidFill>
                <a:srgbClr val="C00000"/>
              </a:solidFill>
              <a:effectLst>
                <a:reflection blurRad="6350" stA="30000" endPos="11000" dir="5400000" sy="-100000" algn="bl" rotWithShape="0"/>
              </a:effectLst>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sp>
        <p:nvSpPr>
          <p:cNvPr id="27" name="文本框 26"/>
          <p:cNvSpPr txBox="1"/>
          <p:nvPr/>
        </p:nvSpPr>
        <p:spPr>
          <a:xfrm>
            <a:off x="1675561" y="3286207"/>
            <a:ext cx="6048672" cy="238527"/>
          </a:xfrm>
          <a:prstGeom prst="rect">
            <a:avLst/>
          </a:prstGeom>
          <a:noFill/>
        </p:spPr>
        <p:txBody>
          <a:bodyPr wrap="square" lIns="68580" tIns="34290" rIns="68580" bIns="34290" rtlCol="0">
            <a:spAutoFit/>
          </a:bodyPr>
          <a:lstStyle/>
          <a:p>
            <a:pPr algn="ct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工作汇报</a:t>
            </a: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商务路演</a:t>
            </a: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新年计划</a:t>
            </a:r>
            <a:r>
              <a:rPr lang="en-US" altLang="zh-CN"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ea typeface="微软雅黑" panose="020B0503020204020204" pitchFamily="34" charset="-122"/>
                <a:sym typeface="微软雅黑" panose="020B0503020204020204" pitchFamily="34" charset="-122"/>
              </a:rPr>
              <a:t>年终总结</a:t>
            </a:r>
            <a:r>
              <a:rPr lang="en-US" altLang="zh-CN" sz="1100" spc="113" dirty="0">
                <a:solidFill>
                  <a:sysClr val="windowText" lastClr="000000"/>
                </a:solidFill>
                <a:latin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sym typeface="微软雅黑" panose="020B0503020204020204" pitchFamily="34" charset="-122"/>
              </a:rPr>
              <a:t>商务合作</a:t>
            </a:r>
            <a:r>
              <a:rPr lang="en-US" altLang="zh-CN" sz="1100" spc="113" dirty="0">
                <a:solidFill>
                  <a:sysClr val="windowText" lastClr="000000"/>
                </a:solidFill>
                <a:latin typeface="微软雅黑" panose="020B0503020204020204" pitchFamily="34" charset="-122"/>
                <a:sym typeface="微软雅黑" panose="020B0503020204020204" pitchFamily="34" charset="-122"/>
              </a:rPr>
              <a:t>] [</a:t>
            </a:r>
            <a:r>
              <a:rPr lang="zh-CN" altLang="en-US" sz="1100" spc="113" dirty="0">
                <a:solidFill>
                  <a:sysClr val="windowText" lastClr="000000"/>
                </a:solidFill>
                <a:latin typeface="微软雅黑" panose="020B0503020204020204" pitchFamily="34" charset="-122"/>
                <a:sym typeface="微软雅黑" panose="020B0503020204020204" pitchFamily="34" charset="-122"/>
              </a:rPr>
              <a:t>述职报告</a:t>
            </a:r>
            <a:r>
              <a:rPr lang="en-US" altLang="zh-CN" sz="1100" spc="113" dirty="0">
                <a:solidFill>
                  <a:sysClr val="windowText" lastClr="000000"/>
                </a:solidFill>
                <a:latin typeface="微软雅黑" panose="020B0503020204020204" pitchFamily="34" charset="-122"/>
                <a:sym typeface="微软雅黑" panose="020B0503020204020204" pitchFamily="34" charset="-122"/>
              </a:rPr>
              <a:t>] </a:t>
            </a:r>
          </a:p>
        </p:txBody>
      </p:sp>
      <p:sp>
        <p:nvSpPr>
          <p:cNvPr id="16" name="TextBox 5"/>
          <p:cNvSpPr txBox="1"/>
          <p:nvPr/>
        </p:nvSpPr>
        <p:spPr>
          <a:xfrm>
            <a:off x="1875033" y="2003159"/>
            <a:ext cx="5649686" cy="590550"/>
          </a:xfrm>
          <a:prstGeom prst="rect">
            <a:avLst/>
          </a:prstGeom>
          <a:noFill/>
        </p:spPr>
        <p:txBody>
          <a:bodyPr wrap="square" lIns="68580" tIns="34290" rIns="68580" bIns="34290" rtlCol="0">
            <a:spAutoFit/>
          </a:bodyPr>
          <a:lstStyle/>
          <a:p>
            <a:pPr algn="ctr"/>
            <a:r>
              <a:rPr lang="zh-CN" altLang="en-US" sz="3200" b="1" dirty="0">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年终工作总结计划</a:t>
            </a:r>
            <a:r>
              <a:rPr lang="en-US" altLang="zh-CN" sz="3200" b="1" dirty="0">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rPr>
              <a:t>PPT</a:t>
            </a:r>
            <a:endParaRPr lang="zh-CN" altLang="en-US" sz="3200" b="1" dirty="0">
              <a:solidFill>
                <a:srgbClr val="002060"/>
              </a:solidFill>
              <a:latin typeface="微软雅黑" panose="020B0503020204020204" pitchFamily="34" charset="-122"/>
              <a:ea typeface="微软雅黑" panose="020B0503020204020204" pitchFamily="34" charset="-122"/>
              <a:cs typeface="Ebrima" panose="02000000000000000000" pitchFamily="2" charset="0"/>
              <a:sym typeface="微软雅黑" panose="020B0503020204020204" pitchFamily="34" charset="-122"/>
            </a:endParaRPr>
          </a:p>
        </p:txBody>
      </p:sp>
      <p:grpSp>
        <p:nvGrpSpPr>
          <p:cNvPr id="12" name="组合 11"/>
          <p:cNvGrpSpPr/>
          <p:nvPr/>
        </p:nvGrpSpPr>
        <p:grpSpPr>
          <a:xfrm>
            <a:off x="2776383" y="255194"/>
            <a:ext cx="3656406" cy="2819388"/>
            <a:chOff x="2555778" y="522683"/>
            <a:chExt cx="4032446" cy="3345879"/>
          </a:xfrm>
        </p:grpSpPr>
        <p:sp>
          <p:nvSpPr>
            <p:cNvPr id="6" name="任意多边形 5"/>
            <p:cNvSpPr/>
            <p:nvPr/>
          </p:nvSpPr>
          <p:spPr>
            <a:xfrm>
              <a:off x="4014503" y="522683"/>
              <a:ext cx="1138894" cy="884822"/>
            </a:xfrm>
            <a:custGeom>
              <a:avLst/>
              <a:gdLst>
                <a:gd name="connsiteX0" fmla="*/ 0 w 1187532"/>
                <a:gd name="connsiteY0" fmla="*/ 1068779 h 1068779"/>
                <a:gd name="connsiteX1" fmla="*/ 593766 w 1187532"/>
                <a:gd name="connsiteY1" fmla="*/ 0 h 1068779"/>
                <a:gd name="connsiteX2" fmla="*/ 1187532 w 1187532"/>
                <a:gd name="connsiteY2" fmla="*/ 1068779 h 1068779"/>
                <a:gd name="connsiteX3" fmla="*/ 1187532 w 1187532"/>
                <a:gd name="connsiteY3" fmla="*/ 1068779 h 1068779"/>
              </a:gdLst>
              <a:ahLst/>
              <a:cxnLst>
                <a:cxn ang="0">
                  <a:pos x="connsiteX0" y="connsiteY0"/>
                </a:cxn>
                <a:cxn ang="0">
                  <a:pos x="connsiteX1" y="connsiteY1"/>
                </a:cxn>
                <a:cxn ang="0">
                  <a:pos x="connsiteX2" y="connsiteY2"/>
                </a:cxn>
                <a:cxn ang="0">
                  <a:pos x="connsiteX3" y="connsiteY3"/>
                </a:cxn>
              </a:cxnLst>
              <a:rect l="l" t="t" r="r" b="b"/>
              <a:pathLst>
                <a:path w="1187532" h="1068779">
                  <a:moveTo>
                    <a:pt x="0" y="1068779"/>
                  </a:moveTo>
                  <a:lnTo>
                    <a:pt x="593766" y="0"/>
                  </a:lnTo>
                  <a:lnTo>
                    <a:pt x="1187532" y="1068779"/>
                  </a:lnTo>
                  <a:lnTo>
                    <a:pt x="1187532" y="1068779"/>
                  </a:lnTo>
                </a:path>
              </a:pathLst>
            </a:custGeom>
            <a:solidFill>
              <a:srgbClr val="002060"/>
            </a:solidFill>
            <a:ln w="9525">
              <a:solidFill>
                <a:srgbClr val="00206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sp>
          <p:nvSpPr>
            <p:cNvPr id="7" name="任意多边形 6"/>
            <p:cNvSpPr/>
            <p:nvPr/>
          </p:nvSpPr>
          <p:spPr>
            <a:xfrm>
              <a:off x="4230333" y="3298343"/>
              <a:ext cx="683336" cy="570219"/>
            </a:xfrm>
            <a:custGeom>
              <a:avLst/>
              <a:gdLst>
                <a:gd name="connsiteX0" fmla="*/ 0 w 712519"/>
                <a:gd name="connsiteY0" fmla="*/ 0 h 688769"/>
                <a:gd name="connsiteX1" fmla="*/ 356259 w 712519"/>
                <a:gd name="connsiteY1" fmla="*/ 688769 h 688769"/>
                <a:gd name="connsiteX2" fmla="*/ 712519 w 712519"/>
                <a:gd name="connsiteY2" fmla="*/ 35626 h 688769"/>
              </a:gdLst>
              <a:ahLst/>
              <a:cxnLst>
                <a:cxn ang="0">
                  <a:pos x="connsiteX0" y="connsiteY0"/>
                </a:cxn>
                <a:cxn ang="0">
                  <a:pos x="connsiteX1" y="connsiteY1"/>
                </a:cxn>
                <a:cxn ang="0">
                  <a:pos x="connsiteX2" y="connsiteY2"/>
                </a:cxn>
              </a:cxnLst>
              <a:rect l="l" t="t" r="r" b="b"/>
              <a:pathLst>
                <a:path w="712519" h="688769">
                  <a:moveTo>
                    <a:pt x="0" y="0"/>
                  </a:moveTo>
                  <a:lnTo>
                    <a:pt x="356259" y="688769"/>
                  </a:lnTo>
                  <a:lnTo>
                    <a:pt x="712519" y="35626"/>
                  </a:lnTo>
                </a:path>
              </a:pathLst>
            </a:custGeom>
            <a:solidFill>
              <a:srgbClr val="002060"/>
            </a:solidFill>
            <a:ln w="9525">
              <a:solidFill>
                <a:srgbClr val="002060"/>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nvGrpSpPr>
            <p:cNvPr id="10" name="组合 9"/>
            <p:cNvGrpSpPr/>
            <p:nvPr/>
          </p:nvGrpSpPr>
          <p:grpSpPr>
            <a:xfrm>
              <a:off x="2555778" y="3308174"/>
              <a:ext cx="4032446" cy="344098"/>
              <a:chOff x="3277590" y="3443844"/>
              <a:chExt cx="4204657" cy="415637"/>
            </a:xfrm>
          </p:grpSpPr>
          <p:sp>
            <p:nvSpPr>
              <p:cNvPr id="8" name="任意多边形 7"/>
              <p:cNvSpPr/>
              <p:nvPr/>
            </p:nvSpPr>
            <p:spPr>
              <a:xfrm>
                <a:off x="3277590" y="3443844"/>
                <a:ext cx="1745672"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任意多边形 23"/>
              <p:cNvSpPr/>
              <p:nvPr/>
            </p:nvSpPr>
            <p:spPr>
              <a:xfrm flipH="1">
                <a:off x="5693849" y="3443844"/>
                <a:ext cx="1788398" cy="415637"/>
              </a:xfrm>
              <a:custGeom>
                <a:avLst/>
                <a:gdLst>
                  <a:gd name="connsiteX0" fmla="*/ 261257 w 1745672"/>
                  <a:gd name="connsiteY0" fmla="*/ 0 h 415637"/>
                  <a:gd name="connsiteX1" fmla="*/ 0 w 1745672"/>
                  <a:gd name="connsiteY1" fmla="*/ 415637 h 415637"/>
                  <a:gd name="connsiteX2" fmla="*/ 1745672 w 1745672"/>
                  <a:gd name="connsiteY2" fmla="*/ 415637 h 415637"/>
                </a:gdLst>
                <a:ahLst/>
                <a:cxnLst>
                  <a:cxn ang="0">
                    <a:pos x="connsiteX0" y="connsiteY0"/>
                  </a:cxn>
                  <a:cxn ang="0">
                    <a:pos x="connsiteX1" y="connsiteY1"/>
                  </a:cxn>
                  <a:cxn ang="0">
                    <a:pos x="connsiteX2" y="connsiteY2"/>
                  </a:cxn>
                </a:cxnLst>
                <a:rect l="l" t="t" r="r" b="b"/>
                <a:pathLst>
                  <a:path w="1745672" h="415637">
                    <a:moveTo>
                      <a:pt x="261257" y="0"/>
                    </a:moveTo>
                    <a:lnTo>
                      <a:pt x="0" y="415637"/>
                    </a:lnTo>
                    <a:lnTo>
                      <a:pt x="1745672" y="415637"/>
                    </a:lnTo>
                  </a:path>
                </a:pathLst>
              </a:cu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
          <p:nvSpPr>
            <p:cNvPr id="9" name="任意多边形 8"/>
            <p:cNvSpPr/>
            <p:nvPr/>
          </p:nvSpPr>
          <p:spPr>
            <a:xfrm>
              <a:off x="3133805" y="1571406"/>
              <a:ext cx="2876392" cy="393648"/>
            </a:xfrm>
            <a:custGeom>
              <a:avLst/>
              <a:gdLst>
                <a:gd name="connsiteX0" fmla="*/ 256032 w 2999232"/>
                <a:gd name="connsiteY0" fmla="*/ 475488 h 475488"/>
                <a:gd name="connsiteX1" fmla="*/ 0 w 2999232"/>
                <a:gd name="connsiteY1" fmla="*/ 0 h 475488"/>
                <a:gd name="connsiteX2" fmla="*/ 2999232 w 2999232"/>
                <a:gd name="connsiteY2" fmla="*/ 0 h 475488"/>
                <a:gd name="connsiteX3" fmla="*/ 2743200 w 2999232"/>
                <a:gd name="connsiteY3" fmla="*/ 475488 h 475488"/>
              </a:gdLst>
              <a:ahLst/>
              <a:cxnLst>
                <a:cxn ang="0">
                  <a:pos x="connsiteX0" y="connsiteY0"/>
                </a:cxn>
                <a:cxn ang="0">
                  <a:pos x="connsiteX1" y="connsiteY1"/>
                </a:cxn>
                <a:cxn ang="0">
                  <a:pos x="connsiteX2" y="connsiteY2"/>
                </a:cxn>
                <a:cxn ang="0">
                  <a:pos x="connsiteX3" y="connsiteY3"/>
                </a:cxn>
              </a:cxnLst>
              <a:rect l="l" t="t" r="r" b="b"/>
              <a:pathLst>
                <a:path w="2999232" h="475488">
                  <a:moveTo>
                    <a:pt x="256032" y="475488"/>
                  </a:moveTo>
                  <a:lnTo>
                    <a:pt x="0" y="0"/>
                  </a:lnTo>
                  <a:lnTo>
                    <a:pt x="2999232" y="0"/>
                  </a:lnTo>
                  <a:lnTo>
                    <a:pt x="2743200" y="475488"/>
                  </a:lnTo>
                </a:path>
              </a:pathLst>
            </a:custGeom>
            <a:ln w="9525">
              <a:solidFill>
                <a:schemeClr val="accent1"/>
              </a:solidFill>
            </a:ln>
          </p:spPr>
          <p:style>
            <a:lnRef idx="1">
              <a:schemeClr val="accent1"/>
            </a:lnRef>
            <a:fillRef idx="0">
              <a:schemeClr val="accent1"/>
            </a:fillRef>
            <a:effectRef idx="0">
              <a:schemeClr val="accent1"/>
            </a:effectRef>
            <a:fontRef idx="minor">
              <a:schemeClr val="tx1"/>
            </a:fontRef>
          </p:style>
          <p:txBody>
            <a:bodyPr lIns="68580" tIns="34290" rIns="68580" bIns="34290" spcCol="0"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p14:dur="0" advTm="6000"/>
    </mc:Choice>
    <mc:Fallback xmlns="">
      <p:transition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0-#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1+#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barn(inVertical)">
                                      <p:cBhvr>
                                        <p:cTn id="2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2018蓝色简约年度总结工作计划PPT"/>
</p:tagLst>
</file>

<file path=ppt/theme/theme1.xml><?xml version="1.0" encoding="utf-8"?>
<a:theme xmlns:a="http://schemas.openxmlformats.org/drawingml/2006/main" name="Office 主题">
  <a:themeElements>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fontScheme name="Lizzysu-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1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7.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8.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29.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0.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1.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2.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3.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4.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5.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ppt/theme/themeOverride36.xml><?xml version="1.0" encoding="utf-8"?>
<a:themeOverride xmlns:a="http://schemas.openxmlformats.org/drawingml/2006/main">
  <a:clrScheme name="自定义 121">
    <a:dk1>
      <a:srgbClr val="1F1F1F"/>
    </a:dk1>
    <a:lt1>
      <a:srgbClr val="FFFFFF"/>
    </a:lt1>
    <a:dk2>
      <a:srgbClr val="454545"/>
    </a:dk2>
    <a:lt2>
      <a:srgbClr val="D8D8D8"/>
    </a:lt2>
    <a:accent1>
      <a:srgbClr val="9B1E11"/>
    </a:accent1>
    <a:accent2>
      <a:srgbClr val="736666"/>
    </a:accent2>
    <a:accent3>
      <a:srgbClr val="C1D842"/>
    </a:accent3>
    <a:accent4>
      <a:srgbClr val="4BACC6"/>
    </a:accent4>
    <a:accent5>
      <a:srgbClr val="F4CE3F"/>
    </a:accent5>
    <a:accent6>
      <a:srgbClr val="3F3F3F"/>
    </a:accent6>
    <a:hlink>
      <a:srgbClr val="222A35"/>
    </a:hlink>
    <a:folHlink>
      <a:srgbClr val="7F6000"/>
    </a:folHlink>
  </a:clrScheme>
</a:themeOverride>
</file>

<file path=docProps/app.xml><?xml version="1.0" encoding="utf-8"?>
<Properties xmlns="http://schemas.openxmlformats.org/officeDocument/2006/extended-properties" xmlns:vt="http://schemas.openxmlformats.org/officeDocument/2006/docPropsVTypes">
  <TotalTime>10</TotalTime>
  <Words>3816</Words>
  <Application>Microsoft Office PowerPoint</Application>
  <PresentationFormat>全屏显示(16:9)</PresentationFormat>
  <Paragraphs>417</Paragraphs>
  <Slides>36</Slides>
  <Notes>36</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36</vt:i4>
      </vt:variant>
    </vt:vector>
  </HeadingPairs>
  <TitlesOfParts>
    <vt:vector size="44" baseType="lpstr">
      <vt:lpstr>宋体</vt:lpstr>
      <vt:lpstr>微软雅黑</vt:lpstr>
      <vt:lpstr>Arial</vt:lpstr>
      <vt:lpstr>Calibri</vt:lpstr>
      <vt:lpstr>Ebrima</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2018蓝色简约年度总结工作计划PPT</dc:title>
  <dc:creator>常董</dc:creator>
  <cp:lastModifiedBy>faith123</cp:lastModifiedBy>
  <cp:revision>2453</cp:revision>
  <dcterms:created xsi:type="dcterms:W3CDTF">2014-10-29T09:18:00Z</dcterms:created>
  <dcterms:modified xsi:type="dcterms:W3CDTF">2018-11-30T02:35:52Z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