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695" r:id="rId2"/>
    <p:sldId id="696" r:id="rId3"/>
    <p:sldId id="698" r:id="rId4"/>
    <p:sldId id="725" r:id="rId5"/>
    <p:sldId id="697" r:id="rId6"/>
    <p:sldId id="724" r:id="rId7"/>
    <p:sldId id="723" r:id="rId8"/>
    <p:sldId id="726" r:id="rId9"/>
    <p:sldId id="729" r:id="rId10"/>
    <p:sldId id="730" r:id="rId11"/>
    <p:sldId id="732" r:id="rId12"/>
    <p:sldId id="731" r:id="rId13"/>
    <p:sldId id="727" r:id="rId14"/>
    <p:sldId id="733" r:id="rId15"/>
    <p:sldId id="734" r:id="rId16"/>
    <p:sldId id="735" r:id="rId17"/>
    <p:sldId id="736" r:id="rId18"/>
    <p:sldId id="738" r:id="rId19"/>
    <p:sldId id="728" r:id="rId20"/>
    <p:sldId id="739" r:id="rId21"/>
    <p:sldId id="737" r:id="rId22"/>
    <p:sldId id="740" r:id="rId23"/>
    <p:sldId id="741" r:id="rId24"/>
    <p:sldId id="742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81B3"/>
    <a:srgbClr val="4A87C0"/>
    <a:srgbClr val="AA56A7"/>
    <a:srgbClr val="F2F2F2"/>
    <a:srgbClr val="B6D0EA"/>
    <a:srgbClr val="FAECF3"/>
    <a:srgbClr val="E7E1EF"/>
    <a:srgbClr val="F6DAE8"/>
    <a:srgbClr val="EBADCC"/>
    <a:srgbClr val="DBD1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3" autoAdjust="0"/>
    <p:restoredTop sz="89119" autoAdjust="0"/>
  </p:normalViewPr>
  <p:slideViewPr>
    <p:cSldViewPr snapToGrid="0" showGuides="1">
      <p:cViewPr varScale="1">
        <p:scale>
          <a:sx n="92" d="100"/>
          <a:sy n="92" d="100"/>
        </p:scale>
        <p:origin x="30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AA56A7"/>
                </a:gs>
                <a:gs pos="100000">
                  <a:srgbClr val="4A87C0"/>
                </a:gs>
              </a:gsLst>
              <a:lin ang="5400000" scaled="1"/>
            </a:gradFill>
            <a:ln>
              <a:noFill/>
            </a:ln>
            <a:effectLst/>
          </c:spPr>
          <c:invertIfNegative val="1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5.6</c:v>
                </c:pt>
                <c:pt idx="5">
                  <c:v>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F2-44AD-B352-5D41F99F0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5164576"/>
        <c:axId val="1965165120"/>
      </c:barChart>
      <c:catAx>
        <c:axId val="1965164576"/>
        <c:scaling>
          <c:orientation val="minMax"/>
        </c:scaling>
        <c:delete val="1"/>
        <c:axPos val="b"/>
        <c:numFmt formatCode="General" sourceLinked="1"/>
        <c:majorTickMark val="none"/>
        <c:minorTickMark val="cross"/>
        <c:tickLblPos val="nextTo"/>
        <c:crossAx val="1965165120"/>
        <c:crosses val="autoZero"/>
        <c:auto val="1"/>
        <c:lblAlgn val="ctr"/>
        <c:lblOffset val="100"/>
        <c:noMultiLvlLbl val="1"/>
      </c:catAx>
      <c:valAx>
        <c:axId val="1965165120"/>
        <c:scaling>
          <c:orientation val="minMax"/>
        </c:scaling>
        <c:delete val="1"/>
        <c:axPos val="l"/>
        <c:numFmt formatCode="General" sourceLinked="1"/>
        <c:majorTickMark val="none"/>
        <c:minorTickMark val="cross"/>
        <c:tickLblPos val="nextTo"/>
        <c:crossAx val="196516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pie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AA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67-4555-8310-E841AA769B92}"/>
              </c:ext>
            </c:extLst>
          </c:dPt>
          <c:dPt>
            <c:idx val="1"/>
            <c:bubble3D val="0"/>
            <c:spPr>
              <a:solidFill>
                <a:srgbClr val="4A87C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467-4555-8310-E841AA769B92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19050">
                <a:solidFill>
                  <a:srgbClr val="9E81B3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467-4555-8310-E841AA769B92}"/>
              </c:ext>
            </c:extLst>
          </c:dPt>
          <c:dPt>
            <c:idx val="3"/>
            <c:bubble3D val="0"/>
            <c:spPr>
              <a:solidFill>
                <a:srgbClr val="9E81B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467-4555-8310-E841AA769B92}"/>
              </c:ext>
            </c:extLst>
          </c:dPt>
          <c:dPt>
            <c:idx val="4"/>
            <c:bubble3D val="0"/>
            <c:explosion val="7"/>
            <c:spPr>
              <a:noFill/>
              <a:ln w="1905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467-4555-8310-E841AA769B92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467-4555-8310-E841AA769B9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467-4555-8310-E841AA769B9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8134227362204614E-2"/>
                  <c:y val="-0.174530894799203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745A5D2-FC7F-4918-9824-2E42B17EE356}" type="VALUE">
                      <a:rPr lang="en-US" altLang="zh-CN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a typeface="微软雅黑 Light" panose="020B0502040204020203" pitchFamily="34" charset="-122"/>
                      </a:rPr>
                      <a:pPr>
                        <a:defRPr sz="3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467-4555-8310-E841AA769B9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8.639517716535447E-2"/>
                  <c:y val="0.179111706725572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56E3BAD-FD37-4CB3-8E10-6EDCA8F2F69A}" type="VALUE">
                      <a:rPr lang="en-US" altLang="zh-CN">
                        <a:ea typeface="微软雅黑 Light" panose="020B0502040204020203" pitchFamily="34" charset="-122"/>
                      </a:rPr>
                      <a:pPr>
                        <a:defRPr sz="3200">
                          <a:solidFill>
                            <a:schemeClr val="bg1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467-4555-8310-E841AA769B9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0.12889199383293878"/>
                  <c:y val="-8.061695292777148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4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18596B-2ECB-4C65-975B-36E169C2DB86}" type="VALUE">
                      <a:rPr lang="en-US" altLang="zh-CN" sz="2400">
                        <a:solidFill>
                          <a:schemeClr val="tx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rPr>
                      <a:pPr>
                        <a:defRPr sz="4000">
                          <a:solidFill>
                            <a:schemeClr val="tx1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467-4555-8310-E841AA769B92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bestFit"/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0.82000000000000017</c:v>
                </c:pt>
                <c:pt idx="1">
                  <c:v>0.32000000000000012</c:v>
                </c:pt>
                <c:pt idx="2">
                  <c:v>0.14000000000000001</c:v>
                </c:pt>
                <c:pt idx="3">
                  <c:v>0.12000000000000002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467-4555-8310-E841AA769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73191437007878"/>
          <c:y val="0.87439191518714954"/>
          <c:w val="0.44978617125984283"/>
          <c:h val="6.407072512227042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A87C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D8-4BC2-A1A9-57E4E7C71158}"/>
              </c:ext>
            </c:extLst>
          </c:dPt>
          <c:dPt>
            <c:idx val="1"/>
            <c:bubble3D val="0"/>
            <c:spPr>
              <a:solidFill>
                <a:srgbClr val="AA56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D8-4BC2-A1A9-57E4E7C711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D8-4BC2-A1A9-57E4E7C7115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D8-4BC2-A1A9-57E4E7C71158}"/>
              </c:ext>
            </c:extLst>
          </c:dPt>
          <c:cat>
            <c:strRef>
              <c:f>Sheet1!$A$2:$A$5</c:f>
              <c:strCache>
                <c:ptCount val="2"/>
                <c:pt idx="0">
                  <c:v>自有</c:v>
                </c:pt>
                <c:pt idx="1">
                  <c:v>其他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0.51</c:v>
                </c:pt>
                <c:pt idx="1">
                  <c:v>0.4900000000000001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D8-4BC2-A1A9-57E4E7C71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AA56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F2-4DA3-9325-2E0D94AA0845}"/>
              </c:ext>
            </c:extLst>
          </c:dPt>
          <c:dPt>
            <c:idx val="1"/>
            <c:bubble3D val="0"/>
            <c:spPr>
              <a:solidFill>
                <a:srgbClr val="4A87C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F2-4DA3-9325-2E0D94AA0845}"/>
              </c:ext>
            </c:extLst>
          </c:dPt>
          <c:dPt>
            <c:idx val="2"/>
            <c:bubble3D val="0"/>
            <c:spPr>
              <a:solidFill>
                <a:srgbClr val="9E81B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F2-4DA3-9325-2E0D94AA0845}"/>
              </c:ext>
            </c:extLst>
          </c:dPt>
          <c:dPt>
            <c:idx val="3"/>
            <c:bubble3D val="0"/>
            <c:spPr>
              <a:solidFill>
                <a:srgbClr val="4A87C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F2-4DA3-9325-2E0D94AA0845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F2-4DA3-9325-2E0D94AA0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25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918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159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508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32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21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623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496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854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828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293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869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28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642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786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44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292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7435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200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643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0347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9709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5378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540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0D3CD5-2856-4FBB-B945-A5AAD51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4BA84670-E173-4350-8DBA-0DDF41458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306F2C9-6204-4CDC-8A7B-B1FF921C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C8487E7-FDBF-4D2A-8D5B-2D5A2455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34F7A92-F3E2-4CAD-8740-9DB6CE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8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DB30E8C-3688-4423-8BA1-9353733F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B5F798-345D-4161-8985-38F4EA39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94C21D3-701F-45BA-9941-27756E6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CD6A84C-15C9-4808-89FB-ABC2261A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0D8FA99-F91B-44D2-AF46-BEABD6CD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0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AA746F-767A-4EB6-9785-49809D5BC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03D88C4-1C31-4440-902B-C3CAECD1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B988CA2-A5F0-4BAA-BD04-493091F3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72057D3-ED9B-4949-AB4F-5C22EBD9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23CFA0C-17FF-44A0-B95B-A0A42ECD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84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A0253A2-7246-4000-BBE5-74CD6E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D9F10CC-A678-41FF-B910-5D8CBACD9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72FDB5E-1D8C-4777-8BAA-4E87A1C70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C5EEC61-1A6D-4106-8173-8EA768A4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47B5362-D05F-47BF-865F-06BFB93C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B0ED683-F6A8-486C-9335-EE0A711F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97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2AF0EAD-1DBF-4B90-A988-E59FB6DE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9F823B2-199A-4F9B-90E5-AAE0DA4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98D05C2-C2A9-45AB-96FF-3741CB899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4561BCF-7A13-4AAC-A2EF-D24AB1A13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BA8D4A6-DAE7-46C1-AADC-36385DDAE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D5D1820A-BBFA-43AF-9F6B-98A097B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A23C08DB-1A4D-4916-8CF7-EFB651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CC8DA110-1894-497F-92BB-F2006504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8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7AD8AD-C1A3-4B59-B0F9-98C2DB5A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72A0638-BD93-41A2-A95E-8F30223A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2DAEA7A-1C9A-40B7-9051-96A559B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A109A3E8-54B0-4742-A3C3-7863BFEE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40F0FBC-4A3E-451D-9DCF-F7A5E4BC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29570197-FA96-46EF-BBAF-BABAC0A0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10E03EA-6DCD-45FF-A2CD-07A7CBB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3EA933-38FB-4E95-A113-EA509292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600D57B-7DD6-4130-B481-F645AB1C7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0CDC4E7-4C9A-480C-BE85-110253D0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BAB418D-F73B-493E-98D8-07DCEB48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36F2EF3-2177-45FB-9E8E-B4F9EF2A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999E1A9-A17A-42D1-A6EE-25616902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460D1A9-6505-46B5-8FC4-5F2A9607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B0A8384-EF42-49C7-8B72-47CAC94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F41794D-17D9-4743-AF97-AE0528BA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9D3E264-E40A-4D58-96A1-82ECE62A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271EC6F-D819-4E4A-BA56-03A95BF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058CC60-3B58-4FEF-BDDE-12351A8B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099A77-1441-4A90-949D-DB497265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265DE50-21FD-4139-8B7B-24865738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9B5924E-B103-452A-9096-C3D5CF1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B71C771-13F6-47BF-8380-D7AD749E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BF76AE8-3F8E-48ED-9684-5C8D83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8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D4DF8C08-8700-4D56-BE9A-3C9FC1EF3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EA194EE-3132-498C-8989-2F2B0A58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F68F920-4FD1-4537-BB6C-83DD0C0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13330DC-893A-4C0D-BFC0-545999F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CA8451E-E009-4858-91B8-768D838F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043C670-1FE1-4AC4-990A-97B10D1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57C0A71-7D3E-4B34-A627-8CDC308E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3E601AC-2103-4D25-BF42-7089F7434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A57B1BC-5512-4476-B28B-7AA7E05E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A7CD38-6541-44CE-A201-EF6C1356E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AAF7E7D8-7613-4A7A-8CE1-6520D2538861}"/>
              </a:ext>
            </a:extLst>
          </p:cNvPr>
          <p:cNvSpPr/>
          <p:nvPr/>
        </p:nvSpPr>
        <p:spPr>
          <a:xfrm>
            <a:off x="3065930" y="461682"/>
            <a:ext cx="5934635" cy="59346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66700" sx="105000" sy="105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>
            <a:extLst>
              <a:ext uri="{FF2B5EF4-FFF2-40B4-BE49-F238E27FC236}">
                <a16:creationId xmlns:a16="http://schemas.microsoft.com/office/drawing/2014/main" xmlns="" id="{A39FDFE8-B669-4408-8209-81A9E423A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956" y="1447725"/>
            <a:ext cx="319670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800" b="1" spc="600" dirty="0" smtClean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201X</a:t>
            </a:r>
            <a:endParaRPr lang="zh-CN" altLang="en-US" sz="8800" b="1" spc="600" dirty="0">
              <a:solidFill>
                <a:srgbClr val="9E81B3"/>
              </a:solidFill>
              <a:latin typeface="Americana XBd BT" panose="02020804070706020304" pitchFamily="18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xmlns="" id="{B8AFAAB0-53A1-4754-8F03-549A1A114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3726" y="2970602"/>
            <a:ext cx="55707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5800" b="1" dirty="0">
                <a:gradFill flip="none" rotWithShape="1">
                  <a:gsLst>
                    <a:gs pos="0">
                      <a:srgbClr val="9E81B3"/>
                    </a:gs>
                    <a:gs pos="30000">
                      <a:srgbClr val="DBD1E7"/>
                    </a:gs>
                    <a:gs pos="66000">
                      <a:srgbClr val="4A87C0"/>
                    </a:gs>
                    <a:gs pos="100000">
                      <a:srgbClr val="B6D0E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立黑简" panose="02010604000101010101" pitchFamily="2" charset="-122"/>
                <a:ea typeface="汉仪立黑简" panose="02010604000101010101" pitchFamily="2" charset="-122"/>
              </a:rPr>
              <a:t>目标计划与管理</a:t>
            </a:r>
          </a:p>
        </p:txBody>
      </p:sp>
      <p:sp>
        <p:nvSpPr>
          <p:cNvPr id="13" name="文本框 5">
            <a:extLst>
              <a:ext uri="{FF2B5EF4-FFF2-40B4-BE49-F238E27FC236}">
                <a16:creationId xmlns:a16="http://schemas.microsoft.com/office/drawing/2014/main" xmlns="" id="{A5D806C4-5C6A-453C-88A9-0DDDDEA3B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8010" y="4109393"/>
            <a:ext cx="50621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创业计划</a:t>
            </a:r>
            <a:r>
              <a:rPr lang="en-US" altLang="zh-CN" sz="1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策划方案</a:t>
            </a:r>
            <a:r>
              <a:rPr lang="en-US" altLang="zh-CN" sz="1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商业规划</a:t>
            </a:r>
            <a:r>
              <a:rPr lang="en-US" altLang="zh-CN" sz="1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B7FB4CF6-71C8-4282-BB9F-DC37AF898F62}"/>
              </a:ext>
            </a:extLst>
          </p:cNvPr>
          <p:cNvSpPr/>
          <p:nvPr/>
        </p:nvSpPr>
        <p:spPr>
          <a:xfrm>
            <a:off x="3200569" y="668038"/>
            <a:ext cx="5629495" cy="5629495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5AE8658B-6BE2-42CD-8A60-A33D77593E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6442">
            <a:off x="6334553" y="4680425"/>
            <a:ext cx="1420371" cy="157277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3A8BD36-D5D4-4734-9FA1-43495D507A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73558" flipH="1">
            <a:off x="4296542" y="4654338"/>
            <a:ext cx="1420371" cy="1572771"/>
          </a:xfrm>
          <a:prstGeom prst="rect">
            <a:avLst/>
          </a:prstGeom>
        </p:spPr>
      </p:pic>
      <p:pic>
        <p:nvPicPr>
          <p:cNvPr id="2" name="Rob Simonsen - Duncan's Theme">
            <a:hlinkClick r:id="" action="ppaction://media"/>
            <a:extLst>
              <a:ext uri="{FF2B5EF4-FFF2-40B4-BE49-F238E27FC236}">
                <a16:creationId xmlns:a16="http://schemas.microsoft.com/office/drawing/2014/main" xmlns="" id="{3DA9B6E0-98AA-4850-83A2-87680763CC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9598025" y="-860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9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/>
      <p:bldP spid="12" grpId="0"/>
      <p:bldP spid="13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55DECD9-0725-4685-A3E7-8CEBFFD9B15E}"/>
              </a:ext>
            </a:extLst>
          </p:cNvPr>
          <p:cNvGrpSpPr/>
          <p:nvPr/>
        </p:nvGrpSpPr>
        <p:grpSpPr>
          <a:xfrm>
            <a:off x="1160931" y="1469715"/>
            <a:ext cx="3936007" cy="3936007"/>
            <a:chOff x="1160931" y="1469715"/>
            <a:chExt cx="3936007" cy="3936007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071AE8DC-3A10-45A7-A250-54876A92C737}"/>
                </a:ext>
              </a:extLst>
            </p:cNvPr>
            <p:cNvSpPr/>
            <p:nvPr/>
          </p:nvSpPr>
          <p:spPr>
            <a:xfrm>
              <a:off x="1160931" y="1469715"/>
              <a:ext cx="3936007" cy="39360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5000" sy="105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9">
              <a:extLst>
                <a:ext uri="{FF2B5EF4-FFF2-40B4-BE49-F238E27FC236}">
                  <a16:creationId xmlns:a16="http://schemas.microsoft.com/office/drawing/2014/main" xmlns="" id="{80144E94-2A4B-4B2E-88F1-7AB152D2B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0397" y="2065528"/>
              <a:ext cx="3378803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8800" b="1" dirty="0">
                  <a:gradFill flip="none" rotWithShape="1">
                    <a:gsLst>
                      <a:gs pos="0">
                        <a:srgbClr val="9E81B3"/>
                      </a:gs>
                      <a:gs pos="30000">
                        <a:srgbClr val="DBD1E7"/>
                      </a:gs>
                      <a:gs pos="66000">
                        <a:srgbClr val="4A87C0"/>
                      </a:gs>
                      <a:gs pos="100000">
                        <a:srgbClr val="B6D0EA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汉仪立黑简" panose="02010604000101010101" pitchFamily="2" charset="-122"/>
                  <a:ea typeface="汉仪立黑简" panose="02010604000101010101" pitchFamily="2" charset="-122"/>
                </a:rPr>
                <a:t>目 录</a:t>
              </a:r>
              <a:endParaRPr lang="en-US" altLang="zh-CN" sz="8800" b="1" dirty="0">
                <a:gradFill flip="none" rotWithShape="1">
                  <a:gsLst>
                    <a:gs pos="0">
                      <a:srgbClr val="9E81B3"/>
                    </a:gs>
                    <a:gs pos="30000">
                      <a:srgbClr val="DBD1E7"/>
                    </a:gs>
                    <a:gs pos="66000">
                      <a:srgbClr val="4A87C0"/>
                    </a:gs>
                    <a:gs pos="100000">
                      <a:srgbClr val="B6D0E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立黑简" panose="02010604000101010101" pitchFamily="2" charset="-122"/>
                <a:ea typeface="汉仪立黑简" panose="02010604000101010101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A37FA52D-6B2C-44DA-97B2-BB8253A7F092}"/>
                </a:ext>
              </a:extLst>
            </p:cNvPr>
            <p:cNvSpPr/>
            <p:nvPr/>
          </p:nvSpPr>
          <p:spPr>
            <a:xfrm>
              <a:off x="1263820" y="1566959"/>
              <a:ext cx="3733630" cy="373363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9E4151BA-AFE3-4E54-8958-96A4FC7C5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26442">
              <a:off x="3577615" y="3998701"/>
              <a:ext cx="942028" cy="1043104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5124A770-26F4-4967-B004-241F09BE4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3558" flipH="1">
              <a:off x="1782827" y="3979872"/>
              <a:ext cx="942028" cy="1043104"/>
            </a:xfrm>
            <a:prstGeom prst="rect">
              <a:avLst/>
            </a:prstGeom>
          </p:spPr>
        </p:pic>
        <p:sp>
          <p:nvSpPr>
            <p:cNvPr id="27" name="文本框 9">
              <a:extLst>
                <a:ext uri="{FF2B5EF4-FFF2-40B4-BE49-F238E27FC236}">
                  <a16:creationId xmlns:a16="http://schemas.microsoft.com/office/drawing/2014/main" xmlns="" id="{F42C8ADA-277E-4390-87BF-E81A4B15FD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8393" y="3434784"/>
              <a:ext cx="323037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CONTENTS</a:t>
              </a:r>
              <a:endParaRPr lang="zh-CN" altLang="en-US" sz="3200" b="1" spc="600" dirty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3F30A14A-90AC-4AA6-90AC-4E17D1452334}"/>
              </a:ext>
            </a:extLst>
          </p:cNvPr>
          <p:cNvGrpSpPr/>
          <p:nvPr/>
        </p:nvGrpSpPr>
        <p:grpSpPr>
          <a:xfrm>
            <a:off x="5459837" y="1325483"/>
            <a:ext cx="828224" cy="1156384"/>
            <a:chOff x="5624519" y="1619762"/>
            <a:chExt cx="934902" cy="1305330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40788355-FA9B-4BF9-8C66-9A26A8909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87C782D7-F056-44C9-AE2F-9E8B0336B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F22F9E51-C852-4345-90A1-5C863B031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34" name="文本框 9">
            <a:extLst>
              <a:ext uri="{FF2B5EF4-FFF2-40B4-BE49-F238E27FC236}">
                <a16:creationId xmlns:a16="http://schemas.microsoft.com/office/drawing/2014/main" xmlns="" id="{D6A84505-5BEA-4660-9C6C-5D9F1F878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3146" y="1897092"/>
            <a:ext cx="387317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01</a:t>
            </a:r>
            <a:r>
              <a:rPr lang="en-US" altLang="zh-CN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计划管理概要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B3FB84ED-94D5-4A5F-894E-36112B2EB4D2}"/>
              </a:ext>
            </a:extLst>
          </p:cNvPr>
          <p:cNvGrpSpPr/>
          <p:nvPr/>
        </p:nvGrpSpPr>
        <p:grpSpPr>
          <a:xfrm flipH="1">
            <a:off x="10309983" y="2266529"/>
            <a:ext cx="828224" cy="1156384"/>
            <a:chOff x="5624519" y="1619762"/>
            <a:chExt cx="934902" cy="1305330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3D315B6E-055D-45FE-814D-11CC42E43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D7C66AE8-5872-4933-AB7E-3289AA75E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2CB1B2C9-F243-419A-9D42-FAE6A60C5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40" name="文本框 9">
            <a:extLst>
              <a:ext uri="{FF2B5EF4-FFF2-40B4-BE49-F238E27FC236}">
                <a16:creationId xmlns:a16="http://schemas.microsoft.com/office/drawing/2014/main" xmlns="" id="{78E539A5-97DC-464D-A746-F8B317C70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979" y="2783014"/>
            <a:ext cx="3873176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4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02</a:t>
            </a:r>
            <a:r>
              <a:rPr lang="en-US" altLang="zh-CN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目标计划程序</a:t>
            </a:r>
          </a:p>
          <a:p>
            <a:pPr eaLnBrk="1" hangingPunct="1"/>
            <a:endParaRPr lang="zh-CN" altLang="en-US" sz="3200" b="1" spc="600" dirty="0">
              <a:solidFill>
                <a:srgbClr val="4A87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9">
            <a:extLst>
              <a:ext uri="{FF2B5EF4-FFF2-40B4-BE49-F238E27FC236}">
                <a16:creationId xmlns:a16="http://schemas.microsoft.com/office/drawing/2014/main" xmlns="" id="{A8A50C47-7C7A-4447-8972-743C9C885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6542" y="3701880"/>
            <a:ext cx="3871573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4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03</a:t>
            </a:r>
            <a:r>
              <a:rPr lang="en-US" altLang="zh-CN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目标计划管控</a:t>
            </a:r>
          </a:p>
          <a:p>
            <a:pPr eaLnBrk="1" hangingPunct="1"/>
            <a:endParaRPr lang="zh-CN" altLang="en-US" sz="3200" b="1" spc="600" dirty="0">
              <a:solidFill>
                <a:srgbClr val="4A87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9">
            <a:extLst>
              <a:ext uri="{FF2B5EF4-FFF2-40B4-BE49-F238E27FC236}">
                <a16:creationId xmlns:a16="http://schemas.microsoft.com/office/drawing/2014/main" xmlns="" id="{E6195E66-9190-42B6-9E66-BAEA7D607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5375" y="4587802"/>
            <a:ext cx="3873176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4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04</a:t>
            </a:r>
            <a:r>
              <a:rPr lang="en-US" altLang="zh-CN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32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目标考核总结</a:t>
            </a:r>
          </a:p>
          <a:p>
            <a:pPr eaLnBrk="1" hangingPunct="1"/>
            <a:endParaRPr lang="zh-CN" altLang="en-US" sz="3200" b="1" spc="600" dirty="0">
              <a:solidFill>
                <a:srgbClr val="4A87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02DD1928-2825-43DA-B4F9-D2E04369F17B}"/>
              </a:ext>
            </a:extLst>
          </p:cNvPr>
          <p:cNvGrpSpPr/>
          <p:nvPr/>
        </p:nvGrpSpPr>
        <p:grpSpPr>
          <a:xfrm>
            <a:off x="5544922" y="3148979"/>
            <a:ext cx="828224" cy="1156384"/>
            <a:chOff x="5624519" y="1619762"/>
            <a:chExt cx="934902" cy="1305330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xmlns="" id="{FBF195E2-E1DF-421E-9A06-BAF3D75CB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B3398497-9C17-4B89-A5AE-2D3CBFC2D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F93C538C-0DA1-48AC-8467-ADFC12A14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71699539-F64A-4BAF-96AA-E8DF56CE23F8}"/>
              </a:ext>
            </a:extLst>
          </p:cNvPr>
          <p:cNvGrpSpPr/>
          <p:nvPr/>
        </p:nvGrpSpPr>
        <p:grpSpPr>
          <a:xfrm flipH="1">
            <a:off x="10287131" y="4037234"/>
            <a:ext cx="828224" cy="1156384"/>
            <a:chOff x="5624519" y="1619762"/>
            <a:chExt cx="934902" cy="1305330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xmlns="" id="{D4ADEA55-31CF-4E41-8352-830505A97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xmlns="" id="{35CE99DB-7036-425F-8170-285D2C73B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xmlns="" id="{663D07AC-6BC5-4478-9F80-F99E47226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555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50"/>
                            </p:stCondLst>
                            <p:childTnLst>
                              <p:par>
                                <p:cTn id="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F41DB0C-B51B-4572-9129-AC62289BCB82}"/>
              </a:ext>
            </a:extLst>
          </p:cNvPr>
          <p:cNvGrpSpPr/>
          <p:nvPr/>
        </p:nvGrpSpPr>
        <p:grpSpPr>
          <a:xfrm>
            <a:off x="3698820" y="1037664"/>
            <a:ext cx="4782670" cy="4782670"/>
            <a:chOff x="3698820" y="1037664"/>
            <a:chExt cx="4782670" cy="478267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C3B14337-D6B9-42DB-8CF8-372995279A5D}"/>
                </a:ext>
              </a:extLst>
            </p:cNvPr>
            <p:cNvSpPr/>
            <p:nvPr/>
          </p:nvSpPr>
          <p:spPr>
            <a:xfrm>
              <a:off x="3698820" y="1037664"/>
              <a:ext cx="4782670" cy="47826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5000" sy="105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xmlns="" id="{41BF97EE-CEA7-4CA8-802F-398EAE8CF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200" y="1661579"/>
              <a:ext cx="2429329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PART</a:t>
              </a:r>
            </a:p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ONE</a:t>
              </a:r>
              <a:endParaRPr lang="zh-CN" altLang="en-US" sz="4000" b="1" spc="600" dirty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9">
              <a:extLst>
                <a:ext uri="{FF2B5EF4-FFF2-40B4-BE49-F238E27FC236}">
                  <a16:creationId xmlns:a16="http://schemas.microsoft.com/office/drawing/2014/main" xmlns="" id="{C002D1F7-87EE-4480-A76C-DE14DFBD6B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242" y="3077819"/>
              <a:ext cx="357982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4400" b="1" dirty="0">
                  <a:gradFill flip="none" rotWithShape="1">
                    <a:gsLst>
                      <a:gs pos="0">
                        <a:srgbClr val="9E81B3"/>
                      </a:gs>
                      <a:gs pos="30000">
                        <a:srgbClr val="DBD1E7"/>
                      </a:gs>
                      <a:gs pos="66000">
                        <a:srgbClr val="4A87C0"/>
                      </a:gs>
                      <a:gs pos="100000">
                        <a:srgbClr val="B6D0EA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汉仪立黑简" panose="02010604000101010101" pitchFamily="2" charset="-122"/>
                  <a:ea typeface="汉仪立黑简" panose="02010604000101010101" pitchFamily="2" charset="-122"/>
                </a:rPr>
                <a:t>计划管理概要</a:t>
              </a:r>
            </a:p>
          </p:txBody>
        </p:sp>
        <p:sp>
          <p:nvSpPr>
            <p:cNvPr id="13" name="文本框 5">
              <a:extLst>
                <a:ext uri="{FF2B5EF4-FFF2-40B4-BE49-F238E27FC236}">
                  <a16:creationId xmlns:a16="http://schemas.microsoft.com/office/drawing/2014/main" xmlns="" id="{9AD98D70-BA08-4E2E-A30A-72CA81FC8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5834" y="4028448"/>
              <a:ext cx="4079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创业计划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策划方案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商业规划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市场分析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33163D69-DE4D-4A43-B0D1-38FF17EB2C8B}"/>
                </a:ext>
              </a:extLst>
            </p:cNvPr>
            <p:cNvSpPr/>
            <p:nvPr/>
          </p:nvSpPr>
          <p:spPr>
            <a:xfrm>
              <a:off x="3807324" y="1203964"/>
              <a:ext cx="4536760" cy="453676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739928B-A9AA-41AF-B328-1C306CC88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26442">
              <a:off x="6332974" y="4437512"/>
              <a:ext cx="1144664" cy="126748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B6DA00B3-8EA9-4728-B0A3-AC6F97983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3558" flipH="1">
              <a:off x="4690559" y="4416488"/>
              <a:ext cx="1144664" cy="12674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859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01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计划管理概要</a:t>
            </a:r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xmlns="" id="{3EB7B9FB-962C-4B4A-A9BB-F0CE1A98A6F7}"/>
              </a:ext>
            </a:extLst>
          </p:cNvPr>
          <p:cNvSpPr>
            <a:spLocks/>
          </p:cNvSpPr>
          <p:nvPr/>
        </p:nvSpPr>
        <p:spPr bwMode="gray">
          <a:xfrm>
            <a:off x="4613185" y="3101679"/>
            <a:ext cx="2933318" cy="1960033"/>
          </a:xfrm>
          <a:custGeom>
            <a:avLst/>
            <a:gdLst>
              <a:gd name="T0" fmla="*/ 25233 w 918"/>
              <a:gd name="T1" fmla="*/ 5057 h 613"/>
              <a:gd name="T2" fmla="*/ 25233 w 918"/>
              <a:gd name="T3" fmla="*/ 5057 h 613"/>
              <a:gd name="T4" fmla="*/ 25137 w 918"/>
              <a:gd name="T5" fmla="*/ 5025 h 613"/>
              <a:gd name="T6" fmla="*/ 25137 w 918"/>
              <a:gd name="T7" fmla="*/ 5025 h 613"/>
              <a:gd name="T8" fmla="*/ 24261 w 918"/>
              <a:gd name="T9" fmla="*/ 4268 h 613"/>
              <a:gd name="T10" fmla="*/ 24261 w 918"/>
              <a:gd name="T11" fmla="*/ 4268 h 613"/>
              <a:gd name="T12" fmla="*/ 24228 w 918"/>
              <a:gd name="T13" fmla="*/ 4203 h 613"/>
              <a:gd name="T14" fmla="*/ 24228 w 918"/>
              <a:gd name="T15" fmla="*/ 4203 h 613"/>
              <a:gd name="T16" fmla="*/ 24228 w 918"/>
              <a:gd name="T17" fmla="*/ 4137 h 613"/>
              <a:gd name="T18" fmla="*/ 24194 w 918"/>
              <a:gd name="T19" fmla="*/ 4137 h 613"/>
              <a:gd name="T20" fmla="*/ 24194 w 918"/>
              <a:gd name="T21" fmla="*/ 4072 h 613"/>
              <a:gd name="T22" fmla="*/ 24194 w 918"/>
              <a:gd name="T23" fmla="*/ 4072 h 613"/>
              <a:gd name="T24" fmla="*/ 24162 w 918"/>
              <a:gd name="T25" fmla="*/ 4036 h 613"/>
              <a:gd name="T26" fmla="*/ 24162 w 918"/>
              <a:gd name="T27" fmla="*/ 4004 h 613"/>
              <a:gd name="T28" fmla="*/ 24389 w 918"/>
              <a:gd name="T29" fmla="*/ 3003 h 613"/>
              <a:gd name="T30" fmla="*/ 24637 w 918"/>
              <a:gd name="T31" fmla="*/ 2055 h 613"/>
              <a:gd name="T32" fmla="*/ 22577 w 918"/>
              <a:gd name="T33" fmla="*/ 0 h 613"/>
              <a:gd name="T34" fmla="*/ 20496 w 918"/>
              <a:gd name="T35" fmla="*/ 2088 h 613"/>
              <a:gd name="T36" fmla="*/ 20754 w 918"/>
              <a:gd name="T37" fmla="*/ 3036 h 613"/>
              <a:gd name="T38" fmla="*/ 20982 w 918"/>
              <a:gd name="T39" fmla="*/ 4004 h 613"/>
              <a:gd name="T40" fmla="*/ 19964 w 918"/>
              <a:gd name="T41" fmla="*/ 5057 h 613"/>
              <a:gd name="T42" fmla="*/ 19932 w 918"/>
              <a:gd name="T43" fmla="*/ 5057 h 613"/>
              <a:gd name="T44" fmla="*/ 17298 w 918"/>
              <a:gd name="T45" fmla="*/ 5417 h 613"/>
              <a:gd name="T46" fmla="*/ 14649 w 918"/>
              <a:gd name="T47" fmla="*/ 5089 h 613"/>
              <a:gd name="T48" fmla="*/ 14617 w 918"/>
              <a:gd name="T49" fmla="*/ 5089 h 613"/>
              <a:gd name="T50" fmla="*/ 11996 w 918"/>
              <a:gd name="T51" fmla="*/ 4765 h 613"/>
              <a:gd name="T52" fmla="*/ 9380 w 918"/>
              <a:gd name="T53" fmla="*/ 5089 h 613"/>
              <a:gd name="T54" fmla="*/ 9348 w 918"/>
              <a:gd name="T55" fmla="*/ 5089 h 613"/>
              <a:gd name="T56" fmla="*/ 8325 w 918"/>
              <a:gd name="T57" fmla="*/ 6176 h 613"/>
              <a:gd name="T58" fmla="*/ 8556 w 918"/>
              <a:gd name="T59" fmla="*/ 7144 h 613"/>
              <a:gd name="T60" fmla="*/ 8792 w 918"/>
              <a:gd name="T61" fmla="*/ 8092 h 613"/>
              <a:gd name="T62" fmla="*/ 6735 w 918"/>
              <a:gd name="T63" fmla="*/ 10148 h 613"/>
              <a:gd name="T64" fmla="*/ 4641 w 918"/>
              <a:gd name="T65" fmla="*/ 8092 h 613"/>
              <a:gd name="T66" fmla="*/ 4868 w 918"/>
              <a:gd name="T67" fmla="*/ 7144 h 613"/>
              <a:gd name="T68" fmla="*/ 5100 w 918"/>
              <a:gd name="T69" fmla="*/ 6176 h 613"/>
              <a:gd name="T70" fmla="*/ 4085 w 918"/>
              <a:gd name="T71" fmla="*/ 5121 h 613"/>
              <a:gd name="T72" fmla="*/ 4012 w 918"/>
              <a:gd name="T73" fmla="*/ 5089 h 613"/>
              <a:gd name="T74" fmla="*/ 1428 w 918"/>
              <a:gd name="T75" fmla="*/ 4797 h 613"/>
              <a:gd name="T76" fmla="*/ 0 w 918"/>
              <a:gd name="T77" fmla="*/ 4896 h 613"/>
              <a:gd name="T78" fmla="*/ 0 w 918"/>
              <a:gd name="T79" fmla="*/ 5089 h 613"/>
              <a:gd name="T80" fmla="*/ 15205 w 918"/>
              <a:gd name="T81" fmla="*/ 20261 h 613"/>
              <a:gd name="T82" fmla="*/ 30430 w 918"/>
              <a:gd name="T83" fmla="*/ 5089 h 613"/>
              <a:gd name="T84" fmla="*/ 30430 w 918"/>
              <a:gd name="T85" fmla="*/ 5057 h 613"/>
              <a:gd name="T86" fmla="*/ 27878 w 918"/>
              <a:gd name="T87" fmla="*/ 5385 h 613"/>
              <a:gd name="T88" fmla="*/ 25233 w 918"/>
              <a:gd name="T89" fmla="*/ 5057 h 61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918" h="613">
                <a:moveTo>
                  <a:pt x="761" y="153"/>
                </a:moveTo>
                <a:cubicBezTo>
                  <a:pt x="761" y="153"/>
                  <a:pt x="761" y="153"/>
                  <a:pt x="761" y="153"/>
                </a:cubicBezTo>
                <a:cubicBezTo>
                  <a:pt x="761" y="153"/>
                  <a:pt x="758" y="152"/>
                  <a:pt x="758" y="152"/>
                </a:cubicBezTo>
                <a:cubicBezTo>
                  <a:pt x="758" y="152"/>
                  <a:pt x="758" y="152"/>
                  <a:pt x="758" y="152"/>
                </a:cubicBezTo>
                <a:cubicBezTo>
                  <a:pt x="745" y="147"/>
                  <a:pt x="737" y="137"/>
                  <a:pt x="732" y="129"/>
                </a:cubicBezTo>
                <a:cubicBezTo>
                  <a:pt x="732" y="129"/>
                  <a:pt x="732" y="129"/>
                  <a:pt x="732" y="129"/>
                </a:cubicBezTo>
                <a:cubicBezTo>
                  <a:pt x="732" y="128"/>
                  <a:pt x="732" y="128"/>
                  <a:pt x="731" y="127"/>
                </a:cubicBezTo>
                <a:cubicBezTo>
                  <a:pt x="731" y="127"/>
                  <a:pt x="731" y="127"/>
                  <a:pt x="731" y="127"/>
                </a:cubicBezTo>
                <a:cubicBezTo>
                  <a:pt x="731" y="126"/>
                  <a:pt x="731" y="126"/>
                  <a:pt x="731" y="125"/>
                </a:cubicBezTo>
                <a:cubicBezTo>
                  <a:pt x="731" y="125"/>
                  <a:pt x="730" y="125"/>
                  <a:pt x="730" y="125"/>
                </a:cubicBezTo>
                <a:cubicBezTo>
                  <a:pt x="730" y="124"/>
                  <a:pt x="730" y="124"/>
                  <a:pt x="730" y="123"/>
                </a:cubicBezTo>
                <a:cubicBezTo>
                  <a:pt x="730" y="123"/>
                  <a:pt x="730" y="123"/>
                  <a:pt x="730" y="123"/>
                </a:cubicBezTo>
                <a:cubicBezTo>
                  <a:pt x="730" y="122"/>
                  <a:pt x="730" y="122"/>
                  <a:pt x="729" y="122"/>
                </a:cubicBezTo>
                <a:cubicBezTo>
                  <a:pt x="729" y="121"/>
                  <a:pt x="729" y="121"/>
                  <a:pt x="729" y="121"/>
                </a:cubicBezTo>
                <a:cubicBezTo>
                  <a:pt x="727" y="109"/>
                  <a:pt x="734" y="96"/>
                  <a:pt x="736" y="91"/>
                </a:cubicBezTo>
                <a:cubicBezTo>
                  <a:pt x="741" y="83"/>
                  <a:pt x="743" y="73"/>
                  <a:pt x="743" y="62"/>
                </a:cubicBezTo>
                <a:cubicBezTo>
                  <a:pt x="743" y="28"/>
                  <a:pt x="715" y="0"/>
                  <a:pt x="681" y="0"/>
                </a:cubicBezTo>
                <a:cubicBezTo>
                  <a:pt x="646" y="0"/>
                  <a:pt x="618" y="28"/>
                  <a:pt x="618" y="63"/>
                </a:cubicBezTo>
                <a:cubicBezTo>
                  <a:pt x="618" y="73"/>
                  <a:pt x="621" y="83"/>
                  <a:pt x="626" y="92"/>
                </a:cubicBezTo>
                <a:cubicBezTo>
                  <a:pt x="628" y="96"/>
                  <a:pt x="635" y="109"/>
                  <a:pt x="633" y="121"/>
                </a:cubicBezTo>
                <a:cubicBezTo>
                  <a:pt x="632" y="127"/>
                  <a:pt x="623" y="146"/>
                  <a:pt x="602" y="153"/>
                </a:cubicBezTo>
                <a:cubicBezTo>
                  <a:pt x="602" y="153"/>
                  <a:pt x="602" y="153"/>
                  <a:pt x="601" y="153"/>
                </a:cubicBezTo>
                <a:cubicBezTo>
                  <a:pt x="601" y="153"/>
                  <a:pt x="566" y="164"/>
                  <a:pt x="522" y="164"/>
                </a:cubicBezTo>
                <a:cubicBezTo>
                  <a:pt x="478" y="164"/>
                  <a:pt x="442" y="154"/>
                  <a:pt x="442" y="154"/>
                </a:cubicBezTo>
                <a:cubicBezTo>
                  <a:pt x="442" y="154"/>
                  <a:pt x="442" y="154"/>
                  <a:pt x="441" y="154"/>
                </a:cubicBezTo>
                <a:cubicBezTo>
                  <a:pt x="436" y="152"/>
                  <a:pt x="403" y="143"/>
                  <a:pt x="362" y="144"/>
                </a:cubicBezTo>
                <a:cubicBezTo>
                  <a:pt x="322" y="144"/>
                  <a:pt x="289" y="152"/>
                  <a:pt x="283" y="154"/>
                </a:cubicBezTo>
                <a:cubicBezTo>
                  <a:pt x="283" y="154"/>
                  <a:pt x="282" y="154"/>
                  <a:pt x="282" y="154"/>
                </a:cubicBezTo>
                <a:cubicBezTo>
                  <a:pt x="261" y="161"/>
                  <a:pt x="252" y="180"/>
                  <a:pt x="251" y="187"/>
                </a:cubicBezTo>
                <a:cubicBezTo>
                  <a:pt x="249" y="198"/>
                  <a:pt x="255" y="211"/>
                  <a:pt x="258" y="216"/>
                </a:cubicBezTo>
                <a:cubicBezTo>
                  <a:pt x="262" y="224"/>
                  <a:pt x="265" y="234"/>
                  <a:pt x="265" y="245"/>
                </a:cubicBezTo>
                <a:cubicBezTo>
                  <a:pt x="265" y="279"/>
                  <a:pt x="237" y="307"/>
                  <a:pt x="203" y="307"/>
                </a:cubicBezTo>
                <a:cubicBezTo>
                  <a:pt x="168" y="307"/>
                  <a:pt x="140" y="279"/>
                  <a:pt x="140" y="245"/>
                </a:cubicBezTo>
                <a:cubicBezTo>
                  <a:pt x="140" y="235"/>
                  <a:pt x="143" y="225"/>
                  <a:pt x="147" y="216"/>
                </a:cubicBezTo>
                <a:cubicBezTo>
                  <a:pt x="150" y="211"/>
                  <a:pt x="157" y="198"/>
                  <a:pt x="154" y="187"/>
                </a:cubicBezTo>
                <a:cubicBezTo>
                  <a:pt x="153" y="180"/>
                  <a:pt x="144" y="161"/>
                  <a:pt x="123" y="155"/>
                </a:cubicBezTo>
                <a:cubicBezTo>
                  <a:pt x="123" y="155"/>
                  <a:pt x="122" y="155"/>
                  <a:pt x="121" y="154"/>
                </a:cubicBezTo>
                <a:cubicBezTo>
                  <a:pt x="115" y="153"/>
                  <a:pt x="82" y="144"/>
                  <a:pt x="43" y="145"/>
                </a:cubicBezTo>
                <a:cubicBezTo>
                  <a:pt x="27" y="145"/>
                  <a:pt x="12" y="146"/>
                  <a:pt x="0" y="148"/>
                </a:cubicBezTo>
                <a:cubicBezTo>
                  <a:pt x="0" y="150"/>
                  <a:pt x="0" y="152"/>
                  <a:pt x="0" y="154"/>
                </a:cubicBezTo>
                <a:cubicBezTo>
                  <a:pt x="0" y="407"/>
                  <a:pt x="205" y="613"/>
                  <a:pt x="459" y="613"/>
                </a:cubicBezTo>
                <a:cubicBezTo>
                  <a:pt x="712" y="613"/>
                  <a:pt x="918" y="407"/>
                  <a:pt x="918" y="154"/>
                </a:cubicBezTo>
                <a:cubicBezTo>
                  <a:pt x="918" y="154"/>
                  <a:pt x="918" y="153"/>
                  <a:pt x="918" y="153"/>
                </a:cubicBezTo>
                <a:cubicBezTo>
                  <a:pt x="901" y="158"/>
                  <a:pt x="873" y="163"/>
                  <a:pt x="841" y="163"/>
                </a:cubicBezTo>
                <a:cubicBezTo>
                  <a:pt x="797" y="163"/>
                  <a:pt x="761" y="153"/>
                  <a:pt x="761" y="153"/>
                </a:cubicBezTo>
                <a:close/>
              </a:path>
            </a:pathLst>
          </a:custGeom>
          <a:solidFill>
            <a:srgbClr val="AA56A7"/>
          </a:solidFill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19928" rIns="0" bIns="0" anchor="ctr"/>
          <a:lstStyle/>
          <a:p>
            <a:pPr algn="ctr">
              <a:lnSpc>
                <a:spcPct val="120000"/>
              </a:lnSpc>
              <a:spcBef>
                <a:spcPts val="588"/>
              </a:spcBef>
              <a:spcAft>
                <a:spcPts val="588"/>
              </a:spcAft>
              <a:defRPr/>
            </a:pPr>
            <a:r>
              <a:rPr lang="zh-CN" altLang="en-US" sz="2700" dirty="0">
                <a:solidFill>
                  <a:srgbClr val="FFFFFF"/>
                </a:solidFill>
                <a:latin typeface="+mn-ea"/>
              </a:rPr>
              <a:t>输入标题</a:t>
            </a: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xmlns="" id="{214BBA13-0123-438E-8BDE-F4E2EFF6140D}"/>
              </a:ext>
            </a:extLst>
          </p:cNvPr>
          <p:cNvSpPr>
            <a:spLocks/>
          </p:cNvSpPr>
          <p:nvPr/>
        </p:nvSpPr>
        <p:spPr bwMode="gray">
          <a:xfrm>
            <a:off x="4613185" y="2128011"/>
            <a:ext cx="2933318" cy="1955800"/>
          </a:xfrm>
          <a:custGeom>
            <a:avLst/>
            <a:gdLst>
              <a:gd name="T0" fmla="*/ 15205 w 918"/>
              <a:gd name="T1" fmla="*/ 0 h 612"/>
              <a:gd name="T2" fmla="*/ 0 w 918"/>
              <a:gd name="T3" fmla="*/ 14909 h 612"/>
              <a:gd name="T4" fmla="*/ 1428 w 918"/>
              <a:gd name="T5" fmla="*/ 14812 h 612"/>
              <a:gd name="T6" fmla="*/ 4012 w 918"/>
              <a:gd name="T7" fmla="*/ 15112 h 612"/>
              <a:gd name="T8" fmla="*/ 4085 w 918"/>
              <a:gd name="T9" fmla="*/ 15144 h 612"/>
              <a:gd name="T10" fmla="*/ 5100 w 918"/>
              <a:gd name="T11" fmla="*/ 16204 h 612"/>
              <a:gd name="T12" fmla="*/ 4868 w 918"/>
              <a:gd name="T13" fmla="*/ 17154 h 612"/>
              <a:gd name="T14" fmla="*/ 4641 w 918"/>
              <a:gd name="T15" fmla="*/ 18105 h 612"/>
              <a:gd name="T16" fmla="*/ 6735 w 918"/>
              <a:gd name="T17" fmla="*/ 20149 h 612"/>
              <a:gd name="T18" fmla="*/ 8792 w 918"/>
              <a:gd name="T19" fmla="*/ 18105 h 612"/>
              <a:gd name="T20" fmla="*/ 8556 w 918"/>
              <a:gd name="T21" fmla="*/ 17154 h 612"/>
              <a:gd name="T22" fmla="*/ 8325 w 918"/>
              <a:gd name="T23" fmla="*/ 16204 h 612"/>
              <a:gd name="T24" fmla="*/ 9348 w 918"/>
              <a:gd name="T25" fmla="*/ 15112 h 612"/>
              <a:gd name="T26" fmla="*/ 9380 w 918"/>
              <a:gd name="T27" fmla="*/ 15112 h 612"/>
              <a:gd name="T28" fmla="*/ 11996 w 918"/>
              <a:gd name="T29" fmla="*/ 14780 h 612"/>
              <a:gd name="T30" fmla="*/ 14617 w 918"/>
              <a:gd name="T31" fmla="*/ 15112 h 612"/>
              <a:gd name="T32" fmla="*/ 14649 w 918"/>
              <a:gd name="T33" fmla="*/ 15112 h 612"/>
              <a:gd name="T34" fmla="*/ 17298 w 918"/>
              <a:gd name="T35" fmla="*/ 15440 h 612"/>
              <a:gd name="T36" fmla="*/ 19932 w 918"/>
              <a:gd name="T37" fmla="*/ 15080 h 612"/>
              <a:gd name="T38" fmla="*/ 19964 w 918"/>
              <a:gd name="T39" fmla="*/ 15080 h 612"/>
              <a:gd name="T40" fmla="*/ 20982 w 918"/>
              <a:gd name="T41" fmla="*/ 14032 h 612"/>
              <a:gd name="T42" fmla="*/ 20754 w 918"/>
              <a:gd name="T43" fmla="*/ 13076 h 612"/>
              <a:gd name="T44" fmla="*/ 20496 w 918"/>
              <a:gd name="T45" fmla="*/ 12109 h 612"/>
              <a:gd name="T46" fmla="*/ 22577 w 918"/>
              <a:gd name="T47" fmla="*/ 10033 h 612"/>
              <a:gd name="T48" fmla="*/ 24637 w 918"/>
              <a:gd name="T49" fmla="*/ 12077 h 612"/>
              <a:gd name="T50" fmla="*/ 24389 w 918"/>
              <a:gd name="T51" fmla="*/ 13044 h 612"/>
              <a:gd name="T52" fmla="*/ 24162 w 918"/>
              <a:gd name="T53" fmla="*/ 14032 h 612"/>
              <a:gd name="T54" fmla="*/ 24162 w 918"/>
              <a:gd name="T55" fmla="*/ 14064 h 612"/>
              <a:gd name="T56" fmla="*/ 24194 w 918"/>
              <a:gd name="T57" fmla="*/ 14096 h 612"/>
              <a:gd name="T58" fmla="*/ 24194 w 918"/>
              <a:gd name="T59" fmla="*/ 14096 h 612"/>
              <a:gd name="T60" fmla="*/ 24194 w 918"/>
              <a:gd name="T61" fmla="*/ 14161 h 612"/>
              <a:gd name="T62" fmla="*/ 24228 w 918"/>
              <a:gd name="T63" fmla="*/ 14161 h 612"/>
              <a:gd name="T64" fmla="*/ 24228 w 918"/>
              <a:gd name="T65" fmla="*/ 14225 h 612"/>
              <a:gd name="T66" fmla="*/ 24228 w 918"/>
              <a:gd name="T67" fmla="*/ 14225 h 612"/>
              <a:gd name="T68" fmla="*/ 24261 w 918"/>
              <a:gd name="T69" fmla="*/ 14289 h 612"/>
              <a:gd name="T70" fmla="*/ 24261 w 918"/>
              <a:gd name="T71" fmla="*/ 14289 h 612"/>
              <a:gd name="T72" fmla="*/ 25137 w 918"/>
              <a:gd name="T73" fmla="*/ 15048 h 612"/>
              <a:gd name="T74" fmla="*/ 25137 w 918"/>
              <a:gd name="T75" fmla="*/ 15048 h 612"/>
              <a:gd name="T76" fmla="*/ 25233 w 918"/>
              <a:gd name="T77" fmla="*/ 15080 h 612"/>
              <a:gd name="T78" fmla="*/ 25233 w 918"/>
              <a:gd name="T79" fmla="*/ 15080 h 612"/>
              <a:gd name="T80" fmla="*/ 27878 w 918"/>
              <a:gd name="T81" fmla="*/ 15408 h 612"/>
              <a:gd name="T82" fmla="*/ 30430 w 918"/>
              <a:gd name="T83" fmla="*/ 15080 h 612"/>
              <a:gd name="T84" fmla="*/ 15205 w 918"/>
              <a:gd name="T85" fmla="*/ 0 h 61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918" h="612">
                <a:moveTo>
                  <a:pt x="459" y="0"/>
                </a:moveTo>
                <a:cubicBezTo>
                  <a:pt x="207" y="0"/>
                  <a:pt x="3" y="202"/>
                  <a:pt x="0" y="453"/>
                </a:cubicBezTo>
                <a:cubicBezTo>
                  <a:pt x="12" y="451"/>
                  <a:pt x="27" y="450"/>
                  <a:pt x="43" y="450"/>
                </a:cubicBezTo>
                <a:cubicBezTo>
                  <a:pt x="82" y="449"/>
                  <a:pt x="115" y="458"/>
                  <a:pt x="121" y="459"/>
                </a:cubicBezTo>
                <a:cubicBezTo>
                  <a:pt x="122" y="460"/>
                  <a:pt x="123" y="460"/>
                  <a:pt x="123" y="460"/>
                </a:cubicBezTo>
                <a:cubicBezTo>
                  <a:pt x="144" y="466"/>
                  <a:pt x="153" y="485"/>
                  <a:pt x="154" y="492"/>
                </a:cubicBezTo>
                <a:cubicBezTo>
                  <a:pt x="157" y="503"/>
                  <a:pt x="150" y="516"/>
                  <a:pt x="147" y="521"/>
                </a:cubicBezTo>
                <a:cubicBezTo>
                  <a:pt x="143" y="530"/>
                  <a:pt x="140" y="540"/>
                  <a:pt x="140" y="550"/>
                </a:cubicBezTo>
                <a:cubicBezTo>
                  <a:pt x="140" y="584"/>
                  <a:pt x="168" y="612"/>
                  <a:pt x="203" y="612"/>
                </a:cubicBezTo>
                <a:cubicBezTo>
                  <a:pt x="237" y="612"/>
                  <a:pt x="265" y="584"/>
                  <a:pt x="265" y="550"/>
                </a:cubicBezTo>
                <a:cubicBezTo>
                  <a:pt x="265" y="539"/>
                  <a:pt x="262" y="529"/>
                  <a:pt x="258" y="521"/>
                </a:cubicBezTo>
                <a:cubicBezTo>
                  <a:pt x="255" y="516"/>
                  <a:pt x="249" y="503"/>
                  <a:pt x="251" y="492"/>
                </a:cubicBezTo>
                <a:cubicBezTo>
                  <a:pt x="252" y="485"/>
                  <a:pt x="261" y="466"/>
                  <a:pt x="282" y="459"/>
                </a:cubicBezTo>
                <a:cubicBezTo>
                  <a:pt x="282" y="459"/>
                  <a:pt x="283" y="459"/>
                  <a:pt x="283" y="459"/>
                </a:cubicBezTo>
                <a:cubicBezTo>
                  <a:pt x="289" y="457"/>
                  <a:pt x="322" y="449"/>
                  <a:pt x="362" y="449"/>
                </a:cubicBezTo>
                <a:cubicBezTo>
                  <a:pt x="403" y="448"/>
                  <a:pt x="436" y="457"/>
                  <a:pt x="441" y="459"/>
                </a:cubicBezTo>
                <a:cubicBezTo>
                  <a:pt x="442" y="459"/>
                  <a:pt x="442" y="459"/>
                  <a:pt x="442" y="459"/>
                </a:cubicBezTo>
                <a:cubicBezTo>
                  <a:pt x="442" y="459"/>
                  <a:pt x="478" y="469"/>
                  <a:pt x="522" y="469"/>
                </a:cubicBezTo>
                <a:cubicBezTo>
                  <a:pt x="566" y="469"/>
                  <a:pt x="601" y="458"/>
                  <a:pt x="601" y="458"/>
                </a:cubicBezTo>
                <a:cubicBezTo>
                  <a:pt x="602" y="458"/>
                  <a:pt x="602" y="458"/>
                  <a:pt x="602" y="458"/>
                </a:cubicBezTo>
                <a:cubicBezTo>
                  <a:pt x="623" y="451"/>
                  <a:pt x="632" y="432"/>
                  <a:pt x="633" y="426"/>
                </a:cubicBezTo>
                <a:cubicBezTo>
                  <a:pt x="635" y="414"/>
                  <a:pt x="628" y="401"/>
                  <a:pt x="626" y="397"/>
                </a:cubicBezTo>
                <a:cubicBezTo>
                  <a:pt x="621" y="388"/>
                  <a:pt x="618" y="378"/>
                  <a:pt x="618" y="368"/>
                </a:cubicBezTo>
                <a:cubicBezTo>
                  <a:pt x="618" y="333"/>
                  <a:pt x="646" y="305"/>
                  <a:pt x="681" y="305"/>
                </a:cubicBezTo>
                <a:cubicBezTo>
                  <a:pt x="715" y="305"/>
                  <a:pt x="743" y="333"/>
                  <a:pt x="743" y="367"/>
                </a:cubicBezTo>
                <a:cubicBezTo>
                  <a:pt x="743" y="378"/>
                  <a:pt x="741" y="388"/>
                  <a:pt x="736" y="396"/>
                </a:cubicBezTo>
                <a:cubicBezTo>
                  <a:pt x="734" y="401"/>
                  <a:pt x="727" y="414"/>
                  <a:pt x="729" y="426"/>
                </a:cubicBezTo>
                <a:cubicBezTo>
                  <a:pt x="729" y="426"/>
                  <a:pt x="729" y="426"/>
                  <a:pt x="729" y="427"/>
                </a:cubicBezTo>
                <a:cubicBezTo>
                  <a:pt x="730" y="427"/>
                  <a:pt x="730" y="427"/>
                  <a:pt x="730" y="428"/>
                </a:cubicBezTo>
                <a:cubicBezTo>
                  <a:pt x="730" y="428"/>
                  <a:pt x="730" y="428"/>
                  <a:pt x="730" y="428"/>
                </a:cubicBezTo>
                <a:cubicBezTo>
                  <a:pt x="730" y="429"/>
                  <a:pt x="730" y="429"/>
                  <a:pt x="730" y="430"/>
                </a:cubicBezTo>
                <a:cubicBezTo>
                  <a:pt x="730" y="430"/>
                  <a:pt x="731" y="430"/>
                  <a:pt x="731" y="430"/>
                </a:cubicBezTo>
                <a:cubicBezTo>
                  <a:pt x="731" y="431"/>
                  <a:pt x="731" y="431"/>
                  <a:pt x="731" y="432"/>
                </a:cubicBezTo>
                <a:cubicBezTo>
                  <a:pt x="731" y="432"/>
                  <a:pt x="731" y="432"/>
                  <a:pt x="731" y="432"/>
                </a:cubicBezTo>
                <a:cubicBezTo>
                  <a:pt x="732" y="433"/>
                  <a:pt x="732" y="433"/>
                  <a:pt x="732" y="434"/>
                </a:cubicBezTo>
                <a:cubicBezTo>
                  <a:pt x="732" y="434"/>
                  <a:pt x="732" y="434"/>
                  <a:pt x="732" y="434"/>
                </a:cubicBezTo>
                <a:cubicBezTo>
                  <a:pt x="737" y="442"/>
                  <a:pt x="745" y="452"/>
                  <a:pt x="758" y="457"/>
                </a:cubicBezTo>
                <a:cubicBezTo>
                  <a:pt x="758" y="457"/>
                  <a:pt x="758" y="457"/>
                  <a:pt x="758" y="457"/>
                </a:cubicBezTo>
                <a:cubicBezTo>
                  <a:pt x="758" y="457"/>
                  <a:pt x="761" y="458"/>
                  <a:pt x="761" y="458"/>
                </a:cubicBezTo>
                <a:cubicBezTo>
                  <a:pt x="761" y="458"/>
                  <a:pt x="761" y="458"/>
                  <a:pt x="761" y="458"/>
                </a:cubicBezTo>
                <a:cubicBezTo>
                  <a:pt x="761" y="458"/>
                  <a:pt x="797" y="468"/>
                  <a:pt x="841" y="468"/>
                </a:cubicBezTo>
                <a:cubicBezTo>
                  <a:pt x="873" y="468"/>
                  <a:pt x="901" y="463"/>
                  <a:pt x="918" y="458"/>
                </a:cubicBezTo>
                <a:cubicBezTo>
                  <a:pt x="917" y="205"/>
                  <a:pt x="712" y="0"/>
                  <a:pt x="459" y="0"/>
                </a:cubicBezTo>
                <a:close/>
              </a:path>
            </a:pathLst>
          </a:custGeom>
          <a:solidFill>
            <a:srgbClr val="4A87C0"/>
          </a:solidFill>
          <a:ln w="25400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719928" anchor="ctr"/>
          <a:lstStyle/>
          <a:p>
            <a:pPr algn="ctr">
              <a:lnSpc>
                <a:spcPct val="120000"/>
              </a:lnSpc>
              <a:spcBef>
                <a:spcPts val="588"/>
              </a:spcBef>
              <a:spcAft>
                <a:spcPts val="588"/>
              </a:spcAft>
              <a:defRPr/>
            </a:pPr>
            <a:r>
              <a:rPr lang="zh-CN" altLang="en-US" sz="2700" dirty="0">
                <a:solidFill>
                  <a:srgbClr val="FFFFFF"/>
                </a:solidFill>
                <a:latin typeface="+mn-ea"/>
              </a:rPr>
              <a:t>输入标题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F2E1AD0-DD6B-4022-8C00-3CF622DE29ED}"/>
              </a:ext>
            </a:extLst>
          </p:cNvPr>
          <p:cNvGrpSpPr/>
          <p:nvPr/>
        </p:nvGrpSpPr>
        <p:grpSpPr>
          <a:xfrm>
            <a:off x="6437514" y="2012860"/>
            <a:ext cx="5058702" cy="577787"/>
            <a:chOff x="4828168" y="1509644"/>
            <a:chExt cx="3794520" cy="433340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DF89E2E0-CA4C-4665-96C0-9B6B48B34E19}"/>
                </a:ext>
              </a:extLst>
            </p:cNvPr>
            <p:cNvCxnSpPr/>
            <p:nvPr/>
          </p:nvCxnSpPr>
          <p:spPr>
            <a:xfrm>
              <a:off x="4828168" y="1765871"/>
              <a:ext cx="1103313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67">
              <a:extLst>
                <a:ext uri="{FF2B5EF4-FFF2-40B4-BE49-F238E27FC236}">
                  <a16:creationId xmlns:a16="http://schemas.microsoft.com/office/drawing/2014/main" xmlns="" id="{3051F518-FCBC-47AF-AF56-85ABE5C8E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7125" y="1509644"/>
              <a:ext cx="2645563" cy="433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请在此处添加具体内容，请言简意赅，不必过于繁杂，版面要尽量简洁，说清楚即可。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2869057-7377-40A4-A409-64C7E3AFD89F}"/>
              </a:ext>
            </a:extLst>
          </p:cNvPr>
          <p:cNvGrpSpPr/>
          <p:nvPr/>
        </p:nvGrpSpPr>
        <p:grpSpPr>
          <a:xfrm>
            <a:off x="720104" y="4523850"/>
            <a:ext cx="4944928" cy="577787"/>
            <a:chOff x="539552" y="3392884"/>
            <a:chExt cx="3709179" cy="433340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49D37532-33DB-47B1-8942-F00E2E0243DC}"/>
                </a:ext>
              </a:extLst>
            </p:cNvPr>
            <p:cNvCxnSpPr/>
            <p:nvPr/>
          </p:nvCxnSpPr>
          <p:spPr>
            <a:xfrm>
              <a:off x="3143831" y="3653408"/>
              <a:ext cx="110490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67">
              <a:extLst>
                <a:ext uri="{FF2B5EF4-FFF2-40B4-BE49-F238E27FC236}">
                  <a16:creationId xmlns:a16="http://schemas.microsoft.com/office/drawing/2014/main" xmlns="" id="{3985C820-A9C9-46B2-B9B3-F0B096E81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552" y="3392884"/>
              <a:ext cx="2604279" cy="433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请在此处添加具体内容，请言简意赅，不必过于繁杂，版面要尽量简洁，说清楚即可。</a:t>
              </a:r>
            </a:p>
          </p:txBody>
        </p:sp>
      </p:grpSp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A5E3F847-1322-4BA8-86B8-A3DB39479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5055" y="2923164"/>
            <a:ext cx="3179765" cy="16856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xmlns="" id="{2E1A1E49-D5CD-4842-A6B2-B61CECFE3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7179" y="2592363"/>
            <a:ext cx="2933317" cy="17217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62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01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计划管理概要</a:t>
            </a: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22F2B188-8229-406C-802D-5010DD6A28B2}"/>
              </a:ext>
            </a:extLst>
          </p:cNvPr>
          <p:cNvSpPr/>
          <p:nvPr/>
        </p:nvSpPr>
        <p:spPr>
          <a:xfrm>
            <a:off x="8585200" y="3709916"/>
            <a:ext cx="647700" cy="647700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aphicFrame>
        <p:nvGraphicFramePr>
          <p:cNvPr id="56" name="图表 55">
            <a:extLst>
              <a:ext uri="{FF2B5EF4-FFF2-40B4-BE49-F238E27FC236}">
                <a16:creationId xmlns:a16="http://schemas.microsoft.com/office/drawing/2014/main" xmlns="" id="{A5CA3BF3-BD41-4694-BB90-150B8A62B7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4566493"/>
              </p:ext>
            </p:extLst>
          </p:nvPr>
        </p:nvGraphicFramePr>
        <p:xfrm>
          <a:off x="1049311" y="1890648"/>
          <a:ext cx="5801178" cy="401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xmlns="" id="{4945EAE9-E6A4-441D-8DDE-D706301B4CE3}"/>
              </a:ext>
            </a:extLst>
          </p:cNvPr>
          <p:cNvCxnSpPr/>
          <p:nvPr/>
        </p:nvCxnSpPr>
        <p:spPr>
          <a:xfrm>
            <a:off x="6324600" y="1803400"/>
            <a:ext cx="22606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5DCE743A-8270-469F-8235-7EE0F7F37520}"/>
              </a:ext>
            </a:extLst>
          </p:cNvPr>
          <p:cNvSpPr/>
          <p:nvPr/>
        </p:nvSpPr>
        <p:spPr>
          <a:xfrm>
            <a:off x="8215313" y="951788"/>
            <a:ext cx="3259968" cy="325996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BE483EAB-476A-4E42-883A-34347B69315C}"/>
              </a:ext>
            </a:extLst>
          </p:cNvPr>
          <p:cNvSpPr/>
          <p:nvPr/>
        </p:nvSpPr>
        <p:spPr>
          <a:xfrm>
            <a:off x="8240713" y="961313"/>
            <a:ext cx="3259968" cy="3259968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15E93C32-6110-4860-A147-AA2E897234FD}"/>
              </a:ext>
            </a:extLst>
          </p:cNvPr>
          <p:cNvSpPr txBox="1"/>
          <p:nvPr/>
        </p:nvSpPr>
        <p:spPr>
          <a:xfrm>
            <a:off x="9013447" y="1572567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请输入标题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877B7FF6-CB46-41BA-85A1-90612D7F1DD0}"/>
              </a:ext>
            </a:extLst>
          </p:cNvPr>
          <p:cNvSpPr txBox="1"/>
          <p:nvPr/>
        </p:nvSpPr>
        <p:spPr>
          <a:xfrm>
            <a:off x="8432710" y="2234738"/>
            <a:ext cx="2875973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请在此处添加具体内容，请言简意赅，不必过于繁杂，版面要尽量简洁，说清楚即可。请在此处添加具体内容，请言简意赅，不必过于繁杂，版面要尽量简洁，说清楚即可。</a:t>
            </a:r>
          </a:p>
          <a:p>
            <a:pPr algn="ctr">
              <a:lnSpc>
                <a:spcPts val="2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22BC1527-1164-4583-BF4D-25EFC9E4BEAC}"/>
              </a:ext>
            </a:extLst>
          </p:cNvPr>
          <p:cNvSpPr/>
          <p:nvPr/>
        </p:nvSpPr>
        <p:spPr>
          <a:xfrm>
            <a:off x="10802408" y="1138134"/>
            <a:ext cx="299206" cy="299206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425112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5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5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5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5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50"/>
                            </p:stCondLst>
                            <p:childTnLst>
                              <p:par>
                                <p:cTn id="3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5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5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5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5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50"/>
                            </p:stCondLst>
                            <p:childTnLst>
                              <p:par>
                                <p:cTn id="4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5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5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5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5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50"/>
                            </p:stCondLst>
                            <p:childTnLst>
                              <p:par>
                                <p:cTn id="5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5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5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5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5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50"/>
                            </p:stCondLst>
                            <p:childTnLst>
                              <p:par>
                                <p:cTn id="6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5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5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5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5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.00255 C 0.00143 0.00255 0.00274 0.00417 0.00274 0.00694 C 0.00274 0.00926 0.00143 0.0118 -2.08333E-6 0.0118 C -0.00156 0.0118 -0.00247 0.00926 -0.00247 0.00694 C -0.00247 0.00417 -0.00156 0.00255 -2.08333E-6 0.00255 Z " pathEditMode="relative" rAng="0" ptsTypes="AAAAA">
                                      <p:cBhvr>
                                        <p:cTn id="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63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pat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58333E-6 0.00254 C 0.00143 0.00254 0.00273 0.00416 0.00273 0.00694 C 0.00273 0.00926 0.00143 0.0118 4.58333E-6 0.0118 C -0.00157 0.0118 -0.00248 0.00926 -0.00248 0.00694 C -0.00248 0.00416 -0.00157 0.00254 4.58333E-6 0.00254 Z " pathEditMode="relative" rAng="0" ptsTypes="AAAAA">
                                      <p:cBhvr>
                                        <p:cTn id="9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4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 animBg="1"/>
      <p:bldGraphic spid="56" grpId="0" uiExpand="1">
        <p:bldSub>
          <a:bldChart bld="category"/>
        </p:bldSub>
      </p:bldGraphic>
      <p:bldP spid="58" grpId="0" animBg="1"/>
      <p:bldP spid="58" grpId="1" animBg="1"/>
      <p:bldP spid="59" grpId="0" animBg="1"/>
      <p:bldP spid="59" grpId="1" animBg="1"/>
      <p:bldP spid="60" grpId="0"/>
      <p:bldP spid="61" grpId="0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01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计划管理概要</a:t>
            </a:r>
          </a:p>
        </p:txBody>
      </p:sp>
      <p:pic>
        <p:nvPicPr>
          <p:cNvPr id="42" name="图片 10">
            <a:extLst>
              <a:ext uri="{FF2B5EF4-FFF2-40B4-BE49-F238E27FC236}">
                <a16:creationId xmlns:a16="http://schemas.microsoft.com/office/drawing/2014/main" xmlns="" id="{632278E5-0103-4C27-9267-79347B46A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8355" y="2002676"/>
            <a:ext cx="2735321" cy="37319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组合 11">
            <a:extLst>
              <a:ext uri="{FF2B5EF4-FFF2-40B4-BE49-F238E27FC236}">
                <a16:creationId xmlns:a16="http://schemas.microsoft.com/office/drawing/2014/main" xmlns="" id="{D8F0185A-B3D9-453E-9856-D956491C1C27}"/>
              </a:ext>
            </a:extLst>
          </p:cNvPr>
          <p:cNvGrpSpPr>
            <a:grpSpLocks/>
          </p:cNvGrpSpPr>
          <p:nvPr/>
        </p:nvGrpSpPr>
        <p:grpSpPr bwMode="auto">
          <a:xfrm>
            <a:off x="5542454" y="2747743"/>
            <a:ext cx="4841245" cy="438150"/>
            <a:chOff x="5383369" y="1584101"/>
            <a:chExt cx="4842456" cy="437882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F8070062-E714-42F3-A0D1-CE087FF6301F}"/>
                </a:ext>
              </a:extLst>
            </p:cNvPr>
            <p:cNvSpPr/>
            <p:nvPr/>
          </p:nvSpPr>
          <p:spPr>
            <a:xfrm>
              <a:off x="5383369" y="1584101"/>
              <a:ext cx="1919518" cy="437882"/>
            </a:xfrm>
            <a:prstGeom prst="rect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="" id="{E0D038DF-2E73-4342-9B8A-FF6C4C5FE91A}"/>
                </a:ext>
              </a:extLst>
            </p:cNvPr>
            <p:cNvCxnSpPr/>
            <p:nvPr/>
          </p:nvCxnSpPr>
          <p:spPr>
            <a:xfrm>
              <a:off x="7147294" y="1993534"/>
              <a:ext cx="3078531" cy="0"/>
            </a:xfrm>
            <a:prstGeom prst="line">
              <a:avLst/>
            </a:prstGeom>
            <a:ln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10">
            <a:extLst>
              <a:ext uri="{FF2B5EF4-FFF2-40B4-BE49-F238E27FC236}">
                <a16:creationId xmlns:a16="http://schemas.microsoft.com/office/drawing/2014/main" xmlns="" id="{98263B8D-CA26-47E7-9FC4-1EE6312E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0391" y="3292257"/>
            <a:ext cx="5033254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，请言简意赅，不必过于繁杂，版面要尽量简洁，说清楚即可。请在此处添加具体内容，请言简意赅，不必过于繁杂，版面要尽量简洁，说清楚即可。</a:t>
            </a:r>
          </a:p>
        </p:txBody>
      </p:sp>
      <p:grpSp>
        <p:nvGrpSpPr>
          <p:cNvPr id="47" name="组合 15">
            <a:extLst>
              <a:ext uri="{FF2B5EF4-FFF2-40B4-BE49-F238E27FC236}">
                <a16:creationId xmlns:a16="http://schemas.microsoft.com/office/drawing/2014/main" xmlns="" id="{3FF7A0C8-822C-416C-8540-E9845C6B6DF4}"/>
              </a:ext>
            </a:extLst>
          </p:cNvPr>
          <p:cNvGrpSpPr>
            <a:grpSpLocks/>
          </p:cNvGrpSpPr>
          <p:nvPr/>
        </p:nvGrpSpPr>
        <p:grpSpPr bwMode="auto">
          <a:xfrm>
            <a:off x="5723405" y="4581452"/>
            <a:ext cx="906345" cy="906462"/>
            <a:chOff x="7984517" y="3067117"/>
            <a:chExt cx="906265" cy="906265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25A99CF9-A59D-4333-96B5-C8E345EA99D6}"/>
                </a:ext>
              </a:extLst>
            </p:cNvPr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rgbClr val="AA56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+mn-ea"/>
              </a:endParaRPr>
            </a:p>
          </p:txBody>
        </p:sp>
        <p:sp>
          <p:nvSpPr>
            <p:cNvPr id="49" name="文本框 17">
              <a:extLst>
                <a:ext uri="{FF2B5EF4-FFF2-40B4-BE49-F238E27FC236}">
                  <a16:creationId xmlns:a16="http://schemas.microsoft.com/office/drawing/2014/main" xmlns="" id="{9FC9C9F7-F7C8-4BE2-B943-471D7D9F6F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+mn-ea"/>
                </a:rPr>
                <a:t>标题</a:t>
              </a:r>
            </a:p>
          </p:txBody>
        </p:sp>
      </p:grpSp>
      <p:grpSp>
        <p:nvGrpSpPr>
          <p:cNvPr id="50" name="组合 18">
            <a:extLst>
              <a:ext uri="{FF2B5EF4-FFF2-40B4-BE49-F238E27FC236}">
                <a16:creationId xmlns:a16="http://schemas.microsoft.com/office/drawing/2014/main" xmlns="" id="{C825D9FA-671E-4A46-9BAD-EEA853211FB2}"/>
              </a:ext>
            </a:extLst>
          </p:cNvPr>
          <p:cNvGrpSpPr>
            <a:grpSpLocks/>
          </p:cNvGrpSpPr>
          <p:nvPr/>
        </p:nvGrpSpPr>
        <p:grpSpPr bwMode="auto">
          <a:xfrm>
            <a:off x="7480538" y="4581452"/>
            <a:ext cx="906344" cy="906462"/>
            <a:chOff x="7984517" y="3067117"/>
            <a:chExt cx="906265" cy="906265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442A2C85-A100-4A98-A34D-610F9ED2993F}"/>
                </a:ext>
              </a:extLst>
            </p:cNvPr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rgbClr val="4A87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+mn-ea"/>
              </a:endParaRPr>
            </a:p>
          </p:txBody>
        </p:sp>
        <p:sp>
          <p:nvSpPr>
            <p:cNvPr id="56" name="文本框 20">
              <a:extLst>
                <a:ext uri="{FF2B5EF4-FFF2-40B4-BE49-F238E27FC236}">
                  <a16:creationId xmlns:a16="http://schemas.microsoft.com/office/drawing/2014/main" xmlns="" id="{487D9312-B7B6-4E7A-BF10-486D67A2A3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+mn-ea"/>
                </a:rPr>
                <a:t>标题</a:t>
              </a:r>
            </a:p>
          </p:txBody>
        </p:sp>
      </p:grpSp>
      <p:grpSp>
        <p:nvGrpSpPr>
          <p:cNvPr id="57" name="组合 21">
            <a:extLst>
              <a:ext uri="{FF2B5EF4-FFF2-40B4-BE49-F238E27FC236}">
                <a16:creationId xmlns:a16="http://schemas.microsoft.com/office/drawing/2014/main" xmlns="" id="{9E73ABBB-BF14-4A8B-9BC3-09302A5D3622}"/>
              </a:ext>
            </a:extLst>
          </p:cNvPr>
          <p:cNvGrpSpPr>
            <a:grpSpLocks/>
          </p:cNvGrpSpPr>
          <p:nvPr/>
        </p:nvGrpSpPr>
        <p:grpSpPr bwMode="auto">
          <a:xfrm>
            <a:off x="9237673" y="4581452"/>
            <a:ext cx="906345" cy="906462"/>
            <a:chOff x="7984517" y="3067117"/>
            <a:chExt cx="906265" cy="906265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xmlns="" id="{2733D44B-E203-4BC8-8B52-AB399724EE7F}"/>
                </a:ext>
              </a:extLst>
            </p:cNvPr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rgbClr val="9E81B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+mn-ea"/>
              </a:endParaRPr>
            </a:p>
          </p:txBody>
        </p:sp>
        <p:sp>
          <p:nvSpPr>
            <p:cNvPr id="59" name="文本框 23">
              <a:extLst>
                <a:ext uri="{FF2B5EF4-FFF2-40B4-BE49-F238E27FC236}">
                  <a16:creationId xmlns:a16="http://schemas.microsoft.com/office/drawing/2014/main" xmlns="" id="{2D56567B-DE3C-41A0-8FF0-17024F7B1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+mn-ea"/>
                </a:rPr>
                <a:t>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70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01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计划管理概要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6FEEAA9-6A37-4B62-B612-BB19960357E7}"/>
              </a:ext>
            </a:extLst>
          </p:cNvPr>
          <p:cNvGrpSpPr/>
          <p:nvPr/>
        </p:nvGrpSpPr>
        <p:grpSpPr>
          <a:xfrm>
            <a:off x="872043" y="2806872"/>
            <a:ext cx="2344012" cy="2236968"/>
            <a:chOff x="570215" y="2889768"/>
            <a:chExt cx="1758238" cy="167772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744ED8AE-F51B-4FDE-A965-DCAFDE3D050E}"/>
                </a:ext>
              </a:extLst>
            </p:cNvPr>
            <p:cNvGrpSpPr/>
            <p:nvPr/>
          </p:nvGrpSpPr>
          <p:grpSpPr>
            <a:xfrm>
              <a:off x="871881" y="3110922"/>
              <a:ext cx="1456572" cy="1456572"/>
              <a:chOff x="1057242" y="2253672"/>
              <a:chExt cx="1456572" cy="1456572"/>
            </a:xfrm>
          </p:grpSpPr>
          <p:sp>
            <p:nvSpPr>
              <p:cNvPr id="21" name="泪滴形 2">
                <a:extLst>
                  <a:ext uri="{FF2B5EF4-FFF2-40B4-BE49-F238E27FC236}">
                    <a16:creationId xmlns:a16="http://schemas.microsoft.com/office/drawing/2014/main" xmlns="" id="{61E2AE11-18AC-48C8-8D38-D2E1535E2AD3}"/>
                  </a:ext>
                </a:extLst>
              </p:cNvPr>
              <p:cNvSpPr/>
              <p:nvPr/>
            </p:nvSpPr>
            <p:spPr>
              <a:xfrm rot="8100000">
                <a:off x="1057242" y="2253672"/>
                <a:ext cx="1456572" cy="1456572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22" name="TextBox 27">
                <a:extLst>
                  <a:ext uri="{FF2B5EF4-FFF2-40B4-BE49-F238E27FC236}">
                    <a16:creationId xmlns:a16="http://schemas.microsoft.com/office/drawing/2014/main" xmlns="" id="{6757F017-2D35-4118-BBCD-1D9F101C892C}"/>
                  </a:ext>
                </a:extLst>
              </p:cNvPr>
              <p:cNvSpPr txBox="1"/>
              <p:nvPr/>
            </p:nvSpPr>
            <p:spPr>
              <a:xfrm>
                <a:off x="1369976" y="2715138"/>
                <a:ext cx="831105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chemeClr val="bg1">
                        <a:lumMod val="65000"/>
                      </a:schemeClr>
                    </a:solidFill>
                    <a:latin typeface="微软雅黑 Light" panose="020B0502040204020203" pitchFamily="34" charset="-122"/>
                  </a:rPr>
                  <a:t>标题</a:t>
                </a:r>
              </a:p>
            </p:txBody>
          </p:sp>
        </p:grp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5C8FBD67-9BBD-41BA-AF3D-ABA3BE771FE5}"/>
                </a:ext>
              </a:extLst>
            </p:cNvPr>
            <p:cNvSpPr/>
            <p:nvPr/>
          </p:nvSpPr>
          <p:spPr>
            <a:xfrm>
              <a:off x="570215" y="2889768"/>
              <a:ext cx="648072" cy="648072"/>
            </a:xfrm>
            <a:prstGeom prst="ellipse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01</a:t>
              </a:r>
              <a:endParaRPr lang="zh-CN" altLang="en-US" dirty="0">
                <a:latin typeface="Impact" panose="020B0806030902050204" pitchFamily="34" charset="0"/>
              </a:endParaRPr>
            </a:p>
          </p:txBody>
        </p:sp>
      </p:grpSp>
      <p:sp>
        <p:nvSpPr>
          <p:cNvPr id="23" name="Rectangle 20">
            <a:extLst>
              <a:ext uri="{FF2B5EF4-FFF2-40B4-BE49-F238E27FC236}">
                <a16:creationId xmlns:a16="http://schemas.microsoft.com/office/drawing/2014/main" xmlns="" id="{02CB94D0-D1E1-4B55-ADB6-F4DA28157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760" y="1892830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请在此处添加具体内容，请言简意赅，不必过于繁杂，版面要尽量简洁，说清楚即可。请在此处添加具体内容。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xmlns="" id="{5875D259-F9B4-4423-A91B-AA4767EC2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3343" y="3143971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请在此处添加具体内容，请言简意赅，不必过于繁杂，版面要尽量简洁，说清楚即可。请在此处添加具体内容。</a:t>
            </a:r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xmlns="" id="{B290CBE5-A7FF-4043-974A-BC0EADD45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3343" y="4406411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请在此处添加具体内容，请言简意赅，不必过于繁杂，版面要尽量简洁，说清楚即可。请在此处添加具体内容。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2F412DA1-E125-4257-A038-7D06B60075DD}"/>
              </a:ext>
            </a:extLst>
          </p:cNvPr>
          <p:cNvGrpSpPr/>
          <p:nvPr/>
        </p:nvGrpSpPr>
        <p:grpSpPr>
          <a:xfrm>
            <a:off x="2776945" y="2090191"/>
            <a:ext cx="1311036" cy="1210692"/>
            <a:chOff x="2082384" y="2352257"/>
            <a:chExt cx="983405" cy="908019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C7868A68-C4E9-43D7-BBF1-66A210ABDE32}"/>
                </a:ext>
              </a:extLst>
            </p:cNvPr>
            <p:cNvGrpSpPr/>
            <p:nvPr/>
          </p:nvGrpSpPr>
          <p:grpSpPr>
            <a:xfrm>
              <a:off x="2251112" y="2445599"/>
              <a:ext cx="814677" cy="814677"/>
              <a:chOff x="2436472" y="1588348"/>
              <a:chExt cx="814677" cy="814677"/>
            </a:xfrm>
          </p:grpSpPr>
          <p:sp>
            <p:nvSpPr>
              <p:cNvPr id="30" name="泪滴形 2">
                <a:extLst>
                  <a:ext uri="{FF2B5EF4-FFF2-40B4-BE49-F238E27FC236}">
                    <a16:creationId xmlns:a16="http://schemas.microsoft.com/office/drawing/2014/main" xmlns="" id="{87561C0B-1755-464F-83F9-B591FE6FBF6A}"/>
                  </a:ext>
                </a:extLst>
              </p:cNvPr>
              <p:cNvSpPr/>
              <p:nvPr/>
            </p:nvSpPr>
            <p:spPr>
              <a:xfrm rot="8100000">
                <a:off x="2436472" y="1588348"/>
                <a:ext cx="814677" cy="814677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31" name="TextBox 36">
                <a:extLst>
                  <a:ext uri="{FF2B5EF4-FFF2-40B4-BE49-F238E27FC236}">
                    <a16:creationId xmlns:a16="http://schemas.microsoft.com/office/drawing/2014/main" xmlns="" id="{932FB0E4-5051-4632-8D35-C16B884BDEC5}"/>
                  </a:ext>
                </a:extLst>
              </p:cNvPr>
              <p:cNvSpPr txBox="1"/>
              <p:nvPr/>
            </p:nvSpPr>
            <p:spPr>
              <a:xfrm>
                <a:off x="2571521" y="1818316"/>
                <a:ext cx="523288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微软雅黑 Light" panose="020B0502040204020203" pitchFamily="34" charset="-122"/>
                  </a:rPr>
                  <a:t>标题</a:t>
                </a:r>
              </a:p>
            </p:txBody>
          </p:sp>
        </p:grp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CA1668B8-C3EA-4999-96DC-26883C932E59}"/>
                </a:ext>
              </a:extLst>
            </p:cNvPr>
            <p:cNvSpPr/>
            <p:nvPr/>
          </p:nvSpPr>
          <p:spPr>
            <a:xfrm>
              <a:off x="2082384" y="2352257"/>
              <a:ext cx="360041" cy="360041"/>
            </a:xfrm>
            <a:prstGeom prst="ellipse">
              <a:avLst/>
            </a:prstGeom>
            <a:solidFill>
              <a:srgbClr val="9E81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 dirty="0">
                <a:latin typeface="Impact" panose="020B080603090205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A6D58233-C0BF-4B8C-8B91-B60F91EA91EC}"/>
                </a:ext>
              </a:extLst>
            </p:cNvPr>
            <p:cNvSpPr/>
            <p:nvPr/>
          </p:nvSpPr>
          <p:spPr>
            <a:xfrm>
              <a:off x="2111164" y="2388489"/>
              <a:ext cx="29843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1DC94FC1-20E9-4267-8194-0E2BEB3FFD89}"/>
              </a:ext>
            </a:extLst>
          </p:cNvPr>
          <p:cNvGrpSpPr/>
          <p:nvPr/>
        </p:nvGrpSpPr>
        <p:grpSpPr>
          <a:xfrm>
            <a:off x="3944233" y="3182685"/>
            <a:ext cx="1767777" cy="1659765"/>
            <a:chOff x="2957963" y="3171627"/>
            <a:chExt cx="1326005" cy="1244824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5CABCCEE-AECF-444D-A1DD-1B22358777E2}"/>
                </a:ext>
              </a:extLst>
            </p:cNvPr>
            <p:cNvGrpSpPr/>
            <p:nvPr/>
          </p:nvGrpSpPr>
          <p:grpSpPr>
            <a:xfrm>
              <a:off x="2957963" y="3317952"/>
              <a:ext cx="1098499" cy="1098499"/>
              <a:chOff x="3143323" y="2460701"/>
              <a:chExt cx="1098499" cy="1098499"/>
            </a:xfrm>
          </p:grpSpPr>
          <p:sp>
            <p:nvSpPr>
              <p:cNvPr id="37" name="泪滴形 2">
                <a:extLst>
                  <a:ext uri="{FF2B5EF4-FFF2-40B4-BE49-F238E27FC236}">
                    <a16:creationId xmlns:a16="http://schemas.microsoft.com/office/drawing/2014/main" xmlns="" id="{FC53473D-3899-422C-9489-635EBEE49FC3}"/>
                  </a:ext>
                </a:extLst>
              </p:cNvPr>
              <p:cNvSpPr/>
              <p:nvPr/>
            </p:nvSpPr>
            <p:spPr>
              <a:xfrm rot="8100000">
                <a:off x="3143323" y="2460701"/>
                <a:ext cx="1098499" cy="1098499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38" name="TextBox 42">
                <a:extLst>
                  <a:ext uri="{FF2B5EF4-FFF2-40B4-BE49-F238E27FC236}">
                    <a16:creationId xmlns:a16="http://schemas.microsoft.com/office/drawing/2014/main" xmlns="" id="{515CBE45-BD55-432C-90BC-A851D1160CCF}"/>
                  </a:ext>
                </a:extLst>
              </p:cNvPr>
              <p:cNvSpPr txBox="1"/>
              <p:nvPr/>
            </p:nvSpPr>
            <p:spPr>
              <a:xfrm>
                <a:off x="3353994" y="2813743"/>
                <a:ext cx="677196" cy="39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bg1">
                        <a:lumMod val="65000"/>
                      </a:schemeClr>
                    </a:solidFill>
                    <a:latin typeface="微软雅黑 Light" panose="020B0502040204020203" pitchFamily="34" charset="-122"/>
                  </a:rPr>
                  <a:t>标题</a:t>
                </a:r>
              </a:p>
            </p:txBody>
          </p:sp>
        </p:grp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B2E426A1-E98A-4673-885F-6B66AE554853}"/>
                </a:ext>
              </a:extLst>
            </p:cNvPr>
            <p:cNvSpPr/>
            <p:nvPr/>
          </p:nvSpPr>
          <p:spPr>
            <a:xfrm>
              <a:off x="3779912" y="3171627"/>
              <a:ext cx="504056" cy="504056"/>
            </a:xfrm>
            <a:prstGeom prst="ellipse">
              <a:avLst/>
            </a:prstGeom>
            <a:solidFill>
              <a:srgbClr val="4A87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4DC48039-CE98-458D-8D80-C94EBD0723EB}"/>
                </a:ext>
              </a:extLst>
            </p:cNvPr>
            <p:cNvSpPr/>
            <p:nvPr/>
          </p:nvSpPr>
          <p:spPr>
            <a:xfrm>
              <a:off x="3861521" y="3263037"/>
              <a:ext cx="353749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1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6094B49F-258E-4C66-821F-4C288ADF3229}"/>
              </a:ext>
            </a:extLst>
          </p:cNvPr>
          <p:cNvSpPr/>
          <p:nvPr/>
        </p:nvSpPr>
        <p:spPr>
          <a:xfrm>
            <a:off x="6176807" y="2076723"/>
            <a:ext cx="689918" cy="690008"/>
          </a:xfrm>
          <a:prstGeom prst="ellipse">
            <a:avLst/>
          </a:prstGeom>
          <a:solidFill>
            <a:srgbClr val="AA5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01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1C1359EA-1D1F-45B3-8936-42FD38C2EAD7}"/>
              </a:ext>
            </a:extLst>
          </p:cNvPr>
          <p:cNvSpPr/>
          <p:nvPr/>
        </p:nvSpPr>
        <p:spPr>
          <a:xfrm>
            <a:off x="6176807" y="3318352"/>
            <a:ext cx="689918" cy="690008"/>
          </a:xfrm>
          <a:prstGeom prst="ellipse">
            <a:avLst/>
          </a:prstGeom>
          <a:solidFill>
            <a:srgbClr val="9E8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02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D2D476C2-3773-4633-870B-4D7C582107B8}"/>
              </a:ext>
            </a:extLst>
          </p:cNvPr>
          <p:cNvSpPr/>
          <p:nvPr/>
        </p:nvSpPr>
        <p:spPr>
          <a:xfrm>
            <a:off x="6187429" y="4559983"/>
            <a:ext cx="689918" cy="690008"/>
          </a:xfrm>
          <a:prstGeom prst="ellipse">
            <a:avLst/>
          </a:prstGeom>
          <a:solidFill>
            <a:srgbClr val="4A8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03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0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50"/>
                            </p:stCondLst>
                            <p:childTnLst>
                              <p:par>
                                <p:cTn id="2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23" grpId="0"/>
      <p:bldP spid="24" grpId="0"/>
      <p:bldP spid="25" grpId="0"/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F41DB0C-B51B-4572-9129-AC62289BCB82}"/>
              </a:ext>
            </a:extLst>
          </p:cNvPr>
          <p:cNvGrpSpPr/>
          <p:nvPr/>
        </p:nvGrpSpPr>
        <p:grpSpPr>
          <a:xfrm>
            <a:off x="3698820" y="1037664"/>
            <a:ext cx="4782670" cy="4782670"/>
            <a:chOff x="3698820" y="1037664"/>
            <a:chExt cx="4782670" cy="478267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C3B14337-D6B9-42DB-8CF8-372995279A5D}"/>
                </a:ext>
              </a:extLst>
            </p:cNvPr>
            <p:cNvSpPr/>
            <p:nvPr/>
          </p:nvSpPr>
          <p:spPr>
            <a:xfrm>
              <a:off x="3698820" y="1037664"/>
              <a:ext cx="4782670" cy="47826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5000" sy="105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xmlns="" id="{41BF97EE-CEA7-4CA8-802F-398EAE8CF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200" y="1661579"/>
              <a:ext cx="2429329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PART</a:t>
              </a:r>
            </a:p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TWO</a:t>
              </a:r>
              <a:endParaRPr lang="zh-CN" altLang="en-US" sz="4000" b="1" spc="600" dirty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9">
              <a:extLst>
                <a:ext uri="{FF2B5EF4-FFF2-40B4-BE49-F238E27FC236}">
                  <a16:creationId xmlns:a16="http://schemas.microsoft.com/office/drawing/2014/main" xmlns="" id="{C002D1F7-87EE-4480-A76C-DE14DFBD6B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246" y="3077819"/>
              <a:ext cx="357982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4400" b="1" dirty="0">
                  <a:gradFill flip="none" rotWithShape="1">
                    <a:gsLst>
                      <a:gs pos="0">
                        <a:srgbClr val="9E81B3"/>
                      </a:gs>
                      <a:gs pos="30000">
                        <a:srgbClr val="DBD1E7"/>
                      </a:gs>
                      <a:gs pos="66000">
                        <a:srgbClr val="4A87C0"/>
                      </a:gs>
                      <a:gs pos="100000">
                        <a:srgbClr val="B6D0EA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汉仪立黑简" panose="02010604000101010101" pitchFamily="2" charset="-122"/>
                  <a:ea typeface="汉仪立黑简" panose="02010604000101010101" pitchFamily="2" charset="-122"/>
                </a:rPr>
                <a:t>目标计划程序</a:t>
              </a:r>
            </a:p>
          </p:txBody>
        </p:sp>
        <p:sp>
          <p:nvSpPr>
            <p:cNvPr id="13" name="文本框 5">
              <a:extLst>
                <a:ext uri="{FF2B5EF4-FFF2-40B4-BE49-F238E27FC236}">
                  <a16:creationId xmlns:a16="http://schemas.microsoft.com/office/drawing/2014/main" xmlns="" id="{9AD98D70-BA08-4E2E-A30A-72CA81FC8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5834" y="4028448"/>
              <a:ext cx="4079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创业计划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策划方案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商业规划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市场分析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33163D69-DE4D-4A43-B0D1-38FF17EB2C8B}"/>
                </a:ext>
              </a:extLst>
            </p:cNvPr>
            <p:cNvSpPr/>
            <p:nvPr/>
          </p:nvSpPr>
          <p:spPr>
            <a:xfrm>
              <a:off x="3807324" y="1203964"/>
              <a:ext cx="4536760" cy="453676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739928B-A9AA-41AF-B328-1C306CC88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26442">
              <a:off x="6332974" y="4437512"/>
              <a:ext cx="1144664" cy="126748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B6DA00B3-8EA9-4728-B0A3-AC6F97983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3558" flipH="1">
              <a:off x="4690559" y="4416488"/>
              <a:ext cx="1144664" cy="12674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559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02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目标计划程序</a:t>
            </a:r>
          </a:p>
        </p:txBody>
      </p:sp>
      <p:sp>
        <p:nvSpPr>
          <p:cNvPr id="42" name="Oval 22">
            <a:extLst>
              <a:ext uri="{FF2B5EF4-FFF2-40B4-BE49-F238E27FC236}">
                <a16:creationId xmlns:a16="http://schemas.microsoft.com/office/drawing/2014/main" xmlns="" id="{59E8BACD-B427-4866-B868-6219D6366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3170" y="1933964"/>
            <a:ext cx="1389970" cy="1392724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Oval 30">
            <a:extLst>
              <a:ext uri="{FF2B5EF4-FFF2-40B4-BE49-F238E27FC236}">
                <a16:creationId xmlns:a16="http://schemas.microsoft.com/office/drawing/2014/main" xmlns="" id="{125CE183-9B30-47A2-81B0-2A69947EF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4212" y="1936134"/>
            <a:ext cx="1389970" cy="1389970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Oval 34">
            <a:extLst>
              <a:ext uri="{FF2B5EF4-FFF2-40B4-BE49-F238E27FC236}">
                <a16:creationId xmlns:a16="http://schemas.microsoft.com/office/drawing/2014/main" xmlns="" id="{24C1EE0B-7EDD-4C80-BC11-C5AD75492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5254" y="1933964"/>
            <a:ext cx="1389970" cy="1392724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Freeform 90">
            <a:extLst>
              <a:ext uri="{FF2B5EF4-FFF2-40B4-BE49-F238E27FC236}">
                <a16:creationId xmlns:a16="http://schemas.microsoft.com/office/drawing/2014/main" xmlns="" id="{0D7FBA71-11C4-4263-9B4A-46B6ABEDA285}"/>
              </a:ext>
            </a:extLst>
          </p:cNvPr>
          <p:cNvSpPr>
            <a:spLocks noEditPoints="1"/>
          </p:cNvSpPr>
          <p:nvPr/>
        </p:nvSpPr>
        <p:spPr bwMode="auto">
          <a:xfrm>
            <a:off x="2001009" y="2216299"/>
            <a:ext cx="817468" cy="831230"/>
          </a:xfrm>
          <a:custGeom>
            <a:avLst/>
            <a:gdLst>
              <a:gd name="T0" fmla="*/ 30 w 141"/>
              <a:gd name="T1" fmla="*/ 114 h 143"/>
              <a:gd name="T2" fmla="*/ 76 w 141"/>
              <a:gd name="T3" fmla="*/ 112 h 143"/>
              <a:gd name="T4" fmla="*/ 79 w 141"/>
              <a:gd name="T5" fmla="*/ 128 h 143"/>
              <a:gd name="T6" fmla="*/ 33 w 141"/>
              <a:gd name="T7" fmla="*/ 131 h 143"/>
              <a:gd name="T8" fmla="*/ 93 w 141"/>
              <a:gd name="T9" fmla="*/ 134 h 143"/>
              <a:gd name="T10" fmla="*/ 16 w 141"/>
              <a:gd name="T11" fmla="*/ 137 h 143"/>
              <a:gd name="T12" fmla="*/ 19 w 141"/>
              <a:gd name="T13" fmla="*/ 143 h 143"/>
              <a:gd name="T14" fmla="*/ 96 w 141"/>
              <a:gd name="T15" fmla="*/ 140 h 143"/>
              <a:gd name="T16" fmla="*/ 93 w 141"/>
              <a:gd name="T17" fmla="*/ 134 h 143"/>
              <a:gd name="T18" fmla="*/ 120 w 141"/>
              <a:gd name="T19" fmla="*/ 24 h 143"/>
              <a:gd name="T20" fmla="*/ 84 w 141"/>
              <a:gd name="T21" fmla="*/ 40 h 143"/>
              <a:gd name="T22" fmla="*/ 92 w 141"/>
              <a:gd name="T23" fmla="*/ 75 h 143"/>
              <a:gd name="T24" fmla="*/ 139 w 141"/>
              <a:gd name="T25" fmla="*/ 53 h 143"/>
              <a:gd name="T26" fmla="*/ 49 w 141"/>
              <a:gd name="T27" fmla="*/ 108 h 143"/>
              <a:gd name="T28" fmla="*/ 60 w 141"/>
              <a:gd name="T29" fmla="*/ 105 h 143"/>
              <a:gd name="T30" fmla="*/ 32 w 141"/>
              <a:gd name="T31" fmla="*/ 59 h 143"/>
              <a:gd name="T32" fmla="*/ 24 w 141"/>
              <a:gd name="T33" fmla="*/ 66 h 143"/>
              <a:gd name="T34" fmla="*/ 49 w 141"/>
              <a:gd name="T35" fmla="*/ 108 h 143"/>
              <a:gd name="T36" fmla="*/ 102 w 141"/>
              <a:gd name="T37" fmla="*/ 6 h 143"/>
              <a:gd name="T38" fmla="*/ 2 w 141"/>
              <a:gd name="T39" fmla="*/ 56 h 143"/>
              <a:gd name="T40" fmla="*/ 4 w 141"/>
              <a:gd name="T41" fmla="*/ 67 h 143"/>
              <a:gd name="T42" fmla="*/ 105 w 141"/>
              <a:gd name="T43" fmla="*/ 16 h 143"/>
              <a:gd name="T44" fmla="*/ 89 w 141"/>
              <a:gd name="T45" fmla="*/ 31 h 143"/>
              <a:gd name="T46" fmla="*/ 73 w 141"/>
              <a:gd name="T47" fmla="*/ 37 h 143"/>
              <a:gd name="T48" fmla="*/ 41 w 141"/>
              <a:gd name="T49" fmla="*/ 65 h 143"/>
              <a:gd name="T50" fmla="*/ 53 w 141"/>
              <a:gd name="T51" fmla="*/ 56 h 143"/>
              <a:gd name="T52" fmla="*/ 89 w 141"/>
              <a:gd name="T53" fmla="*/ 32 h 143"/>
              <a:gd name="T54" fmla="*/ 26 w 141"/>
              <a:gd name="T55" fmla="*/ 119 h 143"/>
              <a:gd name="T56" fmla="*/ 27 w 141"/>
              <a:gd name="T57" fmla="*/ 116 h 143"/>
              <a:gd name="T58" fmla="*/ 27 w 141"/>
              <a:gd name="T59" fmla="*/ 110 h 143"/>
              <a:gd name="T60" fmla="*/ 22 w 141"/>
              <a:gd name="T61" fmla="*/ 86 h 143"/>
              <a:gd name="T62" fmla="*/ 26 w 141"/>
              <a:gd name="T63" fmla="*/ 77 h 143"/>
              <a:gd name="T64" fmla="*/ 21 w 141"/>
              <a:gd name="T65" fmla="*/ 84 h 143"/>
              <a:gd name="T66" fmla="*/ 24 w 141"/>
              <a:gd name="T67" fmla="*/ 99 h 143"/>
              <a:gd name="T68" fmla="*/ 25 w 141"/>
              <a:gd name="T69" fmla="*/ 113 h 143"/>
              <a:gd name="T70" fmla="*/ 100 w 141"/>
              <a:gd name="T71" fmla="*/ 22 h 143"/>
              <a:gd name="T72" fmla="*/ 90 w 141"/>
              <a:gd name="T73" fmla="*/ 29 h 143"/>
              <a:gd name="T74" fmla="*/ 93 w 141"/>
              <a:gd name="T75" fmla="*/ 33 h 143"/>
              <a:gd name="T76" fmla="*/ 103 w 141"/>
              <a:gd name="T77" fmla="*/ 26 h 143"/>
              <a:gd name="T78" fmla="*/ 100 w 141"/>
              <a:gd name="T79" fmla="*/ 22 h 143"/>
              <a:gd name="T80" fmla="*/ 81 w 141"/>
              <a:gd name="T81" fmla="*/ 11 h 143"/>
              <a:gd name="T82" fmla="*/ 92 w 141"/>
              <a:gd name="T83" fmla="*/ 4 h 143"/>
              <a:gd name="T84" fmla="*/ 89 w 141"/>
              <a:gd name="T85" fmla="*/ 0 h 143"/>
              <a:gd name="T86" fmla="*/ 78 w 141"/>
              <a:gd name="T87" fmla="*/ 7 h 143"/>
              <a:gd name="T88" fmla="*/ 14 w 141"/>
              <a:gd name="T89" fmla="*/ 45 h 143"/>
              <a:gd name="T90" fmla="*/ 25 w 141"/>
              <a:gd name="T91" fmla="*/ 40 h 143"/>
              <a:gd name="T92" fmla="*/ 23 w 141"/>
              <a:gd name="T93" fmla="*/ 35 h 143"/>
              <a:gd name="T94" fmla="*/ 12 w 141"/>
              <a:gd name="T95" fmla="*/ 41 h 143"/>
              <a:gd name="T96" fmla="*/ 14 w 141"/>
              <a:gd name="T97" fmla="*/ 45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1" h="143">
                <a:moveTo>
                  <a:pt x="30" y="128"/>
                </a:moveTo>
                <a:cubicBezTo>
                  <a:pt x="30" y="114"/>
                  <a:pt x="30" y="114"/>
                  <a:pt x="30" y="114"/>
                </a:cubicBezTo>
                <a:cubicBezTo>
                  <a:pt x="30" y="113"/>
                  <a:pt x="31" y="112"/>
                  <a:pt x="33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79" y="113"/>
                  <a:pt x="79" y="114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9" y="130"/>
                  <a:pt x="78" y="131"/>
                  <a:pt x="76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1" y="131"/>
                  <a:pt x="30" y="130"/>
                  <a:pt x="30" y="128"/>
                </a:cubicBezTo>
                <a:close/>
                <a:moveTo>
                  <a:pt x="93" y="134"/>
                </a:moveTo>
                <a:cubicBezTo>
                  <a:pt x="19" y="134"/>
                  <a:pt x="19" y="134"/>
                  <a:pt x="19" y="134"/>
                </a:cubicBezTo>
                <a:cubicBezTo>
                  <a:pt x="17" y="134"/>
                  <a:pt x="16" y="136"/>
                  <a:pt x="16" y="137"/>
                </a:cubicBezTo>
                <a:cubicBezTo>
                  <a:pt x="16" y="140"/>
                  <a:pt x="16" y="140"/>
                  <a:pt x="16" y="140"/>
                </a:cubicBezTo>
                <a:cubicBezTo>
                  <a:pt x="16" y="141"/>
                  <a:pt x="17" y="143"/>
                  <a:pt x="19" y="143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5" y="143"/>
                  <a:pt x="96" y="141"/>
                  <a:pt x="96" y="140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6" y="136"/>
                  <a:pt x="95" y="134"/>
                  <a:pt x="93" y="134"/>
                </a:cubicBezTo>
                <a:close/>
                <a:moveTo>
                  <a:pt x="140" y="50"/>
                </a:moveTo>
                <a:cubicBezTo>
                  <a:pt x="120" y="24"/>
                  <a:pt x="120" y="24"/>
                  <a:pt x="120" y="24"/>
                </a:cubicBezTo>
                <a:cubicBezTo>
                  <a:pt x="119" y="23"/>
                  <a:pt x="118" y="23"/>
                  <a:pt x="116" y="23"/>
                </a:cubicBezTo>
                <a:cubicBezTo>
                  <a:pt x="84" y="40"/>
                  <a:pt x="84" y="40"/>
                  <a:pt x="84" y="40"/>
                </a:cubicBezTo>
                <a:cubicBezTo>
                  <a:pt x="82" y="41"/>
                  <a:pt x="82" y="42"/>
                  <a:pt x="82" y="44"/>
                </a:cubicBezTo>
                <a:cubicBezTo>
                  <a:pt x="92" y="75"/>
                  <a:pt x="92" y="75"/>
                  <a:pt x="92" y="75"/>
                </a:cubicBezTo>
                <a:cubicBezTo>
                  <a:pt x="92" y="76"/>
                  <a:pt x="94" y="77"/>
                  <a:pt x="95" y="76"/>
                </a:cubicBezTo>
                <a:cubicBezTo>
                  <a:pt x="139" y="53"/>
                  <a:pt x="139" y="53"/>
                  <a:pt x="139" y="53"/>
                </a:cubicBezTo>
                <a:cubicBezTo>
                  <a:pt x="140" y="53"/>
                  <a:pt x="141" y="51"/>
                  <a:pt x="140" y="50"/>
                </a:cubicBezTo>
                <a:close/>
                <a:moveTo>
                  <a:pt x="49" y="108"/>
                </a:moveTo>
                <a:cubicBezTo>
                  <a:pt x="59" y="108"/>
                  <a:pt x="59" y="108"/>
                  <a:pt x="59" y="108"/>
                </a:cubicBezTo>
                <a:cubicBezTo>
                  <a:pt x="60" y="108"/>
                  <a:pt x="61" y="107"/>
                  <a:pt x="60" y="105"/>
                </a:cubicBezTo>
                <a:cubicBezTo>
                  <a:pt x="36" y="60"/>
                  <a:pt x="36" y="60"/>
                  <a:pt x="36" y="60"/>
                </a:cubicBezTo>
                <a:cubicBezTo>
                  <a:pt x="35" y="58"/>
                  <a:pt x="33" y="58"/>
                  <a:pt x="32" y="59"/>
                </a:cubicBezTo>
                <a:cubicBezTo>
                  <a:pt x="25" y="62"/>
                  <a:pt x="25" y="62"/>
                  <a:pt x="25" y="62"/>
                </a:cubicBezTo>
                <a:cubicBezTo>
                  <a:pt x="24" y="63"/>
                  <a:pt x="23" y="65"/>
                  <a:pt x="24" y="66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6" y="107"/>
                  <a:pt x="47" y="108"/>
                  <a:pt x="49" y="108"/>
                </a:cubicBezTo>
                <a:close/>
                <a:moveTo>
                  <a:pt x="106" y="13"/>
                </a:moveTo>
                <a:cubicBezTo>
                  <a:pt x="102" y="6"/>
                  <a:pt x="102" y="6"/>
                  <a:pt x="102" y="6"/>
                </a:cubicBezTo>
                <a:cubicBezTo>
                  <a:pt x="102" y="4"/>
                  <a:pt x="100" y="4"/>
                  <a:pt x="99" y="5"/>
                </a:cubicBezTo>
                <a:cubicBezTo>
                  <a:pt x="2" y="56"/>
                  <a:pt x="2" y="56"/>
                  <a:pt x="2" y="56"/>
                </a:cubicBezTo>
                <a:cubicBezTo>
                  <a:pt x="1" y="57"/>
                  <a:pt x="0" y="59"/>
                  <a:pt x="1" y="60"/>
                </a:cubicBezTo>
                <a:cubicBezTo>
                  <a:pt x="4" y="67"/>
                  <a:pt x="4" y="67"/>
                  <a:pt x="4" y="67"/>
                </a:cubicBezTo>
                <a:cubicBezTo>
                  <a:pt x="5" y="68"/>
                  <a:pt x="7" y="69"/>
                  <a:pt x="8" y="68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6" y="16"/>
                  <a:pt x="107" y="14"/>
                  <a:pt x="106" y="13"/>
                </a:cubicBezTo>
                <a:close/>
                <a:moveTo>
                  <a:pt x="89" y="31"/>
                </a:moveTo>
                <a:cubicBezTo>
                  <a:pt x="88" y="31"/>
                  <a:pt x="88" y="31"/>
                  <a:pt x="88" y="31"/>
                </a:cubicBezTo>
                <a:cubicBezTo>
                  <a:pt x="84" y="32"/>
                  <a:pt x="79" y="34"/>
                  <a:pt x="73" y="37"/>
                </a:cubicBezTo>
                <a:cubicBezTo>
                  <a:pt x="65" y="41"/>
                  <a:pt x="56" y="47"/>
                  <a:pt x="51" y="55"/>
                </a:cubicBezTo>
                <a:cubicBezTo>
                  <a:pt x="48" y="60"/>
                  <a:pt x="45" y="63"/>
                  <a:pt x="41" y="65"/>
                </a:cubicBezTo>
                <a:cubicBezTo>
                  <a:pt x="41" y="67"/>
                  <a:pt x="41" y="67"/>
                  <a:pt x="41" y="67"/>
                </a:cubicBezTo>
                <a:cubicBezTo>
                  <a:pt x="46" y="64"/>
                  <a:pt x="50" y="61"/>
                  <a:pt x="53" y="56"/>
                </a:cubicBezTo>
                <a:cubicBezTo>
                  <a:pt x="58" y="49"/>
                  <a:pt x="66" y="43"/>
                  <a:pt x="74" y="38"/>
                </a:cubicBezTo>
                <a:cubicBezTo>
                  <a:pt x="80" y="35"/>
                  <a:pt x="85" y="33"/>
                  <a:pt x="89" y="32"/>
                </a:cubicBezTo>
                <a:lnTo>
                  <a:pt x="89" y="31"/>
                </a:lnTo>
                <a:close/>
                <a:moveTo>
                  <a:pt x="26" y="119"/>
                </a:moveTo>
                <a:cubicBezTo>
                  <a:pt x="27" y="120"/>
                  <a:pt x="27" y="120"/>
                  <a:pt x="27" y="121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27" y="115"/>
                  <a:pt x="27" y="114"/>
                  <a:pt x="27" y="113"/>
                </a:cubicBezTo>
                <a:cubicBezTo>
                  <a:pt x="27" y="112"/>
                  <a:pt x="27" y="111"/>
                  <a:pt x="27" y="110"/>
                </a:cubicBezTo>
                <a:cubicBezTo>
                  <a:pt x="27" y="108"/>
                  <a:pt x="27" y="104"/>
                  <a:pt x="26" y="99"/>
                </a:cubicBezTo>
                <a:cubicBezTo>
                  <a:pt x="24" y="94"/>
                  <a:pt x="22" y="90"/>
                  <a:pt x="22" y="86"/>
                </a:cubicBezTo>
                <a:cubicBezTo>
                  <a:pt x="22" y="86"/>
                  <a:pt x="22" y="85"/>
                  <a:pt x="22" y="85"/>
                </a:cubicBezTo>
                <a:cubicBezTo>
                  <a:pt x="23" y="81"/>
                  <a:pt x="25" y="79"/>
                  <a:pt x="26" y="77"/>
                </a:cubicBezTo>
                <a:cubicBezTo>
                  <a:pt x="25" y="75"/>
                  <a:pt x="25" y="75"/>
                  <a:pt x="25" y="75"/>
                </a:cubicBezTo>
                <a:cubicBezTo>
                  <a:pt x="23" y="77"/>
                  <a:pt x="22" y="80"/>
                  <a:pt x="21" y="84"/>
                </a:cubicBezTo>
                <a:cubicBezTo>
                  <a:pt x="20" y="85"/>
                  <a:pt x="20" y="86"/>
                  <a:pt x="20" y="86"/>
                </a:cubicBezTo>
                <a:cubicBezTo>
                  <a:pt x="20" y="91"/>
                  <a:pt x="23" y="95"/>
                  <a:pt x="24" y="99"/>
                </a:cubicBezTo>
                <a:cubicBezTo>
                  <a:pt x="25" y="105"/>
                  <a:pt x="25" y="108"/>
                  <a:pt x="25" y="110"/>
                </a:cubicBezTo>
                <a:cubicBezTo>
                  <a:pt x="25" y="111"/>
                  <a:pt x="25" y="112"/>
                  <a:pt x="25" y="113"/>
                </a:cubicBezTo>
                <a:cubicBezTo>
                  <a:pt x="25" y="115"/>
                  <a:pt x="25" y="116"/>
                  <a:pt x="26" y="119"/>
                </a:cubicBezTo>
                <a:close/>
                <a:moveTo>
                  <a:pt x="100" y="22"/>
                </a:moveTo>
                <a:cubicBezTo>
                  <a:pt x="90" y="28"/>
                  <a:pt x="90" y="28"/>
                  <a:pt x="90" y="28"/>
                </a:cubicBezTo>
                <a:cubicBezTo>
                  <a:pt x="90" y="28"/>
                  <a:pt x="90" y="29"/>
                  <a:pt x="90" y="29"/>
                </a:cubicBezTo>
                <a:cubicBezTo>
                  <a:pt x="92" y="33"/>
                  <a:pt x="92" y="33"/>
                  <a:pt x="92" y="33"/>
                </a:cubicBezTo>
                <a:cubicBezTo>
                  <a:pt x="92" y="33"/>
                  <a:pt x="92" y="33"/>
                  <a:pt x="93" y="33"/>
                </a:cubicBezTo>
                <a:cubicBezTo>
                  <a:pt x="103" y="27"/>
                  <a:pt x="103" y="27"/>
                  <a:pt x="103" y="27"/>
                </a:cubicBezTo>
                <a:cubicBezTo>
                  <a:pt x="103" y="27"/>
                  <a:pt x="104" y="27"/>
                  <a:pt x="103" y="26"/>
                </a:cubicBezTo>
                <a:cubicBezTo>
                  <a:pt x="101" y="23"/>
                  <a:pt x="101" y="23"/>
                  <a:pt x="101" y="23"/>
                </a:cubicBezTo>
                <a:cubicBezTo>
                  <a:pt x="101" y="22"/>
                  <a:pt x="101" y="22"/>
                  <a:pt x="100" y="22"/>
                </a:cubicBezTo>
                <a:close/>
                <a:moveTo>
                  <a:pt x="80" y="10"/>
                </a:moveTo>
                <a:cubicBezTo>
                  <a:pt x="80" y="11"/>
                  <a:pt x="81" y="11"/>
                  <a:pt x="81" y="11"/>
                </a:cubicBezTo>
                <a:cubicBezTo>
                  <a:pt x="91" y="5"/>
                  <a:pt x="91" y="5"/>
                  <a:pt x="91" y="5"/>
                </a:cubicBezTo>
                <a:cubicBezTo>
                  <a:pt x="92" y="5"/>
                  <a:pt x="92" y="4"/>
                  <a:pt x="92" y="4"/>
                </a:cubicBezTo>
                <a:cubicBezTo>
                  <a:pt x="90" y="0"/>
                  <a:pt x="90" y="0"/>
                  <a:pt x="90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78" y="6"/>
                  <a:pt x="78" y="6"/>
                  <a:pt x="78" y="6"/>
                </a:cubicBezTo>
                <a:cubicBezTo>
                  <a:pt x="78" y="6"/>
                  <a:pt x="78" y="6"/>
                  <a:pt x="78" y="7"/>
                </a:cubicBezTo>
                <a:lnTo>
                  <a:pt x="80" y="10"/>
                </a:lnTo>
                <a:close/>
                <a:moveTo>
                  <a:pt x="14" y="45"/>
                </a:moveTo>
                <a:cubicBezTo>
                  <a:pt x="14" y="46"/>
                  <a:pt x="14" y="46"/>
                  <a:pt x="15" y="46"/>
                </a:cubicBezTo>
                <a:cubicBezTo>
                  <a:pt x="25" y="40"/>
                  <a:pt x="25" y="40"/>
                  <a:pt x="25" y="40"/>
                </a:cubicBezTo>
                <a:cubicBezTo>
                  <a:pt x="25" y="40"/>
                  <a:pt x="25" y="39"/>
                  <a:pt x="25" y="39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3" y="35"/>
                  <a:pt x="22" y="35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1"/>
                  <a:pt x="12" y="42"/>
                </a:cubicBezTo>
                <a:lnTo>
                  <a:pt x="14" y="4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" name="Freeform 98">
            <a:extLst>
              <a:ext uri="{FF2B5EF4-FFF2-40B4-BE49-F238E27FC236}">
                <a16:creationId xmlns:a16="http://schemas.microsoft.com/office/drawing/2014/main" xmlns="" id="{08D552ED-D251-4124-A446-BB5C03BEEEC1}"/>
              </a:ext>
            </a:extLst>
          </p:cNvPr>
          <p:cNvSpPr>
            <a:spLocks noEditPoints="1"/>
          </p:cNvSpPr>
          <p:nvPr/>
        </p:nvSpPr>
        <p:spPr bwMode="auto">
          <a:xfrm>
            <a:off x="5825818" y="2266424"/>
            <a:ext cx="765172" cy="729390"/>
          </a:xfrm>
          <a:custGeom>
            <a:avLst/>
            <a:gdLst>
              <a:gd name="T0" fmla="*/ 5 w 132"/>
              <a:gd name="T1" fmla="*/ 1 h 126"/>
              <a:gd name="T2" fmla="*/ 0 w 132"/>
              <a:gd name="T3" fmla="*/ 118 h 126"/>
              <a:gd name="T4" fmla="*/ 31 w 132"/>
              <a:gd name="T5" fmla="*/ 123 h 126"/>
              <a:gd name="T6" fmla="*/ 36 w 132"/>
              <a:gd name="T7" fmla="*/ 6 h 126"/>
              <a:gd name="T8" fmla="*/ 18 w 132"/>
              <a:gd name="T9" fmla="*/ 113 h 126"/>
              <a:gd name="T10" fmla="*/ 18 w 132"/>
              <a:gd name="T11" fmla="*/ 93 h 126"/>
              <a:gd name="T12" fmla="*/ 18 w 132"/>
              <a:gd name="T13" fmla="*/ 113 h 126"/>
              <a:gd name="T14" fmla="*/ 27 w 132"/>
              <a:gd name="T15" fmla="*/ 70 h 126"/>
              <a:gd name="T16" fmla="*/ 5 w 132"/>
              <a:gd name="T17" fmla="*/ 66 h 126"/>
              <a:gd name="T18" fmla="*/ 9 w 132"/>
              <a:gd name="T19" fmla="*/ 10 h 126"/>
              <a:gd name="T20" fmla="*/ 31 w 132"/>
              <a:gd name="T21" fmla="*/ 14 h 126"/>
              <a:gd name="T22" fmla="*/ 24 w 132"/>
              <a:gd name="T23" fmla="*/ 103 h 126"/>
              <a:gd name="T24" fmla="*/ 11 w 132"/>
              <a:gd name="T25" fmla="*/ 103 h 126"/>
              <a:gd name="T26" fmla="*/ 24 w 132"/>
              <a:gd name="T27" fmla="*/ 103 h 126"/>
              <a:gd name="T28" fmla="*/ 30 w 132"/>
              <a:gd name="T29" fmla="*/ 15 h 126"/>
              <a:gd name="T30" fmla="*/ 6 w 132"/>
              <a:gd name="T31" fmla="*/ 23 h 126"/>
              <a:gd name="T32" fmla="*/ 43 w 132"/>
              <a:gd name="T33" fmla="*/ 15 h 126"/>
              <a:gd name="T34" fmla="*/ 67 w 132"/>
              <a:gd name="T35" fmla="*/ 23 h 126"/>
              <a:gd name="T36" fmla="*/ 43 w 132"/>
              <a:gd name="T37" fmla="*/ 15 h 126"/>
              <a:gd name="T38" fmla="*/ 55 w 132"/>
              <a:gd name="T39" fmla="*/ 110 h 126"/>
              <a:gd name="T40" fmla="*/ 55 w 132"/>
              <a:gd name="T41" fmla="*/ 96 h 126"/>
              <a:gd name="T42" fmla="*/ 68 w 132"/>
              <a:gd name="T43" fmla="*/ 1 h 126"/>
              <a:gd name="T44" fmla="*/ 37 w 132"/>
              <a:gd name="T45" fmla="*/ 6 h 126"/>
              <a:gd name="T46" fmla="*/ 43 w 132"/>
              <a:gd name="T47" fmla="*/ 123 h 126"/>
              <a:gd name="T48" fmla="*/ 73 w 132"/>
              <a:gd name="T49" fmla="*/ 118 h 126"/>
              <a:gd name="T50" fmla="*/ 68 w 132"/>
              <a:gd name="T51" fmla="*/ 1 h 126"/>
              <a:gd name="T52" fmla="*/ 45 w 132"/>
              <a:gd name="T53" fmla="*/ 103 h 126"/>
              <a:gd name="T54" fmla="*/ 65 w 132"/>
              <a:gd name="T55" fmla="*/ 103 h 126"/>
              <a:gd name="T56" fmla="*/ 68 w 132"/>
              <a:gd name="T57" fmla="*/ 66 h 126"/>
              <a:gd name="T58" fmla="*/ 46 w 132"/>
              <a:gd name="T59" fmla="*/ 70 h 126"/>
              <a:gd name="T60" fmla="*/ 42 w 132"/>
              <a:gd name="T61" fmla="*/ 14 h 126"/>
              <a:gd name="T62" fmla="*/ 64 w 132"/>
              <a:gd name="T63" fmla="*/ 10 h 126"/>
              <a:gd name="T64" fmla="*/ 68 w 132"/>
              <a:gd name="T65" fmla="*/ 66 h 126"/>
              <a:gd name="T66" fmla="*/ 102 w 132"/>
              <a:gd name="T67" fmla="*/ 1 h 126"/>
              <a:gd name="T68" fmla="*/ 75 w 132"/>
              <a:gd name="T69" fmla="*/ 115 h 126"/>
              <a:gd name="T70" fmla="*/ 104 w 132"/>
              <a:gd name="T71" fmla="*/ 126 h 126"/>
              <a:gd name="T72" fmla="*/ 132 w 132"/>
              <a:gd name="T73" fmla="*/ 12 h 126"/>
              <a:gd name="T74" fmla="*/ 105 w 132"/>
              <a:gd name="T75" fmla="*/ 105 h 126"/>
              <a:gd name="T76" fmla="*/ 85 w 132"/>
              <a:gd name="T77" fmla="*/ 102 h 126"/>
              <a:gd name="T78" fmla="*/ 105 w 132"/>
              <a:gd name="T79" fmla="*/ 105 h 126"/>
              <a:gd name="T80" fmla="*/ 110 w 132"/>
              <a:gd name="T81" fmla="*/ 73 h 126"/>
              <a:gd name="T82" fmla="*/ 90 w 132"/>
              <a:gd name="T83" fmla="*/ 65 h 126"/>
              <a:gd name="T84" fmla="*/ 104 w 132"/>
              <a:gd name="T85" fmla="*/ 11 h 126"/>
              <a:gd name="T86" fmla="*/ 125 w 132"/>
              <a:gd name="T87" fmla="*/ 19 h 126"/>
              <a:gd name="T88" fmla="*/ 102 w 132"/>
              <a:gd name="T89" fmla="*/ 105 h 126"/>
              <a:gd name="T90" fmla="*/ 89 w 132"/>
              <a:gd name="T91" fmla="*/ 102 h 126"/>
              <a:gd name="T92" fmla="*/ 102 w 132"/>
              <a:gd name="T93" fmla="*/ 105 h 126"/>
              <a:gd name="T94" fmla="*/ 124 w 132"/>
              <a:gd name="T95" fmla="*/ 19 h 126"/>
              <a:gd name="T96" fmla="*/ 99 w 132"/>
              <a:gd name="T97" fmla="*/ 23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2" h="126">
                <a:moveTo>
                  <a:pt x="31" y="1"/>
                </a:moveTo>
                <a:cubicBezTo>
                  <a:pt x="5" y="1"/>
                  <a:pt x="5" y="1"/>
                  <a:pt x="5" y="1"/>
                </a:cubicBezTo>
                <a:cubicBezTo>
                  <a:pt x="2" y="1"/>
                  <a:pt x="0" y="3"/>
                  <a:pt x="0" y="6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1"/>
                  <a:pt x="2" y="123"/>
                  <a:pt x="5" y="123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3" y="123"/>
                  <a:pt x="36" y="121"/>
                  <a:pt x="36" y="118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3"/>
                  <a:pt x="33" y="1"/>
                  <a:pt x="31" y="1"/>
                </a:cubicBezTo>
                <a:close/>
                <a:moveTo>
                  <a:pt x="18" y="113"/>
                </a:moveTo>
                <a:cubicBezTo>
                  <a:pt x="12" y="113"/>
                  <a:pt x="8" y="108"/>
                  <a:pt x="8" y="103"/>
                </a:cubicBezTo>
                <a:cubicBezTo>
                  <a:pt x="8" y="97"/>
                  <a:pt x="12" y="93"/>
                  <a:pt x="18" y="93"/>
                </a:cubicBezTo>
                <a:cubicBezTo>
                  <a:pt x="23" y="93"/>
                  <a:pt x="28" y="97"/>
                  <a:pt x="28" y="103"/>
                </a:cubicBezTo>
                <a:cubicBezTo>
                  <a:pt x="28" y="108"/>
                  <a:pt x="23" y="113"/>
                  <a:pt x="18" y="113"/>
                </a:cubicBezTo>
                <a:close/>
                <a:moveTo>
                  <a:pt x="31" y="66"/>
                </a:moveTo>
                <a:cubicBezTo>
                  <a:pt x="31" y="68"/>
                  <a:pt x="29" y="70"/>
                  <a:pt x="27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7" y="70"/>
                  <a:pt x="5" y="68"/>
                  <a:pt x="5" y="66"/>
                </a:cubicBezTo>
                <a:cubicBezTo>
                  <a:pt x="5" y="14"/>
                  <a:pt x="5" y="14"/>
                  <a:pt x="5" y="14"/>
                </a:cubicBezTo>
                <a:cubicBezTo>
                  <a:pt x="5" y="12"/>
                  <a:pt x="7" y="10"/>
                  <a:pt x="9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9" y="10"/>
                  <a:pt x="31" y="12"/>
                  <a:pt x="31" y="14"/>
                </a:cubicBezTo>
                <a:lnTo>
                  <a:pt x="31" y="66"/>
                </a:lnTo>
                <a:close/>
                <a:moveTo>
                  <a:pt x="24" y="103"/>
                </a:moveTo>
                <a:cubicBezTo>
                  <a:pt x="24" y="107"/>
                  <a:pt x="21" y="110"/>
                  <a:pt x="18" y="110"/>
                </a:cubicBezTo>
                <a:cubicBezTo>
                  <a:pt x="14" y="110"/>
                  <a:pt x="11" y="107"/>
                  <a:pt x="11" y="103"/>
                </a:cubicBezTo>
                <a:cubicBezTo>
                  <a:pt x="11" y="99"/>
                  <a:pt x="14" y="96"/>
                  <a:pt x="18" y="96"/>
                </a:cubicBezTo>
                <a:cubicBezTo>
                  <a:pt x="21" y="96"/>
                  <a:pt x="24" y="99"/>
                  <a:pt x="24" y="103"/>
                </a:cubicBezTo>
                <a:close/>
                <a:moveTo>
                  <a:pt x="6" y="15"/>
                </a:moveTo>
                <a:cubicBezTo>
                  <a:pt x="30" y="15"/>
                  <a:pt x="30" y="15"/>
                  <a:pt x="30" y="15"/>
                </a:cubicBezTo>
                <a:cubicBezTo>
                  <a:pt x="30" y="23"/>
                  <a:pt x="30" y="23"/>
                  <a:pt x="30" y="23"/>
                </a:cubicBezTo>
                <a:cubicBezTo>
                  <a:pt x="6" y="23"/>
                  <a:pt x="6" y="23"/>
                  <a:pt x="6" y="23"/>
                </a:cubicBezTo>
                <a:lnTo>
                  <a:pt x="6" y="15"/>
                </a:lnTo>
                <a:close/>
                <a:moveTo>
                  <a:pt x="43" y="15"/>
                </a:moveTo>
                <a:cubicBezTo>
                  <a:pt x="67" y="15"/>
                  <a:pt x="67" y="15"/>
                  <a:pt x="67" y="15"/>
                </a:cubicBezTo>
                <a:cubicBezTo>
                  <a:pt x="67" y="23"/>
                  <a:pt x="67" y="23"/>
                  <a:pt x="67" y="23"/>
                </a:cubicBezTo>
                <a:cubicBezTo>
                  <a:pt x="43" y="23"/>
                  <a:pt x="43" y="23"/>
                  <a:pt x="43" y="23"/>
                </a:cubicBezTo>
                <a:lnTo>
                  <a:pt x="43" y="15"/>
                </a:lnTo>
                <a:close/>
                <a:moveTo>
                  <a:pt x="62" y="103"/>
                </a:moveTo>
                <a:cubicBezTo>
                  <a:pt x="62" y="107"/>
                  <a:pt x="59" y="110"/>
                  <a:pt x="55" y="110"/>
                </a:cubicBezTo>
                <a:cubicBezTo>
                  <a:pt x="51" y="110"/>
                  <a:pt x="48" y="107"/>
                  <a:pt x="48" y="103"/>
                </a:cubicBezTo>
                <a:cubicBezTo>
                  <a:pt x="48" y="99"/>
                  <a:pt x="51" y="96"/>
                  <a:pt x="55" y="96"/>
                </a:cubicBezTo>
                <a:cubicBezTo>
                  <a:pt x="59" y="96"/>
                  <a:pt x="62" y="99"/>
                  <a:pt x="62" y="103"/>
                </a:cubicBezTo>
                <a:close/>
                <a:moveTo>
                  <a:pt x="68" y="1"/>
                </a:moveTo>
                <a:cubicBezTo>
                  <a:pt x="43" y="1"/>
                  <a:pt x="43" y="1"/>
                  <a:pt x="43" y="1"/>
                </a:cubicBezTo>
                <a:cubicBezTo>
                  <a:pt x="40" y="1"/>
                  <a:pt x="37" y="3"/>
                  <a:pt x="37" y="6"/>
                </a:cubicBezTo>
                <a:cubicBezTo>
                  <a:pt x="37" y="118"/>
                  <a:pt x="37" y="118"/>
                  <a:pt x="37" y="118"/>
                </a:cubicBezTo>
                <a:cubicBezTo>
                  <a:pt x="37" y="121"/>
                  <a:pt x="40" y="123"/>
                  <a:pt x="43" y="123"/>
                </a:cubicBezTo>
                <a:cubicBezTo>
                  <a:pt x="68" y="123"/>
                  <a:pt x="68" y="123"/>
                  <a:pt x="68" y="123"/>
                </a:cubicBezTo>
                <a:cubicBezTo>
                  <a:pt x="71" y="123"/>
                  <a:pt x="73" y="121"/>
                  <a:pt x="73" y="118"/>
                </a:cubicBezTo>
                <a:cubicBezTo>
                  <a:pt x="73" y="6"/>
                  <a:pt x="73" y="6"/>
                  <a:pt x="73" y="6"/>
                </a:cubicBezTo>
                <a:cubicBezTo>
                  <a:pt x="73" y="3"/>
                  <a:pt x="71" y="1"/>
                  <a:pt x="68" y="1"/>
                </a:cubicBezTo>
                <a:close/>
                <a:moveTo>
                  <a:pt x="55" y="113"/>
                </a:moveTo>
                <a:cubicBezTo>
                  <a:pt x="50" y="113"/>
                  <a:pt x="45" y="108"/>
                  <a:pt x="45" y="103"/>
                </a:cubicBezTo>
                <a:cubicBezTo>
                  <a:pt x="45" y="97"/>
                  <a:pt x="50" y="93"/>
                  <a:pt x="55" y="93"/>
                </a:cubicBezTo>
                <a:cubicBezTo>
                  <a:pt x="61" y="93"/>
                  <a:pt x="65" y="97"/>
                  <a:pt x="65" y="103"/>
                </a:cubicBezTo>
                <a:cubicBezTo>
                  <a:pt x="65" y="108"/>
                  <a:pt x="61" y="113"/>
                  <a:pt x="55" y="113"/>
                </a:cubicBezTo>
                <a:close/>
                <a:moveTo>
                  <a:pt x="68" y="66"/>
                </a:moveTo>
                <a:cubicBezTo>
                  <a:pt x="68" y="68"/>
                  <a:pt x="67" y="70"/>
                  <a:pt x="64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4" y="70"/>
                  <a:pt x="42" y="68"/>
                  <a:pt x="42" y="66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2"/>
                  <a:pt x="44" y="10"/>
                  <a:pt x="46" y="10"/>
                </a:cubicBezTo>
                <a:cubicBezTo>
                  <a:pt x="64" y="10"/>
                  <a:pt x="64" y="10"/>
                  <a:pt x="64" y="10"/>
                </a:cubicBezTo>
                <a:cubicBezTo>
                  <a:pt x="67" y="10"/>
                  <a:pt x="68" y="12"/>
                  <a:pt x="68" y="14"/>
                </a:cubicBezTo>
                <a:lnTo>
                  <a:pt x="68" y="66"/>
                </a:lnTo>
                <a:close/>
                <a:moveTo>
                  <a:pt x="127" y="6"/>
                </a:moveTo>
                <a:cubicBezTo>
                  <a:pt x="102" y="1"/>
                  <a:pt x="102" y="1"/>
                  <a:pt x="102" y="1"/>
                </a:cubicBezTo>
                <a:cubicBezTo>
                  <a:pt x="99" y="0"/>
                  <a:pt x="97" y="2"/>
                  <a:pt x="96" y="5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4" y="118"/>
                  <a:pt x="76" y="120"/>
                  <a:pt x="79" y="121"/>
                </a:cubicBezTo>
                <a:cubicBezTo>
                  <a:pt x="104" y="126"/>
                  <a:pt x="104" y="126"/>
                  <a:pt x="104" y="126"/>
                </a:cubicBezTo>
                <a:cubicBezTo>
                  <a:pt x="107" y="126"/>
                  <a:pt x="110" y="124"/>
                  <a:pt x="110" y="122"/>
                </a:cubicBezTo>
                <a:cubicBezTo>
                  <a:pt x="132" y="12"/>
                  <a:pt x="132" y="12"/>
                  <a:pt x="132" y="12"/>
                </a:cubicBezTo>
                <a:cubicBezTo>
                  <a:pt x="132" y="9"/>
                  <a:pt x="130" y="6"/>
                  <a:pt x="127" y="6"/>
                </a:cubicBezTo>
                <a:close/>
                <a:moveTo>
                  <a:pt x="105" y="105"/>
                </a:moveTo>
                <a:cubicBezTo>
                  <a:pt x="104" y="111"/>
                  <a:pt x="99" y="114"/>
                  <a:pt x="93" y="113"/>
                </a:cubicBezTo>
                <a:cubicBezTo>
                  <a:pt x="88" y="112"/>
                  <a:pt x="84" y="107"/>
                  <a:pt x="85" y="102"/>
                </a:cubicBezTo>
                <a:cubicBezTo>
                  <a:pt x="86" y="96"/>
                  <a:pt x="92" y="93"/>
                  <a:pt x="97" y="94"/>
                </a:cubicBezTo>
                <a:cubicBezTo>
                  <a:pt x="103" y="95"/>
                  <a:pt x="106" y="100"/>
                  <a:pt x="105" y="105"/>
                </a:cubicBezTo>
                <a:close/>
                <a:moveTo>
                  <a:pt x="115" y="70"/>
                </a:moveTo>
                <a:cubicBezTo>
                  <a:pt x="115" y="72"/>
                  <a:pt x="113" y="74"/>
                  <a:pt x="110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1" y="69"/>
                  <a:pt x="89" y="67"/>
                  <a:pt x="90" y="65"/>
                </a:cubicBezTo>
                <a:cubicBezTo>
                  <a:pt x="100" y="14"/>
                  <a:pt x="100" y="14"/>
                  <a:pt x="100" y="14"/>
                </a:cubicBezTo>
                <a:cubicBezTo>
                  <a:pt x="100" y="12"/>
                  <a:pt x="102" y="10"/>
                  <a:pt x="104" y="11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4" y="15"/>
                  <a:pt x="125" y="17"/>
                  <a:pt x="125" y="19"/>
                </a:cubicBezTo>
                <a:lnTo>
                  <a:pt x="115" y="70"/>
                </a:lnTo>
                <a:close/>
                <a:moveTo>
                  <a:pt x="102" y="105"/>
                </a:moveTo>
                <a:cubicBezTo>
                  <a:pt x="101" y="108"/>
                  <a:pt x="98" y="111"/>
                  <a:pt x="94" y="110"/>
                </a:cubicBezTo>
                <a:cubicBezTo>
                  <a:pt x="90" y="109"/>
                  <a:pt x="88" y="106"/>
                  <a:pt x="89" y="102"/>
                </a:cubicBezTo>
                <a:cubicBezTo>
                  <a:pt x="89" y="99"/>
                  <a:pt x="93" y="96"/>
                  <a:pt x="97" y="97"/>
                </a:cubicBezTo>
                <a:cubicBezTo>
                  <a:pt x="100" y="98"/>
                  <a:pt x="102" y="101"/>
                  <a:pt x="102" y="105"/>
                </a:cubicBezTo>
                <a:close/>
                <a:moveTo>
                  <a:pt x="100" y="15"/>
                </a:moveTo>
                <a:cubicBezTo>
                  <a:pt x="124" y="19"/>
                  <a:pt x="124" y="19"/>
                  <a:pt x="124" y="19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99" y="23"/>
                  <a:pt x="99" y="23"/>
                  <a:pt x="99" y="23"/>
                </a:cubicBezTo>
                <a:lnTo>
                  <a:pt x="100" y="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Freeform 102">
            <a:extLst>
              <a:ext uri="{FF2B5EF4-FFF2-40B4-BE49-F238E27FC236}">
                <a16:creationId xmlns:a16="http://schemas.microsoft.com/office/drawing/2014/main" xmlns="" id="{07D0750A-F203-408B-BFC8-59964A6F476A}"/>
              </a:ext>
            </a:extLst>
          </p:cNvPr>
          <p:cNvSpPr>
            <a:spLocks noEditPoints="1"/>
          </p:cNvSpPr>
          <p:nvPr/>
        </p:nvSpPr>
        <p:spPr bwMode="auto">
          <a:xfrm>
            <a:off x="9606428" y="2271929"/>
            <a:ext cx="809210" cy="718380"/>
          </a:xfrm>
          <a:custGeom>
            <a:avLst/>
            <a:gdLst>
              <a:gd name="T0" fmla="*/ 128 w 140"/>
              <a:gd name="T1" fmla="*/ 0 h 124"/>
              <a:gd name="T2" fmla="*/ 26 w 140"/>
              <a:gd name="T3" fmla="*/ 0 h 124"/>
              <a:gd name="T4" fmla="*/ 15 w 140"/>
              <a:gd name="T5" fmla="*/ 12 h 124"/>
              <a:gd name="T6" fmla="*/ 15 w 140"/>
              <a:gd name="T7" fmla="*/ 25 h 124"/>
              <a:gd name="T8" fmla="*/ 12 w 140"/>
              <a:gd name="T9" fmla="*/ 25 h 124"/>
              <a:gd name="T10" fmla="*/ 0 w 140"/>
              <a:gd name="T11" fmla="*/ 37 h 124"/>
              <a:gd name="T12" fmla="*/ 0 w 140"/>
              <a:gd name="T13" fmla="*/ 113 h 124"/>
              <a:gd name="T14" fmla="*/ 12 w 140"/>
              <a:gd name="T15" fmla="*/ 124 h 124"/>
              <a:gd name="T16" fmla="*/ 114 w 140"/>
              <a:gd name="T17" fmla="*/ 124 h 124"/>
              <a:gd name="T18" fmla="*/ 126 w 140"/>
              <a:gd name="T19" fmla="*/ 113 h 124"/>
              <a:gd name="T20" fmla="*/ 126 w 140"/>
              <a:gd name="T21" fmla="*/ 100 h 124"/>
              <a:gd name="T22" fmla="*/ 128 w 140"/>
              <a:gd name="T23" fmla="*/ 100 h 124"/>
              <a:gd name="T24" fmla="*/ 140 w 140"/>
              <a:gd name="T25" fmla="*/ 88 h 124"/>
              <a:gd name="T26" fmla="*/ 140 w 140"/>
              <a:gd name="T27" fmla="*/ 12 h 124"/>
              <a:gd name="T28" fmla="*/ 128 w 140"/>
              <a:gd name="T29" fmla="*/ 0 h 124"/>
              <a:gd name="T30" fmla="*/ 127 w 140"/>
              <a:gd name="T31" fmla="*/ 8 h 124"/>
              <a:gd name="T32" fmla="*/ 130 w 140"/>
              <a:gd name="T33" fmla="*/ 10 h 124"/>
              <a:gd name="T34" fmla="*/ 127 w 140"/>
              <a:gd name="T35" fmla="*/ 13 h 124"/>
              <a:gd name="T36" fmla="*/ 124 w 140"/>
              <a:gd name="T37" fmla="*/ 10 h 124"/>
              <a:gd name="T38" fmla="*/ 127 w 140"/>
              <a:gd name="T39" fmla="*/ 8 h 124"/>
              <a:gd name="T40" fmla="*/ 106 w 140"/>
              <a:gd name="T41" fmla="*/ 8 h 124"/>
              <a:gd name="T42" fmla="*/ 119 w 140"/>
              <a:gd name="T43" fmla="*/ 8 h 124"/>
              <a:gd name="T44" fmla="*/ 122 w 140"/>
              <a:gd name="T45" fmla="*/ 10 h 124"/>
              <a:gd name="T46" fmla="*/ 119 w 140"/>
              <a:gd name="T47" fmla="*/ 13 h 124"/>
              <a:gd name="T48" fmla="*/ 106 w 140"/>
              <a:gd name="T49" fmla="*/ 13 h 124"/>
              <a:gd name="T50" fmla="*/ 103 w 140"/>
              <a:gd name="T51" fmla="*/ 10 h 124"/>
              <a:gd name="T52" fmla="*/ 106 w 140"/>
              <a:gd name="T53" fmla="*/ 8 h 124"/>
              <a:gd name="T54" fmla="*/ 119 w 140"/>
              <a:gd name="T55" fmla="*/ 113 h 124"/>
              <a:gd name="T56" fmla="*/ 114 w 140"/>
              <a:gd name="T57" fmla="*/ 118 h 124"/>
              <a:gd name="T58" fmla="*/ 12 w 140"/>
              <a:gd name="T59" fmla="*/ 118 h 124"/>
              <a:gd name="T60" fmla="*/ 7 w 140"/>
              <a:gd name="T61" fmla="*/ 113 h 124"/>
              <a:gd name="T62" fmla="*/ 7 w 140"/>
              <a:gd name="T63" fmla="*/ 44 h 124"/>
              <a:gd name="T64" fmla="*/ 119 w 140"/>
              <a:gd name="T65" fmla="*/ 44 h 124"/>
              <a:gd name="T66" fmla="*/ 119 w 140"/>
              <a:gd name="T67" fmla="*/ 113 h 124"/>
              <a:gd name="T68" fmla="*/ 89 w 140"/>
              <a:gd name="T69" fmla="*/ 35 h 124"/>
              <a:gd name="T70" fmla="*/ 91 w 140"/>
              <a:gd name="T71" fmla="*/ 33 h 124"/>
              <a:gd name="T72" fmla="*/ 105 w 140"/>
              <a:gd name="T73" fmla="*/ 33 h 124"/>
              <a:gd name="T74" fmla="*/ 107 w 140"/>
              <a:gd name="T75" fmla="*/ 35 h 124"/>
              <a:gd name="T76" fmla="*/ 105 w 140"/>
              <a:gd name="T77" fmla="*/ 38 h 124"/>
              <a:gd name="T78" fmla="*/ 91 w 140"/>
              <a:gd name="T79" fmla="*/ 38 h 124"/>
              <a:gd name="T80" fmla="*/ 89 w 140"/>
              <a:gd name="T81" fmla="*/ 35 h 124"/>
              <a:gd name="T82" fmla="*/ 110 w 140"/>
              <a:gd name="T83" fmla="*/ 35 h 124"/>
              <a:gd name="T84" fmla="*/ 113 w 140"/>
              <a:gd name="T85" fmla="*/ 33 h 124"/>
              <a:gd name="T86" fmla="*/ 115 w 140"/>
              <a:gd name="T87" fmla="*/ 35 h 124"/>
              <a:gd name="T88" fmla="*/ 113 w 140"/>
              <a:gd name="T89" fmla="*/ 38 h 124"/>
              <a:gd name="T90" fmla="*/ 110 w 140"/>
              <a:gd name="T91" fmla="*/ 35 h 124"/>
              <a:gd name="T92" fmla="*/ 134 w 140"/>
              <a:gd name="T93" fmla="*/ 88 h 124"/>
              <a:gd name="T94" fmla="*/ 128 w 140"/>
              <a:gd name="T95" fmla="*/ 93 h 124"/>
              <a:gd name="T96" fmla="*/ 126 w 140"/>
              <a:gd name="T97" fmla="*/ 93 h 124"/>
              <a:gd name="T98" fmla="*/ 126 w 140"/>
              <a:gd name="T99" fmla="*/ 37 h 124"/>
              <a:gd name="T100" fmla="*/ 114 w 140"/>
              <a:gd name="T101" fmla="*/ 25 h 124"/>
              <a:gd name="T102" fmla="*/ 21 w 140"/>
              <a:gd name="T103" fmla="*/ 25 h 124"/>
              <a:gd name="T104" fmla="*/ 21 w 140"/>
              <a:gd name="T105" fmla="*/ 20 h 124"/>
              <a:gd name="T106" fmla="*/ 134 w 140"/>
              <a:gd name="T107" fmla="*/ 20 h 124"/>
              <a:gd name="T108" fmla="*/ 134 w 140"/>
              <a:gd name="T109" fmla="*/ 88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0" h="124">
                <a:moveTo>
                  <a:pt x="128" y="0"/>
                </a:moveTo>
                <a:cubicBezTo>
                  <a:pt x="26" y="0"/>
                  <a:pt x="26" y="0"/>
                  <a:pt x="26" y="0"/>
                </a:cubicBezTo>
                <a:cubicBezTo>
                  <a:pt x="20" y="0"/>
                  <a:pt x="15" y="6"/>
                  <a:pt x="15" y="12"/>
                </a:cubicBezTo>
                <a:cubicBezTo>
                  <a:pt x="15" y="25"/>
                  <a:pt x="15" y="25"/>
                  <a:pt x="15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5" y="25"/>
                  <a:pt x="0" y="30"/>
                  <a:pt x="0" y="37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9"/>
                  <a:pt x="5" y="124"/>
                  <a:pt x="12" y="124"/>
                </a:cubicBezTo>
                <a:cubicBezTo>
                  <a:pt x="114" y="124"/>
                  <a:pt x="114" y="124"/>
                  <a:pt x="114" y="124"/>
                </a:cubicBezTo>
                <a:cubicBezTo>
                  <a:pt x="120" y="124"/>
                  <a:pt x="126" y="119"/>
                  <a:pt x="126" y="113"/>
                </a:cubicBezTo>
                <a:cubicBezTo>
                  <a:pt x="126" y="100"/>
                  <a:pt x="126" y="100"/>
                  <a:pt x="126" y="100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5" y="100"/>
                  <a:pt x="140" y="94"/>
                  <a:pt x="140" y="88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0" y="6"/>
                  <a:pt x="135" y="0"/>
                  <a:pt x="128" y="0"/>
                </a:cubicBezTo>
                <a:close/>
                <a:moveTo>
                  <a:pt x="127" y="8"/>
                </a:moveTo>
                <a:cubicBezTo>
                  <a:pt x="129" y="8"/>
                  <a:pt x="130" y="9"/>
                  <a:pt x="130" y="10"/>
                </a:cubicBezTo>
                <a:cubicBezTo>
                  <a:pt x="130" y="12"/>
                  <a:pt x="129" y="13"/>
                  <a:pt x="127" y="13"/>
                </a:cubicBezTo>
                <a:cubicBezTo>
                  <a:pt x="126" y="13"/>
                  <a:pt x="124" y="12"/>
                  <a:pt x="124" y="10"/>
                </a:cubicBezTo>
                <a:cubicBezTo>
                  <a:pt x="124" y="9"/>
                  <a:pt x="126" y="8"/>
                  <a:pt x="127" y="8"/>
                </a:cubicBezTo>
                <a:close/>
                <a:moveTo>
                  <a:pt x="106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21" y="8"/>
                  <a:pt x="122" y="9"/>
                  <a:pt x="122" y="10"/>
                </a:cubicBezTo>
                <a:cubicBezTo>
                  <a:pt x="122" y="12"/>
                  <a:pt x="121" y="13"/>
                  <a:pt x="119" y="13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5" y="13"/>
                  <a:pt x="103" y="12"/>
                  <a:pt x="103" y="10"/>
                </a:cubicBezTo>
                <a:cubicBezTo>
                  <a:pt x="103" y="9"/>
                  <a:pt x="105" y="8"/>
                  <a:pt x="106" y="8"/>
                </a:cubicBezTo>
                <a:close/>
                <a:moveTo>
                  <a:pt x="119" y="113"/>
                </a:moveTo>
                <a:cubicBezTo>
                  <a:pt x="119" y="116"/>
                  <a:pt x="117" y="118"/>
                  <a:pt x="114" y="118"/>
                </a:cubicBezTo>
                <a:cubicBezTo>
                  <a:pt x="12" y="118"/>
                  <a:pt x="12" y="118"/>
                  <a:pt x="12" y="118"/>
                </a:cubicBezTo>
                <a:cubicBezTo>
                  <a:pt x="9" y="118"/>
                  <a:pt x="7" y="116"/>
                  <a:pt x="7" y="113"/>
                </a:cubicBezTo>
                <a:cubicBezTo>
                  <a:pt x="7" y="44"/>
                  <a:pt x="7" y="44"/>
                  <a:pt x="7" y="44"/>
                </a:cubicBezTo>
                <a:cubicBezTo>
                  <a:pt x="119" y="44"/>
                  <a:pt x="119" y="44"/>
                  <a:pt x="119" y="44"/>
                </a:cubicBezTo>
                <a:lnTo>
                  <a:pt x="119" y="113"/>
                </a:lnTo>
                <a:close/>
                <a:moveTo>
                  <a:pt x="89" y="35"/>
                </a:moveTo>
                <a:cubicBezTo>
                  <a:pt x="89" y="34"/>
                  <a:pt x="90" y="33"/>
                  <a:pt x="91" y="33"/>
                </a:cubicBezTo>
                <a:cubicBezTo>
                  <a:pt x="105" y="33"/>
                  <a:pt x="105" y="33"/>
                  <a:pt x="105" y="33"/>
                </a:cubicBezTo>
                <a:cubicBezTo>
                  <a:pt x="106" y="33"/>
                  <a:pt x="107" y="34"/>
                  <a:pt x="107" y="35"/>
                </a:cubicBezTo>
                <a:cubicBezTo>
                  <a:pt x="107" y="37"/>
                  <a:pt x="106" y="38"/>
                  <a:pt x="105" y="38"/>
                </a:cubicBezTo>
                <a:cubicBezTo>
                  <a:pt x="91" y="38"/>
                  <a:pt x="91" y="38"/>
                  <a:pt x="91" y="38"/>
                </a:cubicBezTo>
                <a:cubicBezTo>
                  <a:pt x="90" y="38"/>
                  <a:pt x="89" y="37"/>
                  <a:pt x="89" y="35"/>
                </a:cubicBezTo>
                <a:close/>
                <a:moveTo>
                  <a:pt x="110" y="35"/>
                </a:moveTo>
                <a:cubicBezTo>
                  <a:pt x="110" y="34"/>
                  <a:pt x="111" y="33"/>
                  <a:pt x="113" y="33"/>
                </a:cubicBezTo>
                <a:cubicBezTo>
                  <a:pt x="114" y="33"/>
                  <a:pt x="115" y="34"/>
                  <a:pt x="115" y="35"/>
                </a:cubicBezTo>
                <a:cubicBezTo>
                  <a:pt x="115" y="37"/>
                  <a:pt x="114" y="38"/>
                  <a:pt x="113" y="38"/>
                </a:cubicBezTo>
                <a:cubicBezTo>
                  <a:pt x="111" y="38"/>
                  <a:pt x="110" y="37"/>
                  <a:pt x="110" y="35"/>
                </a:cubicBezTo>
                <a:close/>
                <a:moveTo>
                  <a:pt x="134" y="88"/>
                </a:moveTo>
                <a:cubicBezTo>
                  <a:pt x="134" y="91"/>
                  <a:pt x="131" y="93"/>
                  <a:pt x="128" y="93"/>
                </a:cubicBezTo>
                <a:cubicBezTo>
                  <a:pt x="126" y="93"/>
                  <a:pt x="126" y="93"/>
                  <a:pt x="126" y="93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0"/>
                  <a:pt x="120" y="25"/>
                  <a:pt x="114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1" y="20"/>
                  <a:pt x="21" y="20"/>
                  <a:pt x="21" y="20"/>
                </a:cubicBezTo>
                <a:cubicBezTo>
                  <a:pt x="134" y="20"/>
                  <a:pt x="134" y="20"/>
                  <a:pt x="134" y="20"/>
                </a:cubicBezTo>
                <a:lnTo>
                  <a:pt x="134" y="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0DC3DB4D-A8E2-458A-8A30-D40768065FAC}"/>
              </a:ext>
            </a:extLst>
          </p:cNvPr>
          <p:cNvSpPr txBox="1"/>
          <p:nvPr/>
        </p:nvSpPr>
        <p:spPr>
          <a:xfrm>
            <a:off x="902594" y="4203502"/>
            <a:ext cx="30111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请在此处添加具体内容，请言简意赅，不必过于繁杂，版面要尽量简洁，说清楚即可。请在此处添加具体内容。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79A55C23-4CE0-4E15-8074-21565DC58031}"/>
              </a:ext>
            </a:extLst>
          </p:cNvPr>
          <p:cNvSpPr/>
          <p:nvPr/>
        </p:nvSpPr>
        <p:spPr>
          <a:xfrm>
            <a:off x="4746256" y="4221190"/>
            <a:ext cx="2924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请在此处添加具体内容，请言简意赅，不必过于繁杂，版面要尽量简洁，说清楚即可。请在此处添加具体内容。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A5049983-7711-402B-ADE9-A1F877B42F3C}"/>
              </a:ext>
            </a:extLst>
          </p:cNvPr>
          <p:cNvSpPr/>
          <p:nvPr/>
        </p:nvSpPr>
        <p:spPr>
          <a:xfrm>
            <a:off x="8525591" y="4221190"/>
            <a:ext cx="2924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请在此处添加具体内容，请言简意赅，不必过于繁杂，版面要尽量简洁，说清楚即可。请在此处添加具体内容。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CED78AB4-B4F1-40C4-8AEA-17C49CA4D5F3}"/>
              </a:ext>
            </a:extLst>
          </p:cNvPr>
          <p:cNvSpPr txBox="1"/>
          <p:nvPr/>
        </p:nvSpPr>
        <p:spPr>
          <a:xfrm>
            <a:off x="1320055" y="3557171"/>
            <a:ext cx="2184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A69AEB1B-9C15-4E9F-A618-FE5FE0391033}"/>
              </a:ext>
            </a:extLst>
          </p:cNvPr>
          <p:cNvSpPr txBox="1"/>
          <p:nvPr/>
        </p:nvSpPr>
        <p:spPr>
          <a:xfrm>
            <a:off x="5116383" y="3557171"/>
            <a:ext cx="2184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E6D55994-0988-4280-9EE8-083AF3F4F2DB}"/>
              </a:ext>
            </a:extLst>
          </p:cNvPr>
          <p:cNvSpPr txBox="1"/>
          <p:nvPr/>
        </p:nvSpPr>
        <p:spPr>
          <a:xfrm>
            <a:off x="8918217" y="3557171"/>
            <a:ext cx="2184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xmlns="" id="{1E63239B-7553-451A-8A14-3B8B6DE30DD8}"/>
              </a:ext>
            </a:extLst>
          </p:cNvPr>
          <p:cNvCxnSpPr>
            <a:cxnSpLocks/>
          </p:cNvCxnSpPr>
          <p:nvPr/>
        </p:nvCxnSpPr>
        <p:spPr>
          <a:xfrm>
            <a:off x="4220740" y="1933964"/>
            <a:ext cx="0" cy="4192263"/>
          </a:xfrm>
          <a:prstGeom prst="line">
            <a:avLst/>
          </a:prstGeom>
          <a:ln>
            <a:solidFill>
              <a:schemeClr val="accent1">
                <a:alpha val="3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9DA80C6D-44F1-4DC6-9F91-60D98AE9D8AB}"/>
              </a:ext>
            </a:extLst>
          </p:cNvPr>
          <p:cNvCxnSpPr>
            <a:cxnSpLocks/>
          </p:cNvCxnSpPr>
          <p:nvPr/>
        </p:nvCxnSpPr>
        <p:spPr>
          <a:xfrm>
            <a:off x="8096055" y="1933964"/>
            <a:ext cx="0" cy="4192263"/>
          </a:xfrm>
          <a:prstGeom prst="line">
            <a:avLst/>
          </a:prstGeom>
          <a:ln>
            <a:solidFill>
              <a:schemeClr val="accent1">
                <a:alpha val="3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等腰三角形 59">
            <a:extLst>
              <a:ext uri="{FF2B5EF4-FFF2-40B4-BE49-F238E27FC236}">
                <a16:creationId xmlns:a16="http://schemas.microsoft.com/office/drawing/2014/main" xmlns="" id="{57AE2BB4-117E-441E-8638-4C2EF8BB9F97}"/>
              </a:ext>
            </a:extLst>
          </p:cNvPr>
          <p:cNvSpPr/>
          <p:nvPr/>
        </p:nvSpPr>
        <p:spPr>
          <a:xfrm rot="5400000">
            <a:off x="4206806" y="3943010"/>
            <a:ext cx="202038" cy="17417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" name="等腰三角形 60">
            <a:extLst>
              <a:ext uri="{FF2B5EF4-FFF2-40B4-BE49-F238E27FC236}">
                <a16:creationId xmlns:a16="http://schemas.microsoft.com/office/drawing/2014/main" xmlns="" id="{78E6622A-B9CB-4295-BEB7-387E1F66DCF7}"/>
              </a:ext>
            </a:extLst>
          </p:cNvPr>
          <p:cNvSpPr/>
          <p:nvPr/>
        </p:nvSpPr>
        <p:spPr>
          <a:xfrm rot="5400000">
            <a:off x="8082121" y="3943011"/>
            <a:ext cx="202038" cy="17417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4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5" grpId="0"/>
      <p:bldP spid="56" grpId="0"/>
      <p:bldP spid="57" grpId="0"/>
      <p:bldP spid="60" grpId="0" animBg="1"/>
      <p:bldP spid="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02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目标计划程序</a:t>
            </a: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xmlns="" id="{11C86F62-F49C-4238-9D4A-7691EDA7C8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3119785"/>
              </p:ext>
            </p:extLst>
          </p:nvPr>
        </p:nvGraphicFramePr>
        <p:xfrm>
          <a:off x="2497984" y="1300767"/>
          <a:ext cx="7264400" cy="3419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0A89ADD-3DCA-4126-BDD2-0E36CDCE8850}"/>
              </a:ext>
            </a:extLst>
          </p:cNvPr>
          <p:cNvGrpSpPr/>
          <p:nvPr/>
        </p:nvGrpSpPr>
        <p:grpSpPr>
          <a:xfrm>
            <a:off x="6812756" y="4875242"/>
            <a:ext cx="801688" cy="801688"/>
            <a:chOff x="2957226" y="4961744"/>
            <a:chExt cx="801688" cy="801688"/>
          </a:xfrm>
        </p:grpSpPr>
        <p:sp>
          <p:nvSpPr>
            <p:cNvPr id="12" name="Oval 62">
              <a:extLst>
                <a:ext uri="{FF2B5EF4-FFF2-40B4-BE49-F238E27FC236}">
                  <a16:creationId xmlns:a16="http://schemas.microsoft.com/office/drawing/2014/main" xmlns="" id="{EB2D0704-E0DF-4FDB-97FC-D0D2A2707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226" y="4961744"/>
              <a:ext cx="801688" cy="801688"/>
            </a:xfrm>
            <a:prstGeom prst="ellipse">
              <a:avLst/>
            </a:prstGeom>
            <a:solidFill>
              <a:srgbClr val="AA5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" name="Freeform 132">
              <a:extLst>
                <a:ext uri="{FF2B5EF4-FFF2-40B4-BE49-F238E27FC236}">
                  <a16:creationId xmlns:a16="http://schemas.microsoft.com/office/drawing/2014/main" xmlns="" id="{F40C4075-7370-436B-A01B-095E1DE96B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4551" y="5149069"/>
              <a:ext cx="427038" cy="428625"/>
            </a:xfrm>
            <a:custGeom>
              <a:avLst/>
              <a:gdLst>
                <a:gd name="T0" fmla="*/ 64 w 128"/>
                <a:gd name="T1" fmla="*/ 0 h 128"/>
                <a:gd name="T2" fmla="*/ 0 w 128"/>
                <a:gd name="T3" fmla="*/ 64 h 128"/>
                <a:gd name="T4" fmla="*/ 64 w 128"/>
                <a:gd name="T5" fmla="*/ 128 h 128"/>
                <a:gd name="T6" fmla="*/ 128 w 128"/>
                <a:gd name="T7" fmla="*/ 64 h 128"/>
                <a:gd name="T8" fmla="*/ 64 w 128"/>
                <a:gd name="T9" fmla="*/ 0 h 128"/>
                <a:gd name="T10" fmla="*/ 71 w 128"/>
                <a:gd name="T11" fmla="*/ 99 h 128"/>
                <a:gd name="T12" fmla="*/ 48 w 128"/>
                <a:gd name="T13" fmla="*/ 99 h 128"/>
                <a:gd name="T14" fmla="*/ 75 w 128"/>
                <a:gd name="T15" fmla="*/ 73 h 128"/>
                <a:gd name="T16" fmla="*/ 23 w 128"/>
                <a:gd name="T17" fmla="*/ 73 h 128"/>
                <a:gd name="T18" fmla="*/ 23 w 128"/>
                <a:gd name="T19" fmla="*/ 56 h 128"/>
                <a:gd name="T20" fmla="*/ 75 w 128"/>
                <a:gd name="T21" fmla="*/ 56 h 128"/>
                <a:gd name="T22" fmla="*/ 48 w 128"/>
                <a:gd name="T23" fmla="*/ 29 h 128"/>
                <a:gd name="T24" fmla="*/ 71 w 128"/>
                <a:gd name="T25" fmla="*/ 30 h 128"/>
                <a:gd name="T26" fmla="*/ 106 w 128"/>
                <a:gd name="T27" fmla="*/ 64 h 128"/>
                <a:gd name="T28" fmla="*/ 71 w 128"/>
                <a:gd name="T29" fmla="*/ 9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8" h="128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100"/>
                    <a:pt x="29" y="128"/>
                    <a:pt x="64" y="128"/>
                  </a:cubicBezTo>
                  <a:cubicBezTo>
                    <a:pt x="100" y="128"/>
                    <a:pt x="128" y="100"/>
                    <a:pt x="128" y="64"/>
                  </a:cubicBezTo>
                  <a:cubicBezTo>
                    <a:pt x="128" y="29"/>
                    <a:pt x="100" y="0"/>
                    <a:pt x="64" y="0"/>
                  </a:cubicBezTo>
                  <a:close/>
                  <a:moveTo>
                    <a:pt x="71" y="99"/>
                  </a:moveTo>
                  <a:cubicBezTo>
                    <a:pt x="48" y="99"/>
                    <a:pt x="48" y="99"/>
                    <a:pt x="48" y="99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71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5592464-6B67-40EE-9B5E-507AFFE7D0EA}"/>
              </a:ext>
            </a:extLst>
          </p:cNvPr>
          <p:cNvGrpSpPr/>
          <p:nvPr/>
        </p:nvGrpSpPr>
        <p:grpSpPr>
          <a:xfrm>
            <a:off x="1239742" y="4875242"/>
            <a:ext cx="801688" cy="801688"/>
            <a:chOff x="1390650" y="142875"/>
            <a:chExt cx="801688" cy="801688"/>
          </a:xfrm>
        </p:grpSpPr>
        <p:sp>
          <p:nvSpPr>
            <p:cNvPr id="15" name="Oval 63">
              <a:extLst>
                <a:ext uri="{FF2B5EF4-FFF2-40B4-BE49-F238E27FC236}">
                  <a16:creationId xmlns:a16="http://schemas.microsoft.com/office/drawing/2014/main" xmlns="" id="{190F0403-55C0-4E9A-8460-22D360741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650" y="142875"/>
              <a:ext cx="801688" cy="801688"/>
            </a:xfrm>
            <a:prstGeom prst="ellipse">
              <a:avLst/>
            </a:prstGeom>
            <a:solidFill>
              <a:srgbClr val="9E8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Freeform 148">
              <a:extLst>
                <a:ext uri="{FF2B5EF4-FFF2-40B4-BE49-F238E27FC236}">
                  <a16:creationId xmlns:a16="http://schemas.microsoft.com/office/drawing/2014/main" xmlns="" id="{4833F207-19D7-4CAC-B0D0-A76E4F943A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3838" y="387350"/>
              <a:ext cx="604838" cy="320675"/>
            </a:xfrm>
            <a:custGeom>
              <a:avLst/>
              <a:gdLst>
                <a:gd name="T0" fmla="*/ 156 w 181"/>
                <a:gd name="T1" fmla="*/ 20 h 96"/>
                <a:gd name="T2" fmla="*/ 148 w 181"/>
                <a:gd name="T3" fmla="*/ 34 h 96"/>
                <a:gd name="T4" fmla="*/ 135 w 181"/>
                <a:gd name="T5" fmla="*/ 45 h 96"/>
                <a:gd name="T6" fmla="*/ 101 w 181"/>
                <a:gd name="T7" fmla="*/ 41 h 96"/>
                <a:gd name="T8" fmla="*/ 86 w 181"/>
                <a:gd name="T9" fmla="*/ 60 h 96"/>
                <a:gd name="T10" fmla="*/ 85 w 181"/>
                <a:gd name="T11" fmla="*/ 20 h 96"/>
                <a:gd name="T12" fmla="*/ 110 w 181"/>
                <a:gd name="T13" fmla="*/ 9 h 96"/>
                <a:gd name="T14" fmla="*/ 137 w 181"/>
                <a:gd name="T15" fmla="*/ 7 h 96"/>
                <a:gd name="T16" fmla="*/ 95 w 181"/>
                <a:gd name="T17" fmla="*/ 18 h 96"/>
                <a:gd name="T18" fmla="*/ 91 w 181"/>
                <a:gd name="T19" fmla="*/ 31 h 96"/>
                <a:gd name="T20" fmla="*/ 102 w 181"/>
                <a:gd name="T21" fmla="*/ 29 h 96"/>
                <a:gd name="T22" fmla="*/ 109 w 181"/>
                <a:gd name="T23" fmla="*/ 33 h 96"/>
                <a:gd name="T24" fmla="*/ 110 w 181"/>
                <a:gd name="T25" fmla="*/ 68 h 96"/>
                <a:gd name="T26" fmla="*/ 159 w 181"/>
                <a:gd name="T27" fmla="*/ 61 h 96"/>
                <a:gd name="T28" fmla="*/ 79 w 181"/>
                <a:gd name="T29" fmla="*/ 19 h 96"/>
                <a:gd name="T30" fmla="*/ 154 w 181"/>
                <a:gd name="T31" fmla="*/ 37 h 96"/>
                <a:gd name="T32" fmla="*/ 179 w 181"/>
                <a:gd name="T33" fmla="*/ 83 h 96"/>
                <a:gd name="T34" fmla="*/ 37 w 181"/>
                <a:gd name="T35" fmla="*/ 44 h 96"/>
                <a:gd name="T36" fmla="*/ 152 w 181"/>
                <a:gd name="T37" fmla="*/ 49 h 96"/>
                <a:gd name="T38" fmla="*/ 153 w 181"/>
                <a:gd name="T39" fmla="*/ 59 h 96"/>
                <a:gd name="T40" fmla="*/ 154 w 181"/>
                <a:gd name="T41" fmla="*/ 50 h 96"/>
                <a:gd name="T42" fmla="*/ 151 w 181"/>
                <a:gd name="T43" fmla="*/ 64 h 96"/>
                <a:gd name="T44" fmla="*/ 156 w 181"/>
                <a:gd name="T45" fmla="*/ 60 h 96"/>
                <a:gd name="T46" fmla="*/ 160 w 181"/>
                <a:gd name="T47" fmla="*/ 62 h 96"/>
                <a:gd name="T48" fmla="*/ 167 w 181"/>
                <a:gd name="T49" fmla="*/ 73 h 96"/>
                <a:gd name="T50" fmla="*/ 157 w 181"/>
                <a:gd name="T51" fmla="*/ 81 h 96"/>
                <a:gd name="T52" fmla="*/ 161 w 181"/>
                <a:gd name="T53" fmla="*/ 59 h 96"/>
                <a:gd name="T54" fmla="*/ 181 w 181"/>
                <a:gd name="T55" fmla="*/ 89 h 96"/>
                <a:gd name="T56" fmla="*/ 151 w 181"/>
                <a:gd name="T57" fmla="*/ 50 h 96"/>
                <a:gd name="T58" fmla="*/ 153 w 181"/>
                <a:gd name="T59" fmla="*/ 65 h 96"/>
                <a:gd name="T60" fmla="*/ 156 w 181"/>
                <a:gd name="T61" fmla="*/ 33 h 96"/>
                <a:gd name="T62" fmla="*/ 45 w 181"/>
                <a:gd name="T63" fmla="*/ 49 h 96"/>
                <a:gd name="T64" fmla="*/ 139 w 181"/>
                <a:gd name="T65" fmla="*/ 54 h 96"/>
                <a:gd name="T66" fmla="*/ 120 w 181"/>
                <a:gd name="T67" fmla="*/ 2 h 96"/>
                <a:gd name="T68" fmla="*/ 87 w 181"/>
                <a:gd name="T69" fmla="*/ 13 h 96"/>
                <a:gd name="T70" fmla="*/ 138 w 181"/>
                <a:gd name="T71" fmla="*/ 57 h 96"/>
                <a:gd name="T72" fmla="*/ 145 w 181"/>
                <a:gd name="T73" fmla="*/ 56 h 96"/>
                <a:gd name="T74" fmla="*/ 39 w 181"/>
                <a:gd name="T75" fmla="*/ 23 h 96"/>
                <a:gd name="T76" fmla="*/ 42 w 181"/>
                <a:gd name="T77" fmla="*/ 6 h 96"/>
                <a:gd name="T78" fmla="*/ 41 w 181"/>
                <a:gd name="T79" fmla="*/ 8 h 96"/>
                <a:gd name="T80" fmla="*/ 35 w 181"/>
                <a:gd name="T81" fmla="*/ 9 h 96"/>
                <a:gd name="T82" fmla="*/ 51 w 181"/>
                <a:gd name="T83" fmla="*/ 18 h 96"/>
                <a:gd name="T84" fmla="*/ 34 w 181"/>
                <a:gd name="T85" fmla="*/ 14 h 96"/>
                <a:gd name="T86" fmla="*/ 36 w 181"/>
                <a:gd name="T87" fmla="*/ 11 h 96"/>
                <a:gd name="T88" fmla="*/ 41 w 181"/>
                <a:gd name="T89" fmla="*/ 88 h 96"/>
                <a:gd name="T90" fmla="*/ 35 w 181"/>
                <a:gd name="T91" fmla="*/ 13 h 96"/>
                <a:gd name="T92" fmla="*/ 170 w 181"/>
                <a:gd name="T93" fmla="*/ 64 h 96"/>
                <a:gd name="T94" fmla="*/ 85 w 181"/>
                <a:gd name="T95" fmla="*/ 32 h 96"/>
                <a:gd name="T96" fmla="*/ 94 w 181"/>
                <a:gd name="T97" fmla="*/ 31 h 96"/>
                <a:gd name="T98" fmla="*/ 160 w 181"/>
                <a:gd name="T99" fmla="*/ 26 h 96"/>
                <a:gd name="T100" fmla="*/ 106 w 181"/>
                <a:gd name="T101" fmla="*/ 8 h 96"/>
                <a:gd name="T102" fmla="*/ 41 w 181"/>
                <a:gd name="T103" fmla="*/ 88 h 96"/>
                <a:gd name="T104" fmla="*/ 43 w 181"/>
                <a:gd name="T105" fmla="*/ 93 h 96"/>
                <a:gd name="T106" fmla="*/ 17 w 181"/>
                <a:gd name="T107" fmla="*/ 42 h 96"/>
                <a:gd name="T108" fmla="*/ 10 w 181"/>
                <a:gd name="T109" fmla="*/ 19 h 96"/>
                <a:gd name="T110" fmla="*/ 28 w 181"/>
                <a:gd name="T111" fmla="*/ 13 h 96"/>
                <a:gd name="T112" fmla="*/ 40 w 181"/>
                <a:gd name="T113" fmla="*/ 11 h 96"/>
                <a:gd name="T114" fmla="*/ 38 w 181"/>
                <a:gd name="T115" fmla="*/ 18 h 96"/>
                <a:gd name="T116" fmla="*/ 45 w 181"/>
                <a:gd name="T117" fmla="*/ 28 h 96"/>
                <a:gd name="T118" fmla="*/ 26 w 181"/>
                <a:gd name="T119" fmla="*/ 39 h 96"/>
                <a:gd name="T120" fmla="*/ 54 w 181"/>
                <a:gd name="T121" fmla="*/ 5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1" h="96">
                  <a:moveTo>
                    <a:pt x="146" y="32"/>
                  </a:moveTo>
                  <a:cubicBezTo>
                    <a:pt x="146" y="32"/>
                    <a:pt x="146" y="32"/>
                    <a:pt x="146" y="32"/>
                  </a:cubicBezTo>
                  <a:close/>
                  <a:moveTo>
                    <a:pt x="29" y="44"/>
                  </a:moveTo>
                  <a:cubicBezTo>
                    <a:pt x="29" y="44"/>
                    <a:pt x="29" y="44"/>
                    <a:pt x="29" y="44"/>
                  </a:cubicBezTo>
                  <a:close/>
                  <a:moveTo>
                    <a:pt x="38" y="50"/>
                  </a:moveTo>
                  <a:cubicBezTo>
                    <a:pt x="38" y="50"/>
                    <a:pt x="38" y="50"/>
                    <a:pt x="38" y="50"/>
                  </a:cubicBezTo>
                  <a:close/>
                  <a:moveTo>
                    <a:pt x="85" y="25"/>
                  </a:moveTo>
                  <a:cubicBezTo>
                    <a:pt x="85" y="25"/>
                    <a:pt x="85" y="25"/>
                    <a:pt x="85" y="25"/>
                  </a:cubicBezTo>
                  <a:close/>
                  <a:moveTo>
                    <a:pt x="88" y="50"/>
                  </a:moveTo>
                  <a:cubicBezTo>
                    <a:pt x="88" y="50"/>
                    <a:pt x="88" y="50"/>
                    <a:pt x="88" y="50"/>
                  </a:cubicBezTo>
                  <a:close/>
                  <a:moveTo>
                    <a:pt x="168" y="9"/>
                  </a:moveTo>
                  <a:cubicBezTo>
                    <a:pt x="168" y="9"/>
                    <a:pt x="169" y="10"/>
                    <a:pt x="169" y="10"/>
                  </a:cubicBezTo>
                  <a:cubicBezTo>
                    <a:pt x="168" y="11"/>
                    <a:pt x="167" y="11"/>
                    <a:pt x="166" y="10"/>
                  </a:cubicBezTo>
                  <a:cubicBezTo>
                    <a:pt x="165" y="10"/>
                    <a:pt x="164" y="11"/>
                    <a:pt x="164" y="11"/>
                  </a:cubicBezTo>
                  <a:cubicBezTo>
                    <a:pt x="163" y="10"/>
                    <a:pt x="163" y="11"/>
                    <a:pt x="163" y="10"/>
                  </a:cubicBezTo>
                  <a:cubicBezTo>
                    <a:pt x="163" y="10"/>
                    <a:pt x="163" y="11"/>
                    <a:pt x="163" y="11"/>
                  </a:cubicBezTo>
                  <a:cubicBezTo>
                    <a:pt x="163" y="12"/>
                    <a:pt x="163" y="12"/>
                    <a:pt x="162" y="13"/>
                  </a:cubicBezTo>
                  <a:cubicBezTo>
                    <a:pt x="163" y="13"/>
                    <a:pt x="165" y="14"/>
                    <a:pt x="164" y="15"/>
                  </a:cubicBezTo>
                  <a:cubicBezTo>
                    <a:pt x="165" y="15"/>
                    <a:pt x="163" y="15"/>
                    <a:pt x="163" y="15"/>
                  </a:cubicBezTo>
                  <a:cubicBezTo>
                    <a:pt x="162" y="16"/>
                    <a:pt x="162" y="17"/>
                    <a:pt x="161" y="18"/>
                  </a:cubicBezTo>
                  <a:cubicBezTo>
                    <a:pt x="161" y="18"/>
                    <a:pt x="161" y="18"/>
                    <a:pt x="161" y="18"/>
                  </a:cubicBezTo>
                  <a:cubicBezTo>
                    <a:pt x="160" y="17"/>
                    <a:pt x="160" y="18"/>
                    <a:pt x="159" y="18"/>
                  </a:cubicBezTo>
                  <a:cubicBezTo>
                    <a:pt x="158" y="18"/>
                    <a:pt x="158" y="19"/>
                    <a:pt x="159" y="20"/>
                  </a:cubicBezTo>
                  <a:cubicBezTo>
                    <a:pt x="159" y="20"/>
                    <a:pt x="160" y="21"/>
                    <a:pt x="160" y="21"/>
                  </a:cubicBezTo>
                  <a:cubicBezTo>
                    <a:pt x="160" y="21"/>
                    <a:pt x="159" y="22"/>
                    <a:pt x="160" y="22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0" y="22"/>
                    <a:pt x="160" y="25"/>
                    <a:pt x="160" y="25"/>
                  </a:cubicBezTo>
                  <a:cubicBezTo>
                    <a:pt x="159" y="24"/>
                    <a:pt x="158" y="23"/>
                    <a:pt x="157" y="22"/>
                  </a:cubicBezTo>
                  <a:cubicBezTo>
                    <a:pt x="157" y="21"/>
                    <a:pt x="157" y="20"/>
                    <a:pt x="156" y="20"/>
                  </a:cubicBezTo>
                  <a:cubicBezTo>
                    <a:pt x="157" y="19"/>
                    <a:pt x="158" y="16"/>
                    <a:pt x="157" y="16"/>
                  </a:cubicBezTo>
                  <a:cubicBezTo>
                    <a:pt x="157" y="16"/>
                    <a:pt x="157" y="17"/>
                    <a:pt x="156" y="18"/>
                  </a:cubicBezTo>
                  <a:cubicBezTo>
                    <a:pt x="155" y="17"/>
                    <a:pt x="156" y="17"/>
                    <a:pt x="154" y="17"/>
                  </a:cubicBezTo>
                  <a:cubicBezTo>
                    <a:pt x="153" y="17"/>
                    <a:pt x="155" y="19"/>
                    <a:pt x="155" y="19"/>
                  </a:cubicBezTo>
                  <a:cubicBezTo>
                    <a:pt x="154" y="20"/>
                    <a:pt x="152" y="18"/>
                    <a:pt x="151" y="19"/>
                  </a:cubicBezTo>
                  <a:cubicBezTo>
                    <a:pt x="150" y="20"/>
                    <a:pt x="149" y="18"/>
                    <a:pt x="149" y="20"/>
                  </a:cubicBezTo>
                  <a:cubicBezTo>
                    <a:pt x="149" y="20"/>
                    <a:pt x="148" y="21"/>
                    <a:pt x="148" y="22"/>
                  </a:cubicBezTo>
                  <a:cubicBezTo>
                    <a:pt x="148" y="22"/>
                    <a:pt x="150" y="23"/>
                    <a:pt x="150" y="23"/>
                  </a:cubicBezTo>
                  <a:cubicBezTo>
                    <a:pt x="150" y="23"/>
                    <a:pt x="150" y="22"/>
                    <a:pt x="151" y="23"/>
                  </a:cubicBezTo>
                  <a:cubicBezTo>
                    <a:pt x="152" y="24"/>
                    <a:pt x="152" y="23"/>
                    <a:pt x="152" y="23"/>
                  </a:cubicBezTo>
                  <a:cubicBezTo>
                    <a:pt x="152" y="23"/>
                    <a:pt x="152" y="23"/>
                    <a:pt x="152" y="22"/>
                  </a:cubicBezTo>
                  <a:cubicBezTo>
                    <a:pt x="152" y="22"/>
                    <a:pt x="154" y="26"/>
                    <a:pt x="155" y="26"/>
                  </a:cubicBezTo>
                  <a:cubicBezTo>
                    <a:pt x="155" y="26"/>
                    <a:pt x="154" y="26"/>
                    <a:pt x="154" y="26"/>
                  </a:cubicBezTo>
                  <a:cubicBezTo>
                    <a:pt x="154" y="26"/>
                    <a:pt x="155" y="28"/>
                    <a:pt x="156" y="28"/>
                  </a:cubicBezTo>
                  <a:cubicBezTo>
                    <a:pt x="155" y="28"/>
                    <a:pt x="155" y="28"/>
                    <a:pt x="155" y="28"/>
                  </a:cubicBezTo>
                  <a:cubicBezTo>
                    <a:pt x="154" y="28"/>
                    <a:pt x="154" y="25"/>
                    <a:pt x="152" y="24"/>
                  </a:cubicBezTo>
                  <a:cubicBezTo>
                    <a:pt x="152" y="25"/>
                    <a:pt x="153" y="26"/>
                    <a:pt x="153" y="27"/>
                  </a:cubicBezTo>
                  <a:cubicBezTo>
                    <a:pt x="153" y="28"/>
                    <a:pt x="153" y="29"/>
                    <a:pt x="153" y="29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0" y="30"/>
                    <a:pt x="151" y="31"/>
                  </a:cubicBezTo>
                  <a:cubicBezTo>
                    <a:pt x="151" y="31"/>
                    <a:pt x="151" y="32"/>
                    <a:pt x="150" y="32"/>
                  </a:cubicBezTo>
                  <a:cubicBezTo>
                    <a:pt x="150" y="32"/>
                    <a:pt x="151" y="33"/>
                    <a:pt x="151" y="33"/>
                  </a:cubicBezTo>
                  <a:cubicBezTo>
                    <a:pt x="152" y="33"/>
                    <a:pt x="153" y="36"/>
                    <a:pt x="151" y="35"/>
                  </a:cubicBezTo>
                  <a:cubicBezTo>
                    <a:pt x="152" y="35"/>
                    <a:pt x="149" y="32"/>
                    <a:pt x="149" y="32"/>
                  </a:cubicBezTo>
                  <a:cubicBezTo>
                    <a:pt x="148" y="31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1"/>
                  </a:cubicBezTo>
                  <a:cubicBezTo>
                    <a:pt x="147" y="31"/>
                    <a:pt x="145" y="32"/>
                    <a:pt x="146" y="32"/>
                  </a:cubicBezTo>
                  <a:cubicBezTo>
                    <a:pt x="146" y="33"/>
                    <a:pt x="149" y="33"/>
                    <a:pt x="148" y="34"/>
                  </a:cubicBezTo>
                  <a:cubicBezTo>
                    <a:pt x="148" y="34"/>
                    <a:pt x="147" y="34"/>
                    <a:pt x="147" y="35"/>
                  </a:cubicBezTo>
                  <a:cubicBezTo>
                    <a:pt x="148" y="35"/>
                    <a:pt x="149" y="36"/>
                    <a:pt x="150" y="37"/>
                  </a:cubicBezTo>
                  <a:cubicBezTo>
                    <a:pt x="150" y="37"/>
                    <a:pt x="149" y="37"/>
                    <a:pt x="149" y="38"/>
                  </a:cubicBezTo>
                  <a:cubicBezTo>
                    <a:pt x="149" y="38"/>
                    <a:pt x="150" y="38"/>
                    <a:pt x="150" y="38"/>
                  </a:cubicBezTo>
                  <a:cubicBezTo>
                    <a:pt x="150" y="38"/>
                    <a:pt x="150" y="38"/>
                    <a:pt x="150" y="38"/>
                  </a:cubicBezTo>
                  <a:cubicBezTo>
                    <a:pt x="150" y="39"/>
                    <a:pt x="150" y="40"/>
                    <a:pt x="150" y="40"/>
                  </a:cubicBezTo>
                  <a:cubicBezTo>
                    <a:pt x="150" y="40"/>
                    <a:pt x="149" y="41"/>
                    <a:pt x="149" y="41"/>
                  </a:cubicBezTo>
                  <a:cubicBezTo>
                    <a:pt x="148" y="42"/>
                    <a:pt x="147" y="43"/>
                    <a:pt x="146" y="43"/>
                  </a:cubicBezTo>
                  <a:cubicBezTo>
                    <a:pt x="145" y="43"/>
                    <a:pt x="145" y="44"/>
                    <a:pt x="145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4" y="44"/>
                    <a:pt x="144" y="44"/>
                    <a:pt x="143" y="44"/>
                  </a:cubicBezTo>
                  <a:cubicBezTo>
                    <a:pt x="141" y="45"/>
                    <a:pt x="143" y="46"/>
                    <a:pt x="144" y="48"/>
                  </a:cubicBezTo>
                  <a:cubicBezTo>
                    <a:pt x="146" y="49"/>
                    <a:pt x="144" y="51"/>
                    <a:pt x="143" y="51"/>
                  </a:cubicBezTo>
                  <a:cubicBezTo>
                    <a:pt x="143" y="52"/>
                    <a:pt x="143" y="52"/>
                    <a:pt x="142" y="52"/>
                  </a:cubicBezTo>
                  <a:cubicBezTo>
                    <a:pt x="142" y="52"/>
                    <a:pt x="142" y="51"/>
                    <a:pt x="142" y="51"/>
                  </a:cubicBezTo>
                  <a:cubicBezTo>
                    <a:pt x="142" y="51"/>
                    <a:pt x="142" y="52"/>
                    <a:pt x="142" y="51"/>
                  </a:cubicBezTo>
                  <a:cubicBezTo>
                    <a:pt x="142" y="51"/>
                    <a:pt x="140" y="50"/>
                    <a:pt x="140" y="49"/>
                  </a:cubicBezTo>
                  <a:cubicBezTo>
                    <a:pt x="139" y="49"/>
                    <a:pt x="139" y="50"/>
                    <a:pt x="139" y="51"/>
                  </a:cubicBezTo>
                  <a:cubicBezTo>
                    <a:pt x="139" y="52"/>
                    <a:pt x="140" y="53"/>
                    <a:pt x="140" y="54"/>
                  </a:cubicBezTo>
                  <a:cubicBezTo>
                    <a:pt x="141" y="54"/>
                    <a:pt x="141" y="56"/>
                    <a:pt x="142" y="57"/>
                  </a:cubicBezTo>
                  <a:cubicBezTo>
                    <a:pt x="142" y="57"/>
                    <a:pt x="142" y="57"/>
                    <a:pt x="142" y="58"/>
                  </a:cubicBezTo>
                  <a:cubicBezTo>
                    <a:pt x="139" y="57"/>
                    <a:pt x="141" y="55"/>
                    <a:pt x="139" y="53"/>
                  </a:cubicBezTo>
                  <a:cubicBezTo>
                    <a:pt x="138" y="53"/>
                    <a:pt x="138" y="52"/>
                    <a:pt x="138" y="51"/>
                  </a:cubicBezTo>
                  <a:cubicBezTo>
                    <a:pt x="138" y="51"/>
                    <a:pt x="138" y="50"/>
                    <a:pt x="138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38" y="48"/>
                    <a:pt x="138" y="47"/>
                    <a:pt x="137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6" y="48"/>
                    <a:pt x="135" y="45"/>
                    <a:pt x="135" y="45"/>
                  </a:cubicBezTo>
                  <a:cubicBezTo>
                    <a:pt x="134" y="44"/>
                    <a:pt x="134" y="44"/>
                    <a:pt x="133" y="43"/>
                  </a:cubicBezTo>
                  <a:cubicBezTo>
                    <a:pt x="133" y="43"/>
                    <a:pt x="131" y="43"/>
                    <a:pt x="131" y="44"/>
                  </a:cubicBezTo>
                  <a:cubicBezTo>
                    <a:pt x="131" y="44"/>
                    <a:pt x="129" y="46"/>
                    <a:pt x="128" y="47"/>
                  </a:cubicBezTo>
                  <a:cubicBezTo>
                    <a:pt x="128" y="47"/>
                    <a:pt x="128" y="48"/>
                    <a:pt x="128" y="47"/>
                  </a:cubicBezTo>
                  <a:cubicBezTo>
                    <a:pt x="127" y="48"/>
                    <a:pt x="128" y="49"/>
                    <a:pt x="127" y="50"/>
                  </a:cubicBezTo>
                  <a:cubicBezTo>
                    <a:pt x="127" y="50"/>
                    <a:pt x="127" y="53"/>
                    <a:pt x="126" y="53"/>
                  </a:cubicBezTo>
                  <a:cubicBezTo>
                    <a:pt x="125" y="53"/>
                    <a:pt x="124" y="49"/>
                    <a:pt x="124" y="48"/>
                  </a:cubicBezTo>
                  <a:cubicBezTo>
                    <a:pt x="123" y="47"/>
                    <a:pt x="123" y="45"/>
                    <a:pt x="122" y="44"/>
                  </a:cubicBezTo>
                  <a:cubicBezTo>
                    <a:pt x="122" y="44"/>
                    <a:pt x="121" y="44"/>
                    <a:pt x="121" y="44"/>
                  </a:cubicBezTo>
                  <a:cubicBezTo>
                    <a:pt x="121" y="44"/>
                    <a:pt x="120" y="43"/>
                    <a:pt x="121" y="43"/>
                  </a:cubicBezTo>
                  <a:cubicBezTo>
                    <a:pt x="120" y="42"/>
                    <a:pt x="119" y="42"/>
                    <a:pt x="119" y="41"/>
                  </a:cubicBezTo>
                  <a:cubicBezTo>
                    <a:pt x="119" y="41"/>
                    <a:pt x="116" y="41"/>
                    <a:pt x="116" y="41"/>
                  </a:cubicBezTo>
                  <a:cubicBezTo>
                    <a:pt x="115" y="41"/>
                    <a:pt x="114" y="41"/>
                    <a:pt x="113" y="40"/>
                  </a:cubicBezTo>
                  <a:cubicBezTo>
                    <a:pt x="112" y="40"/>
                    <a:pt x="111" y="41"/>
                    <a:pt x="111" y="40"/>
                  </a:cubicBezTo>
                  <a:cubicBezTo>
                    <a:pt x="110" y="39"/>
                    <a:pt x="110" y="39"/>
                    <a:pt x="109" y="38"/>
                  </a:cubicBezTo>
                  <a:cubicBezTo>
                    <a:pt x="109" y="38"/>
                    <a:pt x="108" y="38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9"/>
                    <a:pt x="110" y="42"/>
                    <a:pt x="111" y="42"/>
                  </a:cubicBezTo>
                  <a:cubicBezTo>
                    <a:pt x="112" y="42"/>
                    <a:pt x="112" y="41"/>
                    <a:pt x="113" y="40"/>
                  </a:cubicBezTo>
                  <a:cubicBezTo>
                    <a:pt x="113" y="42"/>
                    <a:pt x="113" y="42"/>
                    <a:pt x="115" y="43"/>
                  </a:cubicBezTo>
                  <a:cubicBezTo>
                    <a:pt x="115" y="44"/>
                    <a:pt x="114" y="45"/>
                    <a:pt x="113" y="45"/>
                  </a:cubicBezTo>
                  <a:cubicBezTo>
                    <a:pt x="112" y="47"/>
                    <a:pt x="111" y="48"/>
                    <a:pt x="109" y="49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108" y="49"/>
                    <a:pt x="107" y="49"/>
                    <a:pt x="106" y="50"/>
                  </a:cubicBezTo>
                  <a:cubicBezTo>
                    <a:pt x="106" y="50"/>
                    <a:pt x="106" y="49"/>
                    <a:pt x="105" y="49"/>
                  </a:cubicBezTo>
                  <a:cubicBezTo>
                    <a:pt x="105" y="47"/>
                    <a:pt x="105" y="47"/>
                    <a:pt x="104" y="45"/>
                  </a:cubicBezTo>
                  <a:cubicBezTo>
                    <a:pt x="103" y="44"/>
                    <a:pt x="102" y="43"/>
                    <a:pt x="102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0" y="40"/>
                    <a:pt x="100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99" y="39"/>
                    <a:pt x="99" y="39"/>
                    <a:pt x="99" y="39"/>
                  </a:cubicBezTo>
                  <a:cubicBezTo>
                    <a:pt x="100" y="40"/>
                    <a:pt x="101" y="41"/>
                    <a:pt x="101" y="42"/>
                  </a:cubicBezTo>
                  <a:cubicBezTo>
                    <a:pt x="101" y="43"/>
                    <a:pt x="102" y="46"/>
                    <a:pt x="103" y="46"/>
                  </a:cubicBezTo>
                  <a:cubicBezTo>
                    <a:pt x="103" y="46"/>
                    <a:pt x="103" y="47"/>
                    <a:pt x="103" y="48"/>
                  </a:cubicBezTo>
                  <a:cubicBezTo>
                    <a:pt x="103" y="48"/>
                    <a:pt x="104" y="48"/>
                    <a:pt x="104" y="48"/>
                  </a:cubicBezTo>
                  <a:cubicBezTo>
                    <a:pt x="105" y="49"/>
                    <a:pt x="106" y="49"/>
                    <a:pt x="105" y="50"/>
                  </a:cubicBezTo>
                  <a:cubicBezTo>
                    <a:pt x="106" y="50"/>
                    <a:pt x="107" y="51"/>
                    <a:pt x="108" y="51"/>
                  </a:cubicBezTo>
                  <a:cubicBezTo>
                    <a:pt x="108" y="51"/>
                    <a:pt x="110" y="50"/>
                    <a:pt x="110" y="50"/>
                  </a:cubicBezTo>
                  <a:cubicBezTo>
                    <a:pt x="111" y="51"/>
                    <a:pt x="109" y="54"/>
                    <a:pt x="109" y="55"/>
                  </a:cubicBezTo>
                  <a:cubicBezTo>
                    <a:pt x="107" y="56"/>
                    <a:pt x="106" y="58"/>
                    <a:pt x="104" y="60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3"/>
                    <a:pt x="104" y="68"/>
                    <a:pt x="104" y="68"/>
                  </a:cubicBezTo>
                  <a:cubicBezTo>
                    <a:pt x="104" y="69"/>
                    <a:pt x="103" y="69"/>
                    <a:pt x="102" y="70"/>
                  </a:cubicBezTo>
                  <a:cubicBezTo>
                    <a:pt x="101" y="71"/>
                    <a:pt x="100" y="71"/>
                    <a:pt x="100" y="72"/>
                  </a:cubicBezTo>
                  <a:cubicBezTo>
                    <a:pt x="101" y="73"/>
                    <a:pt x="101" y="74"/>
                    <a:pt x="101" y="75"/>
                  </a:cubicBezTo>
                  <a:cubicBezTo>
                    <a:pt x="100" y="75"/>
                    <a:pt x="99" y="75"/>
                    <a:pt x="99" y="76"/>
                  </a:cubicBezTo>
                  <a:cubicBezTo>
                    <a:pt x="99" y="76"/>
                    <a:pt x="99" y="78"/>
                    <a:pt x="98" y="79"/>
                  </a:cubicBezTo>
                  <a:cubicBezTo>
                    <a:pt x="96" y="80"/>
                    <a:pt x="93" y="82"/>
                    <a:pt x="91" y="81"/>
                  </a:cubicBezTo>
                  <a:cubicBezTo>
                    <a:pt x="91" y="81"/>
                    <a:pt x="91" y="81"/>
                    <a:pt x="90" y="81"/>
                  </a:cubicBezTo>
                  <a:cubicBezTo>
                    <a:pt x="90" y="80"/>
                    <a:pt x="90" y="78"/>
                    <a:pt x="90" y="78"/>
                  </a:cubicBezTo>
                  <a:cubicBezTo>
                    <a:pt x="89" y="77"/>
                    <a:pt x="89" y="76"/>
                    <a:pt x="88" y="75"/>
                  </a:cubicBezTo>
                  <a:cubicBezTo>
                    <a:pt x="88" y="74"/>
                    <a:pt x="88" y="73"/>
                    <a:pt x="87" y="71"/>
                  </a:cubicBezTo>
                  <a:cubicBezTo>
                    <a:pt x="86" y="70"/>
                    <a:pt x="88" y="68"/>
                    <a:pt x="87" y="67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4"/>
                    <a:pt x="88" y="64"/>
                  </a:cubicBezTo>
                  <a:cubicBezTo>
                    <a:pt x="88" y="63"/>
                    <a:pt x="87" y="62"/>
                    <a:pt x="87" y="62"/>
                  </a:cubicBezTo>
                  <a:cubicBezTo>
                    <a:pt x="87" y="62"/>
                    <a:pt x="86" y="60"/>
                    <a:pt x="86" y="60"/>
                  </a:cubicBezTo>
                  <a:cubicBezTo>
                    <a:pt x="85" y="59"/>
                    <a:pt x="85" y="59"/>
                    <a:pt x="86" y="58"/>
                  </a:cubicBezTo>
                  <a:cubicBezTo>
                    <a:pt x="86" y="58"/>
                    <a:pt x="86" y="56"/>
                    <a:pt x="86" y="56"/>
                  </a:cubicBezTo>
                  <a:cubicBezTo>
                    <a:pt x="85" y="56"/>
                    <a:pt x="85" y="55"/>
                    <a:pt x="85" y="55"/>
                  </a:cubicBezTo>
                  <a:cubicBezTo>
                    <a:pt x="84" y="56"/>
                    <a:pt x="84" y="55"/>
                    <a:pt x="83" y="54"/>
                  </a:cubicBezTo>
                  <a:cubicBezTo>
                    <a:pt x="82" y="54"/>
                    <a:pt x="82" y="54"/>
                    <a:pt x="81" y="54"/>
                  </a:cubicBezTo>
                  <a:cubicBezTo>
                    <a:pt x="80" y="55"/>
                    <a:pt x="77" y="55"/>
                    <a:pt x="75" y="55"/>
                  </a:cubicBezTo>
                  <a:cubicBezTo>
                    <a:pt x="75" y="55"/>
                    <a:pt x="72" y="53"/>
                    <a:pt x="72" y="53"/>
                  </a:cubicBezTo>
                  <a:cubicBezTo>
                    <a:pt x="72" y="52"/>
                    <a:pt x="71" y="51"/>
                    <a:pt x="71" y="51"/>
                  </a:cubicBezTo>
                  <a:cubicBezTo>
                    <a:pt x="70" y="50"/>
                    <a:pt x="70" y="49"/>
                    <a:pt x="70" y="48"/>
                  </a:cubicBezTo>
                  <a:cubicBezTo>
                    <a:pt x="70" y="47"/>
                    <a:pt x="71" y="45"/>
                    <a:pt x="70" y="44"/>
                  </a:cubicBezTo>
                  <a:cubicBezTo>
                    <a:pt x="69" y="43"/>
                    <a:pt x="71" y="42"/>
                    <a:pt x="72" y="41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40"/>
                    <a:pt x="73" y="39"/>
                    <a:pt x="73" y="39"/>
                  </a:cubicBezTo>
                  <a:cubicBezTo>
                    <a:pt x="74" y="39"/>
                    <a:pt x="74" y="39"/>
                    <a:pt x="74" y="38"/>
                  </a:cubicBezTo>
                  <a:cubicBezTo>
                    <a:pt x="75" y="37"/>
                    <a:pt x="74" y="36"/>
                    <a:pt x="75" y="36"/>
                  </a:cubicBezTo>
                  <a:cubicBezTo>
                    <a:pt x="76" y="35"/>
                    <a:pt x="77" y="34"/>
                    <a:pt x="77" y="34"/>
                  </a:cubicBezTo>
                  <a:cubicBezTo>
                    <a:pt x="76" y="34"/>
                    <a:pt x="77" y="33"/>
                    <a:pt x="76" y="33"/>
                  </a:cubicBezTo>
                  <a:cubicBezTo>
                    <a:pt x="75" y="33"/>
                    <a:pt x="75" y="32"/>
                    <a:pt x="75" y="32"/>
                  </a:cubicBezTo>
                  <a:cubicBezTo>
                    <a:pt x="75" y="30"/>
                    <a:pt x="75" y="29"/>
                    <a:pt x="77" y="29"/>
                  </a:cubicBezTo>
                  <a:cubicBezTo>
                    <a:pt x="77" y="29"/>
                    <a:pt x="82" y="29"/>
                    <a:pt x="80" y="27"/>
                  </a:cubicBezTo>
                  <a:cubicBezTo>
                    <a:pt x="79" y="26"/>
                    <a:pt x="78" y="26"/>
                    <a:pt x="78" y="26"/>
                  </a:cubicBezTo>
                  <a:cubicBezTo>
                    <a:pt x="78" y="25"/>
                    <a:pt x="79" y="26"/>
                    <a:pt x="79" y="25"/>
                  </a:cubicBezTo>
                  <a:cubicBezTo>
                    <a:pt x="80" y="25"/>
                    <a:pt x="79" y="25"/>
                    <a:pt x="80" y="25"/>
                  </a:cubicBezTo>
                  <a:cubicBezTo>
                    <a:pt x="80" y="24"/>
                    <a:pt x="81" y="25"/>
                    <a:pt x="81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3"/>
                    <a:pt x="83" y="23"/>
                    <a:pt x="83" y="23"/>
                  </a:cubicBezTo>
                  <a:cubicBezTo>
                    <a:pt x="83" y="23"/>
                    <a:pt x="83" y="23"/>
                    <a:pt x="84" y="23"/>
                  </a:cubicBezTo>
                  <a:cubicBezTo>
                    <a:pt x="83" y="22"/>
                    <a:pt x="86" y="22"/>
                    <a:pt x="85" y="21"/>
                  </a:cubicBezTo>
                  <a:cubicBezTo>
                    <a:pt x="85" y="22"/>
                    <a:pt x="84" y="20"/>
                    <a:pt x="85" y="20"/>
                  </a:cubicBezTo>
                  <a:cubicBezTo>
                    <a:pt x="85" y="19"/>
                    <a:pt x="87" y="21"/>
                    <a:pt x="86" y="21"/>
                  </a:cubicBezTo>
                  <a:cubicBezTo>
                    <a:pt x="88" y="21"/>
                    <a:pt x="86" y="19"/>
                    <a:pt x="86" y="19"/>
                  </a:cubicBezTo>
                  <a:cubicBezTo>
                    <a:pt x="86" y="19"/>
                    <a:pt x="85" y="19"/>
                    <a:pt x="85" y="19"/>
                  </a:cubicBezTo>
                  <a:cubicBezTo>
                    <a:pt x="84" y="19"/>
                    <a:pt x="83" y="18"/>
                    <a:pt x="84" y="17"/>
                  </a:cubicBezTo>
                  <a:cubicBezTo>
                    <a:pt x="85" y="16"/>
                    <a:pt x="88" y="15"/>
                    <a:pt x="88" y="13"/>
                  </a:cubicBezTo>
                  <a:cubicBezTo>
                    <a:pt x="88" y="13"/>
                    <a:pt x="88" y="13"/>
                    <a:pt x="87" y="13"/>
                  </a:cubicBezTo>
                  <a:cubicBezTo>
                    <a:pt x="87" y="13"/>
                    <a:pt x="89" y="13"/>
                    <a:pt x="89" y="13"/>
                  </a:cubicBezTo>
                  <a:cubicBezTo>
                    <a:pt x="89" y="12"/>
                    <a:pt x="90" y="12"/>
                    <a:pt x="90" y="12"/>
                  </a:cubicBezTo>
                  <a:cubicBezTo>
                    <a:pt x="90" y="12"/>
                    <a:pt x="92" y="11"/>
                    <a:pt x="93" y="11"/>
                  </a:cubicBezTo>
                  <a:cubicBezTo>
                    <a:pt x="93" y="11"/>
                    <a:pt x="94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6" y="13"/>
                    <a:pt x="97" y="13"/>
                    <a:pt x="98" y="13"/>
                  </a:cubicBezTo>
                  <a:cubicBezTo>
                    <a:pt x="98" y="13"/>
                    <a:pt x="99" y="13"/>
                    <a:pt x="99" y="13"/>
                  </a:cubicBezTo>
                  <a:cubicBezTo>
                    <a:pt x="99" y="14"/>
                    <a:pt x="100" y="13"/>
                    <a:pt x="100" y="14"/>
                  </a:cubicBezTo>
                  <a:cubicBezTo>
                    <a:pt x="100" y="15"/>
                    <a:pt x="97" y="14"/>
                    <a:pt x="97" y="14"/>
                  </a:cubicBezTo>
                  <a:cubicBezTo>
                    <a:pt x="97" y="15"/>
                    <a:pt x="97" y="16"/>
                    <a:pt x="98" y="16"/>
                  </a:cubicBezTo>
                  <a:cubicBezTo>
                    <a:pt x="98" y="16"/>
                    <a:pt x="98" y="15"/>
                    <a:pt x="98" y="15"/>
                  </a:cubicBezTo>
                  <a:cubicBezTo>
                    <a:pt x="98" y="15"/>
                    <a:pt x="99" y="15"/>
                    <a:pt x="99" y="15"/>
                  </a:cubicBezTo>
                  <a:cubicBezTo>
                    <a:pt x="99" y="14"/>
                    <a:pt x="101" y="14"/>
                    <a:pt x="101" y="14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1" y="14"/>
                    <a:pt x="100" y="13"/>
                    <a:pt x="100" y="13"/>
                  </a:cubicBezTo>
                  <a:cubicBezTo>
                    <a:pt x="101" y="12"/>
                    <a:pt x="102" y="13"/>
                    <a:pt x="102" y="14"/>
                  </a:cubicBezTo>
                  <a:cubicBezTo>
                    <a:pt x="102" y="14"/>
                    <a:pt x="103" y="14"/>
                    <a:pt x="103" y="13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6" y="12"/>
                    <a:pt x="107" y="12"/>
                    <a:pt x="107" y="12"/>
                  </a:cubicBezTo>
                  <a:cubicBezTo>
                    <a:pt x="107" y="12"/>
                    <a:pt x="106" y="12"/>
                    <a:pt x="106" y="11"/>
                  </a:cubicBezTo>
                  <a:cubicBezTo>
                    <a:pt x="106" y="11"/>
                    <a:pt x="111" y="11"/>
                    <a:pt x="111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1"/>
                    <a:pt x="109" y="10"/>
                    <a:pt x="110" y="9"/>
                  </a:cubicBezTo>
                  <a:cubicBezTo>
                    <a:pt x="109" y="10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1" y="8"/>
                    <a:pt x="111" y="8"/>
                    <a:pt x="112" y="8"/>
                  </a:cubicBezTo>
                  <a:cubicBezTo>
                    <a:pt x="112" y="9"/>
                    <a:pt x="112" y="9"/>
                    <a:pt x="112" y="10"/>
                  </a:cubicBezTo>
                  <a:cubicBezTo>
                    <a:pt x="113" y="11"/>
                    <a:pt x="114" y="13"/>
                    <a:pt x="113" y="13"/>
                  </a:cubicBezTo>
                  <a:cubicBezTo>
                    <a:pt x="114" y="13"/>
                    <a:pt x="113" y="12"/>
                    <a:pt x="113" y="11"/>
                  </a:cubicBezTo>
                  <a:cubicBezTo>
                    <a:pt x="113" y="11"/>
                    <a:pt x="114" y="11"/>
                    <a:pt x="114" y="11"/>
                  </a:cubicBezTo>
                  <a:cubicBezTo>
                    <a:pt x="113" y="11"/>
                    <a:pt x="111" y="9"/>
                    <a:pt x="112" y="8"/>
                  </a:cubicBezTo>
                  <a:cubicBezTo>
                    <a:pt x="113" y="8"/>
                    <a:pt x="113" y="8"/>
                    <a:pt x="112" y="8"/>
                  </a:cubicBezTo>
                  <a:cubicBezTo>
                    <a:pt x="112" y="7"/>
                    <a:pt x="113" y="8"/>
                    <a:pt x="113" y="8"/>
                  </a:cubicBezTo>
                  <a:cubicBezTo>
                    <a:pt x="113" y="8"/>
                    <a:pt x="113" y="9"/>
                    <a:pt x="113" y="9"/>
                  </a:cubicBezTo>
                  <a:cubicBezTo>
                    <a:pt x="113" y="9"/>
                    <a:pt x="113" y="8"/>
                    <a:pt x="113" y="8"/>
                  </a:cubicBezTo>
                  <a:cubicBezTo>
                    <a:pt x="114" y="8"/>
                    <a:pt x="115" y="8"/>
                    <a:pt x="116" y="8"/>
                  </a:cubicBezTo>
                  <a:cubicBezTo>
                    <a:pt x="115" y="7"/>
                    <a:pt x="114" y="6"/>
                    <a:pt x="116" y="6"/>
                  </a:cubicBezTo>
                  <a:cubicBezTo>
                    <a:pt x="116" y="6"/>
                    <a:pt x="117" y="6"/>
                    <a:pt x="117" y="6"/>
                  </a:cubicBezTo>
                  <a:cubicBezTo>
                    <a:pt x="116" y="5"/>
                    <a:pt x="118" y="4"/>
                    <a:pt x="119" y="4"/>
                  </a:cubicBezTo>
                  <a:cubicBezTo>
                    <a:pt x="119" y="3"/>
                    <a:pt x="121" y="2"/>
                    <a:pt x="121" y="2"/>
                  </a:cubicBezTo>
                  <a:cubicBezTo>
                    <a:pt x="122" y="2"/>
                    <a:pt x="122" y="1"/>
                    <a:pt x="122" y="1"/>
                  </a:cubicBezTo>
                  <a:cubicBezTo>
                    <a:pt x="122" y="1"/>
                    <a:pt x="124" y="0"/>
                    <a:pt x="123" y="1"/>
                  </a:cubicBezTo>
                  <a:cubicBezTo>
                    <a:pt x="123" y="1"/>
                    <a:pt x="125" y="2"/>
                    <a:pt x="125" y="2"/>
                  </a:cubicBezTo>
                  <a:cubicBezTo>
                    <a:pt x="127" y="3"/>
                    <a:pt x="127" y="4"/>
                    <a:pt x="125" y="6"/>
                  </a:cubicBezTo>
                  <a:cubicBezTo>
                    <a:pt x="126" y="6"/>
                    <a:pt x="126" y="5"/>
                    <a:pt x="127" y="5"/>
                  </a:cubicBezTo>
                  <a:cubicBezTo>
                    <a:pt x="127" y="5"/>
                    <a:pt x="127" y="4"/>
                    <a:pt x="127" y="5"/>
                  </a:cubicBezTo>
                  <a:cubicBezTo>
                    <a:pt x="127" y="5"/>
                    <a:pt x="128" y="5"/>
                    <a:pt x="128" y="5"/>
                  </a:cubicBezTo>
                  <a:cubicBezTo>
                    <a:pt x="128" y="5"/>
                    <a:pt x="131" y="6"/>
                    <a:pt x="132" y="5"/>
                  </a:cubicBezTo>
                  <a:cubicBezTo>
                    <a:pt x="133" y="5"/>
                    <a:pt x="132" y="4"/>
                    <a:pt x="133" y="4"/>
                  </a:cubicBezTo>
                  <a:cubicBezTo>
                    <a:pt x="134" y="4"/>
                    <a:pt x="136" y="4"/>
                    <a:pt x="136" y="5"/>
                  </a:cubicBezTo>
                  <a:cubicBezTo>
                    <a:pt x="136" y="5"/>
                    <a:pt x="136" y="7"/>
                    <a:pt x="137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7" y="7"/>
                    <a:pt x="138" y="7"/>
                    <a:pt x="138" y="6"/>
                  </a:cubicBezTo>
                  <a:cubicBezTo>
                    <a:pt x="138" y="6"/>
                    <a:pt x="138" y="6"/>
                    <a:pt x="138" y="7"/>
                  </a:cubicBezTo>
                  <a:cubicBezTo>
                    <a:pt x="139" y="7"/>
                    <a:pt x="140" y="7"/>
                    <a:pt x="140" y="5"/>
                  </a:cubicBezTo>
                  <a:cubicBezTo>
                    <a:pt x="140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3" y="6"/>
                    <a:pt x="144" y="7"/>
                    <a:pt x="145" y="8"/>
                  </a:cubicBezTo>
                  <a:cubicBezTo>
                    <a:pt x="145" y="7"/>
                    <a:pt x="146" y="7"/>
                    <a:pt x="146" y="7"/>
                  </a:cubicBezTo>
                  <a:cubicBezTo>
                    <a:pt x="147" y="7"/>
                    <a:pt x="148" y="7"/>
                    <a:pt x="148" y="7"/>
                  </a:cubicBezTo>
                  <a:cubicBezTo>
                    <a:pt x="149" y="7"/>
                    <a:pt x="149" y="8"/>
                    <a:pt x="149" y="8"/>
                  </a:cubicBezTo>
                  <a:cubicBezTo>
                    <a:pt x="149" y="9"/>
                    <a:pt x="154" y="6"/>
                    <a:pt x="153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3" y="7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6" y="7"/>
                    <a:pt x="157" y="6"/>
                    <a:pt x="158" y="7"/>
                  </a:cubicBezTo>
                  <a:cubicBezTo>
                    <a:pt x="160" y="7"/>
                    <a:pt x="161" y="7"/>
                    <a:pt x="163" y="7"/>
                  </a:cubicBezTo>
                  <a:cubicBezTo>
                    <a:pt x="163" y="7"/>
                    <a:pt x="164" y="8"/>
                    <a:pt x="165" y="8"/>
                  </a:cubicBezTo>
                  <a:cubicBezTo>
                    <a:pt x="166" y="7"/>
                    <a:pt x="168" y="7"/>
                    <a:pt x="168" y="7"/>
                  </a:cubicBezTo>
                  <a:cubicBezTo>
                    <a:pt x="169" y="7"/>
                    <a:pt x="169" y="8"/>
                    <a:pt x="169" y="8"/>
                  </a:cubicBezTo>
                  <a:cubicBezTo>
                    <a:pt x="169" y="8"/>
                    <a:pt x="169" y="8"/>
                    <a:pt x="169" y="9"/>
                  </a:cubicBezTo>
                  <a:cubicBezTo>
                    <a:pt x="169" y="9"/>
                    <a:pt x="168" y="9"/>
                    <a:pt x="168" y="9"/>
                  </a:cubicBezTo>
                  <a:close/>
                  <a:moveTo>
                    <a:pt x="87" y="22"/>
                  </a:moveTo>
                  <a:cubicBezTo>
                    <a:pt x="87" y="22"/>
                    <a:pt x="89" y="22"/>
                    <a:pt x="90" y="21"/>
                  </a:cubicBezTo>
                  <a:cubicBezTo>
                    <a:pt x="90" y="21"/>
                    <a:pt x="91" y="21"/>
                    <a:pt x="91" y="21"/>
                  </a:cubicBezTo>
                  <a:cubicBezTo>
                    <a:pt x="92" y="21"/>
                    <a:pt x="91" y="19"/>
                    <a:pt x="92" y="20"/>
                  </a:cubicBezTo>
                  <a:cubicBezTo>
                    <a:pt x="93" y="20"/>
                    <a:pt x="93" y="19"/>
                    <a:pt x="92" y="19"/>
                  </a:cubicBezTo>
                  <a:cubicBezTo>
                    <a:pt x="92" y="18"/>
                    <a:pt x="95" y="19"/>
                    <a:pt x="95" y="18"/>
                  </a:cubicBezTo>
                  <a:cubicBezTo>
                    <a:pt x="93" y="18"/>
                    <a:pt x="92" y="19"/>
                    <a:pt x="91" y="17"/>
                  </a:cubicBezTo>
                  <a:cubicBezTo>
                    <a:pt x="91" y="16"/>
                    <a:pt x="93" y="16"/>
                    <a:pt x="92" y="15"/>
                  </a:cubicBezTo>
                  <a:cubicBezTo>
                    <a:pt x="92" y="15"/>
                    <a:pt x="88" y="17"/>
                    <a:pt x="90" y="18"/>
                  </a:cubicBezTo>
                  <a:cubicBezTo>
                    <a:pt x="91" y="18"/>
                    <a:pt x="89" y="20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7" y="21"/>
                    <a:pt x="87" y="21"/>
                  </a:cubicBezTo>
                  <a:cubicBezTo>
                    <a:pt x="87" y="21"/>
                    <a:pt x="87" y="21"/>
                    <a:pt x="87" y="22"/>
                  </a:cubicBezTo>
                  <a:close/>
                  <a:moveTo>
                    <a:pt x="85" y="25"/>
                  </a:moveTo>
                  <a:cubicBezTo>
                    <a:pt x="85" y="25"/>
                    <a:pt x="85" y="25"/>
                    <a:pt x="85" y="25"/>
                  </a:cubicBezTo>
                  <a:close/>
                  <a:moveTo>
                    <a:pt x="88" y="50"/>
                  </a:moveTo>
                  <a:cubicBezTo>
                    <a:pt x="88" y="50"/>
                    <a:pt x="88" y="50"/>
                    <a:pt x="88" y="50"/>
                  </a:cubicBezTo>
                  <a:cubicBezTo>
                    <a:pt x="89" y="50"/>
                    <a:pt x="89" y="50"/>
                    <a:pt x="88" y="50"/>
                  </a:cubicBezTo>
                  <a:close/>
                  <a:moveTo>
                    <a:pt x="100" y="60"/>
                  </a:moveTo>
                  <a:cubicBezTo>
                    <a:pt x="100" y="59"/>
                    <a:pt x="100" y="59"/>
                    <a:pt x="100" y="58"/>
                  </a:cubicBezTo>
                  <a:cubicBezTo>
                    <a:pt x="99" y="58"/>
                    <a:pt x="98" y="59"/>
                    <a:pt x="100" y="60"/>
                  </a:cubicBezTo>
                  <a:close/>
                  <a:moveTo>
                    <a:pt x="100" y="35"/>
                  </a:moveTo>
                  <a:cubicBezTo>
                    <a:pt x="100" y="33"/>
                    <a:pt x="99" y="35"/>
                    <a:pt x="98" y="34"/>
                  </a:cubicBezTo>
                  <a:cubicBezTo>
                    <a:pt x="97" y="33"/>
                    <a:pt x="97" y="34"/>
                    <a:pt x="96" y="33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95" y="33"/>
                    <a:pt x="95" y="32"/>
                    <a:pt x="95" y="32"/>
                  </a:cubicBezTo>
                  <a:cubicBezTo>
                    <a:pt x="95" y="32"/>
                    <a:pt x="95" y="31"/>
                    <a:pt x="95" y="31"/>
                  </a:cubicBezTo>
                  <a:cubicBezTo>
                    <a:pt x="95" y="31"/>
                    <a:pt x="93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3" y="31"/>
                    <a:pt x="93" y="32"/>
                    <a:pt x="94" y="32"/>
                  </a:cubicBezTo>
                  <a:cubicBezTo>
                    <a:pt x="94" y="32"/>
                    <a:pt x="93" y="33"/>
                    <a:pt x="93" y="33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2" y="34"/>
                    <a:pt x="91" y="31"/>
                    <a:pt x="91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0" y="29"/>
                    <a:pt x="90" y="30"/>
                    <a:pt x="89" y="29"/>
                  </a:cubicBezTo>
                  <a:cubicBezTo>
                    <a:pt x="89" y="28"/>
                    <a:pt x="88" y="28"/>
                    <a:pt x="88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6" y="27"/>
                    <a:pt x="90" y="31"/>
                    <a:pt x="90" y="31"/>
                  </a:cubicBezTo>
                  <a:cubicBezTo>
                    <a:pt x="89" y="30"/>
                    <a:pt x="90" y="33"/>
                    <a:pt x="89" y="32"/>
                  </a:cubicBezTo>
                  <a:cubicBezTo>
                    <a:pt x="89" y="33"/>
                    <a:pt x="87" y="35"/>
                    <a:pt x="87" y="33"/>
                  </a:cubicBezTo>
                  <a:cubicBezTo>
                    <a:pt x="87" y="31"/>
                    <a:pt x="90" y="33"/>
                    <a:pt x="89" y="31"/>
                  </a:cubicBezTo>
                  <a:cubicBezTo>
                    <a:pt x="88" y="31"/>
                    <a:pt x="85" y="28"/>
                    <a:pt x="85" y="28"/>
                  </a:cubicBezTo>
                  <a:cubicBezTo>
                    <a:pt x="84" y="29"/>
                    <a:pt x="84" y="29"/>
                    <a:pt x="83" y="29"/>
                  </a:cubicBezTo>
                  <a:cubicBezTo>
                    <a:pt x="82" y="29"/>
                    <a:pt x="83" y="30"/>
                    <a:pt x="82" y="30"/>
                  </a:cubicBezTo>
                  <a:cubicBezTo>
                    <a:pt x="80" y="31"/>
                    <a:pt x="81" y="32"/>
                    <a:pt x="80" y="33"/>
                  </a:cubicBezTo>
                  <a:cubicBezTo>
                    <a:pt x="79" y="33"/>
                    <a:pt x="78" y="33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9" y="34"/>
                    <a:pt x="79" y="34"/>
                  </a:cubicBezTo>
                  <a:cubicBezTo>
                    <a:pt x="80" y="33"/>
                    <a:pt x="82" y="33"/>
                    <a:pt x="83" y="33"/>
                  </a:cubicBezTo>
                  <a:cubicBezTo>
                    <a:pt x="84" y="33"/>
                    <a:pt x="86" y="33"/>
                    <a:pt x="86" y="33"/>
                  </a:cubicBezTo>
                  <a:cubicBezTo>
                    <a:pt x="87" y="33"/>
                    <a:pt x="86" y="35"/>
                    <a:pt x="86" y="35"/>
                  </a:cubicBezTo>
                  <a:cubicBezTo>
                    <a:pt x="86" y="36"/>
                    <a:pt x="88" y="36"/>
                    <a:pt x="89" y="36"/>
                  </a:cubicBezTo>
                  <a:cubicBezTo>
                    <a:pt x="89" y="36"/>
                    <a:pt x="90" y="37"/>
                    <a:pt x="91" y="38"/>
                  </a:cubicBezTo>
                  <a:cubicBezTo>
                    <a:pt x="91" y="38"/>
                    <a:pt x="93" y="35"/>
                    <a:pt x="93" y="36"/>
                  </a:cubicBezTo>
                  <a:cubicBezTo>
                    <a:pt x="94" y="37"/>
                    <a:pt x="96" y="37"/>
                    <a:pt x="97" y="37"/>
                  </a:cubicBezTo>
                  <a:cubicBezTo>
                    <a:pt x="97" y="37"/>
                    <a:pt x="97" y="37"/>
                    <a:pt x="98" y="37"/>
                  </a:cubicBezTo>
                  <a:cubicBezTo>
                    <a:pt x="98" y="37"/>
                    <a:pt x="100" y="37"/>
                    <a:pt x="100" y="37"/>
                  </a:cubicBezTo>
                  <a:cubicBezTo>
                    <a:pt x="100" y="37"/>
                    <a:pt x="101" y="35"/>
                    <a:pt x="100" y="35"/>
                  </a:cubicBezTo>
                  <a:close/>
                  <a:moveTo>
                    <a:pt x="102" y="29"/>
                  </a:move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1" y="28"/>
                    <a:pt x="99" y="27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0" y="27"/>
                    <a:pt x="99" y="27"/>
                  </a:cubicBezTo>
                  <a:cubicBezTo>
                    <a:pt x="99" y="28"/>
                    <a:pt x="100" y="27"/>
                    <a:pt x="100" y="28"/>
                  </a:cubicBezTo>
                  <a:cubicBezTo>
                    <a:pt x="100" y="29"/>
                    <a:pt x="98" y="28"/>
                    <a:pt x="98" y="28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6"/>
                    <a:pt x="95" y="29"/>
                    <a:pt x="96" y="30"/>
                  </a:cubicBezTo>
                  <a:cubicBezTo>
                    <a:pt x="96" y="31"/>
                    <a:pt x="98" y="30"/>
                    <a:pt x="98" y="30"/>
                  </a:cubicBezTo>
                  <a:cubicBezTo>
                    <a:pt x="99" y="30"/>
                    <a:pt x="100" y="30"/>
                    <a:pt x="101" y="30"/>
                  </a:cubicBezTo>
                  <a:cubicBezTo>
                    <a:pt x="103" y="31"/>
                    <a:pt x="104" y="29"/>
                    <a:pt x="102" y="29"/>
                  </a:cubicBezTo>
                  <a:close/>
                  <a:moveTo>
                    <a:pt x="110" y="33"/>
                  </a:moveTo>
                  <a:cubicBezTo>
                    <a:pt x="110" y="33"/>
                    <a:pt x="110" y="30"/>
                    <a:pt x="109" y="30"/>
                  </a:cubicBezTo>
                  <a:cubicBezTo>
                    <a:pt x="109" y="29"/>
                    <a:pt x="107" y="29"/>
                    <a:pt x="108" y="28"/>
                  </a:cubicBezTo>
                  <a:cubicBezTo>
                    <a:pt x="108" y="27"/>
                    <a:pt x="108" y="27"/>
                    <a:pt x="109" y="28"/>
                  </a:cubicBezTo>
                  <a:cubicBezTo>
                    <a:pt x="109" y="26"/>
                    <a:pt x="106" y="27"/>
                    <a:pt x="106" y="28"/>
                  </a:cubicBezTo>
                  <a:cubicBezTo>
                    <a:pt x="106" y="29"/>
                    <a:pt x="107" y="31"/>
                    <a:pt x="108" y="31"/>
                  </a:cubicBezTo>
                  <a:cubicBezTo>
                    <a:pt x="106" y="31"/>
                    <a:pt x="108" y="33"/>
                    <a:pt x="109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10" y="33"/>
                    <a:pt x="110" y="33"/>
                    <a:pt x="110" y="33"/>
                  </a:cubicBezTo>
                  <a:close/>
                  <a:moveTo>
                    <a:pt x="77" y="34"/>
                  </a:move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109" y="33"/>
                  </a:moveTo>
                  <a:cubicBezTo>
                    <a:pt x="109" y="33"/>
                    <a:pt x="109" y="33"/>
                    <a:pt x="109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9" y="33"/>
                    <a:pt x="109" y="33"/>
                    <a:pt x="109" y="33"/>
                  </a:cubicBezTo>
                  <a:close/>
                  <a:moveTo>
                    <a:pt x="100" y="60"/>
                  </a:moveTo>
                  <a:cubicBezTo>
                    <a:pt x="100" y="59"/>
                    <a:pt x="99" y="60"/>
                    <a:pt x="100" y="60"/>
                  </a:cubicBezTo>
                  <a:close/>
                  <a:moveTo>
                    <a:pt x="94" y="33"/>
                  </a:moveTo>
                  <a:cubicBezTo>
                    <a:pt x="94" y="33"/>
                    <a:pt x="94" y="33"/>
                    <a:pt x="94" y="32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4" y="33"/>
                    <a:pt x="94" y="33"/>
                  </a:cubicBezTo>
                  <a:close/>
                  <a:moveTo>
                    <a:pt x="94" y="32"/>
                  </a:moveTo>
                  <a:cubicBezTo>
                    <a:pt x="94" y="32"/>
                    <a:pt x="94" y="32"/>
                    <a:pt x="94" y="32"/>
                  </a:cubicBezTo>
                  <a:cubicBezTo>
                    <a:pt x="94" y="32"/>
                    <a:pt x="94" y="32"/>
                    <a:pt x="94" y="32"/>
                  </a:cubicBezTo>
                  <a:close/>
                  <a:moveTo>
                    <a:pt x="88" y="21"/>
                  </a:moveTo>
                  <a:cubicBezTo>
                    <a:pt x="88" y="21"/>
                    <a:pt x="88" y="21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lose/>
                  <a:moveTo>
                    <a:pt x="169" y="10"/>
                  </a:moveTo>
                  <a:cubicBezTo>
                    <a:pt x="169" y="10"/>
                    <a:pt x="169" y="10"/>
                    <a:pt x="169" y="10"/>
                  </a:cubicBezTo>
                  <a:cubicBezTo>
                    <a:pt x="169" y="10"/>
                    <a:pt x="169" y="10"/>
                    <a:pt x="169" y="10"/>
                  </a:cubicBezTo>
                  <a:close/>
                  <a:moveTo>
                    <a:pt x="96" y="14"/>
                  </a:moveTo>
                  <a:cubicBezTo>
                    <a:pt x="96" y="14"/>
                    <a:pt x="96" y="14"/>
                    <a:pt x="96" y="14"/>
                  </a:cubicBezTo>
                  <a:close/>
                  <a:moveTo>
                    <a:pt x="109" y="67"/>
                  </a:moveTo>
                  <a:cubicBezTo>
                    <a:pt x="110" y="67"/>
                    <a:pt x="109" y="66"/>
                    <a:pt x="109" y="66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08" y="67"/>
                    <a:pt x="108" y="68"/>
                    <a:pt x="108" y="68"/>
                  </a:cubicBezTo>
                  <a:cubicBezTo>
                    <a:pt x="106" y="69"/>
                    <a:pt x="105" y="69"/>
                    <a:pt x="106" y="71"/>
                  </a:cubicBezTo>
                  <a:cubicBezTo>
                    <a:pt x="106" y="71"/>
                    <a:pt x="106" y="72"/>
                    <a:pt x="106" y="72"/>
                  </a:cubicBezTo>
                  <a:cubicBezTo>
                    <a:pt x="106" y="72"/>
                    <a:pt x="106" y="73"/>
                    <a:pt x="105" y="73"/>
                  </a:cubicBezTo>
                  <a:cubicBezTo>
                    <a:pt x="105" y="73"/>
                    <a:pt x="105" y="75"/>
                    <a:pt x="106" y="75"/>
                  </a:cubicBezTo>
                  <a:cubicBezTo>
                    <a:pt x="107" y="77"/>
                    <a:pt x="107" y="74"/>
                    <a:pt x="108" y="73"/>
                  </a:cubicBezTo>
                  <a:cubicBezTo>
                    <a:pt x="108" y="73"/>
                    <a:pt x="110" y="68"/>
                    <a:pt x="110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09" y="68"/>
                    <a:pt x="110" y="67"/>
                    <a:pt x="109" y="67"/>
                  </a:cubicBezTo>
                  <a:close/>
                  <a:moveTo>
                    <a:pt x="106" y="69"/>
                  </a:moveTo>
                  <a:cubicBezTo>
                    <a:pt x="106" y="69"/>
                    <a:pt x="106" y="69"/>
                    <a:pt x="106" y="69"/>
                  </a:cubicBezTo>
                  <a:close/>
                  <a:moveTo>
                    <a:pt x="149" y="61"/>
                  </a:moveTo>
                  <a:cubicBezTo>
                    <a:pt x="149" y="61"/>
                    <a:pt x="150" y="59"/>
                    <a:pt x="150" y="59"/>
                  </a:cubicBezTo>
                  <a:cubicBezTo>
                    <a:pt x="150" y="58"/>
                    <a:pt x="150" y="58"/>
                    <a:pt x="151" y="58"/>
                  </a:cubicBezTo>
                  <a:cubicBezTo>
                    <a:pt x="151" y="57"/>
                    <a:pt x="150" y="57"/>
                    <a:pt x="150" y="57"/>
                  </a:cubicBezTo>
                  <a:cubicBezTo>
                    <a:pt x="150" y="56"/>
                    <a:pt x="150" y="54"/>
                    <a:pt x="151" y="54"/>
                  </a:cubicBezTo>
                  <a:cubicBezTo>
                    <a:pt x="150" y="54"/>
                    <a:pt x="149" y="53"/>
                    <a:pt x="149" y="54"/>
                  </a:cubicBezTo>
                  <a:cubicBezTo>
                    <a:pt x="148" y="55"/>
                    <a:pt x="146" y="57"/>
                    <a:pt x="145" y="57"/>
                  </a:cubicBezTo>
                  <a:cubicBezTo>
                    <a:pt x="145" y="57"/>
                    <a:pt x="145" y="57"/>
                    <a:pt x="145" y="57"/>
                  </a:cubicBezTo>
                  <a:cubicBezTo>
                    <a:pt x="145" y="58"/>
                    <a:pt x="145" y="59"/>
                    <a:pt x="146" y="60"/>
                  </a:cubicBezTo>
                  <a:cubicBezTo>
                    <a:pt x="146" y="61"/>
                    <a:pt x="148" y="60"/>
                    <a:pt x="149" y="61"/>
                  </a:cubicBezTo>
                  <a:cubicBezTo>
                    <a:pt x="149" y="61"/>
                    <a:pt x="149" y="61"/>
                    <a:pt x="149" y="61"/>
                  </a:cubicBezTo>
                  <a:close/>
                  <a:moveTo>
                    <a:pt x="145" y="57"/>
                  </a:moveTo>
                  <a:cubicBezTo>
                    <a:pt x="145" y="57"/>
                    <a:pt x="145" y="57"/>
                    <a:pt x="145" y="57"/>
                  </a:cubicBezTo>
                  <a:cubicBezTo>
                    <a:pt x="146" y="57"/>
                    <a:pt x="146" y="56"/>
                    <a:pt x="145" y="57"/>
                  </a:cubicBezTo>
                  <a:close/>
                  <a:moveTo>
                    <a:pt x="146" y="60"/>
                  </a:moveTo>
                  <a:cubicBezTo>
                    <a:pt x="146" y="60"/>
                    <a:pt x="146" y="60"/>
                    <a:pt x="146" y="60"/>
                  </a:cubicBezTo>
                  <a:close/>
                  <a:moveTo>
                    <a:pt x="143" y="62"/>
                  </a:moveTo>
                  <a:cubicBezTo>
                    <a:pt x="143" y="62"/>
                    <a:pt x="143" y="60"/>
                    <a:pt x="143" y="60"/>
                  </a:cubicBezTo>
                  <a:cubicBezTo>
                    <a:pt x="143" y="60"/>
                    <a:pt x="143" y="60"/>
                    <a:pt x="144" y="60"/>
                  </a:cubicBezTo>
                  <a:cubicBezTo>
                    <a:pt x="144" y="60"/>
                    <a:pt x="142" y="58"/>
                    <a:pt x="143" y="60"/>
                  </a:cubicBezTo>
                  <a:cubicBezTo>
                    <a:pt x="143" y="59"/>
                    <a:pt x="138" y="54"/>
                    <a:pt x="137" y="54"/>
                  </a:cubicBezTo>
                  <a:cubicBezTo>
                    <a:pt x="136" y="54"/>
                    <a:pt x="138" y="57"/>
                    <a:pt x="139" y="57"/>
                  </a:cubicBezTo>
                  <a:cubicBezTo>
                    <a:pt x="139" y="57"/>
                    <a:pt x="140" y="60"/>
                    <a:pt x="141" y="60"/>
                  </a:cubicBezTo>
                  <a:cubicBezTo>
                    <a:pt x="141" y="61"/>
                    <a:pt x="142" y="62"/>
                    <a:pt x="143" y="62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2" y="64"/>
                  </a:moveTo>
                  <a:cubicBezTo>
                    <a:pt x="162" y="64"/>
                    <a:pt x="162" y="64"/>
                    <a:pt x="162" y="64"/>
                  </a:cubicBezTo>
                  <a:cubicBezTo>
                    <a:pt x="162" y="64"/>
                    <a:pt x="162" y="64"/>
                    <a:pt x="162" y="64"/>
                  </a:cubicBezTo>
                  <a:close/>
                  <a:moveTo>
                    <a:pt x="169" y="65"/>
                  </a:moveTo>
                  <a:cubicBezTo>
                    <a:pt x="169" y="65"/>
                    <a:pt x="169" y="64"/>
                    <a:pt x="168" y="64"/>
                  </a:cubicBezTo>
                  <a:cubicBezTo>
                    <a:pt x="168" y="64"/>
                    <a:pt x="167" y="63"/>
                    <a:pt x="167" y="63"/>
                  </a:cubicBezTo>
                  <a:cubicBezTo>
                    <a:pt x="168" y="62"/>
                    <a:pt x="168" y="63"/>
                    <a:pt x="167" y="62"/>
                  </a:cubicBezTo>
                  <a:cubicBezTo>
                    <a:pt x="167" y="62"/>
                    <a:pt x="166" y="61"/>
                    <a:pt x="166" y="61"/>
                  </a:cubicBezTo>
                  <a:cubicBezTo>
                    <a:pt x="166" y="60"/>
                    <a:pt x="164" y="60"/>
                    <a:pt x="164" y="60"/>
                  </a:cubicBezTo>
                  <a:cubicBezTo>
                    <a:pt x="163" y="60"/>
                    <a:pt x="162" y="59"/>
                    <a:pt x="161" y="60"/>
                  </a:cubicBezTo>
                  <a:cubicBezTo>
                    <a:pt x="160" y="60"/>
                    <a:pt x="160" y="61"/>
                    <a:pt x="160" y="59"/>
                  </a:cubicBezTo>
                  <a:cubicBezTo>
                    <a:pt x="159" y="58"/>
                    <a:pt x="158" y="59"/>
                    <a:pt x="158" y="59"/>
                  </a:cubicBezTo>
                  <a:cubicBezTo>
                    <a:pt x="157" y="59"/>
                    <a:pt x="159" y="60"/>
                    <a:pt x="159" y="60"/>
                  </a:cubicBezTo>
                  <a:cubicBezTo>
                    <a:pt x="159" y="60"/>
                    <a:pt x="158" y="60"/>
                    <a:pt x="159" y="61"/>
                  </a:cubicBezTo>
                  <a:cubicBezTo>
                    <a:pt x="159" y="61"/>
                    <a:pt x="160" y="61"/>
                    <a:pt x="159" y="61"/>
                  </a:cubicBezTo>
                  <a:cubicBezTo>
                    <a:pt x="160" y="61"/>
                    <a:pt x="161" y="61"/>
                    <a:pt x="162" y="62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163" y="62"/>
                    <a:pt x="162" y="63"/>
                    <a:pt x="162" y="64"/>
                  </a:cubicBezTo>
                  <a:cubicBezTo>
                    <a:pt x="162" y="64"/>
                    <a:pt x="164" y="64"/>
                    <a:pt x="164" y="64"/>
                  </a:cubicBezTo>
                  <a:cubicBezTo>
                    <a:pt x="163" y="65"/>
                    <a:pt x="166" y="64"/>
                    <a:pt x="166" y="63"/>
                  </a:cubicBezTo>
                  <a:cubicBezTo>
                    <a:pt x="167" y="63"/>
                    <a:pt x="167" y="64"/>
                    <a:pt x="167" y="65"/>
                  </a:cubicBezTo>
                  <a:cubicBezTo>
                    <a:pt x="168" y="65"/>
                    <a:pt x="169" y="65"/>
                    <a:pt x="169" y="65"/>
                  </a:cubicBezTo>
                  <a:cubicBezTo>
                    <a:pt x="169" y="65"/>
                    <a:pt x="169" y="65"/>
                    <a:pt x="169" y="65"/>
                  </a:cubicBezTo>
                  <a:close/>
                  <a:moveTo>
                    <a:pt x="80" y="21"/>
                  </a:moveTo>
                  <a:cubicBezTo>
                    <a:pt x="80" y="21"/>
                    <a:pt x="80" y="21"/>
                    <a:pt x="80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19"/>
                    <a:pt x="79" y="20"/>
                    <a:pt x="79" y="19"/>
                  </a:cubicBezTo>
                  <a:cubicBezTo>
                    <a:pt x="79" y="19"/>
                    <a:pt x="80" y="19"/>
                    <a:pt x="80" y="19"/>
                  </a:cubicBezTo>
                  <a:cubicBezTo>
                    <a:pt x="79" y="18"/>
                    <a:pt x="78" y="19"/>
                    <a:pt x="78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8" y="19"/>
                    <a:pt x="78" y="19"/>
                    <a:pt x="78" y="20"/>
                  </a:cubicBezTo>
                  <a:cubicBezTo>
                    <a:pt x="78" y="20"/>
                    <a:pt x="78" y="21"/>
                    <a:pt x="78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1"/>
                    <a:pt x="80" y="22"/>
                    <a:pt x="79" y="22"/>
                  </a:cubicBezTo>
                  <a:cubicBezTo>
                    <a:pt x="78" y="22"/>
                    <a:pt x="79" y="23"/>
                    <a:pt x="78" y="23"/>
                  </a:cubicBezTo>
                  <a:cubicBezTo>
                    <a:pt x="78" y="23"/>
                    <a:pt x="78" y="23"/>
                    <a:pt x="79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5"/>
                    <a:pt x="82" y="24"/>
                    <a:pt x="81" y="24"/>
                  </a:cubicBezTo>
                  <a:cubicBezTo>
                    <a:pt x="82" y="23"/>
                    <a:pt x="81" y="22"/>
                    <a:pt x="80" y="21"/>
                  </a:cubicBezTo>
                  <a:close/>
                  <a:moveTo>
                    <a:pt x="158" y="34"/>
                  </a:moveTo>
                  <a:cubicBezTo>
                    <a:pt x="158" y="34"/>
                    <a:pt x="157" y="32"/>
                    <a:pt x="157" y="32"/>
                  </a:cubicBezTo>
                  <a:cubicBezTo>
                    <a:pt x="157" y="31"/>
                    <a:pt x="156" y="31"/>
                    <a:pt x="156" y="30"/>
                  </a:cubicBezTo>
                  <a:cubicBezTo>
                    <a:pt x="156" y="30"/>
                    <a:pt x="156" y="30"/>
                    <a:pt x="157" y="31"/>
                  </a:cubicBezTo>
                  <a:cubicBezTo>
                    <a:pt x="157" y="30"/>
                    <a:pt x="157" y="30"/>
                    <a:pt x="158" y="30"/>
                  </a:cubicBezTo>
                  <a:cubicBezTo>
                    <a:pt x="158" y="30"/>
                    <a:pt x="158" y="29"/>
                    <a:pt x="158" y="29"/>
                  </a:cubicBezTo>
                  <a:cubicBezTo>
                    <a:pt x="158" y="29"/>
                    <a:pt x="157" y="30"/>
                    <a:pt x="157" y="29"/>
                  </a:cubicBezTo>
                  <a:cubicBezTo>
                    <a:pt x="157" y="30"/>
                    <a:pt x="155" y="28"/>
                    <a:pt x="155" y="28"/>
                  </a:cubicBezTo>
                  <a:cubicBezTo>
                    <a:pt x="155" y="28"/>
                    <a:pt x="155" y="30"/>
                    <a:pt x="155" y="30"/>
                  </a:cubicBezTo>
                  <a:cubicBezTo>
                    <a:pt x="156" y="31"/>
                    <a:pt x="155" y="31"/>
                    <a:pt x="156" y="31"/>
                  </a:cubicBezTo>
                  <a:cubicBezTo>
                    <a:pt x="155" y="31"/>
                    <a:pt x="157" y="33"/>
                    <a:pt x="156" y="34"/>
                  </a:cubicBezTo>
                  <a:cubicBezTo>
                    <a:pt x="156" y="34"/>
                    <a:pt x="156" y="34"/>
                    <a:pt x="156" y="34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5" y="34"/>
                    <a:pt x="156" y="35"/>
                    <a:pt x="154" y="35"/>
                  </a:cubicBezTo>
                  <a:cubicBezTo>
                    <a:pt x="154" y="35"/>
                    <a:pt x="153" y="36"/>
                    <a:pt x="153" y="36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6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5" y="36"/>
                  </a:cubicBezTo>
                  <a:cubicBezTo>
                    <a:pt x="155" y="37"/>
                    <a:pt x="155" y="36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4"/>
                    <a:pt x="158" y="36"/>
                    <a:pt x="158" y="34"/>
                  </a:cubicBezTo>
                  <a:close/>
                  <a:moveTo>
                    <a:pt x="175" y="87"/>
                  </a:moveTo>
                  <a:cubicBezTo>
                    <a:pt x="174" y="88"/>
                    <a:pt x="173" y="88"/>
                    <a:pt x="172" y="89"/>
                  </a:cubicBezTo>
                  <a:cubicBezTo>
                    <a:pt x="171" y="89"/>
                    <a:pt x="170" y="91"/>
                    <a:pt x="172" y="90"/>
                  </a:cubicBezTo>
                  <a:cubicBezTo>
                    <a:pt x="173" y="90"/>
                    <a:pt x="174" y="89"/>
                    <a:pt x="174" y="89"/>
                  </a:cubicBezTo>
                  <a:cubicBezTo>
                    <a:pt x="176" y="86"/>
                    <a:pt x="175" y="89"/>
                    <a:pt x="175" y="89"/>
                  </a:cubicBezTo>
                  <a:cubicBezTo>
                    <a:pt x="175" y="88"/>
                    <a:pt x="176" y="88"/>
                    <a:pt x="177" y="87"/>
                  </a:cubicBezTo>
                  <a:cubicBezTo>
                    <a:pt x="176" y="86"/>
                    <a:pt x="175" y="86"/>
                    <a:pt x="175" y="87"/>
                  </a:cubicBezTo>
                  <a:close/>
                  <a:moveTo>
                    <a:pt x="67" y="17"/>
                  </a:moveTo>
                  <a:cubicBezTo>
                    <a:pt x="66" y="16"/>
                    <a:pt x="66" y="16"/>
                    <a:pt x="65" y="17"/>
                  </a:cubicBezTo>
                  <a:cubicBezTo>
                    <a:pt x="64" y="17"/>
                    <a:pt x="63" y="16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8"/>
                    <a:pt x="63" y="18"/>
                  </a:cubicBezTo>
                  <a:cubicBezTo>
                    <a:pt x="64" y="18"/>
                    <a:pt x="63" y="17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5" y="19"/>
                    <a:pt x="67" y="18"/>
                    <a:pt x="67" y="18"/>
                  </a:cubicBezTo>
                  <a:cubicBezTo>
                    <a:pt x="67" y="18"/>
                    <a:pt x="67" y="17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lose/>
                  <a:moveTo>
                    <a:pt x="179" y="83"/>
                  </a:moveTo>
                  <a:cubicBezTo>
                    <a:pt x="179" y="83"/>
                    <a:pt x="179" y="83"/>
                    <a:pt x="179" y="83"/>
                  </a:cubicBezTo>
                  <a:close/>
                  <a:moveTo>
                    <a:pt x="179" y="83"/>
                  </a:moveTo>
                  <a:cubicBezTo>
                    <a:pt x="179" y="83"/>
                    <a:pt x="179" y="83"/>
                    <a:pt x="179" y="83"/>
                  </a:cubicBezTo>
                  <a:cubicBezTo>
                    <a:pt x="178" y="83"/>
                    <a:pt x="178" y="83"/>
                    <a:pt x="179" y="83"/>
                  </a:cubicBezTo>
                  <a:close/>
                  <a:moveTo>
                    <a:pt x="179" y="84"/>
                  </a:moveTo>
                  <a:cubicBezTo>
                    <a:pt x="179" y="84"/>
                    <a:pt x="179" y="84"/>
                    <a:pt x="179" y="84"/>
                  </a:cubicBezTo>
                  <a:cubicBezTo>
                    <a:pt x="179" y="85"/>
                    <a:pt x="179" y="84"/>
                    <a:pt x="179" y="83"/>
                  </a:cubicBezTo>
                  <a:cubicBezTo>
                    <a:pt x="178" y="83"/>
                    <a:pt x="178" y="83"/>
                    <a:pt x="178" y="84"/>
                  </a:cubicBezTo>
                  <a:cubicBezTo>
                    <a:pt x="178" y="83"/>
                    <a:pt x="179" y="82"/>
                    <a:pt x="178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9" y="84"/>
                    <a:pt x="178" y="85"/>
                    <a:pt x="177" y="85"/>
                  </a:cubicBezTo>
                  <a:cubicBezTo>
                    <a:pt x="177" y="86"/>
                    <a:pt x="177" y="86"/>
                    <a:pt x="177" y="86"/>
                  </a:cubicBezTo>
                  <a:cubicBezTo>
                    <a:pt x="177" y="87"/>
                    <a:pt x="177" y="87"/>
                    <a:pt x="177" y="87"/>
                  </a:cubicBezTo>
                  <a:cubicBezTo>
                    <a:pt x="178" y="88"/>
                    <a:pt x="179" y="86"/>
                    <a:pt x="179" y="86"/>
                  </a:cubicBezTo>
                  <a:cubicBezTo>
                    <a:pt x="179" y="85"/>
                    <a:pt x="180" y="85"/>
                    <a:pt x="180" y="84"/>
                  </a:cubicBezTo>
                  <a:cubicBezTo>
                    <a:pt x="180" y="84"/>
                    <a:pt x="180" y="84"/>
                    <a:pt x="179" y="84"/>
                  </a:cubicBezTo>
                  <a:close/>
                  <a:moveTo>
                    <a:pt x="148" y="64"/>
                  </a:moveTo>
                  <a:cubicBezTo>
                    <a:pt x="149" y="64"/>
                    <a:pt x="148" y="63"/>
                    <a:pt x="147" y="63"/>
                  </a:cubicBezTo>
                  <a:cubicBezTo>
                    <a:pt x="147" y="63"/>
                    <a:pt x="148" y="63"/>
                    <a:pt x="148" y="63"/>
                  </a:cubicBezTo>
                  <a:cubicBezTo>
                    <a:pt x="147" y="63"/>
                    <a:pt x="142" y="62"/>
                    <a:pt x="143" y="63"/>
                  </a:cubicBezTo>
                  <a:cubicBezTo>
                    <a:pt x="143" y="63"/>
                    <a:pt x="144" y="63"/>
                    <a:pt x="145" y="64"/>
                  </a:cubicBezTo>
                  <a:cubicBezTo>
                    <a:pt x="146" y="64"/>
                    <a:pt x="148" y="64"/>
                    <a:pt x="148" y="64"/>
                  </a:cubicBezTo>
                  <a:close/>
                  <a:moveTo>
                    <a:pt x="37" y="44"/>
                  </a:moveTo>
                  <a:cubicBezTo>
                    <a:pt x="36" y="44"/>
                    <a:pt x="34" y="43"/>
                    <a:pt x="34" y="43"/>
                  </a:cubicBezTo>
                  <a:cubicBezTo>
                    <a:pt x="33" y="42"/>
                    <a:pt x="31" y="43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3"/>
                    <a:pt x="32" y="43"/>
                    <a:pt x="32" y="43"/>
                  </a:cubicBezTo>
                  <a:cubicBezTo>
                    <a:pt x="32" y="43"/>
                    <a:pt x="33" y="43"/>
                    <a:pt x="34" y="44"/>
                  </a:cubicBezTo>
                  <a:cubicBezTo>
                    <a:pt x="34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6" y="45"/>
                  </a:cubicBezTo>
                  <a:cubicBezTo>
                    <a:pt x="36" y="45"/>
                    <a:pt x="36" y="45"/>
                    <a:pt x="37" y="44"/>
                  </a:cubicBezTo>
                  <a:close/>
                  <a:moveTo>
                    <a:pt x="36" y="45"/>
                  </a:moveTo>
                  <a:cubicBezTo>
                    <a:pt x="36" y="45"/>
                    <a:pt x="36" y="45"/>
                    <a:pt x="36" y="45"/>
                  </a:cubicBezTo>
                  <a:close/>
                  <a:moveTo>
                    <a:pt x="76" y="22"/>
                  </a:moveTo>
                  <a:cubicBezTo>
                    <a:pt x="76" y="22"/>
                    <a:pt x="75" y="23"/>
                    <a:pt x="76" y="24"/>
                  </a:cubicBezTo>
                  <a:cubicBezTo>
                    <a:pt x="77" y="23"/>
                    <a:pt x="78" y="23"/>
                    <a:pt x="78" y="22"/>
                  </a:cubicBezTo>
                  <a:cubicBezTo>
                    <a:pt x="78" y="21"/>
                    <a:pt x="76" y="21"/>
                    <a:pt x="76" y="22"/>
                  </a:cubicBezTo>
                  <a:close/>
                  <a:moveTo>
                    <a:pt x="154" y="51"/>
                  </a:moveTo>
                  <a:cubicBezTo>
                    <a:pt x="155" y="53"/>
                    <a:pt x="152" y="52"/>
                    <a:pt x="152" y="53"/>
                  </a:cubicBezTo>
                  <a:cubicBezTo>
                    <a:pt x="153" y="54"/>
                    <a:pt x="154" y="52"/>
                    <a:pt x="154" y="54"/>
                  </a:cubicBezTo>
                  <a:cubicBezTo>
                    <a:pt x="154" y="54"/>
                    <a:pt x="155" y="54"/>
                    <a:pt x="155" y="54"/>
                  </a:cubicBezTo>
                  <a:cubicBezTo>
                    <a:pt x="155" y="54"/>
                    <a:pt x="155" y="53"/>
                    <a:pt x="155" y="53"/>
                  </a:cubicBezTo>
                  <a:cubicBezTo>
                    <a:pt x="155" y="53"/>
                    <a:pt x="155" y="54"/>
                    <a:pt x="155" y="54"/>
                  </a:cubicBezTo>
                  <a:cubicBezTo>
                    <a:pt x="155" y="54"/>
                    <a:pt x="155" y="53"/>
                    <a:pt x="155" y="53"/>
                  </a:cubicBezTo>
                  <a:cubicBezTo>
                    <a:pt x="155" y="53"/>
                    <a:pt x="154" y="51"/>
                    <a:pt x="154" y="51"/>
                  </a:cubicBezTo>
                  <a:close/>
                  <a:moveTo>
                    <a:pt x="153" y="50"/>
                  </a:moveTo>
                  <a:cubicBezTo>
                    <a:pt x="153" y="50"/>
                    <a:pt x="153" y="50"/>
                    <a:pt x="153" y="50"/>
                  </a:cubicBezTo>
                  <a:cubicBezTo>
                    <a:pt x="153" y="50"/>
                    <a:pt x="153" y="50"/>
                    <a:pt x="153" y="50"/>
                  </a:cubicBezTo>
                  <a:cubicBezTo>
                    <a:pt x="154" y="50"/>
                    <a:pt x="153" y="48"/>
                    <a:pt x="153" y="49"/>
                  </a:cubicBezTo>
                  <a:cubicBezTo>
                    <a:pt x="153" y="48"/>
                    <a:pt x="152" y="48"/>
                    <a:pt x="152" y="49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9"/>
                    <a:pt x="153" y="50"/>
                    <a:pt x="153" y="50"/>
                  </a:cubicBezTo>
                  <a:close/>
                  <a:moveTo>
                    <a:pt x="151" y="46"/>
                  </a:moveTo>
                  <a:cubicBezTo>
                    <a:pt x="151" y="46"/>
                    <a:pt x="151" y="46"/>
                    <a:pt x="151" y="46"/>
                  </a:cubicBezTo>
                  <a:cubicBezTo>
                    <a:pt x="150" y="46"/>
                    <a:pt x="151" y="49"/>
                    <a:pt x="152" y="49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5"/>
                    <a:pt x="151" y="46"/>
                  </a:cubicBezTo>
                  <a:cubicBezTo>
                    <a:pt x="151" y="45"/>
                    <a:pt x="151" y="45"/>
                    <a:pt x="151" y="46"/>
                  </a:cubicBezTo>
                  <a:close/>
                  <a:moveTo>
                    <a:pt x="152" y="49"/>
                  </a:moveTo>
                  <a:cubicBezTo>
                    <a:pt x="152" y="49"/>
                    <a:pt x="152" y="49"/>
                    <a:pt x="152" y="49"/>
                  </a:cubicBezTo>
                  <a:cubicBezTo>
                    <a:pt x="152" y="49"/>
                    <a:pt x="152" y="49"/>
                    <a:pt x="152" y="49"/>
                  </a:cubicBezTo>
                  <a:close/>
                  <a:moveTo>
                    <a:pt x="152" y="49"/>
                  </a:moveTo>
                  <a:cubicBezTo>
                    <a:pt x="152" y="48"/>
                    <a:pt x="152" y="48"/>
                    <a:pt x="152" y="49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9"/>
                    <a:pt x="152" y="49"/>
                    <a:pt x="152" y="49"/>
                  </a:cubicBezTo>
                  <a:close/>
                  <a:moveTo>
                    <a:pt x="151" y="47"/>
                  </a:moveTo>
                  <a:cubicBezTo>
                    <a:pt x="151" y="47"/>
                    <a:pt x="151" y="47"/>
                    <a:pt x="151" y="47"/>
                  </a:cubicBezTo>
                  <a:close/>
                  <a:moveTo>
                    <a:pt x="129" y="53"/>
                  </a:moveTo>
                  <a:cubicBezTo>
                    <a:pt x="129" y="53"/>
                    <a:pt x="129" y="53"/>
                    <a:pt x="129" y="53"/>
                  </a:cubicBezTo>
                  <a:close/>
                  <a:moveTo>
                    <a:pt x="127" y="51"/>
                  </a:moveTo>
                  <a:cubicBezTo>
                    <a:pt x="127" y="52"/>
                    <a:pt x="127" y="54"/>
                    <a:pt x="128" y="54"/>
                  </a:cubicBezTo>
                  <a:cubicBezTo>
                    <a:pt x="128" y="54"/>
                    <a:pt x="129" y="53"/>
                    <a:pt x="129" y="53"/>
                  </a:cubicBezTo>
                  <a:cubicBezTo>
                    <a:pt x="128" y="52"/>
                    <a:pt x="128" y="51"/>
                    <a:pt x="127" y="51"/>
                  </a:cubicBezTo>
                  <a:close/>
                  <a:moveTo>
                    <a:pt x="40" y="45"/>
                  </a:moveTo>
                  <a:cubicBezTo>
                    <a:pt x="39" y="45"/>
                    <a:pt x="38" y="45"/>
                    <a:pt x="37" y="45"/>
                  </a:cubicBezTo>
                  <a:cubicBezTo>
                    <a:pt x="37" y="45"/>
                    <a:pt x="38" y="45"/>
                    <a:pt x="37" y="45"/>
                  </a:cubicBezTo>
                  <a:cubicBezTo>
                    <a:pt x="37" y="46"/>
                    <a:pt x="36" y="45"/>
                    <a:pt x="36" y="46"/>
                  </a:cubicBezTo>
                  <a:cubicBezTo>
                    <a:pt x="36" y="46"/>
                    <a:pt x="38" y="46"/>
                    <a:pt x="38" y="46"/>
                  </a:cubicBezTo>
                  <a:cubicBezTo>
                    <a:pt x="38" y="46"/>
                    <a:pt x="40" y="46"/>
                    <a:pt x="40" y="45"/>
                  </a:cubicBezTo>
                  <a:close/>
                  <a:moveTo>
                    <a:pt x="155" y="57"/>
                  </a:moveTo>
                  <a:cubicBezTo>
                    <a:pt x="155" y="57"/>
                    <a:pt x="152" y="57"/>
                    <a:pt x="152" y="57"/>
                  </a:cubicBezTo>
                  <a:cubicBezTo>
                    <a:pt x="152" y="57"/>
                    <a:pt x="151" y="57"/>
                    <a:pt x="151" y="58"/>
                  </a:cubicBezTo>
                  <a:cubicBezTo>
                    <a:pt x="151" y="59"/>
                    <a:pt x="151" y="59"/>
                    <a:pt x="151" y="60"/>
                  </a:cubicBezTo>
                  <a:cubicBezTo>
                    <a:pt x="151" y="60"/>
                    <a:pt x="151" y="62"/>
                    <a:pt x="151" y="62"/>
                  </a:cubicBezTo>
                  <a:cubicBezTo>
                    <a:pt x="152" y="62"/>
                    <a:pt x="151" y="61"/>
                    <a:pt x="152" y="60"/>
                  </a:cubicBezTo>
                  <a:cubicBezTo>
                    <a:pt x="152" y="60"/>
                    <a:pt x="153" y="62"/>
                    <a:pt x="153" y="62"/>
                  </a:cubicBezTo>
                  <a:cubicBezTo>
                    <a:pt x="153" y="62"/>
                    <a:pt x="153" y="60"/>
                    <a:pt x="153" y="60"/>
                  </a:cubicBezTo>
                  <a:cubicBezTo>
                    <a:pt x="153" y="59"/>
                    <a:pt x="152" y="59"/>
                    <a:pt x="153" y="59"/>
                  </a:cubicBezTo>
                  <a:cubicBezTo>
                    <a:pt x="154" y="59"/>
                    <a:pt x="153" y="59"/>
                    <a:pt x="153" y="59"/>
                  </a:cubicBezTo>
                  <a:cubicBezTo>
                    <a:pt x="153" y="58"/>
                    <a:pt x="152" y="59"/>
                    <a:pt x="152" y="59"/>
                  </a:cubicBezTo>
                  <a:cubicBezTo>
                    <a:pt x="151" y="58"/>
                    <a:pt x="152" y="57"/>
                    <a:pt x="153" y="58"/>
                  </a:cubicBezTo>
                  <a:cubicBezTo>
                    <a:pt x="154" y="58"/>
                    <a:pt x="155" y="57"/>
                    <a:pt x="155" y="57"/>
                  </a:cubicBezTo>
                  <a:close/>
                  <a:moveTo>
                    <a:pt x="150" y="43"/>
                  </a:moveTo>
                  <a:cubicBezTo>
                    <a:pt x="150" y="43"/>
                    <a:pt x="150" y="43"/>
                    <a:pt x="150" y="43"/>
                  </a:cubicBezTo>
                  <a:cubicBezTo>
                    <a:pt x="150" y="43"/>
                    <a:pt x="150" y="43"/>
                    <a:pt x="151" y="43"/>
                  </a:cubicBezTo>
                  <a:cubicBezTo>
                    <a:pt x="151" y="43"/>
                    <a:pt x="151" y="41"/>
                    <a:pt x="151" y="41"/>
                  </a:cubicBezTo>
                  <a:cubicBezTo>
                    <a:pt x="150" y="41"/>
                    <a:pt x="150" y="42"/>
                    <a:pt x="150" y="43"/>
                  </a:cubicBezTo>
                  <a:close/>
                  <a:moveTo>
                    <a:pt x="145" y="45"/>
                  </a:moveTo>
                  <a:cubicBezTo>
                    <a:pt x="145" y="45"/>
                    <a:pt x="145" y="45"/>
                    <a:pt x="145" y="45"/>
                  </a:cubicBezTo>
                  <a:close/>
                  <a:moveTo>
                    <a:pt x="144" y="45"/>
                  </a:moveTo>
                  <a:cubicBezTo>
                    <a:pt x="144" y="46"/>
                    <a:pt x="144" y="46"/>
                    <a:pt x="145" y="45"/>
                  </a:cubicBezTo>
                  <a:cubicBezTo>
                    <a:pt x="146" y="44"/>
                    <a:pt x="144" y="44"/>
                    <a:pt x="144" y="45"/>
                  </a:cubicBezTo>
                  <a:close/>
                  <a:moveTo>
                    <a:pt x="170" y="62"/>
                  </a:moveTo>
                  <a:cubicBezTo>
                    <a:pt x="171" y="62"/>
                    <a:pt x="171" y="61"/>
                    <a:pt x="171" y="61"/>
                  </a:cubicBezTo>
                  <a:cubicBezTo>
                    <a:pt x="171" y="62"/>
                    <a:pt x="171" y="61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1" y="61"/>
                    <a:pt x="171" y="61"/>
                  </a:cubicBezTo>
                  <a:cubicBezTo>
                    <a:pt x="171" y="61"/>
                    <a:pt x="169" y="62"/>
                    <a:pt x="168" y="62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69" y="64"/>
                    <a:pt x="168" y="62"/>
                    <a:pt x="168" y="62"/>
                  </a:cubicBezTo>
                  <a:cubicBezTo>
                    <a:pt x="168" y="62"/>
                    <a:pt x="168" y="62"/>
                    <a:pt x="169" y="62"/>
                  </a:cubicBezTo>
                  <a:cubicBezTo>
                    <a:pt x="169" y="62"/>
                    <a:pt x="170" y="62"/>
                    <a:pt x="170" y="62"/>
                  </a:cubicBezTo>
                  <a:cubicBezTo>
                    <a:pt x="170" y="62"/>
                    <a:pt x="171" y="62"/>
                    <a:pt x="170" y="62"/>
                  </a:cubicBezTo>
                  <a:close/>
                  <a:moveTo>
                    <a:pt x="154" y="50"/>
                  </a:moveTo>
                  <a:cubicBezTo>
                    <a:pt x="154" y="50"/>
                    <a:pt x="154" y="50"/>
                    <a:pt x="154" y="50"/>
                  </a:cubicBezTo>
                  <a:close/>
                  <a:moveTo>
                    <a:pt x="154" y="50"/>
                  </a:moveTo>
                  <a:cubicBezTo>
                    <a:pt x="154" y="50"/>
                    <a:pt x="154" y="50"/>
                    <a:pt x="154" y="50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4" y="51"/>
                    <a:pt x="154" y="51"/>
                    <a:pt x="154" y="51"/>
                  </a:cubicBezTo>
                  <a:cubicBezTo>
                    <a:pt x="154" y="51"/>
                    <a:pt x="155" y="50"/>
                    <a:pt x="154" y="50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4" y="50"/>
                    <a:pt x="154" y="50"/>
                    <a:pt x="154" y="50"/>
                  </a:cubicBezTo>
                  <a:close/>
                  <a:moveTo>
                    <a:pt x="156" y="61"/>
                  </a:moveTo>
                  <a:cubicBezTo>
                    <a:pt x="156" y="61"/>
                    <a:pt x="156" y="61"/>
                    <a:pt x="156" y="61"/>
                  </a:cubicBezTo>
                  <a:cubicBezTo>
                    <a:pt x="156" y="61"/>
                    <a:pt x="156" y="61"/>
                    <a:pt x="156" y="61"/>
                  </a:cubicBezTo>
                  <a:close/>
                  <a:moveTo>
                    <a:pt x="157" y="60"/>
                  </a:moveTo>
                  <a:cubicBezTo>
                    <a:pt x="157" y="60"/>
                    <a:pt x="157" y="60"/>
                    <a:pt x="157" y="60"/>
                  </a:cubicBezTo>
                  <a:cubicBezTo>
                    <a:pt x="157" y="59"/>
                    <a:pt x="156" y="60"/>
                    <a:pt x="156" y="61"/>
                  </a:cubicBezTo>
                  <a:cubicBezTo>
                    <a:pt x="156" y="60"/>
                    <a:pt x="158" y="61"/>
                    <a:pt x="158" y="61"/>
                  </a:cubicBezTo>
                  <a:cubicBezTo>
                    <a:pt x="158" y="60"/>
                    <a:pt x="158" y="60"/>
                    <a:pt x="157" y="60"/>
                  </a:cubicBezTo>
                  <a:close/>
                  <a:moveTo>
                    <a:pt x="150" y="64"/>
                  </a:moveTo>
                  <a:cubicBezTo>
                    <a:pt x="151" y="64"/>
                    <a:pt x="150" y="64"/>
                    <a:pt x="151" y="64"/>
                  </a:cubicBezTo>
                  <a:cubicBezTo>
                    <a:pt x="150" y="64"/>
                    <a:pt x="148" y="64"/>
                    <a:pt x="149" y="64"/>
                  </a:cubicBezTo>
                  <a:cubicBezTo>
                    <a:pt x="149" y="64"/>
                    <a:pt x="150" y="64"/>
                    <a:pt x="150" y="64"/>
                  </a:cubicBezTo>
                  <a:close/>
                  <a:moveTo>
                    <a:pt x="156" y="64"/>
                  </a:moveTo>
                  <a:cubicBezTo>
                    <a:pt x="156" y="64"/>
                    <a:pt x="152" y="64"/>
                    <a:pt x="153" y="65"/>
                  </a:cubicBezTo>
                  <a:cubicBezTo>
                    <a:pt x="153" y="65"/>
                    <a:pt x="156" y="64"/>
                    <a:pt x="156" y="64"/>
                  </a:cubicBezTo>
                  <a:close/>
                  <a:moveTo>
                    <a:pt x="152" y="50"/>
                  </a:moveTo>
                  <a:cubicBezTo>
                    <a:pt x="152" y="50"/>
                    <a:pt x="152" y="51"/>
                    <a:pt x="152" y="51"/>
                  </a:cubicBezTo>
                  <a:cubicBezTo>
                    <a:pt x="153" y="51"/>
                    <a:pt x="152" y="51"/>
                    <a:pt x="153" y="51"/>
                  </a:cubicBezTo>
                  <a:cubicBezTo>
                    <a:pt x="153" y="52"/>
                    <a:pt x="152" y="52"/>
                    <a:pt x="153" y="52"/>
                  </a:cubicBezTo>
                  <a:cubicBezTo>
                    <a:pt x="153" y="52"/>
                    <a:pt x="154" y="51"/>
                    <a:pt x="153" y="50"/>
                  </a:cubicBezTo>
                  <a:cubicBezTo>
                    <a:pt x="153" y="51"/>
                    <a:pt x="152" y="50"/>
                    <a:pt x="152" y="50"/>
                  </a:cubicBezTo>
                  <a:close/>
                  <a:moveTo>
                    <a:pt x="154" y="64"/>
                  </a:moveTo>
                  <a:cubicBezTo>
                    <a:pt x="154" y="64"/>
                    <a:pt x="152" y="64"/>
                    <a:pt x="152" y="64"/>
                  </a:cubicBezTo>
                  <a:cubicBezTo>
                    <a:pt x="152" y="64"/>
                    <a:pt x="151" y="63"/>
                    <a:pt x="151" y="64"/>
                  </a:cubicBezTo>
                  <a:cubicBezTo>
                    <a:pt x="151" y="64"/>
                    <a:pt x="152" y="64"/>
                    <a:pt x="152" y="64"/>
                  </a:cubicBezTo>
                  <a:cubicBezTo>
                    <a:pt x="153" y="64"/>
                    <a:pt x="154" y="64"/>
                    <a:pt x="154" y="64"/>
                  </a:cubicBezTo>
                  <a:close/>
                  <a:moveTo>
                    <a:pt x="152" y="64"/>
                  </a:moveTo>
                  <a:cubicBezTo>
                    <a:pt x="152" y="64"/>
                    <a:pt x="152" y="64"/>
                    <a:pt x="152" y="64"/>
                  </a:cubicBezTo>
                  <a:close/>
                  <a:moveTo>
                    <a:pt x="151" y="50"/>
                  </a:moveTo>
                  <a:cubicBezTo>
                    <a:pt x="151" y="51"/>
                    <a:pt x="150" y="52"/>
                    <a:pt x="150" y="52"/>
                  </a:cubicBezTo>
                  <a:cubicBezTo>
                    <a:pt x="150" y="53"/>
                    <a:pt x="151" y="51"/>
                    <a:pt x="151" y="50"/>
                  </a:cubicBezTo>
                  <a:close/>
                  <a:moveTo>
                    <a:pt x="151" y="50"/>
                  </a:moveTo>
                  <a:cubicBezTo>
                    <a:pt x="151" y="50"/>
                    <a:pt x="151" y="50"/>
                    <a:pt x="151" y="50"/>
                  </a:cubicBezTo>
                  <a:cubicBezTo>
                    <a:pt x="151" y="50"/>
                    <a:pt x="151" y="50"/>
                    <a:pt x="151" y="50"/>
                  </a:cubicBezTo>
                  <a:close/>
                  <a:moveTo>
                    <a:pt x="34" y="46"/>
                  </a:moveTo>
                  <a:cubicBezTo>
                    <a:pt x="34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5"/>
                    <a:pt x="34" y="46"/>
                  </a:cubicBezTo>
                  <a:close/>
                  <a:moveTo>
                    <a:pt x="151" y="49"/>
                  </a:moveTo>
                  <a:cubicBezTo>
                    <a:pt x="151" y="49"/>
                    <a:pt x="151" y="50"/>
                    <a:pt x="152" y="50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2" y="49"/>
                    <a:pt x="151" y="49"/>
                    <a:pt x="151" y="49"/>
                  </a:cubicBezTo>
                  <a:close/>
                  <a:moveTo>
                    <a:pt x="151" y="65"/>
                  </a:moveTo>
                  <a:cubicBezTo>
                    <a:pt x="151" y="65"/>
                    <a:pt x="151" y="65"/>
                    <a:pt x="152" y="65"/>
                  </a:cubicBezTo>
                  <a:cubicBezTo>
                    <a:pt x="151" y="65"/>
                    <a:pt x="150" y="64"/>
                    <a:pt x="151" y="65"/>
                  </a:cubicBezTo>
                  <a:close/>
                  <a:moveTo>
                    <a:pt x="41" y="46"/>
                  </a:moveTo>
                  <a:cubicBezTo>
                    <a:pt x="41" y="45"/>
                    <a:pt x="41" y="45"/>
                    <a:pt x="41" y="46"/>
                  </a:cubicBezTo>
                  <a:cubicBezTo>
                    <a:pt x="40" y="46"/>
                    <a:pt x="40" y="46"/>
                    <a:pt x="41" y="46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41" y="46"/>
                  </a:moveTo>
                  <a:cubicBezTo>
                    <a:pt x="40" y="46"/>
                    <a:pt x="41" y="46"/>
                    <a:pt x="41" y="46"/>
                  </a:cubicBezTo>
                  <a:close/>
                  <a:moveTo>
                    <a:pt x="156" y="60"/>
                  </a:moveTo>
                  <a:cubicBezTo>
                    <a:pt x="154" y="61"/>
                    <a:pt x="156" y="61"/>
                    <a:pt x="156" y="60"/>
                  </a:cubicBezTo>
                  <a:close/>
                  <a:moveTo>
                    <a:pt x="158" y="66"/>
                  </a:moveTo>
                  <a:cubicBezTo>
                    <a:pt x="157" y="66"/>
                    <a:pt x="157" y="66"/>
                    <a:pt x="157" y="66"/>
                  </a:cubicBezTo>
                  <a:cubicBezTo>
                    <a:pt x="157" y="66"/>
                    <a:pt x="158" y="66"/>
                    <a:pt x="158" y="66"/>
                  </a:cubicBezTo>
                  <a:close/>
                  <a:moveTo>
                    <a:pt x="169" y="64"/>
                  </a:moveTo>
                  <a:cubicBezTo>
                    <a:pt x="169" y="64"/>
                    <a:pt x="169" y="64"/>
                    <a:pt x="169" y="64"/>
                  </a:cubicBezTo>
                  <a:cubicBezTo>
                    <a:pt x="169" y="64"/>
                    <a:pt x="169" y="64"/>
                    <a:pt x="169" y="64"/>
                  </a:cubicBezTo>
                  <a:cubicBezTo>
                    <a:pt x="169" y="64"/>
                    <a:pt x="170" y="65"/>
                    <a:pt x="170" y="65"/>
                  </a:cubicBezTo>
                  <a:cubicBezTo>
                    <a:pt x="170" y="65"/>
                    <a:pt x="170" y="65"/>
                    <a:pt x="169" y="64"/>
                  </a:cubicBezTo>
                  <a:close/>
                  <a:moveTo>
                    <a:pt x="138" y="57"/>
                  </a:moveTo>
                  <a:cubicBezTo>
                    <a:pt x="138" y="57"/>
                    <a:pt x="138" y="57"/>
                    <a:pt x="138" y="57"/>
                  </a:cubicBezTo>
                  <a:close/>
                  <a:moveTo>
                    <a:pt x="138" y="57"/>
                  </a:moveTo>
                  <a:cubicBezTo>
                    <a:pt x="138" y="57"/>
                    <a:pt x="138" y="58"/>
                    <a:pt x="138" y="58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8" y="58"/>
                    <a:pt x="138" y="57"/>
                    <a:pt x="138" y="57"/>
                  </a:cubicBezTo>
                  <a:cubicBezTo>
                    <a:pt x="138" y="57"/>
                    <a:pt x="138" y="57"/>
                    <a:pt x="138" y="57"/>
                  </a:cubicBezTo>
                  <a:close/>
                  <a:moveTo>
                    <a:pt x="144" y="60"/>
                  </a:moveTo>
                  <a:cubicBezTo>
                    <a:pt x="144" y="60"/>
                    <a:pt x="144" y="60"/>
                    <a:pt x="144" y="60"/>
                  </a:cubicBezTo>
                  <a:cubicBezTo>
                    <a:pt x="145" y="60"/>
                    <a:pt x="144" y="60"/>
                    <a:pt x="144" y="60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4" y="60"/>
                    <a:pt x="144" y="60"/>
                    <a:pt x="144" y="60"/>
                  </a:cubicBezTo>
                  <a:close/>
                  <a:moveTo>
                    <a:pt x="158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58" y="58"/>
                    <a:pt x="158" y="59"/>
                    <a:pt x="158" y="58"/>
                  </a:cubicBezTo>
                  <a:close/>
                  <a:moveTo>
                    <a:pt x="139" y="59"/>
                  </a:moveTo>
                  <a:cubicBezTo>
                    <a:pt x="138" y="59"/>
                    <a:pt x="140" y="59"/>
                    <a:pt x="139" y="59"/>
                  </a:cubicBezTo>
                  <a:cubicBezTo>
                    <a:pt x="139" y="59"/>
                    <a:pt x="139" y="59"/>
                    <a:pt x="139" y="59"/>
                  </a:cubicBezTo>
                  <a:close/>
                  <a:moveTo>
                    <a:pt x="160" y="62"/>
                  </a:moveTo>
                  <a:cubicBezTo>
                    <a:pt x="160" y="62"/>
                    <a:pt x="160" y="62"/>
                    <a:pt x="160" y="63"/>
                  </a:cubicBezTo>
                  <a:cubicBezTo>
                    <a:pt x="160" y="63"/>
                    <a:pt x="160" y="62"/>
                    <a:pt x="160" y="62"/>
                  </a:cubicBezTo>
                  <a:close/>
                  <a:moveTo>
                    <a:pt x="112" y="50"/>
                  </a:moveTo>
                  <a:cubicBezTo>
                    <a:pt x="112" y="50"/>
                    <a:pt x="112" y="50"/>
                    <a:pt x="112" y="50"/>
                  </a:cubicBezTo>
                  <a:cubicBezTo>
                    <a:pt x="112" y="49"/>
                    <a:pt x="111" y="49"/>
                    <a:pt x="112" y="50"/>
                  </a:cubicBezTo>
                  <a:close/>
                  <a:moveTo>
                    <a:pt x="36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7"/>
                    <a:pt x="36" y="8"/>
                  </a:cubicBezTo>
                  <a:close/>
                  <a:moveTo>
                    <a:pt x="142" y="58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3" y="59"/>
                    <a:pt x="143" y="58"/>
                    <a:pt x="142" y="58"/>
                  </a:cubicBezTo>
                  <a:close/>
                  <a:moveTo>
                    <a:pt x="171" y="90"/>
                  </a:moveTo>
                  <a:cubicBezTo>
                    <a:pt x="171" y="91"/>
                    <a:pt x="171" y="91"/>
                    <a:pt x="171" y="91"/>
                  </a:cubicBezTo>
                  <a:cubicBezTo>
                    <a:pt x="171" y="91"/>
                    <a:pt x="172" y="90"/>
                    <a:pt x="171" y="90"/>
                  </a:cubicBezTo>
                  <a:close/>
                  <a:moveTo>
                    <a:pt x="156" y="59"/>
                  </a:moveTo>
                  <a:cubicBezTo>
                    <a:pt x="156" y="59"/>
                    <a:pt x="156" y="59"/>
                    <a:pt x="156" y="59"/>
                  </a:cubicBezTo>
                  <a:close/>
                  <a:moveTo>
                    <a:pt x="156" y="59"/>
                  </a:moveTo>
                  <a:cubicBezTo>
                    <a:pt x="157" y="59"/>
                    <a:pt x="156" y="59"/>
                    <a:pt x="156" y="59"/>
                  </a:cubicBezTo>
                  <a:cubicBezTo>
                    <a:pt x="156" y="59"/>
                    <a:pt x="156" y="59"/>
                    <a:pt x="156" y="59"/>
                  </a:cubicBezTo>
                  <a:close/>
                  <a:moveTo>
                    <a:pt x="155" y="59"/>
                  </a:moveTo>
                  <a:cubicBezTo>
                    <a:pt x="155" y="59"/>
                    <a:pt x="154" y="59"/>
                    <a:pt x="154" y="59"/>
                  </a:cubicBezTo>
                  <a:cubicBezTo>
                    <a:pt x="154" y="60"/>
                    <a:pt x="155" y="59"/>
                    <a:pt x="155" y="60"/>
                  </a:cubicBezTo>
                  <a:cubicBezTo>
                    <a:pt x="155" y="60"/>
                    <a:pt x="155" y="59"/>
                    <a:pt x="155" y="59"/>
                  </a:cubicBezTo>
                  <a:close/>
                  <a:moveTo>
                    <a:pt x="169" y="75"/>
                  </a:moveTo>
                  <a:cubicBezTo>
                    <a:pt x="169" y="75"/>
                    <a:pt x="169" y="75"/>
                    <a:pt x="169" y="75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68" y="75"/>
                    <a:pt x="168" y="74"/>
                    <a:pt x="168" y="74"/>
                  </a:cubicBezTo>
                  <a:cubicBezTo>
                    <a:pt x="168" y="74"/>
                    <a:pt x="168" y="73"/>
                    <a:pt x="168" y="73"/>
                  </a:cubicBezTo>
                  <a:cubicBezTo>
                    <a:pt x="168" y="73"/>
                    <a:pt x="167" y="73"/>
                    <a:pt x="167" y="73"/>
                  </a:cubicBezTo>
                  <a:cubicBezTo>
                    <a:pt x="167" y="73"/>
                    <a:pt x="167" y="72"/>
                    <a:pt x="167" y="72"/>
                  </a:cubicBezTo>
                  <a:cubicBezTo>
                    <a:pt x="166" y="72"/>
                    <a:pt x="166" y="68"/>
                    <a:pt x="165" y="68"/>
                  </a:cubicBezTo>
                  <a:cubicBezTo>
                    <a:pt x="165" y="68"/>
                    <a:pt x="165" y="65"/>
                    <a:pt x="164" y="65"/>
                  </a:cubicBezTo>
                  <a:cubicBezTo>
                    <a:pt x="164" y="65"/>
                    <a:pt x="163" y="69"/>
                    <a:pt x="163" y="69"/>
                  </a:cubicBezTo>
                  <a:cubicBezTo>
                    <a:pt x="163" y="69"/>
                    <a:pt x="163" y="71"/>
                    <a:pt x="162" y="70"/>
                  </a:cubicBezTo>
                  <a:cubicBezTo>
                    <a:pt x="162" y="70"/>
                    <a:pt x="161" y="69"/>
                    <a:pt x="160" y="69"/>
                  </a:cubicBezTo>
                  <a:cubicBezTo>
                    <a:pt x="160" y="68"/>
                    <a:pt x="160" y="68"/>
                    <a:pt x="160" y="68"/>
                  </a:cubicBezTo>
                  <a:cubicBezTo>
                    <a:pt x="160" y="68"/>
                    <a:pt x="160" y="67"/>
                    <a:pt x="161" y="67"/>
                  </a:cubicBezTo>
                  <a:cubicBezTo>
                    <a:pt x="161" y="67"/>
                    <a:pt x="161" y="68"/>
                    <a:pt x="161" y="68"/>
                  </a:cubicBezTo>
                  <a:cubicBezTo>
                    <a:pt x="161" y="67"/>
                    <a:pt x="161" y="67"/>
                    <a:pt x="161" y="67"/>
                  </a:cubicBezTo>
                  <a:cubicBezTo>
                    <a:pt x="161" y="67"/>
                    <a:pt x="161" y="66"/>
                    <a:pt x="161" y="66"/>
                  </a:cubicBezTo>
                  <a:cubicBezTo>
                    <a:pt x="160" y="66"/>
                    <a:pt x="159" y="66"/>
                    <a:pt x="158" y="66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58" y="67"/>
                    <a:pt x="156" y="67"/>
                    <a:pt x="156" y="68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68"/>
                    <a:pt x="154" y="67"/>
                    <a:pt x="154" y="68"/>
                  </a:cubicBezTo>
                  <a:cubicBezTo>
                    <a:pt x="153" y="68"/>
                    <a:pt x="153" y="70"/>
                    <a:pt x="153" y="70"/>
                  </a:cubicBezTo>
                  <a:cubicBezTo>
                    <a:pt x="152" y="70"/>
                    <a:pt x="153" y="69"/>
                    <a:pt x="152" y="69"/>
                  </a:cubicBezTo>
                  <a:cubicBezTo>
                    <a:pt x="152" y="69"/>
                    <a:pt x="152" y="71"/>
                    <a:pt x="151" y="71"/>
                  </a:cubicBezTo>
                  <a:cubicBezTo>
                    <a:pt x="151" y="71"/>
                    <a:pt x="148" y="72"/>
                    <a:pt x="148" y="72"/>
                  </a:cubicBezTo>
                  <a:cubicBezTo>
                    <a:pt x="146" y="73"/>
                    <a:pt x="146" y="74"/>
                    <a:pt x="146" y="76"/>
                  </a:cubicBezTo>
                  <a:cubicBezTo>
                    <a:pt x="146" y="75"/>
                    <a:pt x="146" y="75"/>
                    <a:pt x="145" y="75"/>
                  </a:cubicBezTo>
                  <a:cubicBezTo>
                    <a:pt x="145" y="77"/>
                    <a:pt x="147" y="79"/>
                    <a:pt x="146" y="81"/>
                  </a:cubicBezTo>
                  <a:cubicBezTo>
                    <a:pt x="146" y="83"/>
                    <a:pt x="147" y="83"/>
                    <a:pt x="148" y="82"/>
                  </a:cubicBezTo>
                  <a:cubicBezTo>
                    <a:pt x="148" y="81"/>
                    <a:pt x="151" y="81"/>
                    <a:pt x="151" y="80"/>
                  </a:cubicBezTo>
                  <a:cubicBezTo>
                    <a:pt x="152" y="80"/>
                    <a:pt x="154" y="79"/>
                    <a:pt x="155" y="80"/>
                  </a:cubicBezTo>
                  <a:cubicBezTo>
                    <a:pt x="155" y="80"/>
                    <a:pt x="156" y="80"/>
                    <a:pt x="156" y="80"/>
                  </a:cubicBezTo>
                  <a:cubicBezTo>
                    <a:pt x="156" y="80"/>
                    <a:pt x="156" y="81"/>
                    <a:pt x="157" y="81"/>
                  </a:cubicBezTo>
                  <a:cubicBezTo>
                    <a:pt x="156" y="83"/>
                    <a:pt x="158" y="81"/>
                    <a:pt x="158" y="81"/>
                  </a:cubicBezTo>
                  <a:cubicBezTo>
                    <a:pt x="158" y="81"/>
                    <a:pt x="157" y="82"/>
                    <a:pt x="157" y="82"/>
                  </a:cubicBezTo>
                  <a:cubicBezTo>
                    <a:pt x="158" y="83"/>
                    <a:pt x="158" y="82"/>
                    <a:pt x="158" y="82"/>
                  </a:cubicBezTo>
                  <a:cubicBezTo>
                    <a:pt x="159" y="82"/>
                    <a:pt x="158" y="83"/>
                    <a:pt x="158" y="83"/>
                  </a:cubicBezTo>
                  <a:cubicBezTo>
                    <a:pt x="158" y="83"/>
                    <a:pt x="159" y="83"/>
                    <a:pt x="159" y="84"/>
                  </a:cubicBezTo>
                  <a:cubicBezTo>
                    <a:pt x="158" y="84"/>
                    <a:pt x="159" y="84"/>
                    <a:pt x="159" y="85"/>
                  </a:cubicBezTo>
                  <a:cubicBezTo>
                    <a:pt x="160" y="85"/>
                    <a:pt x="161" y="85"/>
                    <a:pt x="161" y="85"/>
                  </a:cubicBezTo>
                  <a:cubicBezTo>
                    <a:pt x="162" y="85"/>
                    <a:pt x="162" y="86"/>
                    <a:pt x="163" y="85"/>
                  </a:cubicBezTo>
                  <a:cubicBezTo>
                    <a:pt x="163" y="85"/>
                    <a:pt x="165" y="84"/>
                    <a:pt x="165" y="84"/>
                  </a:cubicBezTo>
                  <a:cubicBezTo>
                    <a:pt x="166" y="83"/>
                    <a:pt x="166" y="81"/>
                    <a:pt x="167" y="80"/>
                  </a:cubicBezTo>
                  <a:cubicBezTo>
                    <a:pt x="168" y="79"/>
                    <a:pt x="169" y="75"/>
                    <a:pt x="169" y="75"/>
                  </a:cubicBezTo>
                  <a:cubicBezTo>
                    <a:pt x="169" y="75"/>
                    <a:pt x="169" y="75"/>
                    <a:pt x="169" y="75"/>
                  </a:cubicBezTo>
                  <a:close/>
                  <a:moveTo>
                    <a:pt x="158" y="63"/>
                  </a:moveTo>
                  <a:cubicBezTo>
                    <a:pt x="158" y="63"/>
                    <a:pt x="158" y="63"/>
                    <a:pt x="158" y="63"/>
                  </a:cubicBezTo>
                  <a:close/>
                  <a:moveTo>
                    <a:pt x="158" y="63"/>
                  </a:moveTo>
                  <a:cubicBezTo>
                    <a:pt x="158" y="63"/>
                    <a:pt x="158" y="64"/>
                    <a:pt x="158" y="64"/>
                  </a:cubicBezTo>
                  <a:cubicBezTo>
                    <a:pt x="158" y="64"/>
                    <a:pt x="158" y="63"/>
                    <a:pt x="158" y="63"/>
                  </a:cubicBezTo>
                  <a:cubicBezTo>
                    <a:pt x="158" y="63"/>
                    <a:pt x="158" y="63"/>
                    <a:pt x="158" y="63"/>
                  </a:cubicBezTo>
                  <a:close/>
                  <a:moveTo>
                    <a:pt x="34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4" y="7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5" y="8"/>
                    <a:pt x="35" y="7"/>
                    <a:pt x="36" y="7"/>
                  </a:cubicBezTo>
                  <a:cubicBezTo>
                    <a:pt x="35" y="6"/>
                    <a:pt x="34" y="7"/>
                    <a:pt x="34" y="7"/>
                  </a:cubicBezTo>
                  <a:close/>
                  <a:moveTo>
                    <a:pt x="162" y="59"/>
                  </a:moveTo>
                  <a:cubicBezTo>
                    <a:pt x="161" y="59"/>
                    <a:pt x="160" y="59"/>
                    <a:pt x="161" y="59"/>
                  </a:cubicBezTo>
                  <a:cubicBezTo>
                    <a:pt x="161" y="59"/>
                    <a:pt x="161" y="59"/>
                    <a:pt x="162" y="59"/>
                  </a:cubicBezTo>
                  <a:close/>
                  <a:moveTo>
                    <a:pt x="161" y="59"/>
                  </a:moveTo>
                  <a:cubicBezTo>
                    <a:pt x="161" y="59"/>
                    <a:pt x="161" y="59"/>
                    <a:pt x="161" y="59"/>
                  </a:cubicBezTo>
                  <a:close/>
                  <a:moveTo>
                    <a:pt x="37" y="43"/>
                  </a:moveTo>
                  <a:cubicBezTo>
                    <a:pt x="37" y="42"/>
                    <a:pt x="36" y="42"/>
                    <a:pt x="36" y="42"/>
                  </a:cubicBezTo>
                  <a:cubicBezTo>
                    <a:pt x="36" y="42"/>
                    <a:pt x="36" y="43"/>
                    <a:pt x="37" y="43"/>
                  </a:cubicBezTo>
                  <a:close/>
                  <a:moveTo>
                    <a:pt x="135" y="49"/>
                  </a:moveTo>
                  <a:cubicBezTo>
                    <a:pt x="135" y="49"/>
                    <a:pt x="135" y="50"/>
                    <a:pt x="135" y="50"/>
                  </a:cubicBezTo>
                  <a:cubicBezTo>
                    <a:pt x="135" y="50"/>
                    <a:pt x="135" y="49"/>
                    <a:pt x="135" y="49"/>
                  </a:cubicBezTo>
                  <a:cubicBezTo>
                    <a:pt x="135" y="49"/>
                    <a:pt x="135" y="49"/>
                    <a:pt x="135" y="49"/>
                  </a:cubicBezTo>
                  <a:close/>
                  <a:moveTo>
                    <a:pt x="155" y="63"/>
                  </a:moveTo>
                  <a:cubicBezTo>
                    <a:pt x="155" y="63"/>
                    <a:pt x="155" y="63"/>
                    <a:pt x="155" y="63"/>
                  </a:cubicBezTo>
                  <a:cubicBezTo>
                    <a:pt x="155" y="63"/>
                    <a:pt x="155" y="63"/>
                    <a:pt x="155" y="63"/>
                  </a:cubicBezTo>
                  <a:cubicBezTo>
                    <a:pt x="155" y="63"/>
                    <a:pt x="155" y="63"/>
                    <a:pt x="155" y="63"/>
                  </a:cubicBezTo>
                  <a:close/>
                  <a:moveTo>
                    <a:pt x="35" y="41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lose/>
                  <a:moveTo>
                    <a:pt x="35" y="41"/>
                  </a:moveTo>
                  <a:cubicBezTo>
                    <a:pt x="35" y="41"/>
                    <a:pt x="35" y="40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lose/>
                  <a:moveTo>
                    <a:pt x="140" y="60"/>
                  </a:moveTo>
                  <a:cubicBezTo>
                    <a:pt x="140" y="60"/>
                    <a:pt x="140" y="60"/>
                    <a:pt x="139" y="60"/>
                  </a:cubicBezTo>
                  <a:cubicBezTo>
                    <a:pt x="139" y="60"/>
                    <a:pt x="140" y="60"/>
                    <a:pt x="140" y="60"/>
                  </a:cubicBezTo>
                  <a:cubicBezTo>
                    <a:pt x="140" y="60"/>
                    <a:pt x="140" y="60"/>
                    <a:pt x="140" y="60"/>
                  </a:cubicBezTo>
                  <a:close/>
                  <a:moveTo>
                    <a:pt x="159" y="62"/>
                  </a:move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2"/>
                    <a:pt x="159" y="62"/>
                  </a:cubicBezTo>
                  <a:close/>
                  <a:moveTo>
                    <a:pt x="180" y="89"/>
                  </a:moveTo>
                  <a:cubicBezTo>
                    <a:pt x="180" y="90"/>
                    <a:pt x="180" y="89"/>
                    <a:pt x="181" y="89"/>
                  </a:cubicBezTo>
                  <a:cubicBezTo>
                    <a:pt x="181" y="89"/>
                    <a:pt x="180" y="89"/>
                    <a:pt x="180" y="89"/>
                  </a:cubicBezTo>
                  <a:close/>
                  <a:moveTo>
                    <a:pt x="160" y="86"/>
                  </a:moveTo>
                  <a:cubicBezTo>
                    <a:pt x="160" y="87"/>
                    <a:pt x="161" y="85"/>
                    <a:pt x="160" y="86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2" y="44"/>
                    <a:pt x="32" y="44"/>
                    <a:pt x="32" y="43"/>
                  </a:cubicBezTo>
                  <a:cubicBezTo>
                    <a:pt x="32" y="43"/>
                    <a:pt x="31" y="43"/>
                    <a:pt x="31" y="44"/>
                  </a:cubicBezTo>
                  <a:close/>
                  <a:moveTo>
                    <a:pt x="161" y="59"/>
                  </a:moveTo>
                  <a:cubicBezTo>
                    <a:pt x="161" y="59"/>
                    <a:pt x="161" y="59"/>
                    <a:pt x="161" y="59"/>
                  </a:cubicBezTo>
                  <a:cubicBezTo>
                    <a:pt x="161" y="59"/>
                    <a:pt x="161" y="59"/>
                    <a:pt x="161" y="59"/>
                  </a:cubicBezTo>
                  <a:close/>
                  <a:moveTo>
                    <a:pt x="37" y="44"/>
                  </a:moveTo>
                  <a:cubicBezTo>
                    <a:pt x="37" y="44"/>
                    <a:pt x="37" y="44"/>
                    <a:pt x="37" y="44"/>
                  </a:cubicBezTo>
                  <a:cubicBezTo>
                    <a:pt x="37" y="44"/>
                    <a:pt x="37" y="44"/>
                    <a:pt x="37" y="44"/>
                  </a:cubicBezTo>
                  <a:close/>
                  <a:moveTo>
                    <a:pt x="154" y="41"/>
                  </a:moveTo>
                  <a:cubicBezTo>
                    <a:pt x="154" y="41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1"/>
                  </a:cubicBezTo>
                  <a:close/>
                  <a:moveTo>
                    <a:pt x="170" y="60"/>
                  </a:move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70" y="60"/>
                    <a:pt x="170" y="60"/>
                  </a:cubicBezTo>
                  <a:close/>
                  <a:moveTo>
                    <a:pt x="139" y="58"/>
                  </a:moveTo>
                  <a:cubicBezTo>
                    <a:pt x="138" y="58"/>
                    <a:pt x="138" y="58"/>
                    <a:pt x="138" y="59"/>
                  </a:cubicBezTo>
                  <a:cubicBezTo>
                    <a:pt x="139" y="59"/>
                    <a:pt x="139" y="58"/>
                    <a:pt x="139" y="58"/>
                  </a:cubicBezTo>
                  <a:close/>
                  <a:moveTo>
                    <a:pt x="157" y="56"/>
                  </a:moveTo>
                  <a:cubicBezTo>
                    <a:pt x="157" y="56"/>
                    <a:pt x="156" y="56"/>
                    <a:pt x="156" y="56"/>
                  </a:cubicBezTo>
                  <a:cubicBezTo>
                    <a:pt x="156" y="56"/>
                    <a:pt x="156" y="57"/>
                    <a:pt x="156" y="57"/>
                  </a:cubicBezTo>
                  <a:cubicBezTo>
                    <a:pt x="156" y="57"/>
                    <a:pt x="157" y="57"/>
                    <a:pt x="157" y="56"/>
                  </a:cubicBezTo>
                  <a:close/>
                  <a:moveTo>
                    <a:pt x="151" y="50"/>
                  </a:moveTo>
                  <a:cubicBezTo>
                    <a:pt x="151" y="50"/>
                    <a:pt x="151" y="50"/>
                    <a:pt x="151" y="50"/>
                  </a:cubicBezTo>
                  <a:cubicBezTo>
                    <a:pt x="151" y="50"/>
                    <a:pt x="151" y="50"/>
                    <a:pt x="151" y="50"/>
                  </a:cubicBezTo>
                  <a:cubicBezTo>
                    <a:pt x="151" y="50"/>
                    <a:pt x="151" y="50"/>
                    <a:pt x="151" y="50"/>
                  </a:cubicBezTo>
                  <a:cubicBezTo>
                    <a:pt x="151" y="50"/>
                    <a:pt x="151" y="50"/>
                    <a:pt x="151" y="50"/>
                  </a:cubicBezTo>
                  <a:close/>
                  <a:moveTo>
                    <a:pt x="145" y="55"/>
                  </a:moveTo>
                  <a:cubicBezTo>
                    <a:pt x="144" y="55"/>
                    <a:pt x="144" y="55"/>
                    <a:pt x="144" y="56"/>
                  </a:cubicBezTo>
                  <a:cubicBezTo>
                    <a:pt x="144" y="56"/>
                    <a:pt x="145" y="56"/>
                    <a:pt x="145" y="55"/>
                  </a:cubicBezTo>
                  <a:close/>
                  <a:moveTo>
                    <a:pt x="157" y="59"/>
                  </a:moveTo>
                  <a:cubicBezTo>
                    <a:pt x="157" y="59"/>
                    <a:pt x="157" y="59"/>
                    <a:pt x="157" y="5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57" y="60"/>
                    <a:pt x="157" y="60"/>
                    <a:pt x="158" y="59"/>
                  </a:cubicBezTo>
                  <a:cubicBezTo>
                    <a:pt x="158" y="59"/>
                    <a:pt x="158" y="59"/>
                    <a:pt x="157" y="59"/>
                  </a:cubicBezTo>
                  <a:close/>
                  <a:moveTo>
                    <a:pt x="137" y="56"/>
                  </a:moveTo>
                  <a:cubicBezTo>
                    <a:pt x="137" y="56"/>
                    <a:pt x="137" y="56"/>
                    <a:pt x="137" y="56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37" y="57"/>
                    <a:pt x="138" y="56"/>
                    <a:pt x="137" y="56"/>
                  </a:cubicBezTo>
                  <a:close/>
                  <a:moveTo>
                    <a:pt x="49" y="95"/>
                  </a:moveTo>
                  <a:cubicBezTo>
                    <a:pt x="48" y="95"/>
                    <a:pt x="49" y="95"/>
                    <a:pt x="49" y="95"/>
                  </a:cubicBezTo>
                  <a:cubicBezTo>
                    <a:pt x="49" y="95"/>
                    <a:pt x="49" y="95"/>
                    <a:pt x="49" y="95"/>
                  </a:cubicBezTo>
                  <a:close/>
                  <a:moveTo>
                    <a:pt x="152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2" y="36"/>
                    <a:pt x="152" y="36"/>
                    <a:pt x="152" y="36"/>
                  </a:cubicBezTo>
                  <a:close/>
                  <a:moveTo>
                    <a:pt x="44" y="47"/>
                  </a:moveTo>
                  <a:cubicBezTo>
                    <a:pt x="44" y="47"/>
                    <a:pt x="44" y="47"/>
                    <a:pt x="44" y="47"/>
                  </a:cubicBezTo>
                  <a:cubicBezTo>
                    <a:pt x="44" y="47"/>
                    <a:pt x="43" y="47"/>
                    <a:pt x="44" y="47"/>
                  </a:cubicBezTo>
                  <a:cubicBezTo>
                    <a:pt x="44" y="48"/>
                    <a:pt x="44" y="47"/>
                    <a:pt x="44" y="47"/>
                  </a:cubicBezTo>
                  <a:close/>
                  <a:moveTo>
                    <a:pt x="44" y="47"/>
                  </a:moveTo>
                  <a:cubicBezTo>
                    <a:pt x="43" y="47"/>
                    <a:pt x="44" y="47"/>
                    <a:pt x="44" y="47"/>
                  </a:cubicBezTo>
                  <a:close/>
                  <a:moveTo>
                    <a:pt x="153" y="65"/>
                  </a:moveTo>
                  <a:cubicBezTo>
                    <a:pt x="153" y="65"/>
                    <a:pt x="153" y="65"/>
                    <a:pt x="153" y="65"/>
                  </a:cubicBezTo>
                  <a:cubicBezTo>
                    <a:pt x="153" y="66"/>
                    <a:pt x="153" y="65"/>
                    <a:pt x="153" y="65"/>
                  </a:cubicBezTo>
                  <a:close/>
                  <a:moveTo>
                    <a:pt x="152" y="42"/>
                  </a:moveTo>
                  <a:cubicBezTo>
                    <a:pt x="152" y="42"/>
                    <a:pt x="152" y="42"/>
                    <a:pt x="152" y="42"/>
                  </a:cubicBezTo>
                  <a:close/>
                  <a:moveTo>
                    <a:pt x="152" y="42"/>
                  </a:moveTo>
                  <a:cubicBezTo>
                    <a:pt x="152" y="41"/>
                    <a:pt x="152" y="42"/>
                    <a:pt x="152" y="42"/>
                  </a:cubicBezTo>
                  <a:cubicBezTo>
                    <a:pt x="152" y="42"/>
                    <a:pt x="152" y="42"/>
                    <a:pt x="152" y="42"/>
                  </a:cubicBezTo>
                  <a:close/>
                  <a:moveTo>
                    <a:pt x="77" y="20"/>
                  </a:moveTo>
                  <a:cubicBezTo>
                    <a:pt x="77" y="20"/>
                    <a:pt x="78" y="19"/>
                    <a:pt x="78" y="19"/>
                  </a:cubicBezTo>
                  <a:cubicBezTo>
                    <a:pt x="78" y="19"/>
                    <a:pt x="77" y="20"/>
                    <a:pt x="77" y="20"/>
                  </a:cubicBezTo>
                  <a:close/>
                  <a:moveTo>
                    <a:pt x="153" y="54"/>
                  </a:moveTo>
                  <a:cubicBezTo>
                    <a:pt x="152" y="53"/>
                    <a:pt x="152" y="54"/>
                    <a:pt x="152" y="54"/>
                  </a:cubicBezTo>
                  <a:cubicBezTo>
                    <a:pt x="152" y="54"/>
                    <a:pt x="153" y="54"/>
                    <a:pt x="153" y="54"/>
                  </a:cubicBezTo>
                  <a:close/>
                  <a:moveTo>
                    <a:pt x="46" y="29"/>
                  </a:moveTo>
                  <a:cubicBezTo>
                    <a:pt x="46" y="30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lose/>
                  <a:moveTo>
                    <a:pt x="37" y="43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lose/>
                  <a:moveTo>
                    <a:pt x="168" y="93"/>
                  </a:moveTo>
                  <a:cubicBezTo>
                    <a:pt x="168" y="93"/>
                    <a:pt x="168" y="93"/>
                    <a:pt x="168" y="92"/>
                  </a:cubicBezTo>
                  <a:cubicBezTo>
                    <a:pt x="168" y="92"/>
                    <a:pt x="168" y="93"/>
                    <a:pt x="168" y="93"/>
                  </a:cubicBezTo>
                  <a:close/>
                  <a:moveTo>
                    <a:pt x="47" y="95"/>
                  </a:moveTo>
                  <a:cubicBezTo>
                    <a:pt x="47" y="96"/>
                    <a:pt x="47" y="96"/>
                    <a:pt x="47" y="96"/>
                  </a:cubicBezTo>
                  <a:cubicBezTo>
                    <a:pt x="48" y="96"/>
                    <a:pt x="47" y="95"/>
                    <a:pt x="47" y="95"/>
                  </a:cubicBezTo>
                  <a:close/>
                  <a:moveTo>
                    <a:pt x="156" y="33"/>
                  </a:move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lose/>
                  <a:moveTo>
                    <a:pt x="156" y="33"/>
                  </a:move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lose/>
                  <a:moveTo>
                    <a:pt x="171" y="66"/>
                  </a:moveTo>
                  <a:cubicBezTo>
                    <a:pt x="171" y="66"/>
                    <a:pt x="171" y="66"/>
                    <a:pt x="171" y="66"/>
                  </a:cubicBezTo>
                  <a:cubicBezTo>
                    <a:pt x="171" y="66"/>
                    <a:pt x="171" y="66"/>
                    <a:pt x="171" y="66"/>
                  </a:cubicBezTo>
                  <a:cubicBezTo>
                    <a:pt x="171" y="66"/>
                    <a:pt x="171" y="66"/>
                    <a:pt x="171" y="66"/>
                  </a:cubicBezTo>
                  <a:cubicBezTo>
                    <a:pt x="171" y="66"/>
                    <a:pt x="171" y="66"/>
                    <a:pt x="171" y="66"/>
                  </a:cubicBezTo>
                  <a:close/>
                  <a:moveTo>
                    <a:pt x="44" y="48"/>
                  </a:move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9"/>
                    <a:pt x="44" y="48"/>
                  </a:cubicBezTo>
                  <a:close/>
                  <a:moveTo>
                    <a:pt x="153" y="35"/>
                  </a:move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2" y="36"/>
                    <a:pt x="153" y="35"/>
                  </a:cubicBezTo>
                  <a:close/>
                  <a:moveTo>
                    <a:pt x="139" y="59"/>
                  </a:moveTo>
                  <a:cubicBezTo>
                    <a:pt x="139" y="60"/>
                    <a:pt x="139" y="59"/>
                    <a:pt x="139" y="60"/>
                  </a:cubicBezTo>
                  <a:cubicBezTo>
                    <a:pt x="139" y="60"/>
                    <a:pt x="139" y="60"/>
                    <a:pt x="139" y="59"/>
                  </a:cubicBezTo>
                  <a:close/>
                  <a:moveTo>
                    <a:pt x="168" y="59"/>
                  </a:moveTo>
                  <a:cubicBezTo>
                    <a:pt x="168" y="59"/>
                    <a:pt x="168" y="59"/>
                    <a:pt x="168" y="59"/>
                  </a:cubicBezTo>
                  <a:cubicBezTo>
                    <a:pt x="167" y="60"/>
                    <a:pt x="168" y="60"/>
                    <a:pt x="168" y="59"/>
                  </a:cubicBezTo>
                  <a:close/>
                  <a:moveTo>
                    <a:pt x="44" y="48"/>
                  </a:moveTo>
                  <a:cubicBezTo>
                    <a:pt x="44" y="48"/>
                    <a:pt x="44" y="48"/>
                    <a:pt x="44" y="48"/>
                  </a:cubicBezTo>
                  <a:cubicBezTo>
                    <a:pt x="44" y="48"/>
                    <a:pt x="44" y="47"/>
                    <a:pt x="44" y="48"/>
                  </a:cubicBezTo>
                  <a:cubicBezTo>
                    <a:pt x="44" y="48"/>
                    <a:pt x="44" y="48"/>
                    <a:pt x="44" y="48"/>
                  </a:cubicBezTo>
                  <a:close/>
                  <a:moveTo>
                    <a:pt x="162" y="69"/>
                  </a:moveTo>
                  <a:cubicBezTo>
                    <a:pt x="162" y="69"/>
                    <a:pt x="162" y="69"/>
                    <a:pt x="162" y="69"/>
                  </a:cubicBezTo>
                  <a:close/>
                  <a:moveTo>
                    <a:pt x="162" y="69"/>
                  </a:moveTo>
                  <a:cubicBezTo>
                    <a:pt x="162" y="69"/>
                    <a:pt x="162" y="69"/>
                    <a:pt x="162" y="69"/>
                  </a:cubicBezTo>
                  <a:close/>
                  <a:moveTo>
                    <a:pt x="45" y="49"/>
                  </a:moveTo>
                  <a:cubicBezTo>
                    <a:pt x="44" y="49"/>
                    <a:pt x="45" y="49"/>
                    <a:pt x="45" y="49"/>
                  </a:cubicBezTo>
                  <a:close/>
                  <a:moveTo>
                    <a:pt x="151" y="54"/>
                  </a:moveTo>
                  <a:cubicBezTo>
                    <a:pt x="152" y="54"/>
                    <a:pt x="151" y="55"/>
                    <a:pt x="151" y="54"/>
                  </a:cubicBezTo>
                  <a:close/>
                  <a:moveTo>
                    <a:pt x="149" y="53"/>
                  </a:moveTo>
                  <a:cubicBezTo>
                    <a:pt x="149" y="53"/>
                    <a:pt x="149" y="53"/>
                    <a:pt x="149" y="53"/>
                  </a:cubicBezTo>
                  <a:cubicBezTo>
                    <a:pt x="150" y="53"/>
                    <a:pt x="149" y="53"/>
                    <a:pt x="149" y="53"/>
                  </a:cubicBezTo>
                  <a:close/>
                  <a:moveTo>
                    <a:pt x="154" y="39"/>
                  </a:moveTo>
                  <a:cubicBezTo>
                    <a:pt x="154" y="39"/>
                    <a:pt x="155" y="39"/>
                    <a:pt x="154" y="39"/>
                  </a:cubicBezTo>
                  <a:close/>
                  <a:moveTo>
                    <a:pt x="159" y="27"/>
                  </a:moveTo>
                  <a:cubicBezTo>
                    <a:pt x="159" y="27"/>
                    <a:pt x="159" y="27"/>
                    <a:pt x="159" y="27"/>
                  </a:cubicBezTo>
                  <a:cubicBezTo>
                    <a:pt x="159" y="28"/>
                    <a:pt x="160" y="28"/>
                    <a:pt x="160" y="27"/>
                  </a:cubicBezTo>
                  <a:cubicBezTo>
                    <a:pt x="160" y="27"/>
                    <a:pt x="160" y="27"/>
                    <a:pt x="159" y="27"/>
                  </a:cubicBezTo>
                  <a:close/>
                  <a:moveTo>
                    <a:pt x="155" y="56"/>
                  </a:moveTo>
                  <a:cubicBezTo>
                    <a:pt x="155" y="55"/>
                    <a:pt x="154" y="56"/>
                    <a:pt x="155" y="56"/>
                  </a:cubicBezTo>
                  <a:close/>
                  <a:moveTo>
                    <a:pt x="152" y="65"/>
                  </a:moveTo>
                  <a:cubicBezTo>
                    <a:pt x="152" y="65"/>
                    <a:pt x="153" y="65"/>
                    <a:pt x="152" y="65"/>
                  </a:cubicBezTo>
                  <a:close/>
                  <a:moveTo>
                    <a:pt x="160" y="53"/>
                  </a:moveTo>
                  <a:cubicBezTo>
                    <a:pt x="160" y="52"/>
                    <a:pt x="160" y="54"/>
                    <a:pt x="160" y="53"/>
                  </a:cubicBezTo>
                  <a:close/>
                  <a:moveTo>
                    <a:pt x="43" y="46"/>
                  </a:moveTo>
                  <a:cubicBezTo>
                    <a:pt x="43" y="46"/>
                    <a:pt x="43" y="46"/>
                    <a:pt x="43" y="46"/>
                  </a:cubicBezTo>
                  <a:cubicBezTo>
                    <a:pt x="43" y="46"/>
                    <a:pt x="43" y="47"/>
                    <a:pt x="43" y="46"/>
                  </a:cubicBezTo>
                  <a:close/>
                  <a:moveTo>
                    <a:pt x="64" y="7"/>
                  </a:moveTo>
                  <a:cubicBezTo>
                    <a:pt x="64" y="8"/>
                    <a:pt x="64" y="7"/>
                    <a:pt x="64" y="7"/>
                  </a:cubicBezTo>
                  <a:close/>
                  <a:moveTo>
                    <a:pt x="64" y="7"/>
                  </a:moveTo>
                  <a:cubicBezTo>
                    <a:pt x="64" y="7"/>
                    <a:pt x="64" y="7"/>
                    <a:pt x="64" y="7"/>
                  </a:cubicBezTo>
                  <a:close/>
                  <a:moveTo>
                    <a:pt x="153" y="50"/>
                  </a:moveTo>
                  <a:cubicBezTo>
                    <a:pt x="153" y="49"/>
                    <a:pt x="152" y="50"/>
                    <a:pt x="153" y="50"/>
                  </a:cubicBezTo>
                  <a:close/>
                  <a:moveTo>
                    <a:pt x="155" y="52"/>
                  </a:moveTo>
                  <a:cubicBezTo>
                    <a:pt x="155" y="51"/>
                    <a:pt x="155" y="51"/>
                    <a:pt x="155" y="52"/>
                  </a:cubicBezTo>
                  <a:close/>
                  <a:moveTo>
                    <a:pt x="139" y="54"/>
                  </a:moveTo>
                  <a:cubicBezTo>
                    <a:pt x="139" y="54"/>
                    <a:pt x="139" y="54"/>
                    <a:pt x="139" y="54"/>
                  </a:cubicBezTo>
                  <a:cubicBezTo>
                    <a:pt x="139" y="54"/>
                    <a:pt x="139" y="54"/>
                    <a:pt x="139" y="54"/>
                  </a:cubicBezTo>
                  <a:close/>
                  <a:moveTo>
                    <a:pt x="157" y="63"/>
                  </a:moveTo>
                  <a:cubicBezTo>
                    <a:pt x="157" y="64"/>
                    <a:pt x="157" y="63"/>
                    <a:pt x="157" y="63"/>
                  </a:cubicBezTo>
                  <a:close/>
                  <a:moveTo>
                    <a:pt x="157" y="63"/>
                  </a:moveTo>
                  <a:cubicBezTo>
                    <a:pt x="157" y="63"/>
                    <a:pt x="157" y="63"/>
                    <a:pt x="157" y="63"/>
                  </a:cubicBezTo>
                  <a:close/>
                  <a:moveTo>
                    <a:pt x="39" y="50"/>
                  </a:moveTo>
                  <a:cubicBezTo>
                    <a:pt x="39" y="50"/>
                    <a:pt x="39" y="50"/>
                    <a:pt x="39" y="50"/>
                  </a:cubicBezTo>
                  <a:close/>
                  <a:moveTo>
                    <a:pt x="39" y="50"/>
                  </a:move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9" y="50"/>
                  </a:cubicBezTo>
                  <a:close/>
                  <a:moveTo>
                    <a:pt x="33" y="53"/>
                  </a:moveTo>
                  <a:cubicBezTo>
                    <a:pt x="33" y="53"/>
                    <a:pt x="33" y="52"/>
                    <a:pt x="33" y="53"/>
                  </a:cubicBezTo>
                  <a:close/>
                  <a:moveTo>
                    <a:pt x="152" y="62"/>
                  </a:moveTo>
                  <a:cubicBezTo>
                    <a:pt x="152" y="62"/>
                    <a:pt x="152" y="62"/>
                    <a:pt x="152" y="62"/>
                  </a:cubicBezTo>
                  <a:cubicBezTo>
                    <a:pt x="152" y="62"/>
                    <a:pt x="152" y="62"/>
                    <a:pt x="152" y="62"/>
                  </a:cubicBezTo>
                  <a:close/>
                  <a:moveTo>
                    <a:pt x="136" y="52"/>
                  </a:moveTo>
                  <a:cubicBezTo>
                    <a:pt x="135" y="52"/>
                    <a:pt x="136" y="53"/>
                    <a:pt x="136" y="52"/>
                  </a:cubicBezTo>
                  <a:close/>
                  <a:moveTo>
                    <a:pt x="141" y="62"/>
                  </a:moveTo>
                  <a:cubicBezTo>
                    <a:pt x="140" y="62"/>
                    <a:pt x="141" y="62"/>
                    <a:pt x="141" y="62"/>
                  </a:cubicBezTo>
                  <a:close/>
                  <a:moveTo>
                    <a:pt x="157" y="58"/>
                  </a:moveTo>
                  <a:cubicBezTo>
                    <a:pt x="156" y="58"/>
                    <a:pt x="157" y="57"/>
                    <a:pt x="157" y="57"/>
                  </a:cubicBezTo>
                  <a:cubicBezTo>
                    <a:pt x="157" y="57"/>
                    <a:pt x="156" y="57"/>
                    <a:pt x="156" y="57"/>
                  </a:cubicBezTo>
                  <a:cubicBezTo>
                    <a:pt x="156" y="57"/>
                    <a:pt x="156" y="57"/>
                    <a:pt x="156" y="57"/>
                  </a:cubicBezTo>
                  <a:cubicBezTo>
                    <a:pt x="156" y="57"/>
                    <a:pt x="156" y="57"/>
                    <a:pt x="156" y="58"/>
                  </a:cubicBezTo>
                  <a:cubicBezTo>
                    <a:pt x="156" y="58"/>
                    <a:pt x="156" y="59"/>
                    <a:pt x="156" y="59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8"/>
                    <a:pt x="157" y="58"/>
                    <a:pt x="157" y="58"/>
                  </a:cubicBezTo>
                  <a:close/>
                  <a:moveTo>
                    <a:pt x="120" y="2"/>
                  </a:moveTo>
                  <a:cubicBezTo>
                    <a:pt x="120" y="2"/>
                    <a:pt x="120" y="2"/>
                    <a:pt x="120" y="2"/>
                  </a:cubicBezTo>
                  <a:cubicBezTo>
                    <a:pt x="120" y="2"/>
                    <a:pt x="120" y="2"/>
                    <a:pt x="120" y="2"/>
                  </a:cubicBezTo>
                  <a:close/>
                  <a:moveTo>
                    <a:pt x="155" y="55"/>
                  </a:moveTo>
                  <a:cubicBezTo>
                    <a:pt x="155" y="55"/>
                    <a:pt x="155" y="55"/>
                    <a:pt x="155" y="55"/>
                  </a:cubicBezTo>
                  <a:cubicBezTo>
                    <a:pt x="156" y="56"/>
                    <a:pt x="155" y="55"/>
                    <a:pt x="155" y="55"/>
                  </a:cubicBezTo>
                  <a:close/>
                  <a:moveTo>
                    <a:pt x="152" y="58"/>
                  </a:moveTo>
                  <a:cubicBezTo>
                    <a:pt x="152" y="58"/>
                    <a:pt x="152" y="58"/>
                    <a:pt x="152" y="58"/>
                  </a:cubicBezTo>
                  <a:close/>
                  <a:moveTo>
                    <a:pt x="152" y="58"/>
                  </a:moveTo>
                  <a:cubicBezTo>
                    <a:pt x="153" y="58"/>
                    <a:pt x="152" y="58"/>
                    <a:pt x="152" y="58"/>
                  </a:cubicBezTo>
                  <a:close/>
                  <a:moveTo>
                    <a:pt x="135" y="51"/>
                  </a:moveTo>
                  <a:cubicBezTo>
                    <a:pt x="135" y="51"/>
                    <a:pt x="135" y="51"/>
                    <a:pt x="135" y="51"/>
                  </a:cubicBezTo>
                  <a:cubicBezTo>
                    <a:pt x="135" y="51"/>
                    <a:pt x="135" y="51"/>
                    <a:pt x="135" y="51"/>
                  </a:cubicBezTo>
                  <a:close/>
                  <a:moveTo>
                    <a:pt x="135" y="51"/>
                  </a:moveTo>
                  <a:cubicBezTo>
                    <a:pt x="135" y="51"/>
                    <a:pt x="135" y="51"/>
                    <a:pt x="135" y="51"/>
                  </a:cubicBezTo>
                  <a:close/>
                  <a:moveTo>
                    <a:pt x="171" y="66"/>
                  </a:moveTo>
                  <a:cubicBezTo>
                    <a:pt x="171" y="65"/>
                    <a:pt x="171" y="66"/>
                    <a:pt x="171" y="66"/>
                  </a:cubicBezTo>
                  <a:close/>
                  <a:moveTo>
                    <a:pt x="151" y="45"/>
                  </a:moveTo>
                  <a:cubicBezTo>
                    <a:pt x="151" y="45"/>
                    <a:pt x="151" y="45"/>
                    <a:pt x="151" y="45"/>
                  </a:cubicBezTo>
                  <a:close/>
                  <a:moveTo>
                    <a:pt x="1" y="23"/>
                  </a:moveTo>
                  <a:cubicBezTo>
                    <a:pt x="0" y="23"/>
                    <a:pt x="1" y="23"/>
                    <a:pt x="1" y="23"/>
                  </a:cubicBezTo>
                  <a:close/>
                  <a:moveTo>
                    <a:pt x="170" y="65"/>
                  </a:moveTo>
                  <a:cubicBezTo>
                    <a:pt x="170" y="65"/>
                    <a:pt x="170" y="66"/>
                    <a:pt x="170" y="65"/>
                  </a:cubicBezTo>
                  <a:close/>
                  <a:moveTo>
                    <a:pt x="145" y="59"/>
                  </a:moveTo>
                  <a:cubicBezTo>
                    <a:pt x="145" y="59"/>
                    <a:pt x="145" y="59"/>
                    <a:pt x="145" y="59"/>
                  </a:cubicBezTo>
                  <a:close/>
                  <a:moveTo>
                    <a:pt x="168" y="62"/>
                  </a:moveTo>
                  <a:cubicBezTo>
                    <a:pt x="168" y="62"/>
                    <a:pt x="168" y="62"/>
                    <a:pt x="168" y="62"/>
                  </a:cubicBezTo>
                  <a:close/>
                  <a:moveTo>
                    <a:pt x="170" y="64"/>
                  </a:moveTo>
                  <a:cubicBezTo>
                    <a:pt x="169" y="64"/>
                    <a:pt x="170" y="64"/>
                    <a:pt x="170" y="64"/>
                  </a:cubicBezTo>
                  <a:close/>
                  <a:moveTo>
                    <a:pt x="87" y="13"/>
                  </a:moveTo>
                  <a:cubicBezTo>
                    <a:pt x="87" y="14"/>
                    <a:pt x="88" y="13"/>
                    <a:pt x="87" y="13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4" y="46"/>
                    <a:pt x="43" y="46"/>
                  </a:cubicBezTo>
                  <a:close/>
                  <a:moveTo>
                    <a:pt x="42" y="46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lose/>
                  <a:moveTo>
                    <a:pt x="38" y="50"/>
                  </a:moveTo>
                  <a:cubicBezTo>
                    <a:pt x="38" y="50"/>
                    <a:pt x="38" y="50"/>
                    <a:pt x="39" y="50"/>
                  </a:cubicBezTo>
                  <a:cubicBezTo>
                    <a:pt x="39" y="50"/>
                    <a:pt x="38" y="49"/>
                    <a:pt x="38" y="50"/>
                  </a:cubicBezTo>
                  <a:close/>
                  <a:moveTo>
                    <a:pt x="39" y="50"/>
                  </a:moveTo>
                  <a:cubicBezTo>
                    <a:pt x="39" y="50"/>
                    <a:pt x="40" y="50"/>
                    <a:pt x="39" y="50"/>
                  </a:cubicBezTo>
                  <a:close/>
                  <a:moveTo>
                    <a:pt x="43" y="50"/>
                  </a:moveTo>
                  <a:cubicBezTo>
                    <a:pt x="43" y="50"/>
                    <a:pt x="43" y="50"/>
                    <a:pt x="43" y="50"/>
                  </a:cubicBezTo>
                  <a:close/>
                  <a:moveTo>
                    <a:pt x="139" y="52"/>
                  </a:moveTo>
                  <a:cubicBezTo>
                    <a:pt x="139" y="51"/>
                    <a:pt x="139" y="52"/>
                    <a:pt x="139" y="52"/>
                  </a:cubicBezTo>
                  <a:close/>
                  <a:moveTo>
                    <a:pt x="139" y="52"/>
                  </a:moveTo>
                  <a:cubicBezTo>
                    <a:pt x="139" y="52"/>
                    <a:pt x="139" y="52"/>
                    <a:pt x="139" y="52"/>
                  </a:cubicBezTo>
                  <a:close/>
                  <a:moveTo>
                    <a:pt x="136" y="53"/>
                  </a:moveTo>
                  <a:cubicBezTo>
                    <a:pt x="136" y="54"/>
                    <a:pt x="136" y="53"/>
                    <a:pt x="136" y="53"/>
                  </a:cubicBezTo>
                  <a:close/>
                  <a:moveTo>
                    <a:pt x="152" y="54"/>
                  </a:moveTo>
                  <a:cubicBezTo>
                    <a:pt x="152" y="54"/>
                    <a:pt x="152" y="54"/>
                    <a:pt x="152" y="54"/>
                  </a:cubicBezTo>
                  <a:close/>
                  <a:moveTo>
                    <a:pt x="138" y="57"/>
                  </a:moveTo>
                  <a:cubicBezTo>
                    <a:pt x="137" y="57"/>
                    <a:pt x="138" y="57"/>
                    <a:pt x="138" y="57"/>
                  </a:cubicBezTo>
                  <a:close/>
                  <a:moveTo>
                    <a:pt x="138" y="57"/>
                  </a:moveTo>
                  <a:cubicBezTo>
                    <a:pt x="138" y="57"/>
                    <a:pt x="138" y="57"/>
                    <a:pt x="138" y="57"/>
                  </a:cubicBezTo>
                  <a:cubicBezTo>
                    <a:pt x="138" y="57"/>
                    <a:pt x="138" y="57"/>
                    <a:pt x="138" y="57"/>
                  </a:cubicBezTo>
                  <a:close/>
                  <a:moveTo>
                    <a:pt x="156" y="64"/>
                  </a:moveTo>
                  <a:cubicBezTo>
                    <a:pt x="155" y="64"/>
                    <a:pt x="156" y="64"/>
                    <a:pt x="156" y="64"/>
                  </a:cubicBezTo>
                  <a:close/>
                  <a:moveTo>
                    <a:pt x="171" y="60"/>
                  </a:moveTo>
                  <a:cubicBezTo>
                    <a:pt x="171" y="60"/>
                    <a:pt x="171" y="60"/>
                    <a:pt x="171" y="60"/>
                  </a:cubicBezTo>
                  <a:close/>
                  <a:moveTo>
                    <a:pt x="149" y="53"/>
                  </a:moveTo>
                  <a:cubicBezTo>
                    <a:pt x="149" y="53"/>
                    <a:pt x="150" y="53"/>
                    <a:pt x="149" y="53"/>
                  </a:cubicBezTo>
                  <a:close/>
                  <a:moveTo>
                    <a:pt x="167" y="62"/>
                  </a:moveTo>
                  <a:cubicBezTo>
                    <a:pt x="168" y="62"/>
                    <a:pt x="167" y="62"/>
                    <a:pt x="167" y="62"/>
                  </a:cubicBezTo>
                  <a:close/>
                  <a:moveTo>
                    <a:pt x="38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lose/>
                  <a:moveTo>
                    <a:pt x="160" y="59"/>
                  </a:moveTo>
                  <a:cubicBezTo>
                    <a:pt x="160" y="59"/>
                    <a:pt x="160" y="59"/>
                    <a:pt x="160" y="59"/>
                  </a:cubicBezTo>
                  <a:close/>
                  <a:moveTo>
                    <a:pt x="111" y="50"/>
                  </a:moveTo>
                  <a:cubicBezTo>
                    <a:pt x="111" y="50"/>
                    <a:pt x="111" y="50"/>
                    <a:pt x="111" y="50"/>
                  </a:cubicBezTo>
                  <a:close/>
                  <a:moveTo>
                    <a:pt x="169" y="59"/>
                  </a:moveTo>
                  <a:cubicBezTo>
                    <a:pt x="169" y="59"/>
                    <a:pt x="169" y="59"/>
                    <a:pt x="169" y="59"/>
                  </a:cubicBezTo>
                  <a:close/>
                  <a:moveTo>
                    <a:pt x="151" y="45"/>
                  </a:moveTo>
                  <a:cubicBezTo>
                    <a:pt x="151" y="45"/>
                    <a:pt x="151" y="45"/>
                    <a:pt x="151" y="45"/>
                  </a:cubicBezTo>
                  <a:cubicBezTo>
                    <a:pt x="152" y="45"/>
                    <a:pt x="151" y="45"/>
                    <a:pt x="151" y="45"/>
                  </a:cubicBezTo>
                  <a:close/>
                  <a:moveTo>
                    <a:pt x="143" y="56"/>
                  </a:moveTo>
                  <a:cubicBezTo>
                    <a:pt x="143" y="56"/>
                    <a:pt x="143" y="56"/>
                    <a:pt x="143" y="56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43" y="56"/>
                    <a:pt x="143" y="56"/>
                    <a:pt x="143" y="56"/>
                  </a:cubicBezTo>
                  <a:close/>
                  <a:moveTo>
                    <a:pt x="143" y="56"/>
                  </a:moveTo>
                  <a:cubicBezTo>
                    <a:pt x="143" y="56"/>
                    <a:pt x="143" y="56"/>
                    <a:pt x="143" y="56"/>
                  </a:cubicBezTo>
                  <a:close/>
                  <a:moveTo>
                    <a:pt x="145" y="56"/>
                  </a:moveTo>
                  <a:cubicBezTo>
                    <a:pt x="145" y="56"/>
                    <a:pt x="145" y="56"/>
                    <a:pt x="145" y="56"/>
                  </a:cubicBezTo>
                  <a:close/>
                  <a:moveTo>
                    <a:pt x="142" y="56"/>
                  </a:moveTo>
                  <a:cubicBezTo>
                    <a:pt x="142" y="56"/>
                    <a:pt x="142" y="56"/>
                    <a:pt x="142" y="56"/>
                  </a:cubicBezTo>
                  <a:close/>
                  <a:moveTo>
                    <a:pt x="156" y="63"/>
                  </a:moveTo>
                  <a:cubicBezTo>
                    <a:pt x="156" y="63"/>
                    <a:pt x="157" y="63"/>
                    <a:pt x="156" y="63"/>
                  </a:cubicBezTo>
                  <a:close/>
                  <a:moveTo>
                    <a:pt x="14" y="36"/>
                  </a:move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lose/>
                  <a:moveTo>
                    <a:pt x="41" y="33"/>
                  </a:move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lose/>
                  <a:moveTo>
                    <a:pt x="147" y="62"/>
                  </a:moveTo>
                  <a:cubicBezTo>
                    <a:pt x="147" y="62"/>
                    <a:pt x="147" y="62"/>
                    <a:pt x="147" y="62"/>
                  </a:cubicBezTo>
                  <a:cubicBezTo>
                    <a:pt x="147" y="62"/>
                    <a:pt x="147" y="62"/>
                    <a:pt x="147" y="62"/>
                  </a:cubicBezTo>
                  <a:close/>
                  <a:moveTo>
                    <a:pt x="42" y="51"/>
                  </a:moveTo>
                  <a:cubicBezTo>
                    <a:pt x="42" y="51"/>
                    <a:pt x="42" y="51"/>
                    <a:pt x="42" y="51"/>
                  </a:cubicBezTo>
                  <a:close/>
                  <a:moveTo>
                    <a:pt x="156" y="63"/>
                  </a:moveTo>
                  <a:cubicBezTo>
                    <a:pt x="156" y="63"/>
                    <a:pt x="156" y="63"/>
                    <a:pt x="156" y="63"/>
                  </a:cubicBezTo>
                  <a:close/>
                  <a:moveTo>
                    <a:pt x="38" y="4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4"/>
                    <a:pt x="38" y="43"/>
                  </a:cubicBezTo>
                  <a:close/>
                  <a:moveTo>
                    <a:pt x="160" y="59"/>
                  </a:moveTo>
                  <a:cubicBezTo>
                    <a:pt x="160" y="59"/>
                    <a:pt x="161" y="59"/>
                    <a:pt x="161" y="59"/>
                  </a:cubicBezTo>
                  <a:cubicBezTo>
                    <a:pt x="161" y="59"/>
                    <a:pt x="160" y="59"/>
                    <a:pt x="160" y="59"/>
                  </a:cubicBezTo>
                  <a:close/>
                  <a:moveTo>
                    <a:pt x="39" y="19"/>
                  </a:move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39" y="23"/>
                  </a:moveTo>
                  <a:cubicBezTo>
                    <a:pt x="39" y="23"/>
                    <a:pt x="39" y="23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0" y="19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19"/>
                  </a:cubicBezTo>
                  <a:close/>
                  <a:moveTo>
                    <a:pt x="40" y="19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0" y="19"/>
                    <a:pt x="40" y="19"/>
                  </a:cubicBezTo>
                  <a:close/>
                  <a:moveTo>
                    <a:pt x="42" y="15"/>
                  </a:moveTo>
                  <a:cubicBezTo>
                    <a:pt x="42" y="15"/>
                    <a:pt x="42" y="14"/>
                    <a:pt x="42" y="14"/>
                  </a:cubicBezTo>
                  <a:cubicBezTo>
                    <a:pt x="42" y="13"/>
                    <a:pt x="42" y="14"/>
                    <a:pt x="42" y="15"/>
                  </a:cubicBezTo>
                  <a:close/>
                  <a:moveTo>
                    <a:pt x="41" y="18"/>
                  </a:moveTo>
                  <a:cubicBezTo>
                    <a:pt x="42" y="18"/>
                    <a:pt x="41" y="18"/>
                    <a:pt x="41" y="18"/>
                  </a:cubicBezTo>
                  <a:close/>
                  <a:moveTo>
                    <a:pt x="42" y="18"/>
                  </a:moveTo>
                  <a:cubicBezTo>
                    <a:pt x="42" y="18"/>
                    <a:pt x="42" y="18"/>
                    <a:pt x="41" y="18"/>
                  </a:cubicBezTo>
                  <a:cubicBezTo>
                    <a:pt x="41" y="18"/>
                    <a:pt x="41" y="18"/>
                    <a:pt x="42" y="18"/>
                  </a:cubicBezTo>
                  <a:close/>
                  <a:moveTo>
                    <a:pt x="44" y="21"/>
                  </a:moveTo>
                  <a:cubicBezTo>
                    <a:pt x="45" y="21"/>
                    <a:pt x="44" y="20"/>
                    <a:pt x="44" y="21"/>
                  </a:cubicBezTo>
                  <a:close/>
                  <a:moveTo>
                    <a:pt x="41" y="18"/>
                  </a:moveTo>
                  <a:cubicBezTo>
                    <a:pt x="41" y="18"/>
                    <a:pt x="41" y="18"/>
                    <a:pt x="41" y="18"/>
                  </a:cubicBezTo>
                  <a:close/>
                  <a:moveTo>
                    <a:pt x="38" y="26"/>
                  </a:move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lose/>
                  <a:moveTo>
                    <a:pt x="41" y="4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1" y="5"/>
                    <a:pt x="41" y="5"/>
                    <a:pt x="40" y="5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39" y="7"/>
                    <a:pt x="40" y="7"/>
                    <a:pt x="41" y="7"/>
                  </a:cubicBezTo>
                  <a:cubicBezTo>
                    <a:pt x="42" y="8"/>
                    <a:pt x="41" y="8"/>
                    <a:pt x="41" y="8"/>
                  </a:cubicBezTo>
                  <a:cubicBezTo>
                    <a:pt x="40" y="8"/>
                    <a:pt x="39" y="8"/>
                    <a:pt x="39" y="8"/>
                  </a:cubicBezTo>
                  <a:cubicBezTo>
                    <a:pt x="38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0" y="10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9"/>
                    <a:pt x="43" y="9"/>
                    <a:pt x="43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8"/>
                    <a:pt x="50" y="5"/>
                    <a:pt x="50" y="5"/>
                  </a:cubicBezTo>
                  <a:cubicBezTo>
                    <a:pt x="47" y="3"/>
                    <a:pt x="45" y="4"/>
                    <a:pt x="41" y="4"/>
                  </a:cubicBezTo>
                  <a:close/>
                  <a:moveTo>
                    <a:pt x="42" y="10"/>
                  </a:moveTo>
                  <a:cubicBezTo>
                    <a:pt x="41" y="10"/>
                    <a:pt x="40" y="10"/>
                    <a:pt x="40" y="9"/>
                  </a:cubicBezTo>
                  <a:cubicBezTo>
                    <a:pt x="40" y="9"/>
                    <a:pt x="40" y="10"/>
                    <a:pt x="40" y="10"/>
                  </a:cubicBezTo>
                  <a:cubicBezTo>
                    <a:pt x="41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2" y="10"/>
                    <a:pt x="42" y="10"/>
                  </a:cubicBezTo>
                  <a:close/>
                  <a:moveTo>
                    <a:pt x="38" y="10"/>
                  </a:moveTo>
                  <a:cubicBezTo>
                    <a:pt x="38" y="10"/>
                    <a:pt x="38" y="10"/>
                    <a:pt x="38" y="10"/>
                  </a:cubicBezTo>
                  <a:cubicBezTo>
                    <a:pt x="39" y="10"/>
                    <a:pt x="39" y="10"/>
                    <a:pt x="39" y="9"/>
                  </a:cubicBezTo>
                  <a:cubicBezTo>
                    <a:pt x="38" y="9"/>
                    <a:pt x="38" y="9"/>
                    <a:pt x="38" y="10"/>
                  </a:cubicBez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0" y="8"/>
                  </a:cubicBez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lose/>
                  <a:moveTo>
                    <a:pt x="39" y="8"/>
                  </a:moveTo>
                  <a:cubicBezTo>
                    <a:pt x="40" y="8"/>
                    <a:pt x="40" y="7"/>
                    <a:pt x="40" y="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7"/>
                    <a:pt x="39" y="7"/>
                    <a:pt x="39" y="8"/>
                  </a:cubicBezTo>
                  <a:cubicBezTo>
                    <a:pt x="39" y="8"/>
                    <a:pt x="39" y="8"/>
                    <a:pt x="40" y="8"/>
                  </a:cubicBezTo>
                  <a:cubicBezTo>
                    <a:pt x="40" y="8"/>
                    <a:pt x="39" y="8"/>
                    <a:pt x="39" y="8"/>
                  </a:cubicBezTo>
                  <a:close/>
                  <a:moveTo>
                    <a:pt x="35" y="9"/>
                  </a:moveTo>
                  <a:cubicBezTo>
                    <a:pt x="35" y="10"/>
                    <a:pt x="33" y="10"/>
                    <a:pt x="32" y="9"/>
                  </a:cubicBezTo>
                  <a:cubicBezTo>
                    <a:pt x="32" y="9"/>
                    <a:pt x="32" y="9"/>
                    <a:pt x="33" y="9"/>
                  </a:cubicBezTo>
                  <a:cubicBezTo>
                    <a:pt x="33" y="9"/>
                    <a:pt x="31" y="9"/>
                    <a:pt x="31" y="9"/>
                  </a:cubicBezTo>
                  <a:cubicBezTo>
                    <a:pt x="31" y="9"/>
                    <a:pt x="31" y="8"/>
                    <a:pt x="31" y="8"/>
                  </a:cubicBezTo>
                  <a:cubicBezTo>
                    <a:pt x="31" y="8"/>
                    <a:pt x="30" y="8"/>
                    <a:pt x="30" y="8"/>
                  </a:cubicBezTo>
                  <a:cubicBezTo>
                    <a:pt x="30" y="8"/>
                    <a:pt x="33" y="7"/>
                    <a:pt x="33" y="8"/>
                  </a:cubicBezTo>
                  <a:cubicBezTo>
                    <a:pt x="33" y="8"/>
                    <a:pt x="33" y="7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10"/>
                    <a:pt x="35" y="8"/>
                    <a:pt x="35" y="8"/>
                  </a:cubicBezTo>
                  <a:cubicBezTo>
                    <a:pt x="35" y="8"/>
                    <a:pt x="35" y="9"/>
                    <a:pt x="35" y="9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6" y="10"/>
                    <a:pt x="36" y="9"/>
                    <a:pt x="36" y="9"/>
                  </a:cubicBezTo>
                  <a:cubicBezTo>
                    <a:pt x="36" y="9"/>
                    <a:pt x="35" y="9"/>
                    <a:pt x="35" y="9"/>
                  </a:cubicBezTo>
                  <a:close/>
                  <a:moveTo>
                    <a:pt x="37" y="8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6" y="8"/>
                    <a:pt x="36" y="8"/>
                  </a:cubicBezTo>
                  <a:cubicBezTo>
                    <a:pt x="36" y="8"/>
                    <a:pt x="36" y="9"/>
                    <a:pt x="36" y="9"/>
                  </a:cubicBezTo>
                  <a:cubicBezTo>
                    <a:pt x="36" y="9"/>
                    <a:pt x="36" y="9"/>
                    <a:pt x="37" y="10"/>
                  </a:cubicBezTo>
                  <a:cubicBezTo>
                    <a:pt x="38" y="10"/>
                    <a:pt x="38" y="8"/>
                    <a:pt x="37" y="8"/>
                  </a:cubicBezTo>
                  <a:close/>
                  <a:moveTo>
                    <a:pt x="65" y="5"/>
                  </a:moveTo>
                  <a:cubicBezTo>
                    <a:pt x="64" y="5"/>
                    <a:pt x="62" y="6"/>
                    <a:pt x="63" y="4"/>
                  </a:cubicBezTo>
                  <a:cubicBezTo>
                    <a:pt x="61" y="4"/>
                    <a:pt x="59" y="3"/>
                    <a:pt x="58" y="4"/>
                  </a:cubicBezTo>
                  <a:cubicBezTo>
                    <a:pt x="57" y="4"/>
                    <a:pt x="55" y="4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4" y="4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5"/>
                    <a:pt x="53" y="4"/>
                    <a:pt x="53" y="5"/>
                  </a:cubicBezTo>
                  <a:cubicBezTo>
                    <a:pt x="52" y="5"/>
                    <a:pt x="48" y="5"/>
                    <a:pt x="48" y="6"/>
                  </a:cubicBezTo>
                  <a:cubicBezTo>
                    <a:pt x="48" y="7"/>
                    <a:pt x="49" y="6"/>
                    <a:pt x="49" y="7"/>
                  </a:cubicBezTo>
                  <a:cubicBezTo>
                    <a:pt x="48" y="7"/>
                    <a:pt x="47" y="7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5" y="9"/>
                    <a:pt x="49" y="9"/>
                    <a:pt x="49" y="10"/>
                  </a:cubicBezTo>
                  <a:cubicBezTo>
                    <a:pt x="51" y="10"/>
                    <a:pt x="50" y="12"/>
                    <a:pt x="50" y="13"/>
                  </a:cubicBezTo>
                  <a:cubicBezTo>
                    <a:pt x="50" y="13"/>
                    <a:pt x="51" y="13"/>
                    <a:pt x="51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1" y="14"/>
                    <a:pt x="50" y="14"/>
                    <a:pt x="51" y="15"/>
                  </a:cubicBezTo>
                  <a:cubicBezTo>
                    <a:pt x="51" y="15"/>
                    <a:pt x="51" y="14"/>
                    <a:pt x="52" y="14"/>
                  </a:cubicBezTo>
                  <a:cubicBezTo>
                    <a:pt x="52" y="15"/>
                    <a:pt x="51" y="15"/>
                    <a:pt x="51" y="16"/>
                  </a:cubicBezTo>
                  <a:cubicBezTo>
                    <a:pt x="51" y="17"/>
                    <a:pt x="51" y="18"/>
                    <a:pt x="51" y="18"/>
                  </a:cubicBezTo>
                  <a:cubicBezTo>
                    <a:pt x="51" y="19"/>
                    <a:pt x="52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3" y="20"/>
                  </a:cubicBezTo>
                  <a:cubicBezTo>
                    <a:pt x="53" y="20"/>
                    <a:pt x="53" y="21"/>
                    <a:pt x="53" y="21"/>
                  </a:cubicBezTo>
                  <a:cubicBezTo>
                    <a:pt x="53" y="21"/>
                    <a:pt x="54" y="21"/>
                    <a:pt x="54" y="21"/>
                  </a:cubicBezTo>
                  <a:cubicBezTo>
                    <a:pt x="55" y="22"/>
                    <a:pt x="56" y="18"/>
                    <a:pt x="56" y="18"/>
                  </a:cubicBezTo>
                  <a:cubicBezTo>
                    <a:pt x="57" y="17"/>
                    <a:pt x="58" y="17"/>
                    <a:pt x="59" y="16"/>
                  </a:cubicBezTo>
                  <a:cubicBezTo>
                    <a:pt x="59" y="16"/>
                    <a:pt x="62" y="14"/>
                    <a:pt x="63" y="14"/>
                  </a:cubicBezTo>
                  <a:cubicBezTo>
                    <a:pt x="63" y="14"/>
                    <a:pt x="62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2" y="14"/>
                    <a:pt x="61" y="13"/>
                    <a:pt x="62" y="13"/>
                  </a:cubicBezTo>
                  <a:cubicBezTo>
                    <a:pt x="62" y="14"/>
                    <a:pt x="64" y="14"/>
                    <a:pt x="63" y="13"/>
                  </a:cubicBezTo>
                  <a:cubicBezTo>
                    <a:pt x="63" y="13"/>
                    <a:pt x="63" y="11"/>
                    <a:pt x="63" y="11"/>
                  </a:cubicBezTo>
                  <a:cubicBezTo>
                    <a:pt x="64" y="11"/>
                    <a:pt x="64" y="11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4" y="9"/>
                    <a:pt x="63" y="10"/>
                    <a:pt x="63" y="9"/>
                  </a:cubicBezTo>
                  <a:cubicBezTo>
                    <a:pt x="63" y="9"/>
                    <a:pt x="64" y="9"/>
                    <a:pt x="64" y="10"/>
                  </a:cubicBezTo>
                  <a:cubicBezTo>
                    <a:pt x="64" y="10"/>
                    <a:pt x="63" y="9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6"/>
                    <a:pt x="62" y="8"/>
                    <a:pt x="63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6" y="5"/>
                    <a:pt x="65" y="5"/>
                  </a:cubicBezTo>
                  <a:close/>
                  <a:moveTo>
                    <a:pt x="34" y="14"/>
                  </a:moveTo>
                  <a:cubicBezTo>
                    <a:pt x="35" y="14"/>
                    <a:pt x="35" y="14"/>
                    <a:pt x="35" y="14"/>
                  </a:cubicBezTo>
                  <a:cubicBezTo>
                    <a:pt x="34" y="14"/>
                    <a:pt x="34" y="14"/>
                    <a:pt x="34" y="14"/>
                  </a:cubicBezTo>
                  <a:close/>
                  <a:moveTo>
                    <a:pt x="34" y="14"/>
                  </a:move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lose/>
                  <a:moveTo>
                    <a:pt x="153" y="52"/>
                  </a:moveTo>
                  <a:cubicBezTo>
                    <a:pt x="153" y="52"/>
                    <a:pt x="153" y="52"/>
                    <a:pt x="153" y="52"/>
                  </a:cubicBezTo>
                  <a:cubicBezTo>
                    <a:pt x="154" y="52"/>
                    <a:pt x="154" y="52"/>
                    <a:pt x="154" y="51"/>
                  </a:cubicBezTo>
                  <a:cubicBezTo>
                    <a:pt x="154" y="51"/>
                    <a:pt x="153" y="51"/>
                    <a:pt x="153" y="52"/>
                  </a:cubicBezTo>
                  <a:close/>
                  <a:moveTo>
                    <a:pt x="79" y="22"/>
                  </a:moveTo>
                  <a:cubicBezTo>
                    <a:pt x="79" y="22"/>
                    <a:pt x="79" y="22"/>
                    <a:pt x="79" y="22"/>
                  </a:cubicBezTo>
                  <a:cubicBezTo>
                    <a:pt x="79" y="22"/>
                    <a:pt x="79" y="22"/>
                    <a:pt x="79" y="22"/>
                  </a:cubicBezTo>
                  <a:close/>
                  <a:moveTo>
                    <a:pt x="79" y="22"/>
                  </a:moveTo>
                  <a:cubicBezTo>
                    <a:pt x="79" y="22"/>
                    <a:pt x="79" y="22"/>
                    <a:pt x="79" y="22"/>
                  </a:cubicBezTo>
                  <a:close/>
                  <a:moveTo>
                    <a:pt x="157" y="83"/>
                  </a:moveTo>
                  <a:cubicBezTo>
                    <a:pt x="157" y="83"/>
                    <a:pt x="157" y="83"/>
                    <a:pt x="157" y="83"/>
                  </a:cubicBezTo>
                  <a:cubicBezTo>
                    <a:pt x="157" y="83"/>
                    <a:pt x="158" y="83"/>
                    <a:pt x="158" y="83"/>
                  </a:cubicBezTo>
                  <a:cubicBezTo>
                    <a:pt x="157" y="83"/>
                    <a:pt x="157" y="83"/>
                    <a:pt x="157" y="83"/>
                  </a:cubicBezTo>
                  <a:close/>
                  <a:moveTo>
                    <a:pt x="160" y="87"/>
                  </a:moveTo>
                  <a:cubicBezTo>
                    <a:pt x="159" y="91"/>
                    <a:pt x="163" y="87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2" y="87"/>
                    <a:pt x="161" y="87"/>
                    <a:pt x="160" y="87"/>
                  </a:cubicBezTo>
                  <a:close/>
                  <a:moveTo>
                    <a:pt x="163" y="86"/>
                  </a:move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5"/>
                    <a:pt x="163" y="86"/>
                    <a:pt x="163" y="86"/>
                  </a:cubicBezTo>
                  <a:close/>
                  <a:moveTo>
                    <a:pt x="64" y="10"/>
                  </a:move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lose/>
                  <a:moveTo>
                    <a:pt x="37" y="10"/>
                  </a:moveTo>
                  <a:cubicBezTo>
                    <a:pt x="36" y="10"/>
                    <a:pt x="36" y="11"/>
                    <a:pt x="36" y="11"/>
                  </a:cubicBezTo>
                  <a:cubicBezTo>
                    <a:pt x="36" y="11"/>
                    <a:pt x="35" y="11"/>
                    <a:pt x="35" y="11"/>
                  </a:cubicBezTo>
                  <a:cubicBezTo>
                    <a:pt x="35" y="11"/>
                    <a:pt x="36" y="12"/>
                    <a:pt x="36" y="12"/>
                  </a:cubicBezTo>
                  <a:cubicBezTo>
                    <a:pt x="36" y="12"/>
                    <a:pt x="37" y="11"/>
                    <a:pt x="37" y="11"/>
                  </a:cubicBezTo>
                  <a:cubicBezTo>
                    <a:pt x="37" y="11"/>
                    <a:pt x="37" y="10"/>
                    <a:pt x="37" y="10"/>
                  </a:cubicBezTo>
                  <a:close/>
                  <a:moveTo>
                    <a:pt x="37" y="11"/>
                  </a:moveTo>
                  <a:cubicBezTo>
                    <a:pt x="37" y="11"/>
                    <a:pt x="37" y="11"/>
                    <a:pt x="37" y="11"/>
                  </a:cubicBezTo>
                  <a:close/>
                  <a:moveTo>
                    <a:pt x="51" y="13"/>
                  </a:moveTo>
                  <a:cubicBezTo>
                    <a:pt x="51" y="13"/>
                    <a:pt x="51" y="14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lose/>
                  <a:moveTo>
                    <a:pt x="37" y="6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6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8" y="8"/>
                    <a:pt x="38" y="8"/>
                  </a:cubicBezTo>
                  <a:cubicBezTo>
                    <a:pt x="39" y="7"/>
                    <a:pt x="38" y="6"/>
                    <a:pt x="37" y="6"/>
                  </a:cubicBezTo>
                  <a:close/>
                  <a:moveTo>
                    <a:pt x="37" y="7"/>
                  </a:moveTo>
                  <a:cubicBezTo>
                    <a:pt x="37" y="8"/>
                    <a:pt x="37" y="8"/>
                    <a:pt x="38" y="8"/>
                  </a:cubicBezTo>
                  <a:cubicBezTo>
                    <a:pt x="38" y="7"/>
                    <a:pt x="37" y="8"/>
                    <a:pt x="37" y="7"/>
                  </a:cubicBezTo>
                  <a:close/>
                  <a:moveTo>
                    <a:pt x="153" y="62"/>
                  </a:moveTo>
                  <a:cubicBezTo>
                    <a:pt x="153" y="62"/>
                    <a:pt x="152" y="62"/>
                    <a:pt x="153" y="62"/>
                  </a:cubicBezTo>
                  <a:close/>
                  <a:moveTo>
                    <a:pt x="13" y="36"/>
                  </a:move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70" y="51"/>
                  </a:moveTo>
                  <a:cubicBezTo>
                    <a:pt x="70" y="51"/>
                    <a:pt x="71" y="50"/>
                    <a:pt x="70" y="51"/>
                  </a:cubicBezTo>
                  <a:close/>
                  <a:moveTo>
                    <a:pt x="46" y="20"/>
                  </a:moveTo>
                  <a:cubicBezTo>
                    <a:pt x="46" y="20"/>
                    <a:pt x="46" y="20"/>
                    <a:pt x="46" y="20"/>
                  </a:cubicBezTo>
                  <a:cubicBezTo>
                    <a:pt x="46" y="20"/>
                    <a:pt x="46" y="20"/>
                    <a:pt x="46" y="20"/>
                  </a:cubicBezTo>
                  <a:close/>
                  <a:moveTo>
                    <a:pt x="41" y="88"/>
                  </a:moveTo>
                  <a:cubicBezTo>
                    <a:pt x="40" y="88"/>
                    <a:pt x="41" y="88"/>
                    <a:pt x="41" y="88"/>
                  </a:cubicBezTo>
                  <a:close/>
                  <a:moveTo>
                    <a:pt x="64" y="8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3" y="8"/>
                    <a:pt x="64" y="8"/>
                  </a:cubicBezTo>
                  <a:close/>
                  <a:moveTo>
                    <a:pt x="85" y="56"/>
                  </a:moveTo>
                  <a:cubicBezTo>
                    <a:pt x="85" y="56"/>
                    <a:pt x="85" y="56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lose/>
                  <a:moveTo>
                    <a:pt x="39" y="6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lose/>
                  <a:moveTo>
                    <a:pt x="46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46" y="20"/>
                    <a:pt x="46" y="20"/>
                    <a:pt x="46" y="19"/>
                  </a:cubicBezTo>
                  <a:close/>
                  <a:moveTo>
                    <a:pt x="154" y="38"/>
                  </a:moveTo>
                  <a:cubicBezTo>
                    <a:pt x="154" y="38"/>
                    <a:pt x="154" y="38"/>
                    <a:pt x="154" y="38"/>
                  </a:cubicBezTo>
                  <a:cubicBezTo>
                    <a:pt x="154" y="37"/>
                    <a:pt x="154" y="38"/>
                    <a:pt x="154" y="38"/>
                  </a:cubicBezTo>
                  <a:close/>
                  <a:moveTo>
                    <a:pt x="35" y="42"/>
                  </a:move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4" y="42"/>
                    <a:pt x="35" y="42"/>
                  </a:cubicBezTo>
                  <a:close/>
                  <a:moveTo>
                    <a:pt x="153" y="49"/>
                  </a:moveTo>
                  <a:cubicBezTo>
                    <a:pt x="153" y="49"/>
                    <a:pt x="153" y="49"/>
                    <a:pt x="153" y="49"/>
                  </a:cubicBezTo>
                  <a:cubicBezTo>
                    <a:pt x="153" y="49"/>
                    <a:pt x="154" y="49"/>
                    <a:pt x="153" y="49"/>
                  </a:cubicBezTo>
                  <a:close/>
                  <a:moveTo>
                    <a:pt x="114" y="44"/>
                  </a:moveTo>
                  <a:cubicBezTo>
                    <a:pt x="114" y="44"/>
                    <a:pt x="114" y="44"/>
                    <a:pt x="114" y="44"/>
                  </a:cubicBezTo>
                  <a:cubicBezTo>
                    <a:pt x="114" y="44"/>
                    <a:pt x="114" y="44"/>
                    <a:pt x="114" y="44"/>
                  </a:cubicBezTo>
                  <a:close/>
                  <a:moveTo>
                    <a:pt x="7" y="14"/>
                  </a:moveTo>
                  <a:cubicBezTo>
                    <a:pt x="7" y="14"/>
                    <a:pt x="7" y="14"/>
                    <a:pt x="7" y="14"/>
                  </a:cubicBezTo>
                  <a:close/>
                  <a:moveTo>
                    <a:pt x="31" y="53"/>
                  </a:moveTo>
                  <a:cubicBezTo>
                    <a:pt x="31" y="53"/>
                    <a:pt x="31" y="53"/>
                    <a:pt x="31" y="53"/>
                  </a:cubicBezTo>
                  <a:close/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lose/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lose/>
                  <a:moveTo>
                    <a:pt x="35" y="13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lose/>
                  <a:moveTo>
                    <a:pt x="152" y="50"/>
                  </a:moveTo>
                  <a:cubicBezTo>
                    <a:pt x="152" y="50"/>
                    <a:pt x="152" y="50"/>
                    <a:pt x="152" y="50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2" y="50"/>
                    <a:pt x="152" y="50"/>
                    <a:pt x="152" y="50"/>
                  </a:cubicBezTo>
                  <a:close/>
                  <a:moveTo>
                    <a:pt x="12" y="39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3" y="39"/>
                    <a:pt x="12" y="39"/>
                  </a:cubicBezTo>
                  <a:close/>
                  <a:moveTo>
                    <a:pt x="16" y="23"/>
                  </a:moveTo>
                  <a:cubicBezTo>
                    <a:pt x="15" y="22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3"/>
                    <a:pt x="16" y="23"/>
                    <a:pt x="16" y="23"/>
                  </a:cubicBezTo>
                  <a:close/>
                  <a:moveTo>
                    <a:pt x="149" y="63"/>
                  </a:moveTo>
                  <a:cubicBezTo>
                    <a:pt x="149" y="63"/>
                    <a:pt x="148" y="63"/>
                    <a:pt x="148" y="63"/>
                  </a:cubicBezTo>
                  <a:cubicBezTo>
                    <a:pt x="148" y="63"/>
                    <a:pt x="149" y="63"/>
                    <a:pt x="149" y="63"/>
                  </a:cubicBezTo>
                  <a:close/>
                  <a:moveTo>
                    <a:pt x="44" y="49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4" y="49"/>
                    <a:pt x="44" y="49"/>
                  </a:cubicBezTo>
                  <a:close/>
                  <a:moveTo>
                    <a:pt x="170" y="64"/>
                  </a:moveTo>
                  <a:cubicBezTo>
                    <a:pt x="171" y="65"/>
                    <a:pt x="170" y="64"/>
                    <a:pt x="170" y="64"/>
                  </a:cubicBezTo>
                  <a:close/>
                  <a:moveTo>
                    <a:pt x="157" y="58"/>
                  </a:moveTo>
                  <a:cubicBezTo>
                    <a:pt x="157" y="58"/>
                    <a:pt x="157" y="58"/>
                    <a:pt x="157" y="58"/>
                  </a:cubicBezTo>
                  <a:cubicBezTo>
                    <a:pt x="157" y="58"/>
                    <a:pt x="157" y="58"/>
                    <a:pt x="157" y="58"/>
                  </a:cubicBezTo>
                  <a:close/>
                  <a:moveTo>
                    <a:pt x="40" y="88"/>
                  </a:moveTo>
                  <a:cubicBezTo>
                    <a:pt x="40" y="87"/>
                    <a:pt x="40" y="87"/>
                    <a:pt x="40" y="88"/>
                  </a:cubicBezTo>
                  <a:close/>
                  <a:moveTo>
                    <a:pt x="92" y="19"/>
                  </a:moveTo>
                  <a:cubicBezTo>
                    <a:pt x="92" y="19"/>
                    <a:pt x="92" y="19"/>
                    <a:pt x="92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19"/>
                    <a:pt x="92" y="19"/>
                    <a:pt x="92" y="19"/>
                  </a:cubicBezTo>
                  <a:close/>
                  <a:moveTo>
                    <a:pt x="90" y="19"/>
                  </a:move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19"/>
                  </a:cubicBezTo>
                  <a:close/>
                  <a:moveTo>
                    <a:pt x="91" y="18"/>
                  </a:moveTo>
                  <a:cubicBezTo>
                    <a:pt x="91" y="18"/>
                    <a:pt x="91" y="18"/>
                    <a:pt x="90" y="18"/>
                  </a:cubicBezTo>
                  <a:cubicBezTo>
                    <a:pt x="91" y="18"/>
                    <a:pt x="91" y="18"/>
                    <a:pt x="91" y="18"/>
                  </a:cubicBezTo>
                  <a:close/>
                  <a:moveTo>
                    <a:pt x="88" y="21"/>
                  </a:moveTo>
                  <a:cubicBezTo>
                    <a:pt x="88" y="21"/>
                    <a:pt x="89" y="21"/>
                    <a:pt x="88" y="21"/>
                  </a:cubicBezTo>
                  <a:close/>
                  <a:moveTo>
                    <a:pt x="104" y="48"/>
                  </a:moveTo>
                  <a:cubicBezTo>
                    <a:pt x="103" y="47"/>
                    <a:pt x="103" y="48"/>
                    <a:pt x="104" y="48"/>
                  </a:cubicBezTo>
                  <a:close/>
                  <a:moveTo>
                    <a:pt x="105" y="47"/>
                  </a:moveTo>
                  <a:cubicBezTo>
                    <a:pt x="105" y="47"/>
                    <a:pt x="105" y="47"/>
                    <a:pt x="105" y="47"/>
                  </a:cubicBezTo>
                  <a:close/>
                  <a:moveTo>
                    <a:pt x="85" y="32"/>
                  </a:moveTo>
                  <a:cubicBezTo>
                    <a:pt x="85" y="32"/>
                    <a:pt x="85" y="32"/>
                    <a:pt x="85" y="32"/>
                  </a:cubicBezTo>
                  <a:cubicBezTo>
                    <a:pt x="85" y="32"/>
                    <a:pt x="86" y="32"/>
                    <a:pt x="86" y="31"/>
                  </a:cubicBezTo>
                  <a:cubicBezTo>
                    <a:pt x="86" y="31"/>
                    <a:pt x="86" y="29"/>
                    <a:pt x="86" y="29"/>
                  </a:cubicBezTo>
                  <a:cubicBezTo>
                    <a:pt x="85" y="30"/>
                    <a:pt x="85" y="31"/>
                    <a:pt x="85" y="32"/>
                  </a:cubicBezTo>
                  <a:close/>
                  <a:moveTo>
                    <a:pt x="93" y="34"/>
                  </a:moveTo>
                  <a:cubicBezTo>
                    <a:pt x="94" y="34"/>
                    <a:pt x="94" y="34"/>
                    <a:pt x="94" y="34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5" y="35"/>
                    <a:pt x="95" y="34"/>
                  </a:cubicBezTo>
                  <a:cubicBezTo>
                    <a:pt x="95" y="34"/>
                    <a:pt x="93" y="34"/>
                    <a:pt x="93" y="34"/>
                  </a:cubicBezTo>
                  <a:close/>
                  <a:moveTo>
                    <a:pt x="94" y="34"/>
                  </a:moveTo>
                  <a:cubicBezTo>
                    <a:pt x="94" y="34"/>
                    <a:pt x="94" y="34"/>
                    <a:pt x="94" y="34"/>
                  </a:cubicBezTo>
                  <a:cubicBezTo>
                    <a:pt x="94" y="34"/>
                    <a:pt x="94" y="35"/>
                    <a:pt x="94" y="34"/>
                  </a:cubicBezTo>
                  <a:close/>
                  <a:moveTo>
                    <a:pt x="99" y="35"/>
                  </a:moveTo>
                  <a:cubicBezTo>
                    <a:pt x="99" y="35"/>
                    <a:pt x="99" y="34"/>
                    <a:pt x="99" y="34"/>
                  </a:cubicBezTo>
                  <a:cubicBezTo>
                    <a:pt x="99" y="34"/>
                    <a:pt x="99" y="34"/>
                    <a:pt x="98" y="35"/>
                  </a:cubicBezTo>
                  <a:cubicBezTo>
                    <a:pt x="99" y="35"/>
                    <a:pt x="99" y="35"/>
                    <a:pt x="99" y="35"/>
                  </a:cubicBezTo>
                  <a:close/>
                  <a:moveTo>
                    <a:pt x="99" y="35"/>
                  </a:moveTo>
                  <a:cubicBezTo>
                    <a:pt x="99" y="35"/>
                    <a:pt x="99" y="35"/>
                    <a:pt x="99" y="35"/>
                  </a:cubicBezTo>
                  <a:close/>
                  <a:moveTo>
                    <a:pt x="82" y="31"/>
                  </a:moveTo>
                  <a:cubicBezTo>
                    <a:pt x="82" y="32"/>
                    <a:pt x="82" y="31"/>
                    <a:pt x="82" y="31"/>
                  </a:cubicBezTo>
                  <a:close/>
                  <a:moveTo>
                    <a:pt x="82" y="31"/>
                  </a:moveTo>
                  <a:cubicBezTo>
                    <a:pt x="82" y="32"/>
                    <a:pt x="82" y="32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lose/>
                  <a:moveTo>
                    <a:pt x="94" y="33"/>
                  </a:move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5" y="33"/>
                    <a:pt x="94" y="33"/>
                  </a:cubicBezTo>
                  <a:close/>
                  <a:moveTo>
                    <a:pt x="82" y="31"/>
                  </a:move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3" y="31"/>
                    <a:pt x="82" y="31"/>
                  </a:cubicBezTo>
                  <a:close/>
                  <a:moveTo>
                    <a:pt x="94" y="31"/>
                  </a:moveTo>
                  <a:cubicBezTo>
                    <a:pt x="94" y="31"/>
                    <a:pt x="95" y="31"/>
                    <a:pt x="94" y="31"/>
                  </a:cubicBezTo>
                  <a:close/>
                  <a:moveTo>
                    <a:pt x="94" y="31"/>
                  </a:moveTo>
                  <a:cubicBezTo>
                    <a:pt x="94" y="31"/>
                    <a:pt x="95" y="31"/>
                    <a:pt x="94" y="31"/>
                  </a:cubicBezTo>
                  <a:close/>
                  <a:moveTo>
                    <a:pt x="95" y="33"/>
                  </a:moveTo>
                  <a:cubicBezTo>
                    <a:pt x="95" y="33"/>
                    <a:pt x="95" y="33"/>
                    <a:pt x="95" y="33"/>
                  </a:cubicBezTo>
                  <a:close/>
                  <a:moveTo>
                    <a:pt x="96" y="34"/>
                  </a:moveTo>
                  <a:cubicBezTo>
                    <a:pt x="95" y="34"/>
                    <a:pt x="96" y="34"/>
                    <a:pt x="96" y="34"/>
                  </a:cubicBezTo>
                  <a:close/>
                  <a:moveTo>
                    <a:pt x="81" y="32"/>
                  </a:move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lose/>
                  <a:moveTo>
                    <a:pt x="94" y="32"/>
                  </a:moveTo>
                  <a:cubicBezTo>
                    <a:pt x="94" y="32"/>
                    <a:pt x="94" y="32"/>
                    <a:pt x="94" y="32"/>
                  </a:cubicBezTo>
                  <a:close/>
                  <a:moveTo>
                    <a:pt x="94" y="33"/>
                  </a:moveTo>
                  <a:cubicBezTo>
                    <a:pt x="94" y="33"/>
                    <a:pt x="94" y="33"/>
                    <a:pt x="94" y="33"/>
                  </a:cubicBezTo>
                  <a:close/>
                  <a:moveTo>
                    <a:pt x="88" y="34"/>
                  </a:moveTo>
                  <a:cubicBezTo>
                    <a:pt x="88" y="34"/>
                    <a:pt x="88" y="34"/>
                    <a:pt x="88" y="34"/>
                  </a:cubicBezTo>
                  <a:cubicBezTo>
                    <a:pt x="88" y="34"/>
                    <a:pt x="88" y="34"/>
                    <a:pt x="88" y="34"/>
                  </a:cubicBezTo>
                  <a:close/>
                  <a:moveTo>
                    <a:pt x="94" y="33"/>
                  </a:move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4" y="33"/>
                    <a:pt x="94" y="33"/>
                  </a:cubicBezTo>
                  <a:close/>
                  <a:moveTo>
                    <a:pt x="99" y="34"/>
                  </a:moveTo>
                  <a:cubicBezTo>
                    <a:pt x="99" y="34"/>
                    <a:pt x="99" y="34"/>
                    <a:pt x="99" y="34"/>
                  </a:cubicBezTo>
                  <a:close/>
                  <a:moveTo>
                    <a:pt x="149" y="22"/>
                  </a:moveTo>
                  <a:cubicBezTo>
                    <a:pt x="149" y="22"/>
                    <a:pt x="149" y="22"/>
                    <a:pt x="149" y="22"/>
                  </a:cubicBezTo>
                  <a:cubicBezTo>
                    <a:pt x="149" y="22"/>
                    <a:pt x="149" y="22"/>
                    <a:pt x="149" y="22"/>
                  </a:cubicBezTo>
                  <a:close/>
                  <a:moveTo>
                    <a:pt x="149" y="22"/>
                  </a:moveTo>
                  <a:cubicBezTo>
                    <a:pt x="149" y="22"/>
                    <a:pt x="149" y="22"/>
                    <a:pt x="149" y="22"/>
                  </a:cubicBezTo>
                  <a:cubicBezTo>
                    <a:pt x="149" y="22"/>
                    <a:pt x="149" y="22"/>
                    <a:pt x="149" y="22"/>
                  </a:cubicBezTo>
                  <a:close/>
                  <a:moveTo>
                    <a:pt x="153" y="29"/>
                  </a:moveTo>
                  <a:cubicBezTo>
                    <a:pt x="153" y="29"/>
                    <a:pt x="153" y="29"/>
                    <a:pt x="153" y="29"/>
                  </a:cubicBezTo>
                  <a:close/>
                  <a:moveTo>
                    <a:pt x="160" y="26"/>
                  </a:moveTo>
                  <a:cubicBezTo>
                    <a:pt x="159" y="26"/>
                    <a:pt x="160" y="26"/>
                    <a:pt x="160" y="26"/>
                  </a:cubicBezTo>
                  <a:close/>
                  <a:moveTo>
                    <a:pt x="160" y="25"/>
                  </a:moveTo>
                  <a:cubicBezTo>
                    <a:pt x="160" y="25"/>
                    <a:pt x="159" y="26"/>
                    <a:pt x="160" y="25"/>
                  </a:cubicBezTo>
                  <a:cubicBezTo>
                    <a:pt x="160" y="25"/>
                    <a:pt x="160" y="25"/>
                    <a:pt x="160" y="25"/>
                  </a:cubicBezTo>
                  <a:close/>
                  <a:moveTo>
                    <a:pt x="115" y="8"/>
                  </a:moveTo>
                  <a:cubicBezTo>
                    <a:pt x="115" y="8"/>
                    <a:pt x="115" y="8"/>
                    <a:pt x="115" y="8"/>
                  </a:cubicBezTo>
                  <a:close/>
                  <a:moveTo>
                    <a:pt x="159" y="19"/>
                  </a:moveTo>
                  <a:cubicBezTo>
                    <a:pt x="159" y="19"/>
                    <a:pt x="159" y="19"/>
                    <a:pt x="159" y="19"/>
                  </a:cubicBezTo>
                  <a:cubicBezTo>
                    <a:pt x="159" y="19"/>
                    <a:pt x="159" y="19"/>
                    <a:pt x="159" y="19"/>
                  </a:cubicBezTo>
                  <a:close/>
                  <a:moveTo>
                    <a:pt x="159" y="28"/>
                  </a:moveTo>
                  <a:cubicBezTo>
                    <a:pt x="159" y="28"/>
                    <a:pt x="159" y="28"/>
                    <a:pt x="159" y="28"/>
                  </a:cubicBezTo>
                  <a:cubicBezTo>
                    <a:pt x="159" y="28"/>
                    <a:pt x="159" y="28"/>
                    <a:pt x="159" y="28"/>
                  </a:cubicBezTo>
                  <a:close/>
                  <a:moveTo>
                    <a:pt x="159" y="28"/>
                  </a:moveTo>
                  <a:cubicBezTo>
                    <a:pt x="159" y="28"/>
                    <a:pt x="159" y="28"/>
                    <a:pt x="159" y="28"/>
                  </a:cubicBezTo>
                  <a:close/>
                  <a:moveTo>
                    <a:pt x="103" y="12"/>
                  </a:moveTo>
                  <a:cubicBezTo>
                    <a:pt x="101" y="11"/>
                    <a:pt x="104" y="13"/>
                    <a:pt x="103" y="12"/>
                  </a:cubicBezTo>
                  <a:close/>
                  <a:moveTo>
                    <a:pt x="108" y="6"/>
                  </a:moveTo>
                  <a:cubicBezTo>
                    <a:pt x="108" y="6"/>
                    <a:pt x="107" y="6"/>
                    <a:pt x="107" y="7"/>
                  </a:cubicBezTo>
                  <a:cubicBezTo>
                    <a:pt x="106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8"/>
                    <a:pt x="104" y="8"/>
                    <a:pt x="104" y="8"/>
                  </a:cubicBezTo>
                  <a:cubicBezTo>
                    <a:pt x="104" y="8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104" y="12"/>
                    <a:pt x="106" y="12"/>
                    <a:pt x="106" y="11"/>
                  </a:cubicBezTo>
                  <a:cubicBezTo>
                    <a:pt x="106" y="11"/>
                    <a:pt x="104" y="11"/>
                    <a:pt x="104" y="10"/>
                  </a:cubicBezTo>
                  <a:cubicBezTo>
                    <a:pt x="105" y="9"/>
                    <a:pt x="105" y="9"/>
                    <a:pt x="106" y="8"/>
                  </a:cubicBezTo>
                  <a:cubicBezTo>
                    <a:pt x="106" y="7"/>
                    <a:pt x="107" y="7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105" y="7"/>
                  </a:move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lose/>
                  <a:moveTo>
                    <a:pt x="158" y="29"/>
                  </a:move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9" y="29"/>
                    <a:pt x="158" y="29"/>
                  </a:cubicBezTo>
                  <a:close/>
                  <a:moveTo>
                    <a:pt x="158" y="28"/>
                  </a:moveTo>
                  <a:cubicBezTo>
                    <a:pt x="158" y="28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8"/>
                  </a:cubicBezTo>
                  <a:cubicBezTo>
                    <a:pt x="159" y="28"/>
                    <a:pt x="159" y="28"/>
                    <a:pt x="158" y="28"/>
                  </a:cubicBezTo>
                  <a:close/>
                  <a:moveTo>
                    <a:pt x="3" y="22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lose/>
                  <a:moveTo>
                    <a:pt x="35" y="51"/>
                  </a:move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lose/>
                  <a:moveTo>
                    <a:pt x="29" y="39"/>
                  </a:move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lose/>
                  <a:moveTo>
                    <a:pt x="49" y="27"/>
                  </a:move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16" y="22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lose/>
                  <a:moveTo>
                    <a:pt x="41" y="88"/>
                  </a:moveTo>
                  <a:cubicBezTo>
                    <a:pt x="41" y="88"/>
                    <a:pt x="41" y="88"/>
                    <a:pt x="41" y="88"/>
                  </a:cubicBezTo>
                  <a:cubicBezTo>
                    <a:pt x="41" y="88"/>
                    <a:pt x="41" y="88"/>
                    <a:pt x="41" y="88"/>
                  </a:cubicBezTo>
                  <a:close/>
                  <a:moveTo>
                    <a:pt x="58" y="66"/>
                  </a:moveTo>
                  <a:cubicBezTo>
                    <a:pt x="58" y="66"/>
                    <a:pt x="57" y="66"/>
                    <a:pt x="57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8"/>
                    <a:pt x="57" y="69"/>
                    <a:pt x="57" y="70"/>
                  </a:cubicBezTo>
                  <a:cubicBezTo>
                    <a:pt x="57" y="71"/>
                    <a:pt x="56" y="72"/>
                    <a:pt x="56" y="73"/>
                  </a:cubicBezTo>
                  <a:cubicBezTo>
                    <a:pt x="56" y="74"/>
                    <a:pt x="54" y="73"/>
                    <a:pt x="54" y="74"/>
                  </a:cubicBezTo>
                  <a:cubicBezTo>
                    <a:pt x="54" y="74"/>
                    <a:pt x="53" y="74"/>
                    <a:pt x="53" y="75"/>
                  </a:cubicBezTo>
                  <a:cubicBezTo>
                    <a:pt x="52" y="75"/>
                    <a:pt x="52" y="77"/>
                    <a:pt x="52" y="78"/>
                  </a:cubicBezTo>
                  <a:cubicBezTo>
                    <a:pt x="51" y="80"/>
                    <a:pt x="50" y="83"/>
                    <a:pt x="47" y="81"/>
                  </a:cubicBezTo>
                  <a:cubicBezTo>
                    <a:pt x="47" y="82"/>
                    <a:pt x="48" y="82"/>
                    <a:pt x="49" y="83"/>
                  </a:cubicBezTo>
                  <a:cubicBezTo>
                    <a:pt x="49" y="84"/>
                    <a:pt x="46" y="85"/>
                    <a:pt x="46" y="84"/>
                  </a:cubicBezTo>
                  <a:cubicBezTo>
                    <a:pt x="46" y="85"/>
                    <a:pt x="46" y="85"/>
                    <a:pt x="46" y="86"/>
                  </a:cubicBezTo>
                  <a:cubicBezTo>
                    <a:pt x="46" y="86"/>
                    <a:pt x="45" y="85"/>
                    <a:pt x="45" y="86"/>
                  </a:cubicBezTo>
                  <a:cubicBezTo>
                    <a:pt x="45" y="86"/>
                    <a:pt x="45" y="87"/>
                    <a:pt x="46" y="86"/>
                  </a:cubicBezTo>
                  <a:cubicBezTo>
                    <a:pt x="46" y="86"/>
                    <a:pt x="46" y="87"/>
                    <a:pt x="46" y="87"/>
                  </a:cubicBezTo>
                  <a:cubicBezTo>
                    <a:pt x="45" y="88"/>
                    <a:pt x="45" y="89"/>
                    <a:pt x="45" y="89"/>
                  </a:cubicBezTo>
                  <a:cubicBezTo>
                    <a:pt x="45" y="90"/>
                    <a:pt x="46" y="90"/>
                    <a:pt x="46" y="90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5" y="92"/>
                    <a:pt x="45" y="93"/>
                    <a:pt x="46" y="93"/>
                  </a:cubicBezTo>
                  <a:cubicBezTo>
                    <a:pt x="46" y="94"/>
                    <a:pt x="46" y="93"/>
                    <a:pt x="46" y="93"/>
                  </a:cubicBezTo>
                  <a:cubicBezTo>
                    <a:pt x="46" y="93"/>
                    <a:pt x="48" y="95"/>
                    <a:pt x="48" y="95"/>
                  </a:cubicBezTo>
                  <a:cubicBezTo>
                    <a:pt x="49" y="95"/>
                    <a:pt x="45" y="95"/>
                    <a:pt x="46" y="95"/>
                  </a:cubicBezTo>
                  <a:cubicBezTo>
                    <a:pt x="46" y="95"/>
                    <a:pt x="44" y="95"/>
                    <a:pt x="44" y="94"/>
                  </a:cubicBezTo>
                  <a:cubicBezTo>
                    <a:pt x="44" y="94"/>
                    <a:pt x="43" y="94"/>
                    <a:pt x="43" y="94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2" y="93"/>
                    <a:pt x="42" y="93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93"/>
                    <a:pt x="43" y="92"/>
                    <a:pt x="43" y="92"/>
                  </a:cubicBezTo>
                  <a:cubicBezTo>
                    <a:pt x="42" y="92"/>
                    <a:pt x="43" y="93"/>
                    <a:pt x="42" y="93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2"/>
                    <a:pt x="41" y="92"/>
                    <a:pt x="42" y="92"/>
                  </a:cubicBezTo>
                  <a:cubicBezTo>
                    <a:pt x="41" y="92"/>
                    <a:pt x="41" y="91"/>
                    <a:pt x="41" y="91"/>
                  </a:cubicBezTo>
                  <a:cubicBezTo>
                    <a:pt x="41" y="91"/>
                    <a:pt x="42" y="90"/>
                    <a:pt x="41" y="90"/>
                  </a:cubicBezTo>
                  <a:cubicBezTo>
                    <a:pt x="40" y="89"/>
                    <a:pt x="41" y="89"/>
                    <a:pt x="40" y="88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1" y="88"/>
                    <a:pt x="41" y="86"/>
                    <a:pt x="41" y="86"/>
                  </a:cubicBezTo>
                  <a:cubicBezTo>
                    <a:pt x="41" y="86"/>
                    <a:pt x="41" y="87"/>
                    <a:pt x="41" y="87"/>
                  </a:cubicBezTo>
                  <a:cubicBezTo>
                    <a:pt x="41" y="87"/>
                    <a:pt x="39" y="84"/>
                    <a:pt x="39" y="84"/>
                  </a:cubicBezTo>
                  <a:cubicBezTo>
                    <a:pt x="39" y="83"/>
                    <a:pt x="40" y="80"/>
                    <a:pt x="39" y="79"/>
                  </a:cubicBezTo>
                  <a:cubicBezTo>
                    <a:pt x="39" y="79"/>
                    <a:pt x="39" y="78"/>
                    <a:pt x="39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77"/>
                    <a:pt x="40" y="71"/>
                    <a:pt x="38" y="70"/>
                  </a:cubicBezTo>
                  <a:cubicBezTo>
                    <a:pt x="38" y="69"/>
                    <a:pt x="37" y="69"/>
                    <a:pt x="36" y="69"/>
                  </a:cubicBezTo>
                  <a:cubicBezTo>
                    <a:pt x="35" y="67"/>
                    <a:pt x="34" y="65"/>
                    <a:pt x="33" y="63"/>
                  </a:cubicBezTo>
                  <a:cubicBezTo>
                    <a:pt x="32" y="63"/>
                    <a:pt x="32" y="62"/>
                    <a:pt x="32" y="62"/>
                  </a:cubicBezTo>
                  <a:cubicBezTo>
                    <a:pt x="31" y="61"/>
                    <a:pt x="32" y="61"/>
                    <a:pt x="32" y="60"/>
                  </a:cubicBezTo>
                  <a:cubicBezTo>
                    <a:pt x="31" y="60"/>
                    <a:pt x="32" y="58"/>
                    <a:pt x="32" y="57"/>
                  </a:cubicBezTo>
                  <a:cubicBezTo>
                    <a:pt x="33" y="56"/>
                    <a:pt x="34" y="55"/>
                    <a:pt x="33" y="53"/>
                  </a:cubicBezTo>
                  <a:cubicBezTo>
                    <a:pt x="34" y="51"/>
                    <a:pt x="32" y="53"/>
                    <a:pt x="32" y="53"/>
                  </a:cubicBezTo>
                  <a:cubicBezTo>
                    <a:pt x="31" y="53"/>
                    <a:pt x="30" y="52"/>
                    <a:pt x="30" y="52"/>
                  </a:cubicBezTo>
                  <a:cubicBezTo>
                    <a:pt x="29" y="51"/>
                    <a:pt x="29" y="50"/>
                    <a:pt x="28" y="49"/>
                  </a:cubicBezTo>
                  <a:cubicBezTo>
                    <a:pt x="26" y="49"/>
                    <a:pt x="25" y="48"/>
                    <a:pt x="24" y="47"/>
                  </a:cubicBezTo>
                  <a:cubicBezTo>
                    <a:pt x="24" y="47"/>
                    <a:pt x="23" y="47"/>
                    <a:pt x="23" y="48"/>
                  </a:cubicBezTo>
                  <a:cubicBezTo>
                    <a:pt x="22" y="48"/>
                    <a:pt x="20" y="46"/>
                    <a:pt x="19" y="46"/>
                  </a:cubicBezTo>
                  <a:cubicBezTo>
                    <a:pt x="18" y="45"/>
                    <a:pt x="18" y="43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1"/>
                    <a:pt x="16" y="40"/>
                    <a:pt x="16" y="40"/>
                  </a:cubicBezTo>
                  <a:cubicBezTo>
                    <a:pt x="16" y="39"/>
                    <a:pt x="16" y="37"/>
                    <a:pt x="15" y="37"/>
                  </a:cubicBezTo>
                  <a:cubicBezTo>
                    <a:pt x="15" y="37"/>
                    <a:pt x="15" y="40"/>
                    <a:pt x="15" y="41"/>
                  </a:cubicBezTo>
                  <a:cubicBezTo>
                    <a:pt x="15" y="41"/>
                    <a:pt x="16" y="44"/>
                    <a:pt x="16" y="44"/>
                  </a:cubicBezTo>
                  <a:cubicBezTo>
                    <a:pt x="16" y="43"/>
                    <a:pt x="15" y="43"/>
                    <a:pt x="15" y="42"/>
                  </a:cubicBezTo>
                  <a:cubicBezTo>
                    <a:pt x="15" y="42"/>
                    <a:pt x="15" y="41"/>
                    <a:pt x="15" y="41"/>
                  </a:cubicBezTo>
                  <a:cubicBezTo>
                    <a:pt x="15" y="41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39"/>
                    <a:pt x="14" y="39"/>
                  </a:cubicBezTo>
                  <a:cubicBezTo>
                    <a:pt x="14" y="38"/>
                    <a:pt x="15" y="37"/>
                    <a:pt x="14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35"/>
                    <a:pt x="13" y="35"/>
                    <a:pt x="13" y="34"/>
                  </a:cubicBezTo>
                  <a:cubicBezTo>
                    <a:pt x="13" y="34"/>
                    <a:pt x="13" y="33"/>
                    <a:pt x="13" y="32"/>
                  </a:cubicBezTo>
                  <a:cubicBezTo>
                    <a:pt x="13" y="32"/>
                    <a:pt x="14" y="31"/>
                    <a:pt x="14" y="31"/>
                  </a:cubicBezTo>
                  <a:cubicBezTo>
                    <a:pt x="14" y="30"/>
                    <a:pt x="14" y="29"/>
                    <a:pt x="15" y="29"/>
                  </a:cubicBezTo>
                  <a:cubicBezTo>
                    <a:pt x="15" y="29"/>
                    <a:pt x="16" y="28"/>
                    <a:pt x="16" y="28"/>
                  </a:cubicBezTo>
                  <a:cubicBezTo>
                    <a:pt x="16" y="28"/>
                    <a:pt x="16" y="27"/>
                    <a:pt x="16" y="27"/>
                  </a:cubicBezTo>
                  <a:cubicBezTo>
                    <a:pt x="16" y="25"/>
                    <a:pt x="15" y="25"/>
                    <a:pt x="17" y="25"/>
                  </a:cubicBezTo>
                  <a:cubicBezTo>
                    <a:pt x="16" y="25"/>
                    <a:pt x="17" y="23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16" y="21"/>
                    <a:pt x="16" y="20"/>
                    <a:pt x="16" y="20"/>
                  </a:cubicBezTo>
                  <a:cubicBezTo>
                    <a:pt x="16" y="19"/>
                    <a:pt x="14" y="19"/>
                    <a:pt x="14" y="18"/>
                  </a:cubicBezTo>
                  <a:cubicBezTo>
                    <a:pt x="13" y="18"/>
                    <a:pt x="13" y="18"/>
                    <a:pt x="13" y="19"/>
                  </a:cubicBezTo>
                  <a:cubicBezTo>
                    <a:pt x="13" y="19"/>
                    <a:pt x="13" y="18"/>
                    <a:pt x="13" y="18"/>
                  </a:cubicBezTo>
                  <a:cubicBezTo>
                    <a:pt x="13" y="19"/>
                    <a:pt x="11" y="19"/>
                    <a:pt x="11" y="19"/>
                  </a:cubicBezTo>
                  <a:cubicBezTo>
                    <a:pt x="11" y="19"/>
                    <a:pt x="11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20"/>
                    <a:pt x="6" y="21"/>
                    <a:pt x="6" y="22"/>
                  </a:cubicBezTo>
                  <a:cubicBezTo>
                    <a:pt x="6" y="22"/>
                    <a:pt x="4" y="22"/>
                    <a:pt x="3" y="22"/>
                  </a:cubicBezTo>
                  <a:cubicBezTo>
                    <a:pt x="4" y="22"/>
                    <a:pt x="6" y="21"/>
                    <a:pt x="6" y="21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19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5" y="18"/>
                    <a:pt x="6" y="17"/>
                  </a:cubicBezTo>
                  <a:cubicBezTo>
                    <a:pt x="6" y="17"/>
                    <a:pt x="9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8" y="15"/>
                    <a:pt x="7" y="15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9" y="13"/>
                    <a:pt x="10" y="14"/>
                    <a:pt x="10" y="14"/>
                  </a:cubicBezTo>
                  <a:cubicBezTo>
                    <a:pt x="11" y="14"/>
                    <a:pt x="11" y="13"/>
                    <a:pt x="10" y="13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4" y="10"/>
                    <a:pt x="17" y="9"/>
                    <a:pt x="19" y="11"/>
                  </a:cubicBezTo>
                  <a:cubicBezTo>
                    <a:pt x="19" y="11"/>
                    <a:pt x="20" y="11"/>
                    <a:pt x="20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1" y="11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7" y="12"/>
                    <a:pt x="28" y="12"/>
                    <a:pt x="28" y="13"/>
                  </a:cubicBezTo>
                  <a:cubicBezTo>
                    <a:pt x="28" y="13"/>
                    <a:pt x="31" y="13"/>
                    <a:pt x="29" y="14"/>
                  </a:cubicBezTo>
                  <a:cubicBezTo>
                    <a:pt x="30" y="14"/>
                    <a:pt x="31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0" y="14"/>
                    <a:pt x="29" y="13"/>
                  </a:cubicBezTo>
                  <a:cubicBezTo>
                    <a:pt x="29" y="12"/>
                    <a:pt x="30" y="12"/>
                    <a:pt x="31" y="12"/>
                  </a:cubicBezTo>
                  <a:cubicBezTo>
                    <a:pt x="30" y="12"/>
                    <a:pt x="29" y="12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7" y="11"/>
                    <a:pt x="27" y="11"/>
                  </a:cubicBezTo>
                  <a:cubicBezTo>
                    <a:pt x="28" y="9"/>
                    <a:pt x="31" y="9"/>
                    <a:pt x="31" y="10"/>
                  </a:cubicBezTo>
                  <a:cubicBezTo>
                    <a:pt x="32" y="10"/>
                    <a:pt x="33" y="11"/>
                    <a:pt x="33" y="11"/>
                  </a:cubicBezTo>
                  <a:cubicBezTo>
                    <a:pt x="34" y="11"/>
                    <a:pt x="34" y="10"/>
                    <a:pt x="33" y="11"/>
                  </a:cubicBezTo>
                  <a:cubicBezTo>
                    <a:pt x="34" y="10"/>
                    <a:pt x="35" y="10"/>
                    <a:pt x="35" y="11"/>
                  </a:cubicBezTo>
                  <a:cubicBezTo>
                    <a:pt x="34" y="11"/>
                    <a:pt x="34" y="12"/>
                    <a:pt x="34" y="12"/>
                  </a:cubicBezTo>
                  <a:cubicBezTo>
                    <a:pt x="34" y="12"/>
                    <a:pt x="35" y="13"/>
                    <a:pt x="35" y="13"/>
                  </a:cubicBezTo>
                  <a:cubicBezTo>
                    <a:pt x="34" y="14"/>
                    <a:pt x="34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5" y="15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3"/>
                    <a:pt x="36" y="13"/>
                    <a:pt x="36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7" y="12"/>
                    <a:pt x="37" y="11"/>
                    <a:pt x="38" y="11"/>
                  </a:cubicBezTo>
                  <a:cubicBezTo>
                    <a:pt x="39" y="9"/>
                    <a:pt x="40" y="11"/>
                    <a:pt x="38" y="12"/>
                  </a:cubicBezTo>
                  <a:cubicBezTo>
                    <a:pt x="37" y="12"/>
                    <a:pt x="38" y="14"/>
                    <a:pt x="38" y="14"/>
                  </a:cubicBezTo>
                  <a:cubicBezTo>
                    <a:pt x="39" y="13"/>
                    <a:pt x="39" y="15"/>
                    <a:pt x="39" y="15"/>
                  </a:cubicBezTo>
                  <a:cubicBezTo>
                    <a:pt x="39" y="15"/>
                    <a:pt x="40" y="14"/>
                    <a:pt x="40" y="14"/>
                  </a:cubicBezTo>
                  <a:cubicBezTo>
                    <a:pt x="38" y="13"/>
                    <a:pt x="39" y="11"/>
                    <a:pt x="40" y="11"/>
                  </a:cubicBezTo>
                  <a:cubicBezTo>
                    <a:pt x="40" y="11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1"/>
                    <a:pt x="40" y="11"/>
                  </a:cubicBezTo>
                  <a:cubicBezTo>
                    <a:pt x="40" y="11"/>
                    <a:pt x="41" y="11"/>
                    <a:pt x="41" y="11"/>
                  </a:cubicBezTo>
                  <a:cubicBezTo>
                    <a:pt x="41" y="11"/>
                    <a:pt x="45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5"/>
                    <a:pt x="45" y="15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8" y="18"/>
                    <a:pt x="46" y="18"/>
                    <a:pt x="46" y="17"/>
                  </a:cubicBezTo>
                  <a:cubicBezTo>
                    <a:pt x="45" y="16"/>
                    <a:pt x="46" y="18"/>
                    <a:pt x="46" y="18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5" y="19"/>
                    <a:pt x="45" y="19"/>
                  </a:cubicBezTo>
                  <a:cubicBezTo>
                    <a:pt x="45" y="19"/>
                    <a:pt x="46" y="20"/>
                    <a:pt x="45" y="20"/>
                  </a:cubicBezTo>
                  <a:cubicBezTo>
                    <a:pt x="45" y="20"/>
                    <a:pt x="44" y="19"/>
                    <a:pt x="44" y="19"/>
                  </a:cubicBezTo>
                  <a:cubicBezTo>
                    <a:pt x="43" y="19"/>
                    <a:pt x="43" y="18"/>
                    <a:pt x="43" y="18"/>
                  </a:cubicBezTo>
                  <a:cubicBezTo>
                    <a:pt x="43" y="18"/>
                    <a:pt x="41" y="18"/>
                    <a:pt x="41" y="18"/>
                  </a:cubicBezTo>
                  <a:cubicBezTo>
                    <a:pt x="41" y="17"/>
                    <a:pt x="44" y="17"/>
                    <a:pt x="44" y="15"/>
                  </a:cubicBezTo>
                  <a:cubicBezTo>
                    <a:pt x="44" y="15"/>
                    <a:pt x="42" y="16"/>
                    <a:pt x="42" y="16"/>
                  </a:cubicBezTo>
                  <a:cubicBezTo>
                    <a:pt x="42" y="15"/>
                    <a:pt x="43" y="15"/>
                    <a:pt x="43" y="15"/>
                  </a:cubicBezTo>
                  <a:cubicBezTo>
                    <a:pt x="43" y="15"/>
                    <a:pt x="42" y="14"/>
                    <a:pt x="43" y="14"/>
                  </a:cubicBezTo>
                  <a:cubicBezTo>
                    <a:pt x="43" y="14"/>
                    <a:pt x="43" y="14"/>
                    <a:pt x="42" y="13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39" y="16"/>
                    <a:pt x="40" y="17"/>
                  </a:cubicBezTo>
                  <a:cubicBezTo>
                    <a:pt x="39" y="17"/>
                    <a:pt x="39" y="17"/>
                    <a:pt x="39" y="16"/>
                  </a:cubicBezTo>
                  <a:cubicBezTo>
                    <a:pt x="39" y="17"/>
                    <a:pt x="40" y="18"/>
                    <a:pt x="40" y="18"/>
                  </a:cubicBezTo>
                  <a:cubicBezTo>
                    <a:pt x="40" y="18"/>
                    <a:pt x="38" y="18"/>
                    <a:pt x="38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18"/>
                    <a:pt x="38" y="17"/>
                    <a:pt x="39" y="16"/>
                  </a:cubicBezTo>
                  <a:cubicBezTo>
                    <a:pt x="39" y="16"/>
                    <a:pt x="38" y="17"/>
                    <a:pt x="38" y="17"/>
                  </a:cubicBezTo>
                  <a:cubicBezTo>
                    <a:pt x="38" y="17"/>
                    <a:pt x="36" y="17"/>
                    <a:pt x="36" y="18"/>
                  </a:cubicBezTo>
                  <a:cubicBezTo>
                    <a:pt x="37" y="18"/>
                    <a:pt x="35" y="19"/>
                    <a:pt x="35" y="19"/>
                  </a:cubicBezTo>
                  <a:cubicBezTo>
                    <a:pt x="33" y="20"/>
                    <a:pt x="34" y="20"/>
                    <a:pt x="34" y="21"/>
                  </a:cubicBezTo>
                  <a:cubicBezTo>
                    <a:pt x="34" y="23"/>
                    <a:pt x="39" y="23"/>
                    <a:pt x="37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7" y="25"/>
                    <a:pt x="37" y="25"/>
                  </a:cubicBezTo>
                  <a:cubicBezTo>
                    <a:pt x="38" y="26"/>
                    <a:pt x="38" y="27"/>
                    <a:pt x="39" y="25"/>
                  </a:cubicBezTo>
                  <a:cubicBezTo>
                    <a:pt x="39" y="24"/>
                    <a:pt x="38" y="25"/>
                    <a:pt x="40" y="23"/>
                  </a:cubicBezTo>
                  <a:cubicBezTo>
                    <a:pt x="41" y="23"/>
                    <a:pt x="39" y="22"/>
                    <a:pt x="40" y="21"/>
                  </a:cubicBezTo>
                  <a:cubicBezTo>
                    <a:pt x="41" y="21"/>
                    <a:pt x="41" y="20"/>
                    <a:pt x="41" y="19"/>
                  </a:cubicBezTo>
                  <a:cubicBezTo>
                    <a:pt x="41" y="18"/>
                    <a:pt x="44" y="20"/>
                    <a:pt x="44" y="21"/>
                  </a:cubicBezTo>
                  <a:cubicBezTo>
                    <a:pt x="44" y="23"/>
                    <a:pt x="45" y="21"/>
                    <a:pt x="46" y="21"/>
                  </a:cubicBezTo>
                  <a:cubicBezTo>
                    <a:pt x="47" y="21"/>
                    <a:pt x="47" y="24"/>
                    <a:pt x="48" y="24"/>
                  </a:cubicBezTo>
                  <a:cubicBezTo>
                    <a:pt x="48" y="25"/>
                    <a:pt x="48" y="25"/>
                    <a:pt x="49" y="25"/>
                  </a:cubicBezTo>
                  <a:cubicBezTo>
                    <a:pt x="49" y="25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8"/>
                  </a:cubicBezTo>
                  <a:cubicBezTo>
                    <a:pt x="49" y="28"/>
                    <a:pt x="51" y="28"/>
                    <a:pt x="50" y="29"/>
                  </a:cubicBezTo>
                  <a:cubicBezTo>
                    <a:pt x="50" y="29"/>
                    <a:pt x="50" y="30"/>
                    <a:pt x="50" y="29"/>
                  </a:cubicBezTo>
                  <a:cubicBezTo>
                    <a:pt x="49" y="30"/>
                    <a:pt x="49" y="30"/>
                    <a:pt x="48" y="30"/>
                  </a:cubicBezTo>
                  <a:cubicBezTo>
                    <a:pt x="48" y="30"/>
                    <a:pt x="48" y="29"/>
                    <a:pt x="49" y="30"/>
                  </a:cubicBezTo>
                  <a:cubicBezTo>
                    <a:pt x="49" y="29"/>
                    <a:pt x="47" y="30"/>
                    <a:pt x="47" y="29"/>
                  </a:cubicBezTo>
                  <a:cubicBezTo>
                    <a:pt x="47" y="29"/>
                    <a:pt x="48" y="27"/>
                    <a:pt x="48" y="27"/>
                  </a:cubicBezTo>
                  <a:cubicBezTo>
                    <a:pt x="48" y="27"/>
                    <a:pt x="48" y="27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5" y="28"/>
                    <a:pt x="45" y="28"/>
                  </a:cubicBezTo>
                  <a:cubicBezTo>
                    <a:pt x="45" y="28"/>
                    <a:pt x="45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9"/>
                    <a:pt x="46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4" y="28"/>
                    <a:pt x="44" y="28"/>
                    <a:pt x="43" y="28"/>
                  </a:cubicBezTo>
                  <a:cubicBezTo>
                    <a:pt x="44" y="28"/>
                    <a:pt x="45" y="28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5" y="29"/>
                    <a:pt x="45" y="30"/>
                    <a:pt x="46" y="30"/>
                  </a:cubicBezTo>
                  <a:cubicBezTo>
                    <a:pt x="45" y="31"/>
                    <a:pt x="46" y="30"/>
                    <a:pt x="46" y="30"/>
                  </a:cubicBezTo>
                  <a:cubicBezTo>
                    <a:pt x="48" y="31"/>
                    <a:pt x="45" y="31"/>
                    <a:pt x="44" y="31"/>
                  </a:cubicBezTo>
                  <a:cubicBezTo>
                    <a:pt x="44" y="31"/>
                    <a:pt x="43" y="32"/>
                    <a:pt x="43" y="31"/>
                  </a:cubicBezTo>
                  <a:cubicBezTo>
                    <a:pt x="43" y="31"/>
                    <a:pt x="43" y="31"/>
                    <a:pt x="44" y="31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2" y="31"/>
                    <a:pt x="41" y="31"/>
                    <a:pt x="41" y="32"/>
                  </a:cubicBezTo>
                  <a:cubicBezTo>
                    <a:pt x="41" y="32"/>
                    <a:pt x="41" y="32"/>
                    <a:pt x="41" y="33"/>
                  </a:cubicBezTo>
                  <a:cubicBezTo>
                    <a:pt x="39" y="33"/>
                    <a:pt x="38" y="34"/>
                    <a:pt x="37" y="36"/>
                  </a:cubicBezTo>
                  <a:cubicBezTo>
                    <a:pt x="36" y="37"/>
                    <a:pt x="34" y="37"/>
                    <a:pt x="34" y="38"/>
                  </a:cubicBezTo>
                  <a:cubicBezTo>
                    <a:pt x="34" y="38"/>
                    <a:pt x="34" y="40"/>
                    <a:pt x="34" y="39"/>
                  </a:cubicBezTo>
                  <a:cubicBezTo>
                    <a:pt x="34" y="40"/>
                    <a:pt x="34" y="42"/>
                    <a:pt x="33" y="42"/>
                  </a:cubicBezTo>
                  <a:cubicBezTo>
                    <a:pt x="32" y="41"/>
                    <a:pt x="33" y="38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8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7" y="39"/>
                    <a:pt x="26" y="39"/>
                  </a:cubicBezTo>
                  <a:cubicBezTo>
                    <a:pt x="26" y="39"/>
                    <a:pt x="25" y="39"/>
                    <a:pt x="25" y="39"/>
                  </a:cubicBezTo>
                  <a:cubicBezTo>
                    <a:pt x="25" y="39"/>
                    <a:pt x="25" y="40"/>
                    <a:pt x="24" y="40"/>
                  </a:cubicBezTo>
                  <a:cubicBezTo>
                    <a:pt x="24" y="40"/>
                    <a:pt x="24" y="40"/>
                    <a:pt x="24" y="41"/>
                  </a:cubicBezTo>
                  <a:cubicBezTo>
                    <a:pt x="24" y="42"/>
                    <a:pt x="23" y="43"/>
                    <a:pt x="23" y="44"/>
                  </a:cubicBezTo>
                  <a:cubicBezTo>
                    <a:pt x="24" y="45"/>
                    <a:pt x="24" y="46"/>
                    <a:pt x="25" y="46"/>
                  </a:cubicBezTo>
                  <a:cubicBezTo>
                    <a:pt x="25" y="46"/>
                    <a:pt x="26" y="45"/>
                    <a:pt x="27" y="45"/>
                  </a:cubicBezTo>
                  <a:cubicBezTo>
                    <a:pt x="27" y="43"/>
                    <a:pt x="30" y="44"/>
                    <a:pt x="29" y="44"/>
                  </a:cubicBezTo>
                  <a:cubicBezTo>
                    <a:pt x="28" y="45"/>
                    <a:pt x="28" y="47"/>
                    <a:pt x="28" y="47"/>
                  </a:cubicBezTo>
                  <a:cubicBezTo>
                    <a:pt x="28" y="48"/>
                    <a:pt x="30" y="47"/>
                    <a:pt x="31" y="48"/>
                  </a:cubicBezTo>
                  <a:cubicBezTo>
                    <a:pt x="31" y="48"/>
                    <a:pt x="30" y="50"/>
                    <a:pt x="30" y="51"/>
                  </a:cubicBezTo>
                  <a:cubicBezTo>
                    <a:pt x="31" y="51"/>
                    <a:pt x="31" y="52"/>
                    <a:pt x="32" y="52"/>
                  </a:cubicBezTo>
                  <a:cubicBezTo>
                    <a:pt x="32" y="52"/>
                    <a:pt x="33" y="51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5" y="52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6" y="51"/>
                    <a:pt x="37" y="50"/>
                  </a:cubicBezTo>
                  <a:cubicBezTo>
                    <a:pt x="37" y="50"/>
                    <a:pt x="38" y="50"/>
                    <a:pt x="37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8" y="51"/>
                    <a:pt x="38" y="51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41" y="51"/>
                    <a:pt x="41" y="51"/>
                  </a:cubicBezTo>
                  <a:cubicBezTo>
                    <a:pt x="41" y="51"/>
                    <a:pt x="41" y="51"/>
                    <a:pt x="42" y="51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1"/>
                    <a:pt x="43" y="51"/>
                    <a:pt x="44" y="51"/>
                  </a:cubicBezTo>
                  <a:cubicBezTo>
                    <a:pt x="44" y="51"/>
                    <a:pt x="44" y="51"/>
                    <a:pt x="43" y="51"/>
                  </a:cubicBezTo>
                  <a:cubicBezTo>
                    <a:pt x="45" y="52"/>
                    <a:pt x="45" y="54"/>
                    <a:pt x="47" y="54"/>
                  </a:cubicBezTo>
                  <a:cubicBezTo>
                    <a:pt x="48" y="54"/>
                    <a:pt x="48" y="54"/>
                    <a:pt x="49" y="55"/>
                  </a:cubicBezTo>
                  <a:cubicBezTo>
                    <a:pt x="49" y="55"/>
                    <a:pt x="51" y="59"/>
                    <a:pt x="51" y="59"/>
                  </a:cubicBezTo>
                  <a:cubicBezTo>
                    <a:pt x="52" y="59"/>
                    <a:pt x="53" y="59"/>
                    <a:pt x="54" y="59"/>
                  </a:cubicBezTo>
                  <a:cubicBezTo>
                    <a:pt x="54" y="60"/>
                    <a:pt x="56" y="60"/>
                    <a:pt x="57" y="60"/>
                  </a:cubicBezTo>
                  <a:cubicBezTo>
                    <a:pt x="57" y="60"/>
                    <a:pt x="59" y="62"/>
                    <a:pt x="59" y="62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0" y="64"/>
                    <a:pt x="59" y="65"/>
                    <a:pt x="58" y="66"/>
                  </a:cubicBezTo>
                  <a:close/>
                  <a:moveTo>
                    <a:pt x="35" y="29"/>
                  </a:moveTo>
                  <a:cubicBezTo>
                    <a:pt x="35" y="30"/>
                    <a:pt x="35" y="31"/>
                    <a:pt x="35" y="31"/>
                  </a:cubicBezTo>
                  <a:cubicBezTo>
                    <a:pt x="36" y="31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7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5" y="29"/>
                    <a:pt x="35" y="29"/>
                  </a:cubicBezTo>
                  <a:close/>
                  <a:moveTo>
                    <a:pt x="32" y="28"/>
                  </a:moveTo>
                  <a:cubicBezTo>
                    <a:pt x="33" y="29"/>
                    <a:pt x="34" y="28"/>
                    <a:pt x="35" y="29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2" y="28"/>
                    <a:pt x="32" y="28"/>
                  </a:cubicBezTo>
                  <a:close/>
                  <a:moveTo>
                    <a:pt x="41" y="88"/>
                  </a:moveTo>
                  <a:cubicBezTo>
                    <a:pt x="41" y="88"/>
                    <a:pt x="41" y="88"/>
                    <a:pt x="41" y="88"/>
                  </a:cubicBezTo>
                  <a:cubicBezTo>
                    <a:pt x="41" y="88"/>
                    <a:pt x="41" y="88"/>
                    <a:pt x="41" y="88"/>
                  </a:cubicBezTo>
                  <a:close/>
                  <a:moveTo>
                    <a:pt x="17" y="42"/>
                  </a:moveTo>
                  <a:cubicBezTo>
                    <a:pt x="17" y="42"/>
                    <a:pt x="17" y="43"/>
                    <a:pt x="17" y="42"/>
                  </a:cubicBezTo>
                  <a:close/>
                  <a:moveTo>
                    <a:pt x="59" y="62"/>
                  </a:moveTo>
                  <a:cubicBezTo>
                    <a:pt x="59" y="62"/>
                    <a:pt x="59" y="62"/>
                    <a:pt x="59" y="62"/>
                  </a:cubicBezTo>
                  <a:close/>
                  <a:moveTo>
                    <a:pt x="36" y="30"/>
                  </a:move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6AEE025-5C46-47ED-9614-2BA8C7810F33}"/>
              </a:ext>
            </a:extLst>
          </p:cNvPr>
          <p:cNvSpPr/>
          <p:nvPr/>
        </p:nvSpPr>
        <p:spPr>
          <a:xfrm>
            <a:off x="2336824" y="4952920"/>
            <a:ext cx="3448380" cy="838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请在此处添加具体内容，请言简意赅，不必过于繁杂，版面要尽量简洁，说清楚即可。请在此处添加具体内容。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94033790-B587-475F-9976-063A43E24974}"/>
              </a:ext>
            </a:extLst>
          </p:cNvPr>
          <p:cNvSpPr/>
          <p:nvPr/>
        </p:nvSpPr>
        <p:spPr>
          <a:xfrm>
            <a:off x="7801769" y="4952920"/>
            <a:ext cx="34483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请在此处添加具体内容，请言简意赅，不必过于繁杂，版面要尽量简洁，说清楚即可。请在此处添加具体内容。</a:t>
            </a:r>
          </a:p>
        </p:txBody>
      </p:sp>
    </p:spTree>
    <p:extLst>
      <p:ext uri="{BB962C8B-B14F-4D97-AF65-F5344CB8AC3E}">
        <p14:creationId xmlns:p14="http://schemas.microsoft.com/office/powerpoint/2010/main" val="148081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1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1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1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50"/>
                                        <p:tgtEl>
                                          <p:spTgt spid="1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50" fill="hold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50" fill="hold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1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Graphic spid="10" grpId="0">
        <p:bldSub>
          <a:bldChart bld="category"/>
        </p:bldSub>
      </p:bldGraphic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02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目标计划程序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34D0FA48-6BCC-46FD-BA48-E627F1E76EE3}"/>
              </a:ext>
            </a:extLst>
          </p:cNvPr>
          <p:cNvSpPr/>
          <p:nvPr/>
        </p:nvSpPr>
        <p:spPr>
          <a:xfrm>
            <a:off x="4057650" y="1492153"/>
            <a:ext cx="4076700" cy="4076700"/>
          </a:xfrm>
          <a:prstGeom prst="ellipse">
            <a:avLst/>
          </a:prstGeom>
          <a:noFill/>
          <a:ln w="6350">
            <a:solidFill>
              <a:srgbClr val="9E81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A6449BF-44E1-43F5-88CD-7EAA54CD004B}"/>
              </a:ext>
            </a:extLst>
          </p:cNvPr>
          <p:cNvGrpSpPr/>
          <p:nvPr/>
        </p:nvGrpSpPr>
        <p:grpSpPr>
          <a:xfrm>
            <a:off x="1562762" y="2144871"/>
            <a:ext cx="2244073" cy="1130218"/>
            <a:chOff x="3533984" y="1773947"/>
            <a:chExt cx="2244073" cy="113021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7D86C976-10CE-4499-A7FD-949B1E557094}"/>
                </a:ext>
              </a:extLst>
            </p:cNvPr>
            <p:cNvSpPr/>
            <p:nvPr/>
          </p:nvSpPr>
          <p:spPr>
            <a:xfrm>
              <a:off x="3533984" y="20847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B0D74B4F-31B6-4588-AE66-83479604CF60}"/>
                </a:ext>
              </a:extLst>
            </p:cNvPr>
            <p:cNvSpPr txBox="1"/>
            <p:nvPr/>
          </p:nvSpPr>
          <p:spPr>
            <a:xfrm>
              <a:off x="4651206" y="1773947"/>
              <a:ext cx="1107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Mongolian Baiti" panose="03000500000000000000" pitchFamily="66" charset="0"/>
                </a:rPr>
                <a:t>输入标题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Mongolian Baiti" panose="03000500000000000000" pitchFamily="66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F20B244-E5C4-4891-A190-04EA32D4714F}"/>
              </a:ext>
            </a:extLst>
          </p:cNvPr>
          <p:cNvGrpSpPr/>
          <p:nvPr/>
        </p:nvGrpSpPr>
        <p:grpSpPr>
          <a:xfrm>
            <a:off x="1562762" y="4177608"/>
            <a:ext cx="2244073" cy="1114967"/>
            <a:chOff x="3533984" y="1789198"/>
            <a:chExt cx="2244073" cy="1114967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A34C0EB7-C319-4A9F-8931-77DE17DF0AF7}"/>
                </a:ext>
              </a:extLst>
            </p:cNvPr>
            <p:cNvSpPr/>
            <p:nvPr/>
          </p:nvSpPr>
          <p:spPr>
            <a:xfrm>
              <a:off x="3533984" y="20847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A5046DF2-AF81-4226-A5FC-0CFD9CFA0FD4}"/>
                </a:ext>
              </a:extLst>
            </p:cNvPr>
            <p:cNvSpPr txBox="1"/>
            <p:nvPr/>
          </p:nvSpPr>
          <p:spPr>
            <a:xfrm>
              <a:off x="4741189" y="1789198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Mongolian Baiti" panose="03000500000000000000" pitchFamily="66" charset="0"/>
                </a:rPr>
                <a:t>输入标题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Mongolian Baiti" panose="03000500000000000000" pitchFamily="66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D5CA35EC-126A-45CF-9431-AA32C130513B}"/>
              </a:ext>
            </a:extLst>
          </p:cNvPr>
          <p:cNvGrpSpPr/>
          <p:nvPr/>
        </p:nvGrpSpPr>
        <p:grpSpPr>
          <a:xfrm>
            <a:off x="8270360" y="2134841"/>
            <a:ext cx="2268251" cy="1094497"/>
            <a:chOff x="3738406" y="1835068"/>
            <a:chExt cx="2268251" cy="109449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4560293B-2E02-4172-8E87-DC55DA123806}"/>
                </a:ext>
              </a:extLst>
            </p:cNvPr>
            <p:cNvSpPr/>
            <p:nvPr/>
          </p:nvSpPr>
          <p:spPr>
            <a:xfrm>
              <a:off x="3762584" y="21101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A7DCCA98-686C-4B6D-82E7-86A6F6F73C73}"/>
                </a:ext>
              </a:extLst>
            </p:cNvPr>
            <p:cNvSpPr txBox="1"/>
            <p:nvPr/>
          </p:nvSpPr>
          <p:spPr>
            <a:xfrm>
              <a:off x="3738406" y="1835068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Mongolian Baiti" panose="03000500000000000000" pitchFamily="66" charset="0"/>
                </a:rPr>
                <a:t>输入标题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Mongolian Baiti" panose="03000500000000000000" pitchFamily="66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94378741-70EE-408E-9FA3-AE1BF171BF6C}"/>
              </a:ext>
            </a:extLst>
          </p:cNvPr>
          <p:cNvGrpSpPr/>
          <p:nvPr/>
        </p:nvGrpSpPr>
        <p:grpSpPr>
          <a:xfrm>
            <a:off x="8294538" y="4146488"/>
            <a:ext cx="2244073" cy="1109762"/>
            <a:chOff x="3762584" y="1819803"/>
            <a:chExt cx="2244073" cy="110976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ACF102C2-5DD1-45F8-9908-7633277AAD25}"/>
                </a:ext>
              </a:extLst>
            </p:cNvPr>
            <p:cNvSpPr/>
            <p:nvPr/>
          </p:nvSpPr>
          <p:spPr>
            <a:xfrm>
              <a:off x="3762584" y="2110110"/>
              <a:ext cx="2244073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8C363E3F-930A-4ECD-9035-9DB44535FB7C}"/>
                </a:ext>
              </a:extLst>
            </p:cNvPr>
            <p:cNvSpPr txBox="1"/>
            <p:nvPr/>
          </p:nvSpPr>
          <p:spPr>
            <a:xfrm>
              <a:off x="3767296" y="181980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Mongolian Baiti" panose="03000500000000000000" pitchFamily="66" charset="0"/>
                </a:rPr>
                <a:t>输入标题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Mongolian Baiti" panose="03000500000000000000" pitchFamily="66" charset="0"/>
              </a:endParaRPr>
            </a:p>
          </p:txBody>
        </p:sp>
      </p:grpSp>
      <p:pic>
        <p:nvPicPr>
          <p:cNvPr id="65" name="图片占位符 5">
            <a:extLst>
              <a:ext uri="{FF2B5EF4-FFF2-40B4-BE49-F238E27FC236}">
                <a16:creationId xmlns:a16="http://schemas.microsoft.com/office/drawing/2014/main" xmlns="" id="{222E0E0F-E5F0-420C-85AA-9372FDB351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2250488"/>
            <a:ext cx="2762250" cy="2560029"/>
          </a:xfrm>
          <a:prstGeom prst="ellipse">
            <a:avLst/>
          </a:prstGeom>
        </p:spPr>
      </p:pic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EED059CD-2362-49B9-8F6A-3C758078E3D1}"/>
              </a:ext>
            </a:extLst>
          </p:cNvPr>
          <p:cNvSpPr/>
          <p:nvPr/>
        </p:nvSpPr>
        <p:spPr>
          <a:xfrm>
            <a:off x="7637313" y="4161042"/>
            <a:ext cx="536874" cy="536874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A832ADEA-0B51-4041-A336-237138EC07BC}"/>
              </a:ext>
            </a:extLst>
          </p:cNvPr>
          <p:cNvSpPr/>
          <p:nvPr/>
        </p:nvSpPr>
        <p:spPr>
          <a:xfrm>
            <a:off x="3989683" y="4146488"/>
            <a:ext cx="536874" cy="536874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xmlns="" id="{1024A37D-F32D-45DB-8A26-DFD161631EE7}"/>
              </a:ext>
            </a:extLst>
          </p:cNvPr>
          <p:cNvSpPr/>
          <p:nvPr/>
        </p:nvSpPr>
        <p:spPr>
          <a:xfrm>
            <a:off x="3963689" y="2349469"/>
            <a:ext cx="536874" cy="536874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8D916C03-5863-4952-B933-1A6B054EA764}"/>
              </a:ext>
            </a:extLst>
          </p:cNvPr>
          <p:cNvSpPr/>
          <p:nvPr/>
        </p:nvSpPr>
        <p:spPr>
          <a:xfrm>
            <a:off x="7556962" y="2219830"/>
            <a:ext cx="536874" cy="536874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92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0" grpId="0" animBg="1"/>
      <p:bldP spid="10" grpId="1" animBg="1"/>
      <p:bldP spid="69" grpId="0" animBg="1"/>
      <p:bldP spid="70" grpId="0" animBg="1"/>
      <p:bldP spid="71" grpId="0" animBg="1"/>
      <p:bldP spid="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02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目标计划程序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BCC0F5D6-F6B0-4F17-95F4-54B0D295758E}"/>
              </a:ext>
            </a:extLst>
          </p:cNvPr>
          <p:cNvSpPr/>
          <p:nvPr/>
        </p:nvSpPr>
        <p:spPr>
          <a:xfrm>
            <a:off x="1061076" y="2312300"/>
            <a:ext cx="1663440" cy="1664796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C1724291-EF4F-49BF-8AE9-5505BEFC15E8}"/>
              </a:ext>
            </a:extLst>
          </p:cNvPr>
          <p:cNvSpPr/>
          <p:nvPr/>
        </p:nvSpPr>
        <p:spPr>
          <a:xfrm>
            <a:off x="3625018" y="3657454"/>
            <a:ext cx="1663440" cy="1664796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en-US" altLang="zh-CN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24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E634A87B-A422-44EF-950C-54A8BA8EF4A6}"/>
              </a:ext>
            </a:extLst>
          </p:cNvPr>
          <p:cNvSpPr/>
          <p:nvPr/>
        </p:nvSpPr>
        <p:spPr>
          <a:xfrm>
            <a:off x="6517592" y="2132856"/>
            <a:ext cx="1663440" cy="1664796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en-US" altLang="zh-CN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24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1C62EF16-7FD7-48E2-B091-C930AF5E6498}"/>
              </a:ext>
            </a:extLst>
          </p:cNvPr>
          <p:cNvSpPr/>
          <p:nvPr/>
        </p:nvSpPr>
        <p:spPr>
          <a:xfrm>
            <a:off x="9503305" y="2648768"/>
            <a:ext cx="1663440" cy="1664796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en-US" altLang="zh-CN" sz="24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24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C0870188-B8D4-4F8E-80FF-73409291D7A2}"/>
              </a:ext>
            </a:extLst>
          </p:cNvPr>
          <p:cNvCxnSpPr>
            <a:stCxn id="10" idx="6"/>
            <a:endCxn id="11" idx="2"/>
          </p:cNvCxnSpPr>
          <p:nvPr/>
        </p:nvCxnSpPr>
        <p:spPr>
          <a:xfrm>
            <a:off x="2724517" y="3144700"/>
            <a:ext cx="900502" cy="13451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A729201E-4A0D-421F-86B1-56AF3043ACE1}"/>
              </a:ext>
            </a:extLst>
          </p:cNvPr>
          <p:cNvCxnSpPr>
            <a:stCxn id="11" idx="6"/>
            <a:endCxn id="12" idx="2"/>
          </p:cNvCxnSpPr>
          <p:nvPr/>
        </p:nvCxnSpPr>
        <p:spPr>
          <a:xfrm flipV="1">
            <a:off x="5288460" y="2965254"/>
            <a:ext cx="1229133" cy="152459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C04B917A-69A7-4259-8404-C13971BC9240}"/>
              </a:ext>
            </a:extLst>
          </p:cNvPr>
          <p:cNvCxnSpPr>
            <a:stCxn id="12" idx="6"/>
            <a:endCxn id="13" idx="2"/>
          </p:cNvCxnSpPr>
          <p:nvPr/>
        </p:nvCxnSpPr>
        <p:spPr>
          <a:xfrm>
            <a:off x="8181034" y="2965254"/>
            <a:ext cx="1322273" cy="5159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A23CF91D-64DA-4060-9E95-C11EA3EBE2CC}"/>
              </a:ext>
            </a:extLst>
          </p:cNvPr>
          <p:cNvSpPr/>
          <p:nvPr/>
        </p:nvSpPr>
        <p:spPr>
          <a:xfrm>
            <a:off x="1071118" y="4103326"/>
            <a:ext cx="1643359" cy="462069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A9A2DD2-E7F6-4C01-ADA4-C182BD123845}"/>
              </a:ext>
            </a:extLst>
          </p:cNvPr>
          <p:cNvSpPr/>
          <p:nvPr/>
        </p:nvSpPr>
        <p:spPr>
          <a:xfrm>
            <a:off x="829600" y="4476944"/>
            <a:ext cx="2126394" cy="819859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4B04087-7427-4864-8FF2-6259A569F8FD}"/>
              </a:ext>
            </a:extLst>
          </p:cNvPr>
          <p:cNvSpPr/>
          <p:nvPr/>
        </p:nvSpPr>
        <p:spPr>
          <a:xfrm>
            <a:off x="3635060" y="2417736"/>
            <a:ext cx="1643359" cy="462069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FCC6B87-0F27-4015-8E3C-885171000115}"/>
              </a:ext>
            </a:extLst>
          </p:cNvPr>
          <p:cNvSpPr/>
          <p:nvPr/>
        </p:nvSpPr>
        <p:spPr>
          <a:xfrm>
            <a:off x="3393543" y="2791354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285430E1-AAA0-42DB-8B57-F3F01E666D61}"/>
              </a:ext>
            </a:extLst>
          </p:cNvPr>
          <p:cNvSpPr/>
          <p:nvPr/>
        </p:nvSpPr>
        <p:spPr>
          <a:xfrm>
            <a:off x="6527633" y="3933972"/>
            <a:ext cx="1643359" cy="462069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D20B6693-640E-491D-989D-FA62F8691FF7}"/>
              </a:ext>
            </a:extLst>
          </p:cNvPr>
          <p:cNvSpPr/>
          <p:nvPr/>
        </p:nvSpPr>
        <p:spPr>
          <a:xfrm>
            <a:off x="6286116" y="4307591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580B315A-EDA3-4D1F-9C75-2B126AD7109C}"/>
              </a:ext>
            </a:extLst>
          </p:cNvPr>
          <p:cNvSpPr/>
          <p:nvPr/>
        </p:nvSpPr>
        <p:spPr>
          <a:xfrm>
            <a:off x="9513347" y="4363006"/>
            <a:ext cx="1643359" cy="462069"/>
          </a:xfrm>
          <a:prstGeom prst="rect">
            <a:avLst/>
          </a:prstGeom>
        </p:spPr>
        <p:txBody>
          <a:bodyPr wrap="square" lIns="91840" tIns="45920" rIns="91840" bIns="45920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536DBFE-A016-4784-8DED-C5D0CB05F35E}"/>
              </a:ext>
            </a:extLst>
          </p:cNvPr>
          <p:cNvSpPr/>
          <p:nvPr/>
        </p:nvSpPr>
        <p:spPr>
          <a:xfrm>
            <a:off x="9271830" y="4736625"/>
            <a:ext cx="2126394" cy="785234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</p:spTree>
    <p:extLst>
      <p:ext uri="{BB962C8B-B14F-4D97-AF65-F5344CB8AC3E}">
        <p14:creationId xmlns:p14="http://schemas.microsoft.com/office/powerpoint/2010/main" val="235550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3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850"/>
                            </p:stCondLst>
                            <p:childTnLst>
                              <p:par>
                                <p:cTn id="6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0" grpId="0" animBg="1"/>
      <p:bldP spid="11" grpId="0" animBg="1"/>
      <p:bldP spid="12" grpId="0" animBg="1"/>
      <p:bldP spid="13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F41DB0C-B51B-4572-9129-AC62289BCB82}"/>
              </a:ext>
            </a:extLst>
          </p:cNvPr>
          <p:cNvGrpSpPr/>
          <p:nvPr/>
        </p:nvGrpSpPr>
        <p:grpSpPr>
          <a:xfrm>
            <a:off x="3698820" y="1037664"/>
            <a:ext cx="4782670" cy="4782670"/>
            <a:chOff x="3698820" y="1037664"/>
            <a:chExt cx="4782670" cy="478267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C3B14337-D6B9-42DB-8CF8-372995279A5D}"/>
                </a:ext>
              </a:extLst>
            </p:cNvPr>
            <p:cNvSpPr/>
            <p:nvPr/>
          </p:nvSpPr>
          <p:spPr>
            <a:xfrm>
              <a:off x="3698820" y="1037664"/>
              <a:ext cx="4782670" cy="47826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5000" sy="105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xmlns="" id="{41BF97EE-CEA7-4CA8-802F-398EAE8CF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200" y="1661579"/>
              <a:ext cx="2429329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PART</a:t>
              </a:r>
            </a:p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THREE</a:t>
              </a:r>
              <a:endParaRPr lang="zh-CN" altLang="en-US" sz="4000" b="1" spc="600" dirty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9">
              <a:extLst>
                <a:ext uri="{FF2B5EF4-FFF2-40B4-BE49-F238E27FC236}">
                  <a16:creationId xmlns:a16="http://schemas.microsoft.com/office/drawing/2014/main" xmlns="" id="{C002D1F7-87EE-4480-A76C-DE14DFBD6B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247" y="3077819"/>
              <a:ext cx="357982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4400" b="1" dirty="0">
                  <a:gradFill flip="none" rotWithShape="1">
                    <a:gsLst>
                      <a:gs pos="0">
                        <a:srgbClr val="9E81B3"/>
                      </a:gs>
                      <a:gs pos="30000">
                        <a:srgbClr val="DBD1E7"/>
                      </a:gs>
                      <a:gs pos="66000">
                        <a:srgbClr val="4A87C0"/>
                      </a:gs>
                      <a:gs pos="100000">
                        <a:srgbClr val="B6D0EA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汉仪立黑简" panose="02010604000101010101" pitchFamily="2" charset="-122"/>
                  <a:ea typeface="汉仪立黑简" panose="02010604000101010101" pitchFamily="2" charset="-122"/>
                </a:rPr>
                <a:t>目标计划管控</a:t>
              </a:r>
            </a:p>
          </p:txBody>
        </p:sp>
        <p:sp>
          <p:nvSpPr>
            <p:cNvPr id="13" name="文本框 5">
              <a:extLst>
                <a:ext uri="{FF2B5EF4-FFF2-40B4-BE49-F238E27FC236}">
                  <a16:creationId xmlns:a16="http://schemas.microsoft.com/office/drawing/2014/main" xmlns="" id="{9AD98D70-BA08-4E2E-A30A-72CA81FC8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5834" y="4028448"/>
              <a:ext cx="4079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创业计划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策划方案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商业规划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市场分析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33163D69-DE4D-4A43-B0D1-38FF17EB2C8B}"/>
                </a:ext>
              </a:extLst>
            </p:cNvPr>
            <p:cNvSpPr/>
            <p:nvPr/>
          </p:nvSpPr>
          <p:spPr>
            <a:xfrm>
              <a:off x="3807324" y="1203964"/>
              <a:ext cx="4536760" cy="453676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739928B-A9AA-41AF-B328-1C306CC88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26442">
              <a:off x="6332974" y="4437512"/>
              <a:ext cx="1144664" cy="126748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B6DA00B3-8EA9-4728-B0A3-AC6F97983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3558" flipH="1">
              <a:off x="4690559" y="4416488"/>
              <a:ext cx="1144664" cy="12674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116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67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03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目标计划管控</a:t>
            </a:r>
          </a:p>
        </p:txBody>
      </p:sp>
      <p:sp>
        <p:nvSpPr>
          <p:cNvPr id="25" name="Oval 6">
            <a:extLst>
              <a:ext uri="{FF2B5EF4-FFF2-40B4-BE49-F238E27FC236}">
                <a16:creationId xmlns:a16="http://schemas.microsoft.com/office/drawing/2014/main" xmlns="" id="{23EAF88C-91BC-4622-B417-C536DDD2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4711" y="1838574"/>
            <a:ext cx="4201541" cy="4199709"/>
          </a:xfrm>
          <a:prstGeom prst="ellipse">
            <a:avLst/>
          </a:prstGeom>
          <a:noFill/>
          <a:ln w="19050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xmlns="" id="{D3E7FC85-142D-41CF-A58D-B456BF85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0339" y="2188701"/>
            <a:ext cx="3493951" cy="3493952"/>
          </a:xfrm>
          <a:prstGeom prst="ellipse">
            <a:avLst/>
          </a:prstGeom>
          <a:noFill/>
          <a:ln w="19050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27" name="Oval 8">
            <a:extLst>
              <a:ext uri="{FF2B5EF4-FFF2-40B4-BE49-F238E27FC236}">
                <a16:creationId xmlns:a16="http://schemas.microsoft.com/office/drawing/2014/main" xmlns="" id="{5D255D90-1C4E-46BD-84AC-07700C360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301" y="2535165"/>
            <a:ext cx="2806526" cy="2806527"/>
          </a:xfrm>
          <a:prstGeom prst="ellipse">
            <a:avLst/>
          </a:prstGeom>
          <a:noFill/>
          <a:ln w="19050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28" name="Oval 9">
            <a:extLst>
              <a:ext uri="{FF2B5EF4-FFF2-40B4-BE49-F238E27FC236}">
                <a16:creationId xmlns:a16="http://schemas.microsoft.com/office/drawing/2014/main" xmlns="" id="{212588AF-D959-486A-8C29-3AFAFD9F4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7764" y="2881626"/>
            <a:ext cx="2113602" cy="2113603"/>
          </a:xfrm>
          <a:prstGeom prst="ellipse">
            <a:avLst/>
          </a:prstGeom>
          <a:noFill/>
          <a:ln w="19050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29" name="Oval 10">
            <a:extLst>
              <a:ext uri="{FF2B5EF4-FFF2-40B4-BE49-F238E27FC236}">
                <a16:creationId xmlns:a16="http://schemas.microsoft.com/office/drawing/2014/main" xmlns="" id="{5A6A9226-CEF2-4B87-89C3-772227232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3391" y="3231754"/>
            <a:ext cx="1407846" cy="1407846"/>
          </a:xfrm>
          <a:prstGeom prst="ellipse">
            <a:avLst/>
          </a:prstGeom>
          <a:noFill/>
          <a:ln w="19050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0" name="Oval 11">
            <a:extLst>
              <a:ext uri="{FF2B5EF4-FFF2-40B4-BE49-F238E27FC236}">
                <a16:creationId xmlns:a16="http://schemas.microsoft.com/office/drawing/2014/main" xmlns="" id="{A83B195D-4E3E-4E8F-9F84-1CD768DBF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5354" y="3587383"/>
            <a:ext cx="700257" cy="702091"/>
          </a:xfrm>
          <a:prstGeom prst="ellipse">
            <a:avLst/>
          </a:prstGeom>
          <a:noFill/>
          <a:ln w="19050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xmlns="" id="{1B20835E-D622-483B-8CC3-DDC4A82C0184}"/>
              </a:ext>
            </a:extLst>
          </p:cNvPr>
          <p:cNvSpPr/>
          <p:nvPr/>
        </p:nvSpPr>
        <p:spPr>
          <a:xfrm>
            <a:off x="7014710" y="1838573"/>
            <a:ext cx="4201540" cy="4201540"/>
          </a:xfrm>
          <a:prstGeom prst="arc">
            <a:avLst>
              <a:gd name="adj1" fmla="val 10083714"/>
              <a:gd name="adj2" fmla="val 690217"/>
            </a:avLst>
          </a:prstGeom>
          <a:ln w="254000" cap="rnd">
            <a:solidFill>
              <a:srgbClr val="AA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3" name="弧形 32">
            <a:extLst>
              <a:ext uri="{FF2B5EF4-FFF2-40B4-BE49-F238E27FC236}">
                <a16:creationId xmlns:a16="http://schemas.microsoft.com/office/drawing/2014/main" xmlns="" id="{E24E261C-67F4-4554-B573-20786AB0D86C}"/>
              </a:ext>
            </a:extLst>
          </p:cNvPr>
          <p:cNvSpPr/>
          <p:nvPr/>
        </p:nvSpPr>
        <p:spPr>
          <a:xfrm>
            <a:off x="7370339" y="2188700"/>
            <a:ext cx="3493951" cy="3493952"/>
          </a:xfrm>
          <a:prstGeom prst="arc">
            <a:avLst>
              <a:gd name="adj1" fmla="val 11490679"/>
              <a:gd name="adj2" fmla="val 20823705"/>
            </a:avLst>
          </a:prstGeom>
          <a:ln w="254000" cap="rnd">
            <a:solidFill>
              <a:srgbClr val="AA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4" name="弧形 33">
            <a:extLst>
              <a:ext uri="{FF2B5EF4-FFF2-40B4-BE49-F238E27FC236}">
                <a16:creationId xmlns:a16="http://schemas.microsoft.com/office/drawing/2014/main" xmlns="" id="{6520AA2B-9D2D-4381-87A2-F5A24EE11B12}"/>
              </a:ext>
            </a:extLst>
          </p:cNvPr>
          <p:cNvSpPr/>
          <p:nvPr/>
        </p:nvSpPr>
        <p:spPr>
          <a:xfrm>
            <a:off x="7711301" y="2535165"/>
            <a:ext cx="2806527" cy="2806527"/>
          </a:xfrm>
          <a:prstGeom prst="arc">
            <a:avLst>
              <a:gd name="adj1" fmla="val 12115346"/>
              <a:gd name="adj2" fmla="val 20189449"/>
            </a:avLst>
          </a:prstGeom>
          <a:ln w="254000" cap="rnd">
            <a:solidFill>
              <a:srgbClr val="AA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5" name="弧形 34">
            <a:extLst>
              <a:ext uri="{FF2B5EF4-FFF2-40B4-BE49-F238E27FC236}">
                <a16:creationId xmlns:a16="http://schemas.microsoft.com/office/drawing/2014/main" xmlns="" id="{2C8EDC34-C5BF-42C8-8061-7CDB5D172B90}"/>
              </a:ext>
            </a:extLst>
          </p:cNvPr>
          <p:cNvSpPr/>
          <p:nvPr/>
        </p:nvSpPr>
        <p:spPr>
          <a:xfrm>
            <a:off x="8057764" y="2881625"/>
            <a:ext cx="2113602" cy="2113602"/>
          </a:xfrm>
          <a:prstGeom prst="arc">
            <a:avLst>
              <a:gd name="adj1" fmla="val 13606477"/>
              <a:gd name="adj2" fmla="val 18796409"/>
            </a:avLst>
          </a:prstGeom>
          <a:ln w="254000" cap="rnd">
            <a:solidFill>
              <a:srgbClr val="AA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6" name="弧形 35">
            <a:extLst>
              <a:ext uri="{FF2B5EF4-FFF2-40B4-BE49-F238E27FC236}">
                <a16:creationId xmlns:a16="http://schemas.microsoft.com/office/drawing/2014/main" xmlns="" id="{22A04F17-7A67-47A7-A244-1A65E935BE65}"/>
              </a:ext>
            </a:extLst>
          </p:cNvPr>
          <p:cNvSpPr/>
          <p:nvPr/>
        </p:nvSpPr>
        <p:spPr>
          <a:xfrm>
            <a:off x="8413391" y="3231755"/>
            <a:ext cx="1407846" cy="1407846"/>
          </a:xfrm>
          <a:prstGeom prst="arc">
            <a:avLst>
              <a:gd name="adj1" fmla="val 13606477"/>
              <a:gd name="adj2" fmla="val 18796409"/>
            </a:avLst>
          </a:prstGeom>
          <a:ln w="254000" cap="rnd">
            <a:solidFill>
              <a:srgbClr val="AA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7" name="弧形 36">
            <a:extLst>
              <a:ext uri="{FF2B5EF4-FFF2-40B4-BE49-F238E27FC236}">
                <a16:creationId xmlns:a16="http://schemas.microsoft.com/office/drawing/2014/main" xmlns="" id="{931A9291-8247-4A8D-82E1-E875E99F639A}"/>
              </a:ext>
            </a:extLst>
          </p:cNvPr>
          <p:cNvSpPr/>
          <p:nvPr/>
        </p:nvSpPr>
        <p:spPr>
          <a:xfrm>
            <a:off x="8765353" y="3587383"/>
            <a:ext cx="700257" cy="700257"/>
          </a:xfrm>
          <a:prstGeom prst="arc">
            <a:avLst>
              <a:gd name="adj1" fmla="val 13606477"/>
              <a:gd name="adj2" fmla="val 18796409"/>
            </a:avLst>
          </a:prstGeom>
          <a:ln w="254000" cap="rnd">
            <a:solidFill>
              <a:srgbClr val="AA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8" name="Line 12">
            <a:extLst>
              <a:ext uri="{FF2B5EF4-FFF2-40B4-BE49-F238E27FC236}">
                <a16:creationId xmlns:a16="http://schemas.microsoft.com/office/drawing/2014/main" xmlns="" id="{344C17A6-CB88-41A0-8759-61BD516C50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7343" y="1838573"/>
            <a:ext cx="3408138" cy="0"/>
          </a:xfrm>
          <a:prstGeom prst="line">
            <a:avLst/>
          </a:prstGeom>
          <a:noFill/>
          <a:ln w="9525" cap="flat">
            <a:solidFill>
              <a:schemeClr val="bg1">
                <a:lumMod val="50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9" name="Line 13">
            <a:extLst>
              <a:ext uri="{FF2B5EF4-FFF2-40B4-BE49-F238E27FC236}">
                <a16:creationId xmlns:a16="http://schemas.microsoft.com/office/drawing/2014/main" xmlns="" id="{DB6AD5AB-0D75-4C2E-8733-393FEFAB06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7343" y="2188701"/>
            <a:ext cx="3408138" cy="0"/>
          </a:xfrm>
          <a:prstGeom prst="line">
            <a:avLst/>
          </a:prstGeom>
          <a:noFill/>
          <a:ln w="9525" cap="flat">
            <a:solidFill>
              <a:schemeClr val="bg1">
                <a:lumMod val="50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40" name="Line 14">
            <a:extLst>
              <a:ext uri="{FF2B5EF4-FFF2-40B4-BE49-F238E27FC236}">
                <a16:creationId xmlns:a16="http://schemas.microsoft.com/office/drawing/2014/main" xmlns="" id="{F8CB8424-F81E-4202-9672-CDF90E7A80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7343" y="2535164"/>
            <a:ext cx="3408138" cy="0"/>
          </a:xfrm>
          <a:prstGeom prst="line">
            <a:avLst/>
          </a:prstGeom>
          <a:noFill/>
          <a:ln w="9525" cap="flat">
            <a:solidFill>
              <a:schemeClr val="bg1">
                <a:lumMod val="50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41" name="Line 15">
            <a:extLst>
              <a:ext uri="{FF2B5EF4-FFF2-40B4-BE49-F238E27FC236}">
                <a16:creationId xmlns:a16="http://schemas.microsoft.com/office/drawing/2014/main" xmlns="" id="{AC8F31EF-C29D-4495-9EAD-C742545045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7343" y="2881625"/>
            <a:ext cx="3408138" cy="0"/>
          </a:xfrm>
          <a:prstGeom prst="line">
            <a:avLst/>
          </a:prstGeom>
          <a:noFill/>
          <a:ln w="9525" cap="flat">
            <a:solidFill>
              <a:schemeClr val="bg1">
                <a:lumMod val="50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42" name="Line 16">
            <a:extLst>
              <a:ext uri="{FF2B5EF4-FFF2-40B4-BE49-F238E27FC236}">
                <a16:creationId xmlns:a16="http://schemas.microsoft.com/office/drawing/2014/main" xmlns="" id="{E69FABDE-856F-4A74-B3D5-3C1B8FFE5D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7343" y="3231754"/>
            <a:ext cx="3408138" cy="0"/>
          </a:xfrm>
          <a:prstGeom prst="line">
            <a:avLst/>
          </a:prstGeom>
          <a:noFill/>
          <a:ln w="9525" cap="flat">
            <a:solidFill>
              <a:schemeClr val="bg1">
                <a:lumMod val="50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43" name="Line 17">
            <a:extLst>
              <a:ext uri="{FF2B5EF4-FFF2-40B4-BE49-F238E27FC236}">
                <a16:creationId xmlns:a16="http://schemas.microsoft.com/office/drawing/2014/main" xmlns="" id="{0F2DB075-BC3D-4149-870D-A5F7A6DE07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07343" y="3587382"/>
            <a:ext cx="3408138" cy="0"/>
          </a:xfrm>
          <a:prstGeom prst="line">
            <a:avLst/>
          </a:prstGeom>
          <a:noFill/>
          <a:ln w="9525" cap="flat">
            <a:solidFill>
              <a:schemeClr val="bg1">
                <a:lumMod val="50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44" name="TextBox 2053">
            <a:extLst>
              <a:ext uri="{FF2B5EF4-FFF2-40B4-BE49-F238E27FC236}">
                <a16:creationId xmlns:a16="http://schemas.microsoft.com/office/drawing/2014/main" xmlns="" id="{20D22151-311B-43AE-9372-D2EB2EB548EB}"/>
              </a:ext>
            </a:extLst>
          </p:cNvPr>
          <p:cNvSpPr txBox="1"/>
          <p:nvPr/>
        </p:nvSpPr>
        <p:spPr>
          <a:xfrm>
            <a:off x="4045902" y="1700074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类别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1 -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5" name="TextBox 39">
            <a:extLst>
              <a:ext uri="{FF2B5EF4-FFF2-40B4-BE49-F238E27FC236}">
                <a16:creationId xmlns:a16="http://schemas.microsoft.com/office/drawing/2014/main" xmlns="" id="{2929613C-56C9-4CB6-9C85-6A4546168394}"/>
              </a:ext>
            </a:extLst>
          </p:cNvPr>
          <p:cNvSpPr txBox="1"/>
          <p:nvPr/>
        </p:nvSpPr>
        <p:spPr>
          <a:xfrm>
            <a:off x="4693974" y="1684684"/>
            <a:ext cx="1042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1,987,500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TextBox 40">
            <a:extLst>
              <a:ext uri="{FF2B5EF4-FFF2-40B4-BE49-F238E27FC236}">
                <a16:creationId xmlns:a16="http://schemas.microsoft.com/office/drawing/2014/main" xmlns="" id="{FA1D47E6-497B-4D75-8358-FBCA8A108C81}"/>
              </a:ext>
            </a:extLst>
          </p:cNvPr>
          <p:cNvSpPr txBox="1"/>
          <p:nvPr/>
        </p:nvSpPr>
        <p:spPr>
          <a:xfrm>
            <a:off x="4045902" y="2050202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类别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2 -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7" name="TextBox 41">
            <a:extLst>
              <a:ext uri="{FF2B5EF4-FFF2-40B4-BE49-F238E27FC236}">
                <a16:creationId xmlns:a16="http://schemas.microsoft.com/office/drawing/2014/main" xmlns="" id="{7F286662-CBA7-4A8A-B4B0-7E26D867A85D}"/>
              </a:ext>
            </a:extLst>
          </p:cNvPr>
          <p:cNvSpPr txBox="1"/>
          <p:nvPr/>
        </p:nvSpPr>
        <p:spPr>
          <a:xfrm>
            <a:off x="4693974" y="2034812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863,856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8" name="TextBox 42">
            <a:extLst>
              <a:ext uri="{FF2B5EF4-FFF2-40B4-BE49-F238E27FC236}">
                <a16:creationId xmlns:a16="http://schemas.microsoft.com/office/drawing/2014/main" xmlns="" id="{8C066C5C-6B0B-4283-B6B1-BEAD37946204}"/>
              </a:ext>
            </a:extLst>
          </p:cNvPr>
          <p:cNvSpPr txBox="1"/>
          <p:nvPr/>
        </p:nvSpPr>
        <p:spPr>
          <a:xfrm>
            <a:off x="4045902" y="2396665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类别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3 -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9" name="TextBox 43">
            <a:extLst>
              <a:ext uri="{FF2B5EF4-FFF2-40B4-BE49-F238E27FC236}">
                <a16:creationId xmlns:a16="http://schemas.microsoft.com/office/drawing/2014/main" xmlns="" id="{86DE0443-070F-46E4-A0D8-4AF5FDFCE8C4}"/>
              </a:ext>
            </a:extLst>
          </p:cNvPr>
          <p:cNvSpPr txBox="1"/>
          <p:nvPr/>
        </p:nvSpPr>
        <p:spPr>
          <a:xfrm>
            <a:off x="4693974" y="2381275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735,624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0" name="TextBox 44">
            <a:extLst>
              <a:ext uri="{FF2B5EF4-FFF2-40B4-BE49-F238E27FC236}">
                <a16:creationId xmlns:a16="http://schemas.microsoft.com/office/drawing/2014/main" xmlns="" id="{8DB20555-9517-42C8-A039-A1F995F59767}"/>
              </a:ext>
            </a:extLst>
          </p:cNvPr>
          <p:cNvSpPr txBox="1"/>
          <p:nvPr/>
        </p:nvSpPr>
        <p:spPr>
          <a:xfrm>
            <a:off x="4045902" y="2743126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类别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4 -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5" name="TextBox 45">
            <a:extLst>
              <a:ext uri="{FF2B5EF4-FFF2-40B4-BE49-F238E27FC236}">
                <a16:creationId xmlns:a16="http://schemas.microsoft.com/office/drawing/2014/main" xmlns="" id="{7A8ACBDA-4E6F-46FF-A2D8-C627B4C302E9}"/>
              </a:ext>
            </a:extLst>
          </p:cNvPr>
          <p:cNvSpPr txBox="1"/>
          <p:nvPr/>
        </p:nvSpPr>
        <p:spPr>
          <a:xfrm>
            <a:off x="4693974" y="2727736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515,875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6" name="TextBox 46">
            <a:extLst>
              <a:ext uri="{FF2B5EF4-FFF2-40B4-BE49-F238E27FC236}">
                <a16:creationId xmlns:a16="http://schemas.microsoft.com/office/drawing/2014/main" xmlns="" id="{809FD12C-6A4D-4398-BC29-D6809686FBD7}"/>
              </a:ext>
            </a:extLst>
          </p:cNvPr>
          <p:cNvSpPr txBox="1"/>
          <p:nvPr/>
        </p:nvSpPr>
        <p:spPr>
          <a:xfrm>
            <a:off x="4045902" y="3093255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类别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5 -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7" name="TextBox 47">
            <a:extLst>
              <a:ext uri="{FF2B5EF4-FFF2-40B4-BE49-F238E27FC236}">
                <a16:creationId xmlns:a16="http://schemas.microsoft.com/office/drawing/2014/main" xmlns="" id="{AF8DD23D-E687-4447-8D40-55440215BD89}"/>
              </a:ext>
            </a:extLst>
          </p:cNvPr>
          <p:cNvSpPr txBox="1"/>
          <p:nvPr/>
        </p:nvSpPr>
        <p:spPr>
          <a:xfrm>
            <a:off x="4693973" y="3077865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320,927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8" name="TextBox 48">
            <a:extLst>
              <a:ext uri="{FF2B5EF4-FFF2-40B4-BE49-F238E27FC236}">
                <a16:creationId xmlns:a16="http://schemas.microsoft.com/office/drawing/2014/main" xmlns="" id="{8F518B9D-1C6F-4855-9743-5FD155E23008}"/>
              </a:ext>
            </a:extLst>
          </p:cNvPr>
          <p:cNvSpPr txBox="1"/>
          <p:nvPr/>
        </p:nvSpPr>
        <p:spPr>
          <a:xfrm>
            <a:off x="4045902" y="3448883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类别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6 -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59" name="TextBox 49">
            <a:extLst>
              <a:ext uri="{FF2B5EF4-FFF2-40B4-BE49-F238E27FC236}">
                <a16:creationId xmlns:a16="http://schemas.microsoft.com/office/drawing/2014/main" xmlns="" id="{5D4CD187-097D-428E-A340-7CD60AD95B15}"/>
              </a:ext>
            </a:extLst>
          </p:cNvPr>
          <p:cNvSpPr txBox="1"/>
          <p:nvPr/>
        </p:nvSpPr>
        <p:spPr>
          <a:xfrm>
            <a:off x="4693973" y="3433493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185,735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TextBox 53">
            <a:extLst>
              <a:ext uri="{FF2B5EF4-FFF2-40B4-BE49-F238E27FC236}">
                <a16:creationId xmlns:a16="http://schemas.microsoft.com/office/drawing/2014/main" xmlns="" id="{0D74A35D-7CF1-4AB6-AB3A-40B60D40F541}"/>
              </a:ext>
            </a:extLst>
          </p:cNvPr>
          <p:cNvSpPr txBox="1"/>
          <p:nvPr/>
        </p:nvSpPr>
        <p:spPr>
          <a:xfrm>
            <a:off x="988186" y="4205324"/>
            <a:ext cx="43392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</p:spTree>
    <p:extLst>
      <p:ext uri="{BB962C8B-B14F-4D97-AF65-F5344CB8AC3E}">
        <p14:creationId xmlns:p14="http://schemas.microsoft.com/office/powerpoint/2010/main" val="92699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5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50"/>
                            </p:stCondLst>
                            <p:childTnLst>
                              <p:par>
                                <p:cTn id="7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25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450"/>
                            </p:stCondLst>
                            <p:childTnLst>
                              <p:par>
                                <p:cTn id="9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450"/>
                            </p:stCondLst>
                            <p:childTnLst>
                              <p:par>
                                <p:cTn id="10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450"/>
                            </p:stCondLst>
                            <p:childTnLst>
                              <p:par>
                                <p:cTn id="1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250"/>
                            </p:stCondLst>
                            <p:childTnLst>
                              <p:par>
                                <p:cTn id="1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45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2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450"/>
                            </p:stCondLst>
                            <p:childTnLst>
                              <p:par>
                                <p:cTn id="1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67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03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目标计划管控</a:t>
            </a:r>
          </a:p>
        </p:txBody>
      </p:sp>
      <p:cxnSp>
        <p:nvCxnSpPr>
          <p:cNvPr id="11" name="Straight Connector 212">
            <a:extLst>
              <a:ext uri="{FF2B5EF4-FFF2-40B4-BE49-F238E27FC236}">
                <a16:creationId xmlns:a16="http://schemas.microsoft.com/office/drawing/2014/main" xmlns="" id="{0065A4AE-E136-4A6F-AC22-6D23762BFC9A}"/>
              </a:ext>
            </a:extLst>
          </p:cNvPr>
          <p:cNvCxnSpPr>
            <a:endCxn id="55" idx="6"/>
          </p:cNvCxnSpPr>
          <p:nvPr/>
        </p:nvCxnSpPr>
        <p:spPr>
          <a:xfrm flipH="1">
            <a:off x="4378286" y="3682076"/>
            <a:ext cx="54804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30">
            <a:extLst>
              <a:ext uri="{FF2B5EF4-FFF2-40B4-BE49-F238E27FC236}">
                <a16:creationId xmlns:a16="http://schemas.microsoft.com/office/drawing/2014/main" xmlns="" id="{D10C61E4-92D2-46D0-9EE1-858A42C8F81C}"/>
              </a:ext>
            </a:extLst>
          </p:cNvPr>
          <p:cNvSpPr>
            <a:spLocks noEditPoints="1"/>
          </p:cNvSpPr>
          <p:nvPr/>
        </p:nvSpPr>
        <p:spPr bwMode="auto">
          <a:xfrm>
            <a:off x="5059676" y="2672558"/>
            <a:ext cx="2096974" cy="2019043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AA56A7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556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Arc 214">
            <a:extLst>
              <a:ext uri="{FF2B5EF4-FFF2-40B4-BE49-F238E27FC236}">
                <a16:creationId xmlns:a16="http://schemas.microsoft.com/office/drawing/2014/main" xmlns="" id="{80CFEA73-F68D-4200-9D1C-A748E3E469F8}"/>
              </a:ext>
            </a:extLst>
          </p:cNvPr>
          <p:cNvSpPr/>
          <p:nvPr/>
        </p:nvSpPr>
        <p:spPr>
          <a:xfrm>
            <a:off x="4926326" y="2506496"/>
            <a:ext cx="2350854" cy="2351160"/>
          </a:xfrm>
          <a:prstGeom prst="arc">
            <a:avLst>
              <a:gd name="adj1" fmla="val 21578092"/>
              <a:gd name="adj2" fmla="val 1628307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6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Straight Connector 219">
            <a:extLst>
              <a:ext uri="{FF2B5EF4-FFF2-40B4-BE49-F238E27FC236}">
                <a16:creationId xmlns:a16="http://schemas.microsoft.com/office/drawing/2014/main" xmlns="" id="{28CA4F0B-40FA-4E93-930E-94CA6B7930EA}"/>
              </a:ext>
            </a:extLst>
          </p:cNvPr>
          <p:cNvCxnSpPr/>
          <p:nvPr/>
        </p:nvCxnSpPr>
        <p:spPr>
          <a:xfrm flipH="1">
            <a:off x="2105101" y="3682076"/>
            <a:ext cx="54804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0">
            <a:extLst>
              <a:ext uri="{FF2B5EF4-FFF2-40B4-BE49-F238E27FC236}">
                <a16:creationId xmlns:a16="http://schemas.microsoft.com/office/drawing/2014/main" xmlns="" id="{C5595EBF-1147-4353-8F72-6D531C8DAD6A}"/>
              </a:ext>
            </a:extLst>
          </p:cNvPr>
          <p:cNvCxnSpPr/>
          <p:nvPr/>
        </p:nvCxnSpPr>
        <p:spPr>
          <a:xfrm flipH="1">
            <a:off x="7277181" y="3682076"/>
            <a:ext cx="54804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24">
            <a:extLst>
              <a:ext uri="{FF2B5EF4-FFF2-40B4-BE49-F238E27FC236}">
                <a16:creationId xmlns:a16="http://schemas.microsoft.com/office/drawing/2014/main" xmlns="" id="{C45C135F-2613-471A-8636-63858442B2BB}"/>
              </a:ext>
            </a:extLst>
          </p:cNvPr>
          <p:cNvCxnSpPr/>
          <p:nvPr/>
        </p:nvCxnSpPr>
        <p:spPr>
          <a:xfrm flipH="1">
            <a:off x="9550137" y="3682076"/>
            <a:ext cx="54804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28">
            <a:extLst>
              <a:ext uri="{FF2B5EF4-FFF2-40B4-BE49-F238E27FC236}">
                <a16:creationId xmlns:a16="http://schemas.microsoft.com/office/drawing/2014/main" xmlns="" id="{76C0485B-C062-44CC-B50C-F114EF3D9E26}"/>
              </a:ext>
            </a:extLst>
          </p:cNvPr>
          <p:cNvCxnSpPr/>
          <p:nvPr/>
        </p:nvCxnSpPr>
        <p:spPr>
          <a:xfrm flipH="1">
            <a:off x="6130158" y="2508955"/>
            <a:ext cx="900779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232">
            <a:extLst>
              <a:ext uri="{FF2B5EF4-FFF2-40B4-BE49-F238E27FC236}">
                <a16:creationId xmlns:a16="http://schemas.microsoft.com/office/drawing/2014/main" xmlns="" id="{A57F0A2C-D9F0-45A2-AB58-92974F2B10D0}"/>
              </a:ext>
            </a:extLst>
          </p:cNvPr>
          <p:cNvGrpSpPr/>
          <p:nvPr/>
        </p:nvGrpSpPr>
        <p:grpSpPr>
          <a:xfrm>
            <a:off x="7058157" y="2103283"/>
            <a:ext cx="823261" cy="823363"/>
            <a:chOff x="864537" y="1822859"/>
            <a:chExt cx="971309" cy="971307"/>
          </a:xfrm>
        </p:grpSpPr>
        <p:sp>
          <p:nvSpPr>
            <p:cNvPr id="19" name="Oval 233">
              <a:extLst>
                <a:ext uri="{FF2B5EF4-FFF2-40B4-BE49-F238E27FC236}">
                  <a16:creationId xmlns:a16="http://schemas.microsoft.com/office/drawing/2014/main" xmlns="" id="{841E7A43-9D29-4191-BC7E-8FB3B4A1E131}"/>
                </a:ext>
              </a:extLst>
            </p:cNvPr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20" name="Oval 234">
              <a:extLst>
                <a:ext uri="{FF2B5EF4-FFF2-40B4-BE49-F238E27FC236}">
                  <a16:creationId xmlns:a16="http://schemas.microsoft.com/office/drawing/2014/main" xmlns="" id="{BCB0CB8C-68FD-4DCB-8AD0-71D5FDE971CC}"/>
                </a:ext>
              </a:extLst>
            </p:cNvPr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1" name="Straight Connector 238">
            <a:extLst>
              <a:ext uri="{FF2B5EF4-FFF2-40B4-BE49-F238E27FC236}">
                <a16:creationId xmlns:a16="http://schemas.microsoft.com/office/drawing/2014/main" xmlns="" id="{E9989232-EE4E-441F-BD13-CEC0A581D75D}"/>
              </a:ext>
            </a:extLst>
          </p:cNvPr>
          <p:cNvCxnSpPr/>
          <p:nvPr/>
        </p:nvCxnSpPr>
        <p:spPr>
          <a:xfrm>
            <a:off x="2352032" y="3704495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40">
            <a:extLst>
              <a:ext uri="{FF2B5EF4-FFF2-40B4-BE49-F238E27FC236}">
                <a16:creationId xmlns:a16="http://schemas.microsoft.com/office/drawing/2014/main" xmlns="" id="{6242F06C-513C-49EE-9468-A52F2836B8CD}"/>
              </a:ext>
            </a:extLst>
          </p:cNvPr>
          <p:cNvGrpSpPr/>
          <p:nvPr/>
        </p:nvGrpSpPr>
        <p:grpSpPr>
          <a:xfrm>
            <a:off x="1940402" y="4611515"/>
            <a:ext cx="823261" cy="823363"/>
            <a:chOff x="864537" y="1822859"/>
            <a:chExt cx="971309" cy="971307"/>
          </a:xfrm>
        </p:grpSpPr>
        <p:sp>
          <p:nvSpPr>
            <p:cNvPr id="23" name="Oval 241">
              <a:extLst>
                <a:ext uri="{FF2B5EF4-FFF2-40B4-BE49-F238E27FC236}">
                  <a16:creationId xmlns:a16="http://schemas.microsoft.com/office/drawing/2014/main" xmlns="" id="{EF4FF31E-8484-49E1-B070-BC6450AD21F8}"/>
                </a:ext>
              </a:extLst>
            </p:cNvPr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4" name="Oval 242">
              <a:extLst>
                <a:ext uri="{FF2B5EF4-FFF2-40B4-BE49-F238E27FC236}">
                  <a16:creationId xmlns:a16="http://schemas.microsoft.com/office/drawing/2014/main" xmlns="" id="{0CF29EC8-F920-49A8-A24B-C0C398CC3C18}"/>
                </a:ext>
              </a:extLst>
            </p:cNvPr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" name="Straight Connector 248">
            <a:extLst>
              <a:ext uri="{FF2B5EF4-FFF2-40B4-BE49-F238E27FC236}">
                <a16:creationId xmlns:a16="http://schemas.microsoft.com/office/drawing/2014/main" xmlns="" id="{61BF9463-1BDE-4517-BAA8-3BF38F57C74B}"/>
              </a:ext>
            </a:extLst>
          </p:cNvPr>
          <p:cNvCxnSpPr/>
          <p:nvPr/>
        </p:nvCxnSpPr>
        <p:spPr>
          <a:xfrm>
            <a:off x="9817724" y="3704495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49">
            <a:extLst>
              <a:ext uri="{FF2B5EF4-FFF2-40B4-BE49-F238E27FC236}">
                <a16:creationId xmlns:a16="http://schemas.microsoft.com/office/drawing/2014/main" xmlns="" id="{BE33CB95-749A-4D8C-ADAA-4D9AA96772AB}"/>
              </a:ext>
            </a:extLst>
          </p:cNvPr>
          <p:cNvGrpSpPr/>
          <p:nvPr/>
        </p:nvGrpSpPr>
        <p:grpSpPr>
          <a:xfrm>
            <a:off x="9406094" y="4611515"/>
            <a:ext cx="823261" cy="823363"/>
            <a:chOff x="864537" y="1822859"/>
            <a:chExt cx="971309" cy="971307"/>
          </a:xfrm>
        </p:grpSpPr>
        <p:sp>
          <p:nvSpPr>
            <p:cNvPr id="27" name="Oval 250">
              <a:extLst>
                <a:ext uri="{FF2B5EF4-FFF2-40B4-BE49-F238E27FC236}">
                  <a16:creationId xmlns:a16="http://schemas.microsoft.com/office/drawing/2014/main" xmlns="" id="{CDA970E7-FA2B-493C-908D-0CEA1C33C1F8}"/>
                </a:ext>
              </a:extLst>
            </p:cNvPr>
            <p:cNvSpPr/>
            <p:nvPr/>
          </p:nvSpPr>
          <p:spPr>
            <a:xfrm>
              <a:off x="932452" y="1890773"/>
              <a:ext cx="835480" cy="835478"/>
            </a:xfrm>
            <a:prstGeom prst="ellipse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7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8" name="Oval 251">
              <a:extLst>
                <a:ext uri="{FF2B5EF4-FFF2-40B4-BE49-F238E27FC236}">
                  <a16:creationId xmlns:a16="http://schemas.microsoft.com/office/drawing/2014/main" xmlns="" id="{8A3CFDB4-E5EC-47B3-B495-710F0500AD41}"/>
                </a:ext>
              </a:extLst>
            </p:cNvPr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66487AB-EF78-46BE-84E2-7B178A59E0BF}"/>
              </a:ext>
            </a:extLst>
          </p:cNvPr>
          <p:cNvGrpSpPr/>
          <p:nvPr/>
        </p:nvGrpSpPr>
        <p:grpSpPr>
          <a:xfrm>
            <a:off x="7825225" y="2819508"/>
            <a:ext cx="1724911" cy="1725136"/>
            <a:chOff x="7812104" y="3185821"/>
            <a:chExt cx="1725136" cy="1725136"/>
          </a:xfrm>
        </p:grpSpPr>
        <p:grpSp>
          <p:nvGrpSpPr>
            <p:cNvPr id="30" name="Group 221">
              <a:extLst>
                <a:ext uri="{FF2B5EF4-FFF2-40B4-BE49-F238E27FC236}">
                  <a16:creationId xmlns:a16="http://schemas.microsoft.com/office/drawing/2014/main" xmlns="" id="{67F943D3-3232-4AC3-9666-BEC0E30B68CD}"/>
                </a:ext>
              </a:extLst>
            </p:cNvPr>
            <p:cNvGrpSpPr/>
            <p:nvPr/>
          </p:nvGrpSpPr>
          <p:grpSpPr>
            <a:xfrm>
              <a:off x="7812104" y="3185821"/>
              <a:ext cx="1725136" cy="1725136"/>
              <a:chOff x="2183615" y="1663567"/>
              <a:chExt cx="1293852" cy="1293852"/>
            </a:xfrm>
          </p:grpSpPr>
          <p:sp>
            <p:nvSpPr>
              <p:cNvPr id="35" name="Oval 222">
                <a:extLst>
                  <a:ext uri="{FF2B5EF4-FFF2-40B4-BE49-F238E27FC236}">
                    <a16:creationId xmlns:a16="http://schemas.microsoft.com/office/drawing/2014/main" xmlns="" id="{4E9CB064-EAB8-4B7A-8D71-F776158AAA0F}"/>
                  </a:ext>
                </a:extLst>
              </p:cNvPr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rgbClr val="9E81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Oval 223">
                <a:extLst>
                  <a:ext uri="{FF2B5EF4-FFF2-40B4-BE49-F238E27FC236}">
                    <a16:creationId xmlns:a16="http://schemas.microsoft.com/office/drawing/2014/main" xmlns="" id="{9FC9E2D7-D868-48D6-A624-8088763B89C2}"/>
                  </a:ext>
                </a:extLst>
              </p:cNvPr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Group 9">
              <a:extLst>
                <a:ext uri="{FF2B5EF4-FFF2-40B4-BE49-F238E27FC236}">
                  <a16:creationId xmlns:a16="http://schemas.microsoft.com/office/drawing/2014/main" xmlns="" id="{1E7F6011-A9E9-4A30-80D7-96EFE2F2CC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42990" y="3702679"/>
              <a:ext cx="863364" cy="691421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xmlns="" id="{B8B38A4B-6EEC-4E6D-BA70-B5BCEC479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xmlns="" id="{270D4521-A012-4B37-8FDB-26FF5D4D3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AFD7016C-68B9-4AC8-913C-23CB99535A10}"/>
              </a:ext>
            </a:extLst>
          </p:cNvPr>
          <p:cNvGrpSpPr/>
          <p:nvPr/>
        </p:nvGrpSpPr>
        <p:grpSpPr>
          <a:xfrm>
            <a:off x="810192" y="3034539"/>
            <a:ext cx="1294910" cy="1295076"/>
            <a:chOff x="796158" y="3400852"/>
            <a:chExt cx="1295079" cy="1295076"/>
          </a:xfrm>
        </p:grpSpPr>
        <p:grpSp>
          <p:nvGrpSpPr>
            <p:cNvPr id="38" name="Group 211">
              <a:extLst>
                <a:ext uri="{FF2B5EF4-FFF2-40B4-BE49-F238E27FC236}">
                  <a16:creationId xmlns:a16="http://schemas.microsoft.com/office/drawing/2014/main" xmlns="" id="{4F07DB35-47FE-463A-80D8-7E303A33AF68}"/>
                </a:ext>
              </a:extLst>
            </p:cNvPr>
            <p:cNvGrpSpPr/>
            <p:nvPr/>
          </p:nvGrpSpPr>
          <p:grpSpPr>
            <a:xfrm>
              <a:off x="796158" y="3400852"/>
              <a:ext cx="1295079" cy="1295076"/>
              <a:chOff x="864537" y="1822859"/>
              <a:chExt cx="971309" cy="971307"/>
            </a:xfrm>
          </p:grpSpPr>
          <p:sp>
            <p:nvSpPr>
              <p:cNvPr id="42" name="Oval 189">
                <a:extLst>
                  <a:ext uri="{FF2B5EF4-FFF2-40B4-BE49-F238E27FC236}">
                    <a16:creationId xmlns:a16="http://schemas.microsoft.com/office/drawing/2014/main" xmlns="" id="{B1CE8393-8961-43B4-9E3E-6C005532EE20}"/>
                  </a:ext>
                </a:extLst>
              </p:cNvPr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rgbClr val="AA5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Oval 209">
                <a:extLst>
                  <a:ext uri="{FF2B5EF4-FFF2-40B4-BE49-F238E27FC236}">
                    <a16:creationId xmlns:a16="http://schemas.microsoft.com/office/drawing/2014/main" xmlns="" id="{60FD5C51-6372-447C-B237-9E978DD3A120}"/>
                  </a:ext>
                </a:extLst>
              </p:cNvPr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Group 12">
              <a:extLst>
                <a:ext uri="{FF2B5EF4-FFF2-40B4-BE49-F238E27FC236}">
                  <a16:creationId xmlns:a16="http://schemas.microsoft.com/office/drawing/2014/main" xmlns="" id="{C26ECDFA-706B-4EE3-8EC2-29FB0A18CDD2}"/>
                </a:ext>
              </a:extLst>
            </p:cNvPr>
            <p:cNvGrpSpPr/>
            <p:nvPr/>
          </p:nvGrpSpPr>
          <p:grpSpPr>
            <a:xfrm>
              <a:off x="1136503" y="3747067"/>
              <a:ext cx="614388" cy="602647"/>
              <a:chOff x="2905125" y="4002088"/>
              <a:chExt cx="249238" cy="244475"/>
            </a:xfrm>
            <a:solidFill>
              <a:schemeClr val="bg1"/>
            </a:solidFill>
          </p:grpSpPr>
          <p:sp>
            <p:nvSpPr>
              <p:cNvPr id="40" name="Freeform 50">
                <a:extLst>
                  <a:ext uri="{FF2B5EF4-FFF2-40B4-BE49-F238E27FC236}">
                    <a16:creationId xmlns:a16="http://schemas.microsoft.com/office/drawing/2014/main" xmlns="" id="{1FE86FAE-1F65-42A7-BB68-2C12E8AD4F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05125" y="4002088"/>
                <a:ext cx="249238" cy="244475"/>
              </a:xfrm>
              <a:custGeom>
                <a:avLst/>
                <a:gdLst>
                  <a:gd name="T0" fmla="*/ 82 w 95"/>
                  <a:gd name="T1" fmla="*/ 58 h 93"/>
                  <a:gd name="T2" fmla="*/ 95 w 95"/>
                  <a:gd name="T3" fmla="*/ 52 h 93"/>
                  <a:gd name="T4" fmla="*/ 95 w 95"/>
                  <a:gd name="T5" fmla="*/ 42 h 93"/>
                  <a:gd name="T6" fmla="*/ 82 w 95"/>
                  <a:gd name="T7" fmla="*/ 36 h 93"/>
                  <a:gd name="T8" fmla="*/ 79 w 95"/>
                  <a:gd name="T9" fmla="*/ 31 h 93"/>
                  <a:gd name="T10" fmla="*/ 84 w 95"/>
                  <a:gd name="T11" fmla="*/ 18 h 93"/>
                  <a:gd name="T12" fmla="*/ 77 w 95"/>
                  <a:gd name="T13" fmla="*/ 10 h 93"/>
                  <a:gd name="T14" fmla="*/ 64 w 95"/>
                  <a:gd name="T15" fmla="*/ 16 h 93"/>
                  <a:gd name="T16" fmla="*/ 58 w 95"/>
                  <a:gd name="T17" fmla="*/ 13 h 93"/>
                  <a:gd name="T18" fmla="*/ 52 w 95"/>
                  <a:gd name="T19" fmla="*/ 0 h 93"/>
                  <a:gd name="T20" fmla="*/ 42 w 95"/>
                  <a:gd name="T21" fmla="*/ 0 h 93"/>
                  <a:gd name="T22" fmla="*/ 36 w 95"/>
                  <a:gd name="T23" fmla="*/ 13 h 93"/>
                  <a:gd name="T24" fmla="*/ 31 w 95"/>
                  <a:gd name="T25" fmla="*/ 16 h 93"/>
                  <a:gd name="T26" fmla="*/ 17 w 95"/>
                  <a:gd name="T27" fmla="*/ 11 h 93"/>
                  <a:gd name="T28" fmla="*/ 10 w 95"/>
                  <a:gd name="T29" fmla="*/ 18 h 93"/>
                  <a:gd name="T30" fmla="*/ 15 w 95"/>
                  <a:gd name="T31" fmla="*/ 31 h 93"/>
                  <a:gd name="T32" fmla="*/ 13 w 95"/>
                  <a:gd name="T33" fmla="*/ 36 h 93"/>
                  <a:gd name="T34" fmla="*/ 0 w 95"/>
                  <a:gd name="T35" fmla="*/ 42 h 93"/>
                  <a:gd name="T36" fmla="*/ 0 w 95"/>
                  <a:gd name="T37" fmla="*/ 52 h 93"/>
                  <a:gd name="T38" fmla="*/ 13 w 95"/>
                  <a:gd name="T39" fmla="*/ 58 h 93"/>
                  <a:gd name="T40" fmla="*/ 15 w 95"/>
                  <a:gd name="T41" fmla="*/ 63 h 93"/>
                  <a:gd name="T42" fmla="*/ 10 w 95"/>
                  <a:gd name="T43" fmla="*/ 76 h 93"/>
                  <a:gd name="T44" fmla="*/ 18 w 95"/>
                  <a:gd name="T45" fmla="*/ 84 h 93"/>
                  <a:gd name="T46" fmla="*/ 31 w 95"/>
                  <a:gd name="T47" fmla="*/ 78 h 93"/>
                  <a:gd name="T48" fmla="*/ 37 w 95"/>
                  <a:gd name="T49" fmla="*/ 81 h 93"/>
                  <a:gd name="T50" fmla="*/ 42 w 95"/>
                  <a:gd name="T51" fmla="*/ 93 h 93"/>
                  <a:gd name="T52" fmla="*/ 53 w 95"/>
                  <a:gd name="T53" fmla="*/ 93 h 93"/>
                  <a:gd name="T54" fmla="*/ 58 w 95"/>
                  <a:gd name="T55" fmla="*/ 81 h 93"/>
                  <a:gd name="T56" fmla="*/ 64 w 95"/>
                  <a:gd name="T57" fmla="*/ 78 h 93"/>
                  <a:gd name="T58" fmla="*/ 77 w 95"/>
                  <a:gd name="T59" fmla="*/ 83 h 93"/>
                  <a:gd name="T60" fmla="*/ 85 w 95"/>
                  <a:gd name="T61" fmla="*/ 76 h 93"/>
                  <a:gd name="T62" fmla="*/ 79 w 95"/>
                  <a:gd name="T63" fmla="*/ 63 h 93"/>
                  <a:gd name="T64" fmla="*/ 82 w 95"/>
                  <a:gd name="T65" fmla="*/ 58 h 93"/>
                  <a:gd name="T66" fmla="*/ 47 w 95"/>
                  <a:gd name="T67" fmla="*/ 62 h 93"/>
                  <a:gd name="T68" fmla="*/ 32 w 95"/>
                  <a:gd name="T69" fmla="*/ 47 h 93"/>
                  <a:gd name="T70" fmla="*/ 47 w 95"/>
                  <a:gd name="T71" fmla="*/ 32 h 93"/>
                  <a:gd name="T72" fmla="*/ 63 w 95"/>
                  <a:gd name="T73" fmla="*/ 47 h 93"/>
                  <a:gd name="T74" fmla="*/ 47 w 95"/>
                  <a:gd name="T75" fmla="*/ 6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8"/>
                    </a:moveTo>
                    <a:cubicBezTo>
                      <a:pt x="82" y="58"/>
                      <a:pt x="95" y="53"/>
                      <a:pt x="95" y="5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1"/>
                      <a:pt x="82" y="36"/>
                      <a:pt x="82" y="36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1"/>
                      <a:pt x="85" y="18"/>
                      <a:pt x="84" y="18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64" y="16"/>
                      <a:pt x="64" y="16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3" y="0"/>
                      <a:pt x="5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36" y="13"/>
                      <a:pt x="36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18" y="10"/>
                      <a:pt x="17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8"/>
                      <a:pt x="15" y="31"/>
                      <a:pt x="15" y="31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3" y="58"/>
                      <a:pt x="13" y="5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0" y="76"/>
                      <a:pt x="10" y="76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31" y="78"/>
                      <a:pt x="31" y="78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42" y="93"/>
                      <a:pt x="42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3"/>
                      <a:pt x="58" y="81"/>
                      <a:pt x="58" y="81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4"/>
                      <a:pt x="77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6"/>
                      <a:pt x="79" y="63"/>
                      <a:pt x="79" y="63"/>
                    </a:cubicBezTo>
                    <a:lnTo>
                      <a:pt x="82" y="58"/>
                    </a:lnTo>
                    <a:close/>
                    <a:moveTo>
                      <a:pt x="47" y="62"/>
                    </a:moveTo>
                    <a:cubicBezTo>
                      <a:pt x="39" y="62"/>
                      <a:pt x="32" y="55"/>
                      <a:pt x="32" y="47"/>
                    </a:cubicBezTo>
                    <a:cubicBezTo>
                      <a:pt x="32" y="39"/>
                      <a:pt x="39" y="32"/>
                      <a:pt x="47" y="32"/>
                    </a:cubicBezTo>
                    <a:cubicBezTo>
                      <a:pt x="56" y="32"/>
                      <a:pt x="63" y="39"/>
                      <a:pt x="63" y="47"/>
                    </a:cubicBezTo>
                    <a:cubicBezTo>
                      <a:pt x="63" y="55"/>
                      <a:pt x="56" y="62"/>
                      <a:pt x="4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41" name="Oval 51">
                <a:extLst>
                  <a:ext uri="{FF2B5EF4-FFF2-40B4-BE49-F238E27FC236}">
                    <a16:creationId xmlns:a16="http://schemas.microsoft.com/office/drawing/2014/main" xmlns="" id="{D8C80D33-E114-41D5-812A-5BB2A8A58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5138" y="4102100"/>
                <a:ext cx="49213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370727E8-4D97-4B2D-A6E9-5C29A6A66ED9}"/>
              </a:ext>
            </a:extLst>
          </p:cNvPr>
          <p:cNvGrpSpPr/>
          <p:nvPr/>
        </p:nvGrpSpPr>
        <p:grpSpPr>
          <a:xfrm>
            <a:off x="2653375" y="2819508"/>
            <a:ext cx="1724911" cy="1725136"/>
            <a:chOff x="2639580" y="3185821"/>
            <a:chExt cx="1725136" cy="1725136"/>
          </a:xfrm>
        </p:grpSpPr>
        <p:grpSp>
          <p:nvGrpSpPr>
            <p:cNvPr id="45" name="Group 210">
              <a:extLst>
                <a:ext uri="{FF2B5EF4-FFF2-40B4-BE49-F238E27FC236}">
                  <a16:creationId xmlns:a16="http://schemas.microsoft.com/office/drawing/2014/main" xmlns="" id="{B2D7E5B4-E73C-4426-9914-37636C7F4B37}"/>
                </a:ext>
              </a:extLst>
            </p:cNvPr>
            <p:cNvGrpSpPr/>
            <p:nvPr/>
          </p:nvGrpSpPr>
          <p:grpSpPr>
            <a:xfrm>
              <a:off x="2639580" y="3185821"/>
              <a:ext cx="1725136" cy="1725136"/>
              <a:chOff x="2183615" y="1663567"/>
              <a:chExt cx="1293852" cy="1293852"/>
            </a:xfrm>
          </p:grpSpPr>
          <p:sp>
            <p:nvSpPr>
              <p:cNvPr id="50" name="Oval 195">
                <a:extLst>
                  <a:ext uri="{FF2B5EF4-FFF2-40B4-BE49-F238E27FC236}">
                    <a16:creationId xmlns:a16="http://schemas.microsoft.com/office/drawing/2014/main" xmlns="" id="{28A8FFAC-4F8B-4399-A839-80417B1BAD77}"/>
                  </a:ext>
                </a:extLst>
              </p:cNvPr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rgbClr val="9E81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08">
                <a:extLst>
                  <a:ext uri="{FF2B5EF4-FFF2-40B4-BE49-F238E27FC236}">
                    <a16:creationId xmlns:a16="http://schemas.microsoft.com/office/drawing/2014/main" xmlns="" id="{301DF80B-6E7E-4A18-9437-EF84340D87A2}"/>
                  </a:ext>
                </a:extLst>
              </p:cNvPr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Group 15">
              <a:extLst>
                <a:ext uri="{FF2B5EF4-FFF2-40B4-BE49-F238E27FC236}">
                  <a16:creationId xmlns:a16="http://schemas.microsoft.com/office/drawing/2014/main" xmlns="" id="{47AE1777-9382-4090-A1C4-7BBFBC55BB4A}"/>
                </a:ext>
              </a:extLst>
            </p:cNvPr>
            <p:cNvGrpSpPr/>
            <p:nvPr/>
          </p:nvGrpSpPr>
          <p:grpSpPr>
            <a:xfrm>
              <a:off x="3002121" y="3679103"/>
              <a:ext cx="1000054" cy="738573"/>
              <a:chOff x="3052763" y="2647950"/>
              <a:chExt cx="346075" cy="255588"/>
            </a:xfrm>
            <a:solidFill>
              <a:schemeClr val="bg1"/>
            </a:solidFill>
          </p:grpSpPr>
          <p:sp>
            <p:nvSpPr>
              <p:cNvPr id="47" name="Freeform 108">
                <a:extLst>
                  <a:ext uri="{FF2B5EF4-FFF2-40B4-BE49-F238E27FC236}">
                    <a16:creationId xmlns:a16="http://schemas.microsoft.com/office/drawing/2014/main" xmlns="" id="{A71A1572-077D-43AF-8CE6-C486F71304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000" y="2825750"/>
                <a:ext cx="100013" cy="77788"/>
              </a:xfrm>
              <a:custGeom>
                <a:avLst/>
                <a:gdLst>
                  <a:gd name="T0" fmla="*/ 36 w 38"/>
                  <a:gd name="T1" fmla="*/ 11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1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2"/>
                      <a:pt x="37" y="11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48" name="Freeform 109">
                <a:extLst>
                  <a:ext uri="{FF2B5EF4-FFF2-40B4-BE49-F238E27FC236}">
                    <a16:creationId xmlns:a16="http://schemas.microsoft.com/office/drawing/2014/main" xmlns="" id="{70FFDC07-63B1-42C9-9A38-1010A67CDC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9913" y="2736850"/>
                <a:ext cx="230188" cy="101600"/>
              </a:xfrm>
              <a:custGeom>
                <a:avLst/>
                <a:gdLst>
                  <a:gd name="T0" fmla="*/ 87 w 88"/>
                  <a:gd name="T1" fmla="*/ 24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39">
                    <a:moveTo>
                      <a:pt x="87" y="24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49" name="Freeform 110">
                <a:extLst>
                  <a:ext uri="{FF2B5EF4-FFF2-40B4-BE49-F238E27FC236}">
                    <a16:creationId xmlns:a16="http://schemas.microsoft.com/office/drawing/2014/main" xmlns="" id="{7DA35A10-AAC0-4653-B939-A0695B119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763" y="2647950"/>
                <a:ext cx="346075" cy="134938"/>
              </a:xfrm>
              <a:custGeom>
                <a:avLst/>
                <a:gdLst>
                  <a:gd name="T0" fmla="*/ 131 w 132"/>
                  <a:gd name="T1" fmla="*/ 36 h 52"/>
                  <a:gd name="T2" fmla="*/ 131 w 132"/>
                  <a:gd name="T3" fmla="*/ 36 h 52"/>
                  <a:gd name="T4" fmla="*/ 1 w 132"/>
                  <a:gd name="T5" fmla="*/ 36 h 52"/>
                  <a:gd name="T6" fmla="*/ 1 w 132"/>
                  <a:gd name="T7" fmla="*/ 38 h 52"/>
                  <a:gd name="T8" fmla="*/ 13 w 132"/>
                  <a:gd name="T9" fmla="*/ 51 h 52"/>
                  <a:gd name="T10" fmla="*/ 16 w 132"/>
                  <a:gd name="T11" fmla="*/ 51 h 52"/>
                  <a:gd name="T12" fmla="*/ 116 w 132"/>
                  <a:gd name="T13" fmla="*/ 51 h 52"/>
                  <a:gd name="T14" fmla="*/ 118 w 132"/>
                  <a:gd name="T15" fmla="*/ 51 h 52"/>
                  <a:gd name="T16" fmla="*/ 131 w 132"/>
                  <a:gd name="T17" fmla="*/ 38 h 52"/>
                  <a:gd name="T18" fmla="*/ 131 w 132"/>
                  <a:gd name="T19" fmla="*/ 38 h 52"/>
                  <a:gd name="T20" fmla="*/ 131 w 132"/>
                  <a:gd name="T21" fmla="*/ 3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2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8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2"/>
                      <a:pt x="15" y="52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2"/>
                      <a:pt x="118" y="52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8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D7ABE138-9F2D-436B-A9A6-8347C1B5308D}"/>
              </a:ext>
            </a:extLst>
          </p:cNvPr>
          <p:cNvGrpSpPr/>
          <p:nvPr/>
        </p:nvGrpSpPr>
        <p:grpSpPr>
          <a:xfrm>
            <a:off x="10098182" y="3034539"/>
            <a:ext cx="1294910" cy="1295076"/>
            <a:chOff x="10085357" y="3400852"/>
            <a:chExt cx="1295079" cy="1295076"/>
          </a:xfrm>
        </p:grpSpPr>
        <p:grpSp>
          <p:nvGrpSpPr>
            <p:cNvPr id="57" name="Group 225">
              <a:extLst>
                <a:ext uri="{FF2B5EF4-FFF2-40B4-BE49-F238E27FC236}">
                  <a16:creationId xmlns:a16="http://schemas.microsoft.com/office/drawing/2014/main" xmlns="" id="{6646DA7F-00A8-46F8-92B6-C11705794722}"/>
                </a:ext>
              </a:extLst>
            </p:cNvPr>
            <p:cNvGrpSpPr/>
            <p:nvPr/>
          </p:nvGrpSpPr>
          <p:grpSpPr>
            <a:xfrm>
              <a:off x="10085357" y="3400852"/>
              <a:ext cx="1295079" cy="1295076"/>
              <a:chOff x="864537" y="1822859"/>
              <a:chExt cx="971309" cy="971307"/>
            </a:xfrm>
          </p:grpSpPr>
          <p:sp>
            <p:nvSpPr>
              <p:cNvPr id="61" name="Oval 226">
                <a:extLst>
                  <a:ext uri="{FF2B5EF4-FFF2-40B4-BE49-F238E27FC236}">
                    <a16:creationId xmlns:a16="http://schemas.microsoft.com/office/drawing/2014/main" xmlns="" id="{3C45A6CD-C182-44B9-AB78-03F774DA9338}"/>
                  </a:ext>
                </a:extLst>
              </p:cNvPr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rgbClr val="AA56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227">
                <a:extLst>
                  <a:ext uri="{FF2B5EF4-FFF2-40B4-BE49-F238E27FC236}">
                    <a16:creationId xmlns:a16="http://schemas.microsoft.com/office/drawing/2014/main" xmlns="" id="{34E1CBCE-00EB-422D-95E8-1CC5E31C148A}"/>
                  </a:ext>
                </a:extLst>
              </p:cNvPr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xmlns="" id="{641D4592-DBA0-4523-9F89-A6A785201B1B}"/>
                </a:ext>
              </a:extLst>
            </p:cNvPr>
            <p:cNvGrpSpPr/>
            <p:nvPr/>
          </p:nvGrpSpPr>
          <p:grpSpPr>
            <a:xfrm>
              <a:off x="10509761" y="3757074"/>
              <a:ext cx="446271" cy="582632"/>
              <a:chOff x="9896690" y="3140691"/>
              <a:chExt cx="425020" cy="554888"/>
            </a:xfrm>
            <a:solidFill>
              <a:schemeClr val="bg1"/>
            </a:solidFill>
          </p:grpSpPr>
          <p:sp>
            <p:nvSpPr>
              <p:cNvPr id="59" name="Freeform 37">
                <a:extLst>
                  <a:ext uri="{FF2B5EF4-FFF2-40B4-BE49-F238E27FC236}">
                    <a16:creationId xmlns:a16="http://schemas.microsoft.com/office/drawing/2014/main" xmlns="" id="{AC1E18B6-5B4F-46AD-A9C9-895DEA5592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96690" y="3140691"/>
                <a:ext cx="425020" cy="554888"/>
              </a:xfrm>
              <a:custGeom>
                <a:avLst/>
                <a:gdLst>
                  <a:gd name="T0" fmla="*/ 103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4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5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5 w 109"/>
                  <a:gd name="T23" fmla="*/ 142 h 142"/>
                  <a:gd name="T24" fmla="*/ 103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3 w 109"/>
                  <a:gd name="T31" fmla="*/ 68 h 142"/>
                  <a:gd name="T32" fmla="*/ 66 w 109"/>
                  <a:gd name="T33" fmla="*/ 124 h 142"/>
                  <a:gd name="T34" fmla="*/ 54 w 109"/>
                  <a:gd name="T35" fmla="*/ 136 h 142"/>
                  <a:gd name="T36" fmla="*/ 42 w 109"/>
                  <a:gd name="T37" fmla="*/ 124 h 142"/>
                  <a:gd name="T38" fmla="*/ 42 w 109"/>
                  <a:gd name="T39" fmla="*/ 102 h 142"/>
                  <a:gd name="T40" fmla="*/ 54 w 109"/>
                  <a:gd name="T41" fmla="*/ 91 h 142"/>
                  <a:gd name="T42" fmla="*/ 66 w 109"/>
                  <a:gd name="T43" fmla="*/ 102 h 142"/>
                  <a:gd name="T44" fmla="*/ 66 w 109"/>
                  <a:gd name="T45" fmla="*/ 124 h 142"/>
                  <a:gd name="T46" fmla="*/ 76 w 109"/>
                  <a:gd name="T47" fmla="*/ 68 h 142"/>
                  <a:gd name="T48" fmla="*/ 32 w 109"/>
                  <a:gd name="T49" fmla="*/ 68 h 142"/>
                  <a:gd name="T50" fmla="*/ 32 w 109"/>
                  <a:gd name="T51" fmla="*/ 44 h 142"/>
                  <a:gd name="T52" fmla="*/ 39 w 109"/>
                  <a:gd name="T53" fmla="*/ 27 h 142"/>
                  <a:gd name="T54" fmla="*/ 54 w 109"/>
                  <a:gd name="T55" fmla="*/ 20 h 142"/>
                  <a:gd name="T56" fmla="*/ 70 w 109"/>
                  <a:gd name="T57" fmla="*/ 27 h 142"/>
                  <a:gd name="T58" fmla="*/ 76 w 109"/>
                  <a:gd name="T59" fmla="*/ 44 h 142"/>
                  <a:gd name="T60" fmla="*/ 76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  <p:sp>
            <p:nvSpPr>
              <p:cNvPr id="60" name="Freeform 38">
                <a:extLst>
                  <a:ext uri="{FF2B5EF4-FFF2-40B4-BE49-F238E27FC236}">
                    <a16:creationId xmlns:a16="http://schemas.microsoft.com/office/drawing/2014/main" xmlns="" id="{B75107F2-8E43-421F-8D0C-6F6222F26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0866" y="3518487"/>
                <a:ext cx="56669" cy="125146"/>
              </a:xfrm>
              <a:custGeom>
                <a:avLst/>
                <a:gdLst>
                  <a:gd name="T0" fmla="*/ 7 w 14"/>
                  <a:gd name="T1" fmla="*/ 0 h 32"/>
                  <a:gd name="T2" fmla="*/ 0 w 14"/>
                  <a:gd name="T3" fmla="*/ 7 h 32"/>
                  <a:gd name="T4" fmla="*/ 0 w 14"/>
                  <a:gd name="T5" fmla="*/ 25 h 32"/>
                  <a:gd name="T6" fmla="*/ 7 w 14"/>
                  <a:gd name="T7" fmla="*/ 32 h 32"/>
                  <a:gd name="T8" fmla="*/ 14 w 14"/>
                  <a:gd name="T9" fmla="*/ 25 h 32"/>
                  <a:gd name="T10" fmla="*/ 14 w 14"/>
                  <a:gd name="T11" fmla="*/ 7 h 32"/>
                  <a:gd name="T12" fmla="*/ 7 w 14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 dirty="0"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34C76E97-0277-47D4-AA22-D2AB31D9567A}"/>
              </a:ext>
            </a:extLst>
          </p:cNvPr>
          <p:cNvSpPr/>
          <p:nvPr/>
        </p:nvSpPr>
        <p:spPr>
          <a:xfrm>
            <a:off x="2777309" y="4710891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>
            <a:extLst>
              <a:ext uri="{FF2B5EF4-FFF2-40B4-BE49-F238E27FC236}">
                <a16:creationId xmlns:a16="http://schemas.microsoft.com/office/drawing/2014/main" xmlns="" id="{AF4D279C-6092-4A16-869B-9C89B716B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7308" y="5117625"/>
            <a:ext cx="3067894" cy="57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5509F207-D6EF-474C-8F9C-AE04C59CBCA7}"/>
              </a:ext>
            </a:extLst>
          </p:cNvPr>
          <p:cNvSpPr/>
          <p:nvPr/>
        </p:nvSpPr>
        <p:spPr>
          <a:xfrm>
            <a:off x="7980497" y="1721457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>
            <a:extLst>
              <a:ext uri="{FF2B5EF4-FFF2-40B4-BE49-F238E27FC236}">
                <a16:creationId xmlns:a16="http://schemas.microsoft.com/office/drawing/2014/main" xmlns="" id="{A47154B3-6DE7-4C0F-8FE1-82E27DFEA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0496" y="2128191"/>
            <a:ext cx="3067894" cy="57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xmlns="" id="{772407DE-8FFD-43DC-A29B-50B628753E47}"/>
              </a:ext>
            </a:extLst>
          </p:cNvPr>
          <p:cNvSpPr/>
          <p:nvPr/>
        </p:nvSpPr>
        <p:spPr>
          <a:xfrm>
            <a:off x="7840885" y="4710891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>
            <a:extLst>
              <a:ext uri="{FF2B5EF4-FFF2-40B4-BE49-F238E27FC236}">
                <a16:creationId xmlns:a16="http://schemas.microsoft.com/office/drawing/2014/main" xmlns="" id="{859F4CA4-874D-41BA-91AD-2C0C39F92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555" y="5117625"/>
            <a:ext cx="3067894" cy="55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50000"/>
              </a:lnSpc>
              <a:buNone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</a:p>
        </p:txBody>
      </p:sp>
    </p:spTree>
    <p:extLst>
      <p:ext uri="{BB962C8B-B14F-4D97-AF65-F5344CB8AC3E}">
        <p14:creationId xmlns:p14="http://schemas.microsoft.com/office/powerpoint/2010/main" val="127362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5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5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5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50"/>
                            </p:stCondLst>
                            <p:childTnLst>
                              <p:par>
                                <p:cTn id="8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350"/>
                            </p:stCondLst>
                            <p:childTnLst>
                              <p:par>
                                <p:cTn id="8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8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350"/>
                            </p:stCondLst>
                            <p:childTnLst>
                              <p:par>
                                <p:cTn id="9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850"/>
                            </p:stCondLst>
                            <p:childTnLst>
                              <p:par>
                                <p:cTn id="9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350"/>
                            </p:stCondLst>
                            <p:childTnLst>
                              <p:par>
                                <p:cTn id="10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85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2" grpId="0" animBg="1"/>
      <p:bldP spid="13" grpId="0" animBg="1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67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03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目标计划管控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E020E66-9E20-44D2-851D-C099D7C756BD}"/>
              </a:ext>
            </a:extLst>
          </p:cNvPr>
          <p:cNvGrpSpPr/>
          <p:nvPr/>
        </p:nvGrpSpPr>
        <p:grpSpPr>
          <a:xfrm>
            <a:off x="6694330" y="2353036"/>
            <a:ext cx="1103150" cy="1103150"/>
            <a:chOff x="6353175" y="3550672"/>
            <a:chExt cx="1103150" cy="110315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0BB49416-84D8-4B89-9B8E-B795208CED12}"/>
                </a:ext>
              </a:extLst>
            </p:cNvPr>
            <p:cNvSpPr/>
            <p:nvPr/>
          </p:nvSpPr>
          <p:spPr>
            <a:xfrm>
              <a:off x="6353175" y="3550672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146372DE-B74D-4A2A-A34C-2CADFBBBAADE}"/>
                </a:ext>
              </a:extLst>
            </p:cNvPr>
            <p:cNvSpPr/>
            <p:nvPr/>
          </p:nvSpPr>
          <p:spPr>
            <a:xfrm>
              <a:off x="6508750" y="3706247"/>
              <a:ext cx="792000" cy="792000"/>
            </a:xfrm>
            <a:prstGeom prst="ellipse">
              <a:avLst/>
            </a:prstGeom>
            <a:solidFill>
              <a:srgbClr val="4A87C0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13" name="Freeform 61">
              <a:extLst>
                <a:ext uri="{FF2B5EF4-FFF2-40B4-BE49-F238E27FC236}">
                  <a16:creationId xmlns:a16="http://schemas.microsoft.com/office/drawing/2014/main" xmlns="" id="{0D6249DE-FB37-4D29-B21F-B17320D650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3619" y="3940082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A6478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97DEDD14-6E5D-4EA2-B26F-2B847992DEE7}"/>
              </a:ext>
            </a:extLst>
          </p:cNvPr>
          <p:cNvGrpSpPr/>
          <p:nvPr/>
        </p:nvGrpSpPr>
        <p:grpSpPr>
          <a:xfrm>
            <a:off x="4403342" y="2353036"/>
            <a:ext cx="1103150" cy="1103150"/>
            <a:chOff x="6353175" y="2204180"/>
            <a:chExt cx="1103150" cy="110315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CB841DF4-C45D-4926-8958-C22011903E62}"/>
                </a:ext>
              </a:extLst>
            </p:cNvPr>
            <p:cNvSpPr/>
            <p:nvPr/>
          </p:nvSpPr>
          <p:spPr>
            <a:xfrm>
              <a:off x="6353175" y="2204180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7F923E9E-789E-424F-858B-E6AF5CA75719}"/>
                </a:ext>
              </a:extLst>
            </p:cNvPr>
            <p:cNvSpPr/>
            <p:nvPr/>
          </p:nvSpPr>
          <p:spPr>
            <a:xfrm>
              <a:off x="6508750" y="2359755"/>
              <a:ext cx="792000" cy="792000"/>
            </a:xfrm>
            <a:prstGeom prst="ellipse">
              <a:avLst/>
            </a:prstGeom>
            <a:solidFill>
              <a:srgbClr val="9E81B3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xmlns="" id="{C02B4413-D4D3-4FF0-A71C-4C1F77F023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3619" y="2594107"/>
              <a:ext cx="322263" cy="322263"/>
            </a:xfrm>
            <a:custGeom>
              <a:avLst/>
              <a:gdLst>
                <a:gd name="T0" fmla="*/ 1017 w 1019"/>
                <a:gd name="T1" fmla="*/ 375 h 1017"/>
                <a:gd name="T2" fmla="*/ 1014 w 1019"/>
                <a:gd name="T3" fmla="*/ 366 h 1017"/>
                <a:gd name="T4" fmla="*/ 757 w 1019"/>
                <a:gd name="T5" fmla="*/ 13 h 1017"/>
                <a:gd name="T6" fmla="*/ 750 w 1019"/>
                <a:gd name="T7" fmla="*/ 6 h 1017"/>
                <a:gd name="T8" fmla="*/ 749 w 1019"/>
                <a:gd name="T9" fmla="*/ 5 h 1017"/>
                <a:gd name="T10" fmla="*/ 739 w 1019"/>
                <a:gd name="T11" fmla="*/ 1 h 1017"/>
                <a:gd name="T12" fmla="*/ 739 w 1019"/>
                <a:gd name="T13" fmla="*/ 1 h 1017"/>
                <a:gd name="T14" fmla="*/ 286 w 1019"/>
                <a:gd name="T15" fmla="*/ 0 h 1017"/>
                <a:gd name="T16" fmla="*/ 279 w 1019"/>
                <a:gd name="T17" fmla="*/ 1 h 1017"/>
                <a:gd name="T18" fmla="*/ 278 w 1019"/>
                <a:gd name="T19" fmla="*/ 1 h 1017"/>
                <a:gd name="T20" fmla="*/ 269 w 1019"/>
                <a:gd name="T21" fmla="*/ 5 h 1017"/>
                <a:gd name="T22" fmla="*/ 267 w 1019"/>
                <a:gd name="T23" fmla="*/ 6 h 1017"/>
                <a:gd name="T24" fmla="*/ 6 w 1019"/>
                <a:gd name="T25" fmla="*/ 363 h 1017"/>
                <a:gd name="T26" fmla="*/ 5 w 1019"/>
                <a:gd name="T27" fmla="*/ 365 h 1017"/>
                <a:gd name="T28" fmla="*/ 3 w 1019"/>
                <a:gd name="T29" fmla="*/ 369 h 1017"/>
                <a:gd name="T30" fmla="*/ 1 w 1019"/>
                <a:gd name="T31" fmla="*/ 373 h 1017"/>
                <a:gd name="T32" fmla="*/ 0 w 1019"/>
                <a:gd name="T33" fmla="*/ 382 h 1017"/>
                <a:gd name="T34" fmla="*/ 0 w 1019"/>
                <a:gd name="T35" fmla="*/ 386 h 1017"/>
                <a:gd name="T36" fmla="*/ 3 w 1019"/>
                <a:gd name="T37" fmla="*/ 395 h 1017"/>
                <a:gd name="T38" fmla="*/ 4 w 1019"/>
                <a:gd name="T39" fmla="*/ 396 h 1017"/>
                <a:gd name="T40" fmla="*/ 7 w 1019"/>
                <a:gd name="T41" fmla="*/ 401 h 1017"/>
                <a:gd name="T42" fmla="*/ 485 w 1019"/>
                <a:gd name="T43" fmla="*/ 1007 h 1017"/>
                <a:gd name="T44" fmla="*/ 490 w 1019"/>
                <a:gd name="T45" fmla="*/ 1011 h 1017"/>
                <a:gd name="T46" fmla="*/ 493 w 1019"/>
                <a:gd name="T47" fmla="*/ 1013 h 1017"/>
                <a:gd name="T48" fmla="*/ 496 w 1019"/>
                <a:gd name="T49" fmla="*/ 1015 h 1017"/>
                <a:gd name="T50" fmla="*/ 501 w 1019"/>
                <a:gd name="T51" fmla="*/ 1017 h 1017"/>
                <a:gd name="T52" fmla="*/ 509 w 1019"/>
                <a:gd name="T53" fmla="*/ 1017 h 1017"/>
                <a:gd name="T54" fmla="*/ 509 w 1019"/>
                <a:gd name="T55" fmla="*/ 1017 h 1017"/>
                <a:gd name="T56" fmla="*/ 515 w 1019"/>
                <a:gd name="T57" fmla="*/ 1017 h 1017"/>
                <a:gd name="T58" fmla="*/ 518 w 1019"/>
                <a:gd name="T59" fmla="*/ 1016 h 1017"/>
                <a:gd name="T60" fmla="*/ 524 w 1019"/>
                <a:gd name="T61" fmla="*/ 1013 h 1017"/>
                <a:gd name="T62" fmla="*/ 525 w 1019"/>
                <a:gd name="T63" fmla="*/ 1013 h 1017"/>
                <a:gd name="T64" fmla="*/ 532 w 1019"/>
                <a:gd name="T65" fmla="*/ 1007 h 1017"/>
                <a:gd name="T66" fmla="*/ 1008 w 1019"/>
                <a:gd name="T67" fmla="*/ 404 h 1017"/>
                <a:gd name="T68" fmla="*/ 1015 w 1019"/>
                <a:gd name="T69" fmla="*/ 394 h 1017"/>
                <a:gd name="T70" fmla="*/ 1019 w 1019"/>
                <a:gd name="T71" fmla="*/ 382 h 1017"/>
                <a:gd name="T72" fmla="*/ 691 w 1019"/>
                <a:gd name="T73" fmla="*/ 63 h 1017"/>
                <a:gd name="T74" fmla="*/ 327 w 1019"/>
                <a:gd name="T75" fmla="*/ 63 h 1017"/>
                <a:gd name="T76" fmla="*/ 328 w 1019"/>
                <a:gd name="T77" fmla="*/ 350 h 1017"/>
                <a:gd name="T78" fmla="*/ 97 w 1019"/>
                <a:gd name="T79" fmla="*/ 413 h 1017"/>
                <a:gd name="T80" fmla="*/ 97 w 1019"/>
                <a:gd name="T81" fmla="*/ 413 h 1017"/>
                <a:gd name="T82" fmla="*/ 610 w 1019"/>
                <a:gd name="T83" fmla="*/ 413 h 1017"/>
                <a:gd name="T84" fmla="*/ 675 w 1019"/>
                <a:gd name="T85" fmla="*/ 413 h 1017"/>
                <a:gd name="T86" fmla="*/ 689 w 1019"/>
                <a:gd name="T87" fmla="*/ 350 h 1017"/>
                <a:gd name="T88" fmla="*/ 689 w 1019"/>
                <a:gd name="T89" fmla="*/ 35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9" h="1017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A6478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786BDA8-38D1-4135-B42A-C2AB9E504539}"/>
              </a:ext>
            </a:extLst>
          </p:cNvPr>
          <p:cNvGrpSpPr/>
          <p:nvPr/>
        </p:nvGrpSpPr>
        <p:grpSpPr>
          <a:xfrm>
            <a:off x="8985318" y="2353036"/>
            <a:ext cx="1103150" cy="1103150"/>
            <a:chOff x="6353175" y="857688"/>
            <a:chExt cx="1103150" cy="1103150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BAA04322-63ED-447D-9221-30146CC55D53}"/>
                </a:ext>
              </a:extLst>
            </p:cNvPr>
            <p:cNvSpPr/>
            <p:nvPr/>
          </p:nvSpPr>
          <p:spPr>
            <a:xfrm>
              <a:off x="6353175" y="857688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1078DD84-A393-4A90-BAE6-B88D0D123520}"/>
                </a:ext>
              </a:extLst>
            </p:cNvPr>
            <p:cNvSpPr/>
            <p:nvPr/>
          </p:nvSpPr>
          <p:spPr>
            <a:xfrm>
              <a:off x="6508750" y="1013263"/>
              <a:ext cx="792000" cy="792000"/>
            </a:xfrm>
            <a:prstGeom prst="ellipse">
              <a:avLst/>
            </a:prstGeom>
            <a:solidFill>
              <a:srgbClr val="AA56A7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21" name="Freeform 96">
              <a:extLst>
                <a:ext uri="{FF2B5EF4-FFF2-40B4-BE49-F238E27FC236}">
                  <a16:creationId xmlns:a16="http://schemas.microsoft.com/office/drawing/2014/main" xmlns="" id="{B07E60F7-2444-423D-81B0-1E4536A801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3619" y="1248132"/>
              <a:ext cx="322263" cy="322263"/>
            </a:xfrm>
            <a:custGeom>
              <a:avLst/>
              <a:gdLst>
                <a:gd name="T0" fmla="*/ 658 w 1017"/>
                <a:gd name="T1" fmla="*/ 2 h 1017"/>
                <a:gd name="T2" fmla="*/ 600 w 1017"/>
                <a:gd name="T3" fmla="*/ 16 h 1017"/>
                <a:gd name="T4" fmla="*/ 551 w 1017"/>
                <a:gd name="T5" fmla="*/ 36 h 1017"/>
                <a:gd name="T6" fmla="*/ 513 w 1017"/>
                <a:gd name="T7" fmla="*/ 61 h 1017"/>
                <a:gd name="T8" fmla="*/ 393 w 1017"/>
                <a:gd name="T9" fmla="*/ 10 h 1017"/>
                <a:gd name="T10" fmla="*/ 269 w 1017"/>
                <a:gd name="T11" fmla="*/ 3 h 1017"/>
                <a:gd name="T12" fmla="*/ 166 w 1017"/>
                <a:gd name="T13" fmla="*/ 39 h 1017"/>
                <a:gd name="T14" fmla="*/ 82 w 1017"/>
                <a:gd name="T15" fmla="*/ 104 h 1017"/>
                <a:gd name="T16" fmla="*/ 24 w 1017"/>
                <a:gd name="T17" fmla="*/ 194 h 1017"/>
                <a:gd name="T18" fmla="*/ 0 w 1017"/>
                <a:gd name="T19" fmla="*/ 301 h 1017"/>
                <a:gd name="T20" fmla="*/ 13 w 1017"/>
                <a:gd name="T21" fmla="*/ 451 h 1017"/>
                <a:gd name="T22" fmla="*/ 74 w 1017"/>
                <a:gd name="T23" fmla="*/ 625 h 1017"/>
                <a:gd name="T24" fmla="*/ 182 w 1017"/>
                <a:gd name="T25" fmla="*/ 784 h 1017"/>
                <a:gd name="T26" fmla="*/ 333 w 1017"/>
                <a:gd name="T27" fmla="*/ 919 h 1017"/>
                <a:gd name="T28" fmla="*/ 494 w 1017"/>
                <a:gd name="T29" fmla="*/ 1014 h 1017"/>
                <a:gd name="T30" fmla="*/ 550 w 1017"/>
                <a:gd name="T31" fmla="*/ 1000 h 1017"/>
                <a:gd name="T32" fmla="*/ 730 w 1017"/>
                <a:gd name="T33" fmla="*/ 883 h 1017"/>
                <a:gd name="T34" fmla="*/ 869 w 1017"/>
                <a:gd name="T35" fmla="*/ 740 h 1017"/>
                <a:gd name="T36" fmla="*/ 964 w 1017"/>
                <a:gd name="T37" fmla="*/ 577 h 1017"/>
                <a:gd name="T38" fmla="*/ 1013 w 1017"/>
                <a:gd name="T39" fmla="*/ 398 h 1017"/>
                <a:gd name="T40" fmla="*/ 1014 w 1017"/>
                <a:gd name="T41" fmla="*/ 269 h 1017"/>
                <a:gd name="T42" fmla="*/ 978 w 1017"/>
                <a:gd name="T43" fmla="*/ 166 h 1017"/>
                <a:gd name="T44" fmla="*/ 913 w 1017"/>
                <a:gd name="T45" fmla="*/ 82 h 1017"/>
                <a:gd name="T46" fmla="*/ 823 w 1017"/>
                <a:gd name="T47" fmla="*/ 25 h 1017"/>
                <a:gd name="T48" fmla="*/ 715 w 1017"/>
                <a:gd name="T49" fmla="*/ 0 h 1017"/>
                <a:gd name="T50" fmla="*/ 433 w 1017"/>
                <a:gd name="T51" fmla="*/ 909 h 1017"/>
                <a:gd name="T52" fmla="*/ 281 w 1017"/>
                <a:gd name="T53" fmla="*/ 794 h 1017"/>
                <a:gd name="T54" fmla="*/ 167 w 1017"/>
                <a:gd name="T55" fmla="*/ 659 h 1017"/>
                <a:gd name="T56" fmla="*/ 93 w 1017"/>
                <a:gd name="T57" fmla="*/ 506 h 1017"/>
                <a:gd name="T58" fmla="*/ 63 w 1017"/>
                <a:gd name="T59" fmla="*/ 342 h 1017"/>
                <a:gd name="T60" fmla="*/ 75 w 1017"/>
                <a:gd name="T61" fmla="*/ 242 h 1017"/>
                <a:gd name="T62" fmla="*/ 176 w 1017"/>
                <a:gd name="T63" fmla="*/ 107 h 1017"/>
                <a:gd name="T64" fmla="*/ 304 w 1017"/>
                <a:gd name="T65" fmla="*/ 63 h 1017"/>
                <a:gd name="T66" fmla="*/ 411 w 1017"/>
                <a:gd name="T67" fmla="*/ 81 h 1017"/>
                <a:gd name="T68" fmla="*/ 414 w 1017"/>
                <a:gd name="T69" fmla="*/ 178 h 1017"/>
                <a:gd name="T70" fmla="*/ 383 w 1017"/>
                <a:gd name="T71" fmla="*/ 288 h 1017"/>
                <a:gd name="T72" fmla="*/ 390 w 1017"/>
                <a:gd name="T73" fmla="*/ 340 h 1017"/>
                <a:gd name="T74" fmla="*/ 425 w 1017"/>
                <a:gd name="T75" fmla="*/ 348 h 1017"/>
                <a:gd name="T76" fmla="*/ 445 w 1017"/>
                <a:gd name="T77" fmla="*/ 317 h 1017"/>
                <a:gd name="T78" fmla="*/ 462 w 1017"/>
                <a:gd name="T79" fmla="*/ 224 h 1017"/>
                <a:gd name="T80" fmla="*/ 511 w 1017"/>
                <a:gd name="T81" fmla="*/ 146 h 1017"/>
                <a:gd name="T82" fmla="*/ 549 w 1017"/>
                <a:gd name="T83" fmla="*/ 113 h 1017"/>
                <a:gd name="T84" fmla="*/ 591 w 1017"/>
                <a:gd name="T85" fmla="*/ 88 h 1017"/>
                <a:gd name="T86" fmla="*/ 628 w 1017"/>
                <a:gd name="T87" fmla="*/ 74 h 1017"/>
                <a:gd name="T88" fmla="*/ 675 w 1017"/>
                <a:gd name="T89" fmla="*/ 64 h 1017"/>
                <a:gd name="T90" fmla="*/ 750 w 1017"/>
                <a:gd name="T91" fmla="*/ 69 h 1017"/>
                <a:gd name="T92" fmla="*/ 896 w 1017"/>
                <a:gd name="T93" fmla="*/ 157 h 1017"/>
                <a:gd name="T94" fmla="*/ 952 w 1017"/>
                <a:gd name="T95" fmla="*/ 292 h 1017"/>
                <a:gd name="T96" fmla="*/ 946 w 1017"/>
                <a:gd name="T97" fmla="*/ 413 h 1017"/>
                <a:gd name="T98" fmla="*/ 897 w 1017"/>
                <a:gd name="T99" fmla="*/ 573 h 1017"/>
                <a:gd name="T100" fmla="*/ 805 w 1017"/>
                <a:gd name="T101" fmla="*/ 719 h 1017"/>
                <a:gd name="T102" fmla="*/ 675 w 1017"/>
                <a:gd name="T103" fmla="*/ 846 h 1017"/>
                <a:gd name="T104" fmla="*/ 508 w 1017"/>
                <a:gd name="T105" fmla="*/ 950 h 1017"/>
                <a:gd name="T106" fmla="*/ 677 w 1017"/>
                <a:gd name="T107" fmla="*/ 136 h 1017"/>
                <a:gd name="T108" fmla="*/ 669 w 1017"/>
                <a:gd name="T109" fmla="*/ 172 h 1017"/>
                <a:gd name="T110" fmla="*/ 699 w 1017"/>
                <a:gd name="T111" fmla="*/ 191 h 1017"/>
                <a:gd name="T112" fmla="*/ 780 w 1017"/>
                <a:gd name="T113" fmla="*/ 220 h 1017"/>
                <a:gd name="T114" fmla="*/ 824 w 1017"/>
                <a:gd name="T115" fmla="*/ 292 h 1017"/>
                <a:gd name="T116" fmla="*/ 835 w 1017"/>
                <a:gd name="T117" fmla="*/ 340 h 1017"/>
                <a:gd name="T118" fmla="*/ 870 w 1017"/>
                <a:gd name="T119" fmla="*/ 348 h 1017"/>
                <a:gd name="T120" fmla="*/ 890 w 1017"/>
                <a:gd name="T121" fmla="*/ 317 h 1017"/>
                <a:gd name="T122" fmla="*/ 846 w 1017"/>
                <a:gd name="T123" fmla="*/ 196 h 1017"/>
                <a:gd name="T124" fmla="*/ 738 w 1017"/>
                <a:gd name="T125" fmla="*/ 131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7" h="1017">
                  <a:moveTo>
                    <a:pt x="699" y="0"/>
                  </a:moveTo>
                  <a:lnTo>
                    <a:pt x="699" y="0"/>
                  </a:lnTo>
                  <a:lnTo>
                    <a:pt x="684" y="0"/>
                  </a:lnTo>
                  <a:lnTo>
                    <a:pt x="669" y="1"/>
                  </a:lnTo>
                  <a:lnTo>
                    <a:pt x="669" y="1"/>
                  </a:lnTo>
                  <a:lnTo>
                    <a:pt x="658" y="2"/>
                  </a:lnTo>
                  <a:lnTo>
                    <a:pt x="658" y="2"/>
                  </a:lnTo>
                  <a:lnTo>
                    <a:pt x="641" y="5"/>
                  </a:lnTo>
                  <a:lnTo>
                    <a:pt x="641" y="5"/>
                  </a:lnTo>
                  <a:lnTo>
                    <a:pt x="628" y="7"/>
                  </a:lnTo>
                  <a:lnTo>
                    <a:pt x="628" y="7"/>
                  </a:lnTo>
                  <a:lnTo>
                    <a:pt x="613" y="12"/>
                  </a:lnTo>
                  <a:lnTo>
                    <a:pt x="613" y="12"/>
                  </a:lnTo>
                  <a:lnTo>
                    <a:pt x="600" y="16"/>
                  </a:lnTo>
                  <a:lnTo>
                    <a:pt x="600" y="16"/>
                  </a:lnTo>
                  <a:lnTo>
                    <a:pt x="588" y="20"/>
                  </a:lnTo>
                  <a:lnTo>
                    <a:pt x="588" y="20"/>
                  </a:lnTo>
                  <a:lnTo>
                    <a:pt x="573" y="27"/>
                  </a:lnTo>
                  <a:lnTo>
                    <a:pt x="558" y="33"/>
                  </a:lnTo>
                  <a:lnTo>
                    <a:pt x="558" y="33"/>
                  </a:lnTo>
                  <a:lnTo>
                    <a:pt x="551" y="36"/>
                  </a:lnTo>
                  <a:lnTo>
                    <a:pt x="551" y="36"/>
                  </a:lnTo>
                  <a:lnTo>
                    <a:pt x="535" y="45"/>
                  </a:lnTo>
                  <a:lnTo>
                    <a:pt x="535" y="45"/>
                  </a:lnTo>
                  <a:lnTo>
                    <a:pt x="528" y="50"/>
                  </a:lnTo>
                  <a:lnTo>
                    <a:pt x="528" y="50"/>
                  </a:lnTo>
                  <a:lnTo>
                    <a:pt x="513" y="61"/>
                  </a:lnTo>
                  <a:lnTo>
                    <a:pt x="513" y="61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487" y="49"/>
                  </a:lnTo>
                  <a:lnTo>
                    <a:pt x="465" y="36"/>
                  </a:lnTo>
                  <a:lnTo>
                    <a:pt x="442" y="26"/>
                  </a:lnTo>
                  <a:lnTo>
                    <a:pt x="418" y="16"/>
                  </a:lnTo>
                  <a:lnTo>
                    <a:pt x="393" y="10"/>
                  </a:lnTo>
                  <a:lnTo>
                    <a:pt x="369" y="4"/>
                  </a:lnTo>
                  <a:lnTo>
                    <a:pt x="343" y="1"/>
                  </a:lnTo>
                  <a:lnTo>
                    <a:pt x="317" y="0"/>
                  </a:lnTo>
                  <a:lnTo>
                    <a:pt x="317" y="0"/>
                  </a:lnTo>
                  <a:lnTo>
                    <a:pt x="301" y="0"/>
                  </a:lnTo>
                  <a:lnTo>
                    <a:pt x="285" y="1"/>
                  </a:lnTo>
                  <a:lnTo>
                    <a:pt x="269" y="3"/>
                  </a:lnTo>
                  <a:lnTo>
                    <a:pt x="253" y="6"/>
                  </a:lnTo>
                  <a:lnTo>
                    <a:pt x="238" y="10"/>
                  </a:lnTo>
                  <a:lnTo>
                    <a:pt x="223" y="14"/>
                  </a:lnTo>
                  <a:lnTo>
                    <a:pt x="208" y="19"/>
                  </a:lnTo>
                  <a:lnTo>
                    <a:pt x="194" y="25"/>
                  </a:lnTo>
                  <a:lnTo>
                    <a:pt x="180" y="31"/>
                  </a:lnTo>
                  <a:lnTo>
                    <a:pt x="166" y="39"/>
                  </a:lnTo>
                  <a:lnTo>
                    <a:pt x="152" y="46"/>
                  </a:lnTo>
                  <a:lnTo>
                    <a:pt x="139" y="55"/>
                  </a:lnTo>
                  <a:lnTo>
                    <a:pt x="127" y="63"/>
                  </a:lnTo>
                  <a:lnTo>
                    <a:pt x="116" y="73"/>
                  </a:lnTo>
                  <a:lnTo>
                    <a:pt x="104" y="82"/>
                  </a:lnTo>
                  <a:lnTo>
                    <a:pt x="93" y="93"/>
                  </a:lnTo>
                  <a:lnTo>
                    <a:pt x="82" y="104"/>
                  </a:lnTo>
                  <a:lnTo>
                    <a:pt x="72" y="116"/>
                  </a:lnTo>
                  <a:lnTo>
                    <a:pt x="63" y="128"/>
                  </a:lnTo>
                  <a:lnTo>
                    <a:pt x="53" y="140"/>
                  </a:lnTo>
                  <a:lnTo>
                    <a:pt x="46" y="153"/>
                  </a:lnTo>
                  <a:lnTo>
                    <a:pt x="37" y="166"/>
                  </a:lnTo>
                  <a:lnTo>
                    <a:pt x="31" y="180"/>
                  </a:lnTo>
                  <a:lnTo>
                    <a:pt x="24" y="194"/>
                  </a:lnTo>
                  <a:lnTo>
                    <a:pt x="19" y="208"/>
                  </a:lnTo>
                  <a:lnTo>
                    <a:pt x="14" y="223"/>
                  </a:lnTo>
                  <a:lnTo>
                    <a:pt x="9" y="238"/>
                  </a:lnTo>
                  <a:lnTo>
                    <a:pt x="6" y="254"/>
                  </a:lnTo>
                  <a:lnTo>
                    <a:pt x="3" y="269"/>
                  </a:lnTo>
                  <a:lnTo>
                    <a:pt x="1" y="285"/>
                  </a:lnTo>
                  <a:lnTo>
                    <a:pt x="0" y="301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0" y="344"/>
                  </a:lnTo>
                  <a:lnTo>
                    <a:pt x="2" y="371"/>
                  </a:lnTo>
                  <a:lnTo>
                    <a:pt x="4" y="398"/>
                  </a:lnTo>
                  <a:lnTo>
                    <a:pt x="8" y="425"/>
                  </a:lnTo>
                  <a:lnTo>
                    <a:pt x="13" y="451"/>
                  </a:lnTo>
                  <a:lnTo>
                    <a:pt x="18" y="476"/>
                  </a:lnTo>
                  <a:lnTo>
                    <a:pt x="25" y="502"/>
                  </a:lnTo>
                  <a:lnTo>
                    <a:pt x="33" y="527"/>
                  </a:lnTo>
                  <a:lnTo>
                    <a:pt x="41" y="552"/>
                  </a:lnTo>
                  <a:lnTo>
                    <a:pt x="51" y="577"/>
                  </a:lnTo>
                  <a:lnTo>
                    <a:pt x="62" y="602"/>
                  </a:lnTo>
                  <a:lnTo>
                    <a:pt x="74" y="625"/>
                  </a:lnTo>
                  <a:lnTo>
                    <a:pt x="87" y="649"/>
                  </a:lnTo>
                  <a:lnTo>
                    <a:pt x="100" y="673"/>
                  </a:lnTo>
                  <a:lnTo>
                    <a:pt x="116" y="696"/>
                  </a:lnTo>
                  <a:lnTo>
                    <a:pt x="131" y="719"/>
                  </a:lnTo>
                  <a:lnTo>
                    <a:pt x="147" y="740"/>
                  </a:lnTo>
                  <a:lnTo>
                    <a:pt x="164" y="763"/>
                  </a:lnTo>
                  <a:lnTo>
                    <a:pt x="182" y="784"/>
                  </a:lnTo>
                  <a:lnTo>
                    <a:pt x="201" y="805"/>
                  </a:lnTo>
                  <a:lnTo>
                    <a:pt x="222" y="825"/>
                  </a:lnTo>
                  <a:lnTo>
                    <a:pt x="242" y="845"/>
                  </a:lnTo>
                  <a:lnTo>
                    <a:pt x="264" y="865"/>
                  </a:lnTo>
                  <a:lnTo>
                    <a:pt x="286" y="883"/>
                  </a:lnTo>
                  <a:lnTo>
                    <a:pt x="310" y="902"/>
                  </a:lnTo>
                  <a:lnTo>
                    <a:pt x="333" y="919"/>
                  </a:lnTo>
                  <a:lnTo>
                    <a:pt x="358" y="937"/>
                  </a:lnTo>
                  <a:lnTo>
                    <a:pt x="384" y="954"/>
                  </a:lnTo>
                  <a:lnTo>
                    <a:pt x="411" y="970"/>
                  </a:lnTo>
                  <a:lnTo>
                    <a:pt x="437" y="985"/>
                  </a:lnTo>
                  <a:lnTo>
                    <a:pt x="465" y="1000"/>
                  </a:lnTo>
                  <a:lnTo>
                    <a:pt x="494" y="1014"/>
                  </a:lnTo>
                  <a:lnTo>
                    <a:pt x="494" y="1014"/>
                  </a:lnTo>
                  <a:lnTo>
                    <a:pt x="501" y="1017"/>
                  </a:lnTo>
                  <a:lnTo>
                    <a:pt x="508" y="1017"/>
                  </a:lnTo>
                  <a:lnTo>
                    <a:pt x="508" y="1017"/>
                  </a:lnTo>
                  <a:lnTo>
                    <a:pt x="515" y="1017"/>
                  </a:lnTo>
                  <a:lnTo>
                    <a:pt x="522" y="1014"/>
                  </a:lnTo>
                  <a:lnTo>
                    <a:pt x="522" y="1014"/>
                  </a:lnTo>
                  <a:lnTo>
                    <a:pt x="550" y="1000"/>
                  </a:lnTo>
                  <a:lnTo>
                    <a:pt x="578" y="985"/>
                  </a:lnTo>
                  <a:lnTo>
                    <a:pt x="606" y="970"/>
                  </a:lnTo>
                  <a:lnTo>
                    <a:pt x="632" y="954"/>
                  </a:lnTo>
                  <a:lnTo>
                    <a:pt x="657" y="937"/>
                  </a:lnTo>
                  <a:lnTo>
                    <a:pt x="683" y="919"/>
                  </a:lnTo>
                  <a:lnTo>
                    <a:pt x="707" y="902"/>
                  </a:lnTo>
                  <a:lnTo>
                    <a:pt x="730" y="883"/>
                  </a:lnTo>
                  <a:lnTo>
                    <a:pt x="753" y="865"/>
                  </a:lnTo>
                  <a:lnTo>
                    <a:pt x="774" y="845"/>
                  </a:lnTo>
                  <a:lnTo>
                    <a:pt x="795" y="825"/>
                  </a:lnTo>
                  <a:lnTo>
                    <a:pt x="815" y="805"/>
                  </a:lnTo>
                  <a:lnTo>
                    <a:pt x="833" y="784"/>
                  </a:lnTo>
                  <a:lnTo>
                    <a:pt x="852" y="763"/>
                  </a:lnTo>
                  <a:lnTo>
                    <a:pt x="869" y="740"/>
                  </a:lnTo>
                  <a:lnTo>
                    <a:pt x="886" y="719"/>
                  </a:lnTo>
                  <a:lnTo>
                    <a:pt x="901" y="696"/>
                  </a:lnTo>
                  <a:lnTo>
                    <a:pt x="916" y="673"/>
                  </a:lnTo>
                  <a:lnTo>
                    <a:pt x="929" y="649"/>
                  </a:lnTo>
                  <a:lnTo>
                    <a:pt x="942" y="625"/>
                  </a:lnTo>
                  <a:lnTo>
                    <a:pt x="953" y="602"/>
                  </a:lnTo>
                  <a:lnTo>
                    <a:pt x="964" y="577"/>
                  </a:lnTo>
                  <a:lnTo>
                    <a:pt x="974" y="552"/>
                  </a:lnTo>
                  <a:lnTo>
                    <a:pt x="984" y="527"/>
                  </a:lnTo>
                  <a:lnTo>
                    <a:pt x="991" y="502"/>
                  </a:lnTo>
                  <a:lnTo>
                    <a:pt x="997" y="476"/>
                  </a:lnTo>
                  <a:lnTo>
                    <a:pt x="1004" y="451"/>
                  </a:lnTo>
                  <a:lnTo>
                    <a:pt x="1008" y="425"/>
                  </a:lnTo>
                  <a:lnTo>
                    <a:pt x="1013" y="398"/>
                  </a:lnTo>
                  <a:lnTo>
                    <a:pt x="1015" y="371"/>
                  </a:lnTo>
                  <a:lnTo>
                    <a:pt x="1017" y="344"/>
                  </a:lnTo>
                  <a:lnTo>
                    <a:pt x="1017" y="317"/>
                  </a:lnTo>
                  <a:lnTo>
                    <a:pt x="1017" y="317"/>
                  </a:lnTo>
                  <a:lnTo>
                    <a:pt x="1017" y="301"/>
                  </a:lnTo>
                  <a:lnTo>
                    <a:pt x="1016" y="285"/>
                  </a:lnTo>
                  <a:lnTo>
                    <a:pt x="1014" y="269"/>
                  </a:lnTo>
                  <a:lnTo>
                    <a:pt x="1010" y="254"/>
                  </a:lnTo>
                  <a:lnTo>
                    <a:pt x="1007" y="238"/>
                  </a:lnTo>
                  <a:lnTo>
                    <a:pt x="1003" y="223"/>
                  </a:lnTo>
                  <a:lnTo>
                    <a:pt x="997" y="208"/>
                  </a:lnTo>
                  <a:lnTo>
                    <a:pt x="992" y="194"/>
                  </a:lnTo>
                  <a:lnTo>
                    <a:pt x="986" y="180"/>
                  </a:lnTo>
                  <a:lnTo>
                    <a:pt x="978" y="166"/>
                  </a:lnTo>
                  <a:lnTo>
                    <a:pt x="971" y="153"/>
                  </a:lnTo>
                  <a:lnTo>
                    <a:pt x="962" y="140"/>
                  </a:lnTo>
                  <a:lnTo>
                    <a:pt x="953" y="128"/>
                  </a:lnTo>
                  <a:lnTo>
                    <a:pt x="944" y="116"/>
                  </a:lnTo>
                  <a:lnTo>
                    <a:pt x="934" y="104"/>
                  </a:lnTo>
                  <a:lnTo>
                    <a:pt x="923" y="93"/>
                  </a:lnTo>
                  <a:lnTo>
                    <a:pt x="913" y="82"/>
                  </a:lnTo>
                  <a:lnTo>
                    <a:pt x="901" y="73"/>
                  </a:lnTo>
                  <a:lnTo>
                    <a:pt x="889" y="63"/>
                  </a:lnTo>
                  <a:lnTo>
                    <a:pt x="876" y="55"/>
                  </a:lnTo>
                  <a:lnTo>
                    <a:pt x="863" y="46"/>
                  </a:lnTo>
                  <a:lnTo>
                    <a:pt x="850" y="39"/>
                  </a:lnTo>
                  <a:lnTo>
                    <a:pt x="837" y="31"/>
                  </a:lnTo>
                  <a:lnTo>
                    <a:pt x="823" y="25"/>
                  </a:lnTo>
                  <a:lnTo>
                    <a:pt x="809" y="19"/>
                  </a:lnTo>
                  <a:lnTo>
                    <a:pt x="794" y="14"/>
                  </a:lnTo>
                  <a:lnTo>
                    <a:pt x="779" y="10"/>
                  </a:lnTo>
                  <a:lnTo>
                    <a:pt x="763" y="6"/>
                  </a:lnTo>
                  <a:lnTo>
                    <a:pt x="747" y="3"/>
                  </a:lnTo>
                  <a:lnTo>
                    <a:pt x="731" y="1"/>
                  </a:lnTo>
                  <a:lnTo>
                    <a:pt x="715" y="0"/>
                  </a:lnTo>
                  <a:lnTo>
                    <a:pt x="699" y="0"/>
                  </a:lnTo>
                  <a:lnTo>
                    <a:pt x="699" y="0"/>
                  </a:lnTo>
                  <a:close/>
                  <a:moveTo>
                    <a:pt x="508" y="950"/>
                  </a:moveTo>
                  <a:lnTo>
                    <a:pt x="508" y="950"/>
                  </a:lnTo>
                  <a:lnTo>
                    <a:pt x="482" y="937"/>
                  </a:lnTo>
                  <a:lnTo>
                    <a:pt x="457" y="924"/>
                  </a:lnTo>
                  <a:lnTo>
                    <a:pt x="433" y="909"/>
                  </a:lnTo>
                  <a:lnTo>
                    <a:pt x="408" y="894"/>
                  </a:lnTo>
                  <a:lnTo>
                    <a:pt x="386" y="879"/>
                  </a:lnTo>
                  <a:lnTo>
                    <a:pt x="363" y="863"/>
                  </a:lnTo>
                  <a:lnTo>
                    <a:pt x="342" y="846"/>
                  </a:lnTo>
                  <a:lnTo>
                    <a:pt x="320" y="829"/>
                  </a:lnTo>
                  <a:lnTo>
                    <a:pt x="300" y="812"/>
                  </a:lnTo>
                  <a:lnTo>
                    <a:pt x="281" y="794"/>
                  </a:lnTo>
                  <a:lnTo>
                    <a:pt x="263" y="776"/>
                  </a:lnTo>
                  <a:lnTo>
                    <a:pt x="244" y="757"/>
                  </a:lnTo>
                  <a:lnTo>
                    <a:pt x="227" y="738"/>
                  </a:lnTo>
                  <a:lnTo>
                    <a:pt x="211" y="719"/>
                  </a:lnTo>
                  <a:lnTo>
                    <a:pt x="196" y="699"/>
                  </a:lnTo>
                  <a:lnTo>
                    <a:pt x="181" y="679"/>
                  </a:lnTo>
                  <a:lnTo>
                    <a:pt x="167" y="659"/>
                  </a:lnTo>
                  <a:lnTo>
                    <a:pt x="154" y="637"/>
                  </a:lnTo>
                  <a:lnTo>
                    <a:pt x="141" y="617"/>
                  </a:lnTo>
                  <a:lnTo>
                    <a:pt x="131" y="595"/>
                  </a:lnTo>
                  <a:lnTo>
                    <a:pt x="120" y="573"/>
                  </a:lnTo>
                  <a:lnTo>
                    <a:pt x="110" y="551"/>
                  </a:lnTo>
                  <a:lnTo>
                    <a:pt x="102" y="529"/>
                  </a:lnTo>
                  <a:lnTo>
                    <a:pt x="93" y="506"/>
                  </a:lnTo>
                  <a:lnTo>
                    <a:pt x="87" y="484"/>
                  </a:lnTo>
                  <a:lnTo>
                    <a:pt x="80" y="460"/>
                  </a:lnTo>
                  <a:lnTo>
                    <a:pt x="75" y="437"/>
                  </a:lnTo>
                  <a:lnTo>
                    <a:pt x="70" y="413"/>
                  </a:lnTo>
                  <a:lnTo>
                    <a:pt x="67" y="389"/>
                  </a:lnTo>
                  <a:lnTo>
                    <a:pt x="65" y="366"/>
                  </a:lnTo>
                  <a:lnTo>
                    <a:pt x="63" y="342"/>
                  </a:lnTo>
                  <a:lnTo>
                    <a:pt x="63" y="317"/>
                  </a:lnTo>
                  <a:lnTo>
                    <a:pt x="63" y="317"/>
                  </a:lnTo>
                  <a:lnTo>
                    <a:pt x="63" y="305"/>
                  </a:lnTo>
                  <a:lnTo>
                    <a:pt x="64" y="292"/>
                  </a:lnTo>
                  <a:lnTo>
                    <a:pt x="66" y="279"/>
                  </a:lnTo>
                  <a:lnTo>
                    <a:pt x="68" y="267"/>
                  </a:lnTo>
                  <a:lnTo>
                    <a:pt x="75" y="242"/>
                  </a:lnTo>
                  <a:lnTo>
                    <a:pt x="83" y="219"/>
                  </a:lnTo>
                  <a:lnTo>
                    <a:pt x="94" y="196"/>
                  </a:lnTo>
                  <a:lnTo>
                    <a:pt x="106" y="176"/>
                  </a:lnTo>
                  <a:lnTo>
                    <a:pt x="121" y="157"/>
                  </a:lnTo>
                  <a:lnTo>
                    <a:pt x="137" y="138"/>
                  </a:lnTo>
                  <a:lnTo>
                    <a:pt x="155" y="121"/>
                  </a:lnTo>
                  <a:lnTo>
                    <a:pt x="176" y="107"/>
                  </a:lnTo>
                  <a:lnTo>
                    <a:pt x="196" y="94"/>
                  </a:lnTo>
                  <a:lnTo>
                    <a:pt x="219" y="84"/>
                  </a:lnTo>
                  <a:lnTo>
                    <a:pt x="242" y="75"/>
                  </a:lnTo>
                  <a:lnTo>
                    <a:pt x="266" y="69"/>
                  </a:lnTo>
                  <a:lnTo>
                    <a:pt x="279" y="66"/>
                  </a:lnTo>
                  <a:lnTo>
                    <a:pt x="291" y="64"/>
                  </a:lnTo>
                  <a:lnTo>
                    <a:pt x="304" y="63"/>
                  </a:lnTo>
                  <a:lnTo>
                    <a:pt x="317" y="63"/>
                  </a:lnTo>
                  <a:lnTo>
                    <a:pt x="317" y="63"/>
                  </a:lnTo>
                  <a:lnTo>
                    <a:pt x="337" y="64"/>
                  </a:lnTo>
                  <a:lnTo>
                    <a:pt x="356" y="66"/>
                  </a:lnTo>
                  <a:lnTo>
                    <a:pt x="374" y="70"/>
                  </a:lnTo>
                  <a:lnTo>
                    <a:pt x="392" y="75"/>
                  </a:lnTo>
                  <a:lnTo>
                    <a:pt x="411" y="81"/>
                  </a:lnTo>
                  <a:lnTo>
                    <a:pt x="428" y="89"/>
                  </a:lnTo>
                  <a:lnTo>
                    <a:pt x="444" y="98"/>
                  </a:lnTo>
                  <a:lnTo>
                    <a:pt x="460" y="108"/>
                  </a:lnTo>
                  <a:lnTo>
                    <a:pt x="460" y="108"/>
                  </a:lnTo>
                  <a:lnTo>
                    <a:pt x="443" y="130"/>
                  </a:lnTo>
                  <a:lnTo>
                    <a:pt x="427" y="153"/>
                  </a:lnTo>
                  <a:lnTo>
                    <a:pt x="414" y="178"/>
                  </a:lnTo>
                  <a:lnTo>
                    <a:pt x="402" y="204"/>
                  </a:lnTo>
                  <a:lnTo>
                    <a:pt x="398" y="218"/>
                  </a:lnTo>
                  <a:lnTo>
                    <a:pt x="393" y="231"/>
                  </a:lnTo>
                  <a:lnTo>
                    <a:pt x="389" y="245"/>
                  </a:lnTo>
                  <a:lnTo>
                    <a:pt x="386" y="258"/>
                  </a:lnTo>
                  <a:lnTo>
                    <a:pt x="384" y="273"/>
                  </a:lnTo>
                  <a:lnTo>
                    <a:pt x="383" y="288"/>
                  </a:lnTo>
                  <a:lnTo>
                    <a:pt x="382" y="302"/>
                  </a:lnTo>
                  <a:lnTo>
                    <a:pt x="381" y="317"/>
                  </a:lnTo>
                  <a:lnTo>
                    <a:pt x="381" y="317"/>
                  </a:lnTo>
                  <a:lnTo>
                    <a:pt x="382" y="324"/>
                  </a:lnTo>
                  <a:lnTo>
                    <a:pt x="384" y="330"/>
                  </a:lnTo>
                  <a:lnTo>
                    <a:pt x="386" y="336"/>
                  </a:lnTo>
                  <a:lnTo>
                    <a:pt x="390" y="340"/>
                  </a:lnTo>
                  <a:lnTo>
                    <a:pt x="394" y="344"/>
                  </a:lnTo>
                  <a:lnTo>
                    <a:pt x="400" y="348"/>
                  </a:lnTo>
                  <a:lnTo>
                    <a:pt x="406" y="349"/>
                  </a:lnTo>
                  <a:lnTo>
                    <a:pt x="413" y="350"/>
                  </a:lnTo>
                  <a:lnTo>
                    <a:pt x="413" y="350"/>
                  </a:lnTo>
                  <a:lnTo>
                    <a:pt x="419" y="349"/>
                  </a:lnTo>
                  <a:lnTo>
                    <a:pt x="425" y="348"/>
                  </a:lnTo>
                  <a:lnTo>
                    <a:pt x="431" y="344"/>
                  </a:lnTo>
                  <a:lnTo>
                    <a:pt x="435" y="340"/>
                  </a:lnTo>
                  <a:lnTo>
                    <a:pt x="440" y="336"/>
                  </a:lnTo>
                  <a:lnTo>
                    <a:pt x="442" y="330"/>
                  </a:lnTo>
                  <a:lnTo>
                    <a:pt x="444" y="324"/>
                  </a:lnTo>
                  <a:lnTo>
                    <a:pt x="445" y="317"/>
                  </a:lnTo>
                  <a:lnTo>
                    <a:pt x="445" y="317"/>
                  </a:lnTo>
                  <a:lnTo>
                    <a:pt x="445" y="304"/>
                  </a:lnTo>
                  <a:lnTo>
                    <a:pt x="446" y="290"/>
                  </a:lnTo>
                  <a:lnTo>
                    <a:pt x="448" y="276"/>
                  </a:lnTo>
                  <a:lnTo>
                    <a:pt x="450" y="263"/>
                  </a:lnTo>
                  <a:lnTo>
                    <a:pt x="453" y="250"/>
                  </a:lnTo>
                  <a:lnTo>
                    <a:pt x="458" y="237"/>
                  </a:lnTo>
                  <a:lnTo>
                    <a:pt x="462" y="224"/>
                  </a:lnTo>
                  <a:lnTo>
                    <a:pt x="467" y="211"/>
                  </a:lnTo>
                  <a:lnTo>
                    <a:pt x="474" y="199"/>
                  </a:lnTo>
                  <a:lnTo>
                    <a:pt x="480" y="189"/>
                  </a:lnTo>
                  <a:lnTo>
                    <a:pt x="487" y="177"/>
                  </a:lnTo>
                  <a:lnTo>
                    <a:pt x="495" y="166"/>
                  </a:lnTo>
                  <a:lnTo>
                    <a:pt x="503" y="155"/>
                  </a:lnTo>
                  <a:lnTo>
                    <a:pt x="511" y="146"/>
                  </a:lnTo>
                  <a:lnTo>
                    <a:pt x="521" y="136"/>
                  </a:lnTo>
                  <a:lnTo>
                    <a:pt x="531" y="128"/>
                  </a:lnTo>
                  <a:lnTo>
                    <a:pt x="531" y="128"/>
                  </a:lnTo>
                  <a:lnTo>
                    <a:pt x="546" y="115"/>
                  </a:lnTo>
                  <a:lnTo>
                    <a:pt x="546" y="115"/>
                  </a:lnTo>
                  <a:lnTo>
                    <a:pt x="549" y="113"/>
                  </a:lnTo>
                  <a:lnTo>
                    <a:pt x="549" y="113"/>
                  </a:lnTo>
                  <a:lnTo>
                    <a:pt x="565" y="102"/>
                  </a:lnTo>
                  <a:lnTo>
                    <a:pt x="565" y="102"/>
                  </a:lnTo>
                  <a:lnTo>
                    <a:pt x="569" y="100"/>
                  </a:lnTo>
                  <a:lnTo>
                    <a:pt x="569" y="100"/>
                  </a:lnTo>
                  <a:lnTo>
                    <a:pt x="584" y="91"/>
                  </a:lnTo>
                  <a:lnTo>
                    <a:pt x="584" y="91"/>
                  </a:lnTo>
                  <a:lnTo>
                    <a:pt x="591" y="88"/>
                  </a:lnTo>
                  <a:lnTo>
                    <a:pt x="591" y="88"/>
                  </a:lnTo>
                  <a:lnTo>
                    <a:pt x="606" y="81"/>
                  </a:lnTo>
                  <a:lnTo>
                    <a:pt x="606" y="81"/>
                  </a:lnTo>
                  <a:lnTo>
                    <a:pt x="613" y="78"/>
                  </a:lnTo>
                  <a:lnTo>
                    <a:pt x="613" y="78"/>
                  </a:lnTo>
                  <a:lnTo>
                    <a:pt x="628" y="74"/>
                  </a:lnTo>
                  <a:lnTo>
                    <a:pt x="628" y="74"/>
                  </a:lnTo>
                  <a:lnTo>
                    <a:pt x="637" y="72"/>
                  </a:lnTo>
                  <a:lnTo>
                    <a:pt x="637" y="72"/>
                  </a:lnTo>
                  <a:lnTo>
                    <a:pt x="651" y="69"/>
                  </a:lnTo>
                  <a:lnTo>
                    <a:pt x="651" y="69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75" y="64"/>
                  </a:lnTo>
                  <a:lnTo>
                    <a:pt x="675" y="64"/>
                  </a:lnTo>
                  <a:lnTo>
                    <a:pt x="699" y="63"/>
                  </a:lnTo>
                  <a:lnTo>
                    <a:pt x="699" y="63"/>
                  </a:lnTo>
                  <a:lnTo>
                    <a:pt x="712" y="63"/>
                  </a:lnTo>
                  <a:lnTo>
                    <a:pt x="725" y="64"/>
                  </a:lnTo>
                  <a:lnTo>
                    <a:pt x="738" y="66"/>
                  </a:lnTo>
                  <a:lnTo>
                    <a:pt x="750" y="69"/>
                  </a:lnTo>
                  <a:lnTo>
                    <a:pt x="774" y="75"/>
                  </a:lnTo>
                  <a:lnTo>
                    <a:pt x="798" y="84"/>
                  </a:lnTo>
                  <a:lnTo>
                    <a:pt x="820" y="94"/>
                  </a:lnTo>
                  <a:lnTo>
                    <a:pt x="841" y="107"/>
                  </a:lnTo>
                  <a:lnTo>
                    <a:pt x="860" y="121"/>
                  </a:lnTo>
                  <a:lnTo>
                    <a:pt x="878" y="138"/>
                  </a:lnTo>
                  <a:lnTo>
                    <a:pt x="896" y="157"/>
                  </a:lnTo>
                  <a:lnTo>
                    <a:pt x="910" y="176"/>
                  </a:lnTo>
                  <a:lnTo>
                    <a:pt x="922" y="196"/>
                  </a:lnTo>
                  <a:lnTo>
                    <a:pt x="933" y="219"/>
                  </a:lnTo>
                  <a:lnTo>
                    <a:pt x="942" y="242"/>
                  </a:lnTo>
                  <a:lnTo>
                    <a:pt x="948" y="267"/>
                  </a:lnTo>
                  <a:lnTo>
                    <a:pt x="950" y="279"/>
                  </a:lnTo>
                  <a:lnTo>
                    <a:pt x="952" y="292"/>
                  </a:lnTo>
                  <a:lnTo>
                    <a:pt x="953" y="305"/>
                  </a:lnTo>
                  <a:lnTo>
                    <a:pt x="953" y="317"/>
                  </a:lnTo>
                  <a:lnTo>
                    <a:pt x="953" y="317"/>
                  </a:lnTo>
                  <a:lnTo>
                    <a:pt x="952" y="342"/>
                  </a:lnTo>
                  <a:lnTo>
                    <a:pt x="951" y="366"/>
                  </a:lnTo>
                  <a:lnTo>
                    <a:pt x="949" y="389"/>
                  </a:lnTo>
                  <a:lnTo>
                    <a:pt x="946" y="413"/>
                  </a:lnTo>
                  <a:lnTo>
                    <a:pt x="942" y="437"/>
                  </a:lnTo>
                  <a:lnTo>
                    <a:pt x="936" y="460"/>
                  </a:lnTo>
                  <a:lnTo>
                    <a:pt x="930" y="484"/>
                  </a:lnTo>
                  <a:lnTo>
                    <a:pt x="923" y="506"/>
                  </a:lnTo>
                  <a:lnTo>
                    <a:pt x="915" y="529"/>
                  </a:lnTo>
                  <a:lnTo>
                    <a:pt x="906" y="551"/>
                  </a:lnTo>
                  <a:lnTo>
                    <a:pt x="897" y="573"/>
                  </a:lnTo>
                  <a:lnTo>
                    <a:pt x="886" y="595"/>
                  </a:lnTo>
                  <a:lnTo>
                    <a:pt x="875" y="617"/>
                  </a:lnTo>
                  <a:lnTo>
                    <a:pt x="862" y="637"/>
                  </a:lnTo>
                  <a:lnTo>
                    <a:pt x="849" y="659"/>
                  </a:lnTo>
                  <a:lnTo>
                    <a:pt x="835" y="679"/>
                  </a:lnTo>
                  <a:lnTo>
                    <a:pt x="820" y="699"/>
                  </a:lnTo>
                  <a:lnTo>
                    <a:pt x="805" y="719"/>
                  </a:lnTo>
                  <a:lnTo>
                    <a:pt x="788" y="738"/>
                  </a:lnTo>
                  <a:lnTo>
                    <a:pt x="771" y="757"/>
                  </a:lnTo>
                  <a:lnTo>
                    <a:pt x="754" y="776"/>
                  </a:lnTo>
                  <a:lnTo>
                    <a:pt x="735" y="794"/>
                  </a:lnTo>
                  <a:lnTo>
                    <a:pt x="715" y="812"/>
                  </a:lnTo>
                  <a:lnTo>
                    <a:pt x="695" y="829"/>
                  </a:lnTo>
                  <a:lnTo>
                    <a:pt x="675" y="846"/>
                  </a:lnTo>
                  <a:lnTo>
                    <a:pt x="653" y="863"/>
                  </a:lnTo>
                  <a:lnTo>
                    <a:pt x="631" y="879"/>
                  </a:lnTo>
                  <a:lnTo>
                    <a:pt x="607" y="894"/>
                  </a:lnTo>
                  <a:lnTo>
                    <a:pt x="583" y="909"/>
                  </a:lnTo>
                  <a:lnTo>
                    <a:pt x="559" y="924"/>
                  </a:lnTo>
                  <a:lnTo>
                    <a:pt x="534" y="937"/>
                  </a:lnTo>
                  <a:lnTo>
                    <a:pt x="508" y="950"/>
                  </a:lnTo>
                  <a:lnTo>
                    <a:pt x="508" y="950"/>
                  </a:lnTo>
                  <a:close/>
                  <a:moveTo>
                    <a:pt x="699" y="126"/>
                  </a:moveTo>
                  <a:lnTo>
                    <a:pt x="699" y="126"/>
                  </a:lnTo>
                  <a:lnTo>
                    <a:pt x="693" y="128"/>
                  </a:lnTo>
                  <a:lnTo>
                    <a:pt x="686" y="130"/>
                  </a:lnTo>
                  <a:lnTo>
                    <a:pt x="681" y="132"/>
                  </a:lnTo>
                  <a:lnTo>
                    <a:pt x="677" y="136"/>
                  </a:lnTo>
                  <a:lnTo>
                    <a:pt x="672" y="140"/>
                  </a:lnTo>
                  <a:lnTo>
                    <a:pt x="669" y="147"/>
                  </a:lnTo>
                  <a:lnTo>
                    <a:pt x="668" y="152"/>
                  </a:lnTo>
                  <a:lnTo>
                    <a:pt x="667" y="159"/>
                  </a:lnTo>
                  <a:lnTo>
                    <a:pt x="667" y="159"/>
                  </a:lnTo>
                  <a:lnTo>
                    <a:pt x="668" y="165"/>
                  </a:lnTo>
                  <a:lnTo>
                    <a:pt x="669" y="172"/>
                  </a:lnTo>
                  <a:lnTo>
                    <a:pt x="672" y="177"/>
                  </a:lnTo>
                  <a:lnTo>
                    <a:pt x="677" y="181"/>
                  </a:lnTo>
                  <a:lnTo>
                    <a:pt x="681" y="185"/>
                  </a:lnTo>
                  <a:lnTo>
                    <a:pt x="686" y="188"/>
                  </a:lnTo>
                  <a:lnTo>
                    <a:pt x="693" y="190"/>
                  </a:lnTo>
                  <a:lnTo>
                    <a:pt x="699" y="191"/>
                  </a:lnTo>
                  <a:lnTo>
                    <a:pt x="699" y="191"/>
                  </a:lnTo>
                  <a:lnTo>
                    <a:pt x="712" y="191"/>
                  </a:lnTo>
                  <a:lnTo>
                    <a:pt x="725" y="193"/>
                  </a:lnTo>
                  <a:lnTo>
                    <a:pt x="737" y="196"/>
                  </a:lnTo>
                  <a:lnTo>
                    <a:pt x="749" y="201"/>
                  </a:lnTo>
                  <a:lnTo>
                    <a:pt x="759" y="206"/>
                  </a:lnTo>
                  <a:lnTo>
                    <a:pt x="770" y="212"/>
                  </a:lnTo>
                  <a:lnTo>
                    <a:pt x="780" y="220"/>
                  </a:lnTo>
                  <a:lnTo>
                    <a:pt x="789" y="227"/>
                  </a:lnTo>
                  <a:lnTo>
                    <a:pt x="797" y="237"/>
                  </a:lnTo>
                  <a:lnTo>
                    <a:pt x="804" y="247"/>
                  </a:lnTo>
                  <a:lnTo>
                    <a:pt x="811" y="257"/>
                  </a:lnTo>
                  <a:lnTo>
                    <a:pt x="816" y="268"/>
                  </a:lnTo>
                  <a:lnTo>
                    <a:pt x="820" y="280"/>
                  </a:lnTo>
                  <a:lnTo>
                    <a:pt x="824" y="292"/>
                  </a:lnTo>
                  <a:lnTo>
                    <a:pt x="826" y="305"/>
                  </a:lnTo>
                  <a:lnTo>
                    <a:pt x="826" y="317"/>
                  </a:lnTo>
                  <a:lnTo>
                    <a:pt x="826" y="317"/>
                  </a:lnTo>
                  <a:lnTo>
                    <a:pt x="827" y="324"/>
                  </a:lnTo>
                  <a:lnTo>
                    <a:pt x="829" y="330"/>
                  </a:lnTo>
                  <a:lnTo>
                    <a:pt x="831" y="336"/>
                  </a:lnTo>
                  <a:lnTo>
                    <a:pt x="835" y="340"/>
                  </a:lnTo>
                  <a:lnTo>
                    <a:pt x="840" y="344"/>
                  </a:lnTo>
                  <a:lnTo>
                    <a:pt x="845" y="348"/>
                  </a:lnTo>
                  <a:lnTo>
                    <a:pt x="852" y="349"/>
                  </a:lnTo>
                  <a:lnTo>
                    <a:pt x="858" y="350"/>
                  </a:lnTo>
                  <a:lnTo>
                    <a:pt x="858" y="350"/>
                  </a:lnTo>
                  <a:lnTo>
                    <a:pt x="864" y="349"/>
                  </a:lnTo>
                  <a:lnTo>
                    <a:pt x="870" y="348"/>
                  </a:lnTo>
                  <a:lnTo>
                    <a:pt x="876" y="344"/>
                  </a:lnTo>
                  <a:lnTo>
                    <a:pt x="881" y="340"/>
                  </a:lnTo>
                  <a:lnTo>
                    <a:pt x="885" y="336"/>
                  </a:lnTo>
                  <a:lnTo>
                    <a:pt x="887" y="330"/>
                  </a:lnTo>
                  <a:lnTo>
                    <a:pt x="889" y="324"/>
                  </a:lnTo>
                  <a:lnTo>
                    <a:pt x="890" y="317"/>
                  </a:lnTo>
                  <a:lnTo>
                    <a:pt x="890" y="317"/>
                  </a:lnTo>
                  <a:lnTo>
                    <a:pt x="889" y="298"/>
                  </a:lnTo>
                  <a:lnTo>
                    <a:pt x="886" y="279"/>
                  </a:lnTo>
                  <a:lnTo>
                    <a:pt x="882" y="261"/>
                  </a:lnTo>
                  <a:lnTo>
                    <a:pt x="875" y="243"/>
                  </a:lnTo>
                  <a:lnTo>
                    <a:pt x="867" y="227"/>
                  </a:lnTo>
                  <a:lnTo>
                    <a:pt x="857" y="211"/>
                  </a:lnTo>
                  <a:lnTo>
                    <a:pt x="846" y="196"/>
                  </a:lnTo>
                  <a:lnTo>
                    <a:pt x="833" y="183"/>
                  </a:lnTo>
                  <a:lnTo>
                    <a:pt x="820" y="170"/>
                  </a:lnTo>
                  <a:lnTo>
                    <a:pt x="805" y="160"/>
                  </a:lnTo>
                  <a:lnTo>
                    <a:pt x="789" y="150"/>
                  </a:lnTo>
                  <a:lnTo>
                    <a:pt x="773" y="142"/>
                  </a:lnTo>
                  <a:lnTo>
                    <a:pt x="756" y="135"/>
                  </a:lnTo>
                  <a:lnTo>
                    <a:pt x="738" y="131"/>
                  </a:lnTo>
                  <a:lnTo>
                    <a:pt x="719" y="128"/>
                  </a:lnTo>
                  <a:lnTo>
                    <a:pt x="699" y="126"/>
                  </a:lnTo>
                  <a:lnTo>
                    <a:pt x="699" y="12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A6478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5FD3D1B-F6A0-45BE-AF86-6DDF7E79B17F}"/>
              </a:ext>
            </a:extLst>
          </p:cNvPr>
          <p:cNvGrpSpPr/>
          <p:nvPr/>
        </p:nvGrpSpPr>
        <p:grpSpPr>
          <a:xfrm>
            <a:off x="2112354" y="2353036"/>
            <a:ext cx="1103150" cy="1103150"/>
            <a:chOff x="6353175" y="4895612"/>
            <a:chExt cx="1103150" cy="1103150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E9E36305-F35F-433B-A332-2A393BA557D4}"/>
                </a:ext>
              </a:extLst>
            </p:cNvPr>
            <p:cNvSpPr/>
            <p:nvPr/>
          </p:nvSpPr>
          <p:spPr>
            <a:xfrm>
              <a:off x="6353175" y="4895612"/>
              <a:ext cx="1103150" cy="1103150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 w="19050" cap="flat" cmpd="sng" algn="ctr">
              <a:solidFill>
                <a:srgbClr val="5A6478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03E4FF5A-5012-4753-A09E-E269F9D5C2C2}"/>
                </a:ext>
              </a:extLst>
            </p:cNvPr>
            <p:cNvSpPr/>
            <p:nvPr/>
          </p:nvSpPr>
          <p:spPr>
            <a:xfrm>
              <a:off x="6508750" y="5051187"/>
              <a:ext cx="792000" cy="792000"/>
            </a:xfrm>
            <a:prstGeom prst="ellipse">
              <a:avLst/>
            </a:prstGeom>
            <a:solidFill>
              <a:srgbClr val="AA56A7"/>
            </a:solidFill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  <p:sp>
          <p:nvSpPr>
            <p:cNvPr id="25" name="Freeform 112">
              <a:extLst>
                <a:ext uri="{FF2B5EF4-FFF2-40B4-BE49-F238E27FC236}">
                  <a16:creationId xmlns:a16="http://schemas.microsoft.com/office/drawing/2014/main" xmlns="" id="{12571ED4-6667-4D09-BD95-77DAAF8CB6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3619" y="5286056"/>
              <a:ext cx="322263" cy="322263"/>
            </a:xfrm>
            <a:custGeom>
              <a:avLst/>
              <a:gdLst>
                <a:gd name="T0" fmla="*/ 1016 w 1017"/>
                <a:gd name="T1" fmla="*/ 371 h 1017"/>
                <a:gd name="T2" fmla="*/ 1011 w 1017"/>
                <a:gd name="T3" fmla="*/ 363 h 1017"/>
                <a:gd name="T4" fmla="*/ 1004 w 1017"/>
                <a:gd name="T5" fmla="*/ 355 h 1017"/>
                <a:gd name="T6" fmla="*/ 996 w 1017"/>
                <a:gd name="T7" fmla="*/ 351 h 1017"/>
                <a:gd name="T8" fmla="*/ 986 w 1017"/>
                <a:gd name="T9" fmla="*/ 350 h 1017"/>
                <a:gd name="T10" fmla="*/ 539 w 1017"/>
                <a:gd name="T11" fmla="*/ 21 h 1017"/>
                <a:gd name="T12" fmla="*/ 537 w 1017"/>
                <a:gd name="T13" fmla="*/ 17 h 1017"/>
                <a:gd name="T14" fmla="*/ 531 w 1017"/>
                <a:gd name="T15" fmla="*/ 8 h 1017"/>
                <a:gd name="T16" fmla="*/ 523 w 1017"/>
                <a:gd name="T17" fmla="*/ 3 h 1017"/>
                <a:gd name="T18" fmla="*/ 514 w 1017"/>
                <a:gd name="T19" fmla="*/ 0 h 1017"/>
                <a:gd name="T20" fmla="*/ 509 w 1017"/>
                <a:gd name="T21" fmla="*/ 0 h 1017"/>
                <a:gd name="T22" fmla="*/ 499 w 1017"/>
                <a:gd name="T23" fmla="*/ 1 h 1017"/>
                <a:gd name="T24" fmla="*/ 490 w 1017"/>
                <a:gd name="T25" fmla="*/ 5 h 1017"/>
                <a:gd name="T26" fmla="*/ 483 w 1017"/>
                <a:gd name="T27" fmla="*/ 13 h 1017"/>
                <a:gd name="T28" fmla="*/ 479 w 1017"/>
                <a:gd name="T29" fmla="*/ 21 h 1017"/>
                <a:gd name="T30" fmla="*/ 31 w 1017"/>
                <a:gd name="T31" fmla="*/ 350 h 1017"/>
                <a:gd name="T32" fmla="*/ 27 w 1017"/>
                <a:gd name="T33" fmla="*/ 350 h 1017"/>
                <a:gd name="T34" fmla="*/ 17 w 1017"/>
                <a:gd name="T35" fmla="*/ 353 h 1017"/>
                <a:gd name="T36" fmla="*/ 10 w 1017"/>
                <a:gd name="T37" fmla="*/ 358 h 1017"/>
                <a:gd name="T38" fmla="*/ 3 w 1017"/>
                <a:gd name="T39" fmla="*/ 367 h 1017"/>
                <a:gd name="T40" fmla="*/ 1 w 1017"/>
                <a:gd name="T41" fmla="*/ 371 h 1017"/>
                <a:gd name="T42" fmla="*/ 0 w 1017"/>
                <a:gd name="T43" fmla="*/ 381 h 1017"/>
                <a:gd name="T44" fmla="*/ 1 w 1017"/>
                <a:gd name="T45" fmla="*/ 390 h 1017"/>
                <a:gd name="T46" fmla="*/ 5 w 1017"/>
                <a:gd name="T47" fmla="*/ 399 h 1017"/>
                <a:gd name="T48" fmla="*/ 12 w 1017"/>
                <a:gd name="T49" fmla="*/ 407 h 1017"/>
                <a:gd name="T50" fmla="*/ 160 w 1017"/>
                <a:gd name="T51" fmla="*/ 975 h 1017"/>
                <a:gd name="T52" fmla="*/ 159 w 1017"/>
                <a:gd name="T53" fmla="*/ 981 h 1017"/>
                <a:gd name="T54" fmla="*/ 159 w 1017"/>
                <a:gd name="T55" fmla="*/ 990 h 1017"/>
                <a:gd name="T56" fmla="*/ 162 w 1017"/>
                <a:gd name="T57" fmla="*/ 1000 h 1017"/>
                <a:gd name="T58" fmla="*/ 167 w 1017"/>
                <a:gd name="T59" fmla="*/ 1007 h 1017"/>
                <a:gd name="T60" fmla="*/ 172 w 1017"/>
                <a:gd name="T61" fmla="*/ 1012 h 1017"/>
                <a:gd name="T62" fmla="*/ 180 w 1017"/>
                <a:gd name="T63" fmla="*/ 1016 h 1017"/>
                <a:gd name="T64" fmla="*/ 190 w 1017"/>
                <a:gd name="T65" fmla="*/ 1017 h 1017"/>
                <a:gd name="T66" fmla="*/ 200 w 1017"/>
                <a:gd name="T67" fmla="*/ 1016 h 1017"/>
                <a:gd name="T68" fmla="*/ 209 w 1017"/>
                <a:gd name="T69" fmla="*/ 1012 h 1017"/>
                <a:gd name="T70" fmla="*/ 808 w 1017"/>
                <a:gd name="T71" fmla="*/ 1012 h 1017"/>
                <a:gd name="T72" fmla="*/ 812 w 1017"/>
                <a:gd name="T73" fmla="*/ 1014 h 1017"/>
                <a:gd name="T74" fmla="*/ 822 w 1017"/>
                <a:gd name="T75" fmla="*/ 1017 h 1017"/>
                <a:gd name="T76" fmla="*/ 826 w 1017"/>
                <a:gd name="T77" fmla="*/ 1017 h 1017"/>
                <a:gd name="T78" fmla="*/ 837 w 1017"/>
                <a:gd name="T79" fmla="*/ 1016 h 1017"/>
                <a:gd name="T80" fmla="*/ 846 w 1017"/>
                <a:gd name="T81" fmla="*/ 1012 h 1017"/>
                <a:gd name="T82" fmla="*/ 850 w 1017"/>
                <a:gd name="T83" fmla="*/ 1007 h 1017"/>
                <a:gd name="T84" fmla="*/ 855 w 1017"/>
                <a:gd name="T85" fmla="*/ 1000 h 1017"/>
                <a:gd name="T86" fmla="*/ 858 w 1017"/>
                <a:gd name="T87" fmla="*/ 990 h 1017"/>
                <a:gd name="T88" fmla="*/ 858 w 1017"/>
                <a:gd name="T89" fmla="*/ 981 h 1017"/>
                <a:gd name="T90" fmla="*/ 737 w 1017"/>
                <a:gd name="T91" fmla="*/ 616 h 1017"/>
                <a:gd name="T92" fmla="*/ 1005 w 1017"/>
                <a:gd name="T93" fmla="*/ 407 h 1017"/>
                <a:gd name="T94" fmla="*/ 1012 w 1017"/>
                <a:gd name="T95" fmla="*/ 399 h 1017"/>
                <a:gd name="T96" fmla="*/ 1016 w 1017"/>
                <a:gd name="T97" fmla="*/ 390 h 1017"/>
                <a:gd name="T98" fmla="*/ 1017 w 1017"/>
                <a:gd name="T99" fmla="*/ 381 h 1017"/>
                <a:gd name="T100" fmla="*/ 1016 w 1017"/>
                <a:gd name="T101" fmla="*/ 371 h 1017"/>
                <a:gd name="T102" fmla="*/ 124 w 1017"/>
                <a:gd name="T103" fmla="*/ 413 h 1017"/>
                <a:gd name="T104" fmla="*/ 302 w 1017"/>
                <a:gd name="T105" fmla="*/ 551 h 1017"/>
                <a:gd name="T106" fmla="*/ 766 w 1017"/>
                <a:gd name="T107" fmla="*/ 904 h 1017"/>
                <a:gd name="T108" fmla="*/ 527 w 1017"/>
                <a:gd name="T109" fmla="*/ 737 h 1017"/>
                <a:gd name="T110" fmla="*/ 518 w 1017"/>
                <a:gd name="T111" fmla="*/ 733 h 1017"/>
                <a:gd name="T112" fmla="*/ 509 w 1017"/>
                <a:gd name="T113" fmla="*/ 732 h 1017"/>
                <a:gd name="T114" fmla="*/ 504 w 1017"/>
                <a:gd name="T115" fmla="*/ 732 h 1017"/>
                <a:gd name="T116" fmla="*/ 495 w 1017"/>
                <a:gd name="T117" fmla="*/ 735 h 1017"/>
                <a:gd name="T118" fmla="*/ 251 w 1017"/>
                <a:gd name="T119" fmla="*/ 904 h 1017"/>
                <a:gd name="T120" fmla="*/ 766 w 1017"/>
                <a:gd name="T121" fmla="*/ 904 h 1017"/>
                <a:gd name="T122" fmla="*/ 670 w 1017"/>
                <a:gd name="T123" fmla="*/ 413 h 1017"/>
                <a:gd name="T124" fmla="*/ 716 w 1017"/>
                <a:gd name="T125" fmla="*/ 551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7" h="1017">
                  <a:moveTo>
                    <a:pt x="1016" y="371"/>
                  </a:moveTo>
                  <a:lnTo>
                    <a:pt x="1016" y="371"/>
                  </a:lnTo>
                  <a:lnTo>
                    <a:pt x="1014" y="367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1004" y="355"/>
                  </a:lnTo>
                  <a:lnTo>
                    <a:pt x="1000" y="353"/>
                  </a:lnTo>
                  <a:lnTo>
                    <a:pt x="996" y="351"/>
                  </a:lnTo>
                  <a:lnTo>
                    <a:pt x="990" y="350"/>
                  </a:lnTo>
                  <a:lnTo>
                    <a:pt x="986" y="350"/>
                  </a:lnTo>
                  <a:lnTo>
                    <a:pt x="648" y="350"/>
                  </a:lnTo>
                  <a:lnTo>
                    <a:pt x="539" y="21"/>
                  </a:lnTo>
                  <a:lnTo>
                    <a:pt x="539" y="21"/>
                  </a:lnTo>
                  <a:lnTo>
                    <a:pt x="537" y="17"/>
                  </a:lnTo>
                  <a:lnTo>
                    <a:pt x="534" y="13"/>
                  </a:lnTo>
                  <a:lnTo>
                    <a:pt x="531" y="8"/>
                  </a:lnTo>
                  <a:lnTo>
                    <a:pt x="527" y="5"/>
                  </a:lnTo>
                  <a:lnTo>
                    <a:pt x="523" y="3"/>
                  </a:lnTo>
                  <a:lnTo>
                    <a:pt x="518" y="1"/>
                  </a:lnTo>
                  <a:lnTo>
                    <a:pt x="514" y="0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3" y="0"/>
                  </a:lnTo>
                  <a:lnTo>
                    <a:pt x="499" y="1"/>
                  </a:lnTo>
                  <a:lnTo>
                    <a:pt x="495" y="3"/>
                  </a:lnTo>
                  <a:lnTo>
                    <a:pt x="490" y="5"/>
                  </a:lnTo>
                  <a:lnTo>
                    <a:pt x="486" y="8"/>
                  </a:lnTo>
                  <a:lnTo>
                    <a:pt x="483" y="13"/>
                  </a:lnTo>
                  <a:lnTo>
                    <a:pt x="481" y="17"/>
                  </a:lnTo>
                  <a:lnTo>
                    <a:pt x="479" y="21"/>
                  </a:lnTo>
                  <a:lnTo>
                    <a:pt x="369" y="350"/>
                  </a:lnTo>
                  <a:lnTo>
                    <a:pt x="31" y="350"/>
                  </a:lnTo>
                  <a:lnTo>
                    <a:pt x="31" y="350"/>
                  </a:lnTo>
                  <a:lnTo>
                    <a:pt x="27" y="350"/>
                  </a:lnTo>
                  <a:lnTo>
                    <a:pt x="21" y="351"/>
                  </a:lnTo>
                  <a:lnTo>
                    <a:pt x="17" y="353"/>
                  </a:lnTo>
                  <a:lnTo>
                    <a:pt x="13" y="355"/>
                  </a:lnTo>
                  <a:lnTo>
                    <a:pt x="10" y="358"/>
                  </a:lnTo>
                  <a:lnTo>
                    <a:pt x="6" y="363"/>
                  </a:lnTo>
                  <a:lnTo>
                    <a:pt x="3" y="367"/>
                  </a:lnTo>
                  <a:lnTo>
                    <a:pt x="1" y="371"/>
                  </a:lnTo>
                  <a:lnTo>
                    <a:pt x="1" y="371"/>
                  </a:lnTo>
                  <a:lnTo>
                    <a:pt x="0" y="375"/>
                  </a:lnTo>
                  <a:lnTo>
                    <a:pt x="0" y="381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5" y="399"/>
                  </a:lnTo>
                  <a:lnTo>
                    <a:pt x="9" y="403"/>
                  </a:lnTo>
                  <a:lnTo>
                    <a:pt x="12" y="407"/>
                  </a:lnTo>
                  <a:lnTo>
                    <a:pt x="280" y="616"/>
                  </a:lnTo>
                  <a:lnTo>
                    <a:pt x="160" y="975"/>
                  </a:lnTo>
                  <a:lnTo>
                    <a:pt x="160" y="975"/>
                  </a:lnTo>
                  <a:lnTo>
                    <a:pt x="159" y="981"/>
                  </a:lnTo>
                  <a:lnTo>
                    <a:pt x="159" y="986"/>
                  </a:lnTo>
                  <a:lnTo>
                    <a:pt x="159" y="990"/>
                  </a:lnTo>
                  <a:lnTo>
                    <a:pt x="160" y="996"/>
                  </a:lnTo>
                  <a:lnTo>
                    <a:pt x="162" y="1000"/>
                  </a:lnTo>
                  <a:lnTo>
                    <a:pt x="164" y="1004"/>
                  </a:lnTo>
                  <a:lnTo>
                    <a:pt x="167" y="1007"/>
                  </a:lnTo>
                  <a:lnTo>
                    <a:pt x="172" y="1012"/>
                  </a:lnTo>
                  <a:lnTo>
                    <a:pt x="172" y="1012"/>
                  </a:lnTo>
                  <a:lnTo>
                    <a:pt x="176" y="1014"/>
                  </a:lnTo>
                  <a:lnTo>
                    <a:pt x="180" y="1016"/>
                  </a:lnTo>
                  <a:lnTo>
                    <a:pt x="186" y="1017"/>
                  </a:lnTo>
                  <a:lnTo>
                    <a:pt x="190" y="1017"/>
                  </a:lnTo>
                  <a:lnTo>
                    <a:pt x="195" y="1017"/>
                  </a:lnTo>
                  <a:lnTo>
                    <a:pt x="200" y="1016"/>
                  </a:lnTo>
                  <a:lnTo>
                    <a:pt x="204" y="1014"/>
                  </a:lnTo>
                  <a:lnTo>
                    <a:pt x="209" y="1012"/>
                  </a:lnTo>
                  <a:lnTo>
                    <a:pt x="509" y="801"/>
                  </a:lnTo>
                  <a:lnTo>
                    <a:pt x="808" y="1012"/>
                  </a:lnTo>
                  <a:lnTo>
                    <a:pt x="808" y="1012"/>
                  </a:lnTo>
                  <a:lnTo>
                    <a:pt x="812" y="1014"/>
                  </a:lnTo>
                  <a:lnTo>
                    <a:pt x="818" y="1016"/>
                  </a:lnTo>
                  <a:lnTo>
                    <a:pt x="822" y="1017"/>
                  </a:lnTo>
                  <a:lnTo>
                    <a:pt x="826" y="1017"/>
                  </a:lnTo>
                  <a:lnTo>
                    <a:pt x="826" y="1017"/>
                  </a:lnTo>
                  <a:lnTo>
                    <a:pt x="832" y="1017"/>
                  </a:lnTo>
                  <a:lnTo>
                    <a:pt x="837" y="1016"/>
                  </a:lnTo>
                  <a:lnTo>
                    <a:pt x="841" y="1014"/>
                  </a:lnTo>
                  <a:lnTo>
                    <a:pt x="846" y="1012"/>
                  </a:lnTo>
                  <a:lnTo>
                    <a:pt x="846" y="1012"/>
                  </a:lnTo>
                  <a:lnTo>
                    <a:pt x="850" y="1007"/>
                  </a:lnTo>
                  <a:lnTo>
                    <a:pt x="853" y="1004"/>
                  </a:lnTo>
                  <a:lnTo>
                    <a:pt x="855" y="1000"/>
                  </a:lnTo>
                  <a:lnTo>
                    <a:pt x="857" y="996"/>
                  </a:lnTo>
                  <a:lnTo>
                    <a:pt x="858" y="990"/>
                  </a:lnTo>
                  <a:lnTo>
                    <a:pt x="858" y="986"/>
                  </a:lnTo>
                  <a:lnTo>
                    <a:pt x="858" y="981"/>
                  </a:lnTo>
                  <a:lnTo>
                    <a:pt x="857" y="975"/>
                  </a:lnTo>
                  <a:lnTo>
                    <a:pt x="737" y="616"/>
                  </a:lnTo>
                  <a:lnTo>
                    <a:pt x="1005" y="407"/>
                  </a:lnTo>
                  <a:lnTo>
                    <a:pt x="1005" y="407"/>
                  </a:lnTo>
                  <a:lnTo>
                    <a:pt x="1009" y="403"/>
                  </a:lnTo>
                  <a:lnTo>
                    <a:pt x="1012" y="399"/>
                  </a:lnTo>
                  <a:lnTo>
                    <a:pt x="1014" y="395"/>
                  </a:lnTo>
                  <a:lnTo>
                    <a:pt x="1016" y="390"/>
                  </a:lnTo>
                  <a:lnTo>
                    <a:pt x="1017" y="386"/>
                  </a:lnTo>
                  <a:lnTo>
                    <a:pt x="1017" y="381"/>
                  </a:lnTo>
                  <a:lnTo>
                    <a:pt x="1017" y="375"/>
                  </a:lnTo>
                  <a:lnTo>
                    <a:pt x="1016" y="371"/>
                  </a:lnTo>
                  <a:lnTo>
                    <a:pt x="1016" y="371"/>
                  </a:lnTo>
                  <a:close/>
                  <a:moveTo>
                    <a:pt x="124" y="413"/>
                  </a:moveTo>
                  <a:lnTo>
                    <a:pt x="348" y="413"/>
                  </a:lnTo>
                  <a:lnTo>
                    <a:pt x="302" y="551"/>
                  </a:lnTo>
                  <a:lnTo>
                    <a:pt x="124" y="413"/>
                  </a:lnTo>
                  <a:close/>
                  <a:moveTo>
                    <a:pt x="766" y="904"/>
                  </a:moveTo>
                  <a:lnTo>
                    <a:pt x="527" y="737"/>
                  </a:lnTo>
                  <a:lnTo>
                    <a:pt x="527" y="737"/>
                  </a:lnTo>
                  <a:lnTo>
                    <a:pt x="523" y="735"/>
                  </a:lnTo>
                  <a:lnTo>
                    <a:pt x="518" y="733"/>
                  </a:lnTo>
                  <a:lnTo>
                    <a:pt x="513" y="732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04" y="732"/>
                  </a:lnTo>
                  <a:lnTo>
                    <a:pt x="499" y="733"/>
                  </a:lnTo>
                  <a:lnTo>
                    <a:pt x="495" y="735"/>
                  </a:lnTo>
                  <a:lnTo>
                    <a:pt x="490" y="737"/>
                  </a:lnTo>
                  <a:lnTo>
                    <a:pt x="251" y="904"/>
                  </a:lnTo>
                  <a:lnTo>
                    <a:pt x="509" y="132"/>
                  </a:lnTo>
                  <a:lnTo>
                    <a:pt x="766" y="904"/>
                  </a:lnTo>
                  <a:close/>
                  <a:moveTo>
                    <a:pt x="716" y="551"/>
                  </a:moveTo>
                  <a:lnTo>
                    <a:pt x="670" y="413"/>
                  </a:lnTo>
                  <a:lnTo>
                    <a:pt x="893" y="413"/>
                  </a:lnTo>
                  <a:lnTo>
                    <a:pt x="716" y="55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A6478"/>
                </a:solidFill>
                <a:effectLst/>
                <a:uLnTx/>
                <a:uFillTx/>
                <a:latin typeface="小米兰亭_GB外压缩"/>
                <a:ea typeface="小米兰亭_GB外压缩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C9CB1BD8-1656-4E38-BB1E-C9EC0CA479EB}"/>
              </a:ext>
            </a:extLst>
          </p:cNvPr>
          <p:cNvSpPr/>
          <p:nvPr/>
        </p:nvSpPr>
        <p:spPr>
          <a:xfrm>
            <a:off x="6463206" y="3611761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F494E5E-8753-47FC-981E-ED2D60EC4556}"/>
              </a:ext>
            </a:extLst>
          </p:cNvPr>
          <p:cNvSpPr/>
          <p:nvPr/>
        </p:nvSpPr>
        <p:spPr>
          <a:xfrm>
            <a:off x="8849016" y="3592053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49DD1F85-E8DD-4B2F-BF5C-657B38D9824D}"/>
              </a:ext>
            </a:extLst>
          </p:cNvPr>
          <p:cNvSpPr/>
          <p:nvPr/>
        </p:nvSpPr>
        <p:spPr>
          <a:xfrm>
            <a:off x="1787381" y="3611761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A23A17E7-0490-4F75-BF4B-8173CB07A367}"/>
              </a:ext>
            </a:extLst>
          </p:cNvPr>
          <p:cNvSpPr/>
          <p:nvPr/>
        </p:nvSpPr>
        <p:spPr>
          <a:xfrm>
            <a:off x="4172218" y="3611761"/>
            <a:ext cx="1565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570BCFDF-10D7-4D97-B083-2158579D1573}"/>
              </a:ext>
            </a:extLst>
          </p:cNvPr>
          <p:cNvSpPr/>
          <p:nvPr/>
        </p:nvSpPr>
        <p:spPr>
          <a:xfrm>
            <a:off x="6137624" y="4012901"/>
            <a:ext cx="2216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5F68B72D-32CB-42F6-845A-91B4109D89A1}"/>
              </a:ext>
            </a:extLst>
          </p:cNvPr>
          <p:cNvSpPr/>
          <p:nvPr/>
        </p:nvSpPr>
        <p:spPr>
          <a:xfrm>
            <a:off x="8523434" y="3993193"/>
            <a:ext cx="2216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D5F82B95-6A6A-40BE-BC9A-736B566A848F}"/>
              </a:ext>
            </a:extLst>
          </p:cNvPr>
          <p:cNvSpPr/>
          <p:nvPr/>
        </p:nvSpPr>
        <p:spPr>
          <a:xfrm>
            <a:off x="1461799" y="4012901"/>
            <a:ext cx="2216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52AB9A4C-6C7C-4B09-BBD1-3F68DB5E6C1C}"/>
              </a:ext>
            </a:extLst>
          </p:cNvPr>
          <p:cNvSpPr/>
          <p:nvPr/>
        </p:nvSpPr>
        <p:spPr>
          <a:xfrm>
            <a:off x="3846636" y="4012901"/>
            <a:ext cx="2216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6001859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67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03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目标计划管控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1269DF4-6F74-4E55-A568-750B58EF2AF2}"/>
              </a:ext>
            </a:extLst>
          </p:cNvPr>
          <p:cNvGrpSpPr/>
          <p:nvPr/>
        </p:nvGrpSpPr>
        <p:grpSpPr>
          <a:xfrm>
            <a:off x="428625" y="2649566"/>
            <a:ext cx="11334750" cy="2288193"/>
            <a:chOff x="-2030948" y="1988820"/>
            <a:chExt cx="14607815" cy="2948940"/>
          </a:xfrm>
        </p:grpSpPr>
        <p:sp>
          <p:nvSpPr>
            <p:cNvPr id="11" name="弧形 10">
              <a:extLst>
                <a:ext uri="{FF2B5EF4-FFF2-40B4-BE49-F238E27FC236}">
                  <a16:creationId xmlns:a16="http://schemas.microsoft.com/office/drawing/2014/main" xmlns="" id="{547315CE-2E06-4874-8766-1C1E4DCD639D}"/>
                </a:ext>
              </a:extLst>
            </p:cNvPr>
            <p:cNvSpPr/>
            <p:nvPr/>
          </p:nvSpPr>
          <p:spPr>
            <a:xfrm>
              <a:off x="7075170" y="1988820"/>
              <a:ext cx="1474470" cy="1474470"/>
            </a:xfrm>
            <a:prstGeom prst="arc">
              <a:avLst>
                <a:gd name="adj1" fmla="val 16200000"/>
                <a:gd name="adj2" fmla="val 5442389"/>
              </a:avLst>
            </a:prstGeom>
            <a:ln w="31750"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F5140AD5-1C5D-4D38-B7E9-432E32C9BEB4}"/>
                </a:ext>
              </a:extLst>
            </p:cNvPr>
            <p:cNvCxnSpPr>
              <a:cxnSpLocks/>
            </p:cNvCxnSpPr>
            <p:nvPr/>
          </p:nvCxnSpPr>
          <p:spPr>
            <a:xfrm>
              <a:off x="-2030948" y="1988820"/>
              <a:ext cx="9843353" cy="0"/>
            </a:xfrm>
            <a:prstGeom prst="line">
              <a:avLst/>
            </a:prstGeom>
            <a:ln w="31750"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836B1FA1-2886-4047-BCB8-A19E42E7E861}"/>
                </a:ext>
              </a:extLst>
            </p:cNvPr>
            <p:cNvCxnSpPr/>
            <p:nvPr/>
          </p:nvCxnSpPr>
          <p:spPr>
            <a:xfrm>
              <a:off x="2468880" y="3463290"/>
              <a:ext cx="5343525" cy="0"/>
            </a:xfrm>
            <a:prstGeom prst="line">
              <a:avLst/>
            </a:prstGeom>
            <a:ln w="31750"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弧形 13">
              <a:extLst>
                <a:ext uri="{FF2B5EF4-FFF2-40B4-BE49-F238E27FC236}">
                  <a16:creationId xmlns:a16="http://schemas.microsoft.com/office/drawing/2014/main" xmlns="" id="{7991F11A-3506-4A2F-89A5-DD292F9237E0}"/>
                </a:ext>
              </a:extLst>
            </p:cNvPr>
            <p:cNvSpPr/>
            <p:nvPr/>
          </p:nvSpPr>
          <p:spPr>
            <a:xfrm flipH="1">
              <a:off x="1731645" y="3463290"/>
              <a:ext cx="1474470" cy="1474470"/>
            </a:xfrm>
            <a:prstGeom prst="arc">
              <a:avLst>
                <a:gd name="adj1" fmla="val 16200000"/>
                <a:gd name="adj2" fmla="val 5442389"/>
              </a:avLst>
            </a:prstGeom>
            <a:ln w="31750"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96746F5D-685C-4502-8A6E-D95FA308E015}"/>
                </a:ext>
              </a:extLst>
            </p:cNvPr>
            <p:cNvCxnSpPr>
              <a:cxnSpLocks/>
            </p:cNvCxnSpPr>
            <p:nvPr/>
          </p:nvCxnSpPr>
          <p:spPr>
            <a:xfrm>
              <a:off x="2468880" y="4937760"/>
              <a:ext cx="10107987" cy="0"/>
            </a:xfrm>
            <a:prstGeom prst="line">
              <a:avLst/>
            </a:prstGeom>
            <a:ln w="31750"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B5728D3-7D64-4641-A502-94EC4456F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884" y="2691494"/>
            <a:ext cx="9284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2014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972535E-715F-428A-9CB7-1BF947504D29}"/>
              </a:ext>
            </a:extLst>
          </p:cNvPr>
          <p:cNvGrpSpPr/>
          <p:nvPr/>
        </p:nvGrpSpPr>
        <p:grpSpPr>
          <a:xfrm>
            <a:off x="1287249" y="1527361"/>
            <a:ext cx="3065290" cy="879350"/>
            <a:chOff x="3762506" y="1807841"/>
            <a:chExt cx="3065290" cy="87935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9DA585B9-FC45-43F5-BBE2-AF1A186F9648}"/>
                </a:ext>
              </a:extLst>
            </p:cNvPr>
            <p:cNvSpPr/>
            <p:nvPr/>
          </p:nvSpPr>
          <p:spPr>
            <a:xfrm>
              <a:off x="3762584" y="2110110"/>
              <a:ext cx="3065212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03E6844E-C5B5-4298-AF77-5D0B487FD966}"/>
                </a:ext>
              </a:extLst>
            </p:cNvPr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62DF65EB-691A-4F80-9B62-D2A5C1B6588F}"/>
              </a:ext>
            </a:extLst>
          </p:cNvPr>
          <p:cNvSpPr/>
          <p:nvPr/>
        </p:nvSpPr>
        <p:spPr>
          <a:xfrm>
            <a:off x="2210578" y="2555610"/>
            <a:ext cx="187910" cy="187910"/>
          </a:xfrm>
          <a:prstGeom prst="ellipse">
            <a:avLst/>
          </a:prstGeom>
          <a:solidFill>
            <a:srgbClr val="4A8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01677752-0154-4995-93F7-EC814E928ACB}"/>
              </a:ext>
            </a:extLst>
          </p:cNvPr>
          <p:cNvSpPr/>
          <p:nvPr/>
        </p:nvSpPr>
        <p:spPr>
          <a:xfrm>
            <a:off x="7845928" y="2555610"/>
            <a:ext cx="187910" cy="187910"/>
          </a:xfrm>
          <a:prstGeom prst="ellipse">
            <a:avLst/>
          </a:prstGeom>
          <a:solidFill>
            <a:srgbClr val="4A8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54D676B-D3ED-477D-99A2-DBD104D3B710}"/>
              </a:ext>
            </a:extLst>
          </p:cNvPr>
          <p:cNvGrpSpPr/>
          <p:nvPr/>
        </p:nvGrpSpPr>
        <p:grpSpPr>
          <a:xfrm>
            <a:off x="6990819" y="1527361"/>
            <a:ext cx="3065290" cy="879350"/>
            <a:chOff x="3762506" y="1807841"/>
            <a:chExt cx="3065290" cy="87935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30D71320-A79A-44D2-A82C-B22A4325E7C5}"/>
                </a:ext>
              </a:extLst>
            </p:cNvPr>
            <p:cNvSpPr/>
            <p:nvPr/>
          </p:nvSpPr>
          <p:spPr>
            <a:xfrm>
              <a:off x="3762584" y="2110110"/>
              <a:ext cx="3065212" cy="486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DFBBA134-FFEC-4E24-A4C6-47518A211037}"/>
                </a:ext>
              </a:extLst>
            </p:cNvPr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A1BE212-E468-445A-A5A7-878C880B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8057" y="2691494"/>
            <a:ext cx="923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2015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9D815DF4-2E6F-4829-8950-DCA575CB618B}"/>
              </a:ext>
            </a:extLst>
          </p:cNvPr>
          <p:cNvGrpSpPr/>
          <p:nvPr/>
        </p:nvGrpSpPr>
        <p:grpSpPr>
          <a:xfrm>
            <a:off x="3816186" y="2830757"/>
            <a:ext cx="3065290" cy="879350"/>
            <a:chOff x="3762506" y="1807841"/>
            <a:chExt cx="3065290" cy="87935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D613236F-6FF9-4270-BC88-A10606F1AF48}"/>
                </a:ext>
              </a:extLst>
            </p:cNvPr>
            <p:cNvSpPr/>
            <p:nvPr/>
          </p:nvSpPr>
          <p:spPr>
            <a:xfrm>
              <a:off x="3762584" y="2110110"/>
              <a:ext cx="3065212" cy="486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027D846A-B39D-478D-A91C-1F78864C68EB}"/>
                </a:ext>
              </a:extLst>
            </p:cNvPr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0F40F18C-7DE7-443C-BB70-A6AEB8926F86}"/>
              </a:ext>
            </a:extLst>
          </p:cNvPr>
          <p:cNvGrpSpPr/>
          <p:nvPr/>
        </p:nvGrpSpPr>
        <p:grpSpPr>
          <a:xfrm>
            <a:off x="8268604" y="5206640"/>
            <a:ext cx="3065290" cy="879350"/>
            <a:chOff x="3762506" y="1807841"/>
            <a:chExt cx="3065290" cy="879350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3822573C-399B-4349-96E1-7725CE106C97}"/>
                </a:ext>
              </a:extLst>
            </p:cNvPr>
            <p:cNvSpPr/>
            <p:nvPr/>
          </p:nvSpPr>
          <p:spPr>
            <a:xfrm>
              <a:off x="3762584" y="2110110"/>
              <a:ext cx="3065212" cy="486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ADA141CE-DCF0-4561-AFDB-EFB65EF27DDD}"/>
                </a:ext>
              </a:extLst>
            </p:cNvPr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65A592B9-097B-47A9-B0F7-232A0145913D}"/>
              </a:ext>
            </a:extLst>
          </p:cNvPr>
          <p:cNvSpPr/>
          <p:nvPr/>
        </p:nvSpPr>
        <p:spPr>
          <a:xfrm>
            <a:off x="3662411" y="3699707"/>
            <a:ext cx="187910" cy="187910"/>
          </a:xfrm>
          <a:prstGeom prst="ellipse">
            <a:avLst/>
          </a:prstGeom>
          <a:solidFill>
            <a:srgbClr val="4A8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F4FAB0C3-BB98-40A1-8850-4C3D5B62B377}"/>
              </a:ext>
            </a:extLst>
          </p:cNvPr>
          <p:cNvSpPr/>
          <p:nvPr/>
        </p:nvSpPr>
        <p:spPr>
          <a:xfrm>
            <a:off x="8695056" y="4827111"/>
            <a:ext cx="187910" cy="187910"/>
          </a:xfrm>
          <a:prstGeom prst="ellipse">
            <a:avLst/>
          </a:prstGeom>
          <a:solidFill>
            <a:srgbClr val="4A8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EF06E19-9230-447F-8D70-9F8003E0B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125" y="3459334"/>
            <a:ext cx="923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2016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8ECD704F-BA9E-43E3-A2AB-67AB19786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7185" y="4361171"/>
            <a:ext cx="9236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2018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xmlns="" id="{C9584EC8-AAD2-45AD-B4A0-E925837A6304}"/>
              </a:ext>
            </a:extLst>
          </p:cNvPr>
          <p:cNvSpPr/>
          <p:nvPr/>
        </p:nvSpPr>
        <p:spPr>
          <a:xfrm>
            <a:off x="3667454" y="4831277"/>
            <a:ext cx="187910" cy="187910"/>
          </a:xfrm>
          <a:prstGeom prst="ellipse">
            <a:avLst/>
          </a:prstGeom>
          <a:solidFill>
            <a:srgbClr val="4A8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 Light" panose="020B0502040204020203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95CFCAE6-3DDE-47A4-8FCA-ED189684F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777" y="4749381"/>
            <a:ext cx="9172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2017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2906FF0-6F56-4418-A7DB-A0CCB37BBBEA}"/>
              </a:ext>
            </a:extLst>
          </p:cNvPr>
          <p:cNvGrpSpPr/>
          <p:nvPr/>
        </p:nvGrpSpPr>
        <p:grpSpPr>
          <a:xfrm>
            <a:off x="3510416" y="5206640"/>
            <a:ext cx="3065290" cy="879350"/>
            <a:chOff x="3762506" y="1807841"/>
            <a:chExt cx="3065290" cy="879350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E52FC727-E2EA-44BB-8A79-BA0A3314B970}"/>
                </a:ext>
              </a:extLst>
            </p:cNvPr>
            <p:cNvSpPr/>
            <p:nvPr/>
          </p:nvSpPr>
          <p:spPr>
            <a:xfrm>
              <a:off x="3762584" y="2110110"/>
              <a:ext cx="3065212" cy="4866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54219F4C-4E32-4149-9BAE-208F3F6CC025}"/>
                </a:ext>
              </a:extLst>
            </p:cNvPr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422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8" presetID="2" presetClass="entr" presetSubtype="8" accel="56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0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1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8" accel="56000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4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5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accel="56000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9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accel="56000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2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3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accel="56000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6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7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9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8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83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16" grpId="0"/>
          <p:bldP spid="20" grpId="0" animBg="1"/>
          <p:bldP spid="21" grpId="0" animBg="1"/>
          <p:bldP spid="25" grpId="0"/>
          <p:bldP spid="33" grpId="0" animBg="1"/>
          <p:bldP spid="34" grpId="0" animBg="1"/>
          <p:bldP spid="35" grpId="0"/>
          <p:bldP spid="36" grpId="0"/>
          <p:bldP spid="37" grpId="0" animBg="1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48" presetID="2" presetClass="entr" presetSubtype="8" accel="56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8" accel="5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accel="5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accel="5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accel="56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9" presetID="18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1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7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8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83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16" grpId="0"/>
          <p:bldP spid="20" grpId="0" animBg="1"/>
          <p:bldP spid="21" grpId="0" animBg="1"/>
          <p:bldP spid="25" grpId="0"/>
          <p:bldP spid="33" grpId="0" animBg="1"/>
          <p:bldP spid="34" grpId="0" animBg="1"/>
          <p:bldP spid="35" grpId="0"/>
          <p:bldP spid="36" grpId="0"/>
          <p:bldP spid="37" grpId="0" animBg="1"/>
          <p:bldP spid="3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67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03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目标计划管控</a:t>
            </a: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xmlns="" id="{52C6F7EF-357D-42E1-B40E-5D1E39411CF8}"/>
              </a:ext>
            </a:extLst>
          </p:cNvPr>
          <p:cNvSpPr/>
          <p:nvPr/>
        </p:nvSpPr>
        <p:spPr>
          <a:xfrm>
            <a:off x="4704064" y="1765284"/>
            <a:ext cx="578307" cy="578307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xmlns="" id="{EC8A6A6B-D757-4328-BE8C-B8DAD82C7B6B}"/>
              </a:ext>
            </a:extLst>
          </p:cNvPr>
          <p:cNvSpPr/>
          <p:nvPr/>
        </p:nvSpPr>
        <p:spPr>
          <a:xfrm>
            <a:off x="10603581" y="4427148"/>
            <a:ext cx="410355" cy="410355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xmlns="" id="{3299634C-C20B-4B37-8098-2E7E3E903BED}"/>
              </a:ext>
            </a:extLst>
          </p:cNvPr>
          <p:cNvSpPr/>
          <p:nvPr/>
        </p:nvSpPr>
        <p:spPr>
          <a:xfrm>
            <a:off x="6377517" y="5230284"/>
            <a:ext cx="612563" cy="612563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F20CB0DE-4613-4790-A556-2D5E8499392E}"/>
              </a:ext>
            </a:extLst>
          </p:cNvPr>
          <p:cNvSpPr/>
          <p:nvPr/>
        </p:nvSpPr>
        <p:spPr>
          <a:xfrm>
            <a:off x="1845735" y="4881035"/>
            <a:ext cx="625685" cy="625685"/>
          </a:xfrm>
          <a:prstGeom prst="ellipse">
            <a:avLst/>
          </a:prstGeom>
          <a:gradFill>
            <a:gsLst>
              <a:gs pos="0">
                <a:srgbClr val="AA56A7"/>
              </a:gs>
              <a:gs pos="100000">
                <a:srgbClr val="4A87C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7B0D23E7-8C8F-4851-827D-FBB32ABC9AA7}"/>
              </a:ext>
            </a:extLst>
          </p:cNvPr>
          <p:cNvGrpSpPr/>
          <p:nvPr/>
        </p:nvGrpSpPr>
        <p:grpSpPr>
          <a:xfrm>
            <a:off x="875635" y="1866235"/>
            <a:ext cx="2810149" cy="2810149"/>
            <a:chOff x="656726" y="1399676"/>
            <a:chExt cx="2107612" cy="2107612"/>
          </a:xfrm>
        </p:grpSpPr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0CE543F8-F259-4266-8B77-0AA466D18169}"/>
                </a:ext>
              </a:extLst>
            </p:cNvPr>
            <p:cNvSpPr/>
            <p:nvPr/>
          </p:nvSpPr>
          <p:spPr>
            <a:xfrm>
              <a:off x="656726" y="1399676"/>
              <a:ext cx="2107612" cy="2107612"/>
            </a:xfrm>
            <a:prstGeom prst="ellipse">
              <a:avLst/>
            </a:prstGeom>
            <a:noFill/>
            <a:ln w="3175" cap="flat" cmpd="sng" algn="ctr">
              <a:solidFill>
                <a:schemeClr val="tx1">
                  <a:lumMod val="75000"/>
                  <a:lumOff val="25000"/>
                  <a:alpha val="3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xmlns="" id="{DA1F9E3C-B375-43DC-8FCF-8E68A816C9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7670" y="1704851"/>
              <a:ext cx="606120" cy="664970"/>
            </a:xfrm>
            <a:custGeom>
              <a:avLst/>
              <a:gdLst>
                <a:gd name="T0" fmla="*/ 658813 w 2210"/>
                <a:gd name="T1" fmla="*/ 411007 h 2427"/>
                <a:gd name="T2" fmla="*/ 658813 w 2210"/>
                <a:gd name="T3" fmla="*/ 408329 h 2427"/>
                <a:gd name="T4" fmla="*/ 657024 w 2210"/>
                <a:gd name="T5" fmla="*/ 388388 h 2427"/>
                <a:gd name="T6" fmla="*/ 434936 w 2210"/>
                <a:gd name="T7" fmla="*/ 79166 h 2427"/>
                <a:gd name="T8" fmla="*/ 410789 w 2210"/>
                <a:gd name="T9" fmla="*/ 93451 h 2427"/>
                <a:gd name="T10" fmla="*/ 618867 w 2210"/>
                <a:gd name="T11" fmla="*/ 333329 h 2427"/>
                <a:gd name="T12" fmla="*/ 487104 w 2210"/>
                <a:gd name="T13" fmla="*/ 359817 h 2427"/>
                <a:gd name="T14" fmla="*/ 331195 w 2210"/>
                <a:gd name="T15" fmla="*/ 359817 h 2427"/>
                <a:gd name="T16" fmla="*/ 175286 w 2210"/>
                <a:gd name="T17" fmla="*/ 359817 h 2427"/>
                <a:gd name="T18" fmla="*/ 37263 w 2210"/>
                <a:gd name="T19" fmla="*/ 338389 h 2427"/>
                <a:gd name="T20" fmla="*/ 328512 w 2210"/>
                <a:gd name="T21" fmla="*/ 94047 h 2427"/>
                <a:gd name="T22" fmla="*/ 344908 w 2210"/>
                <a:gd name="T23" fmla="*/ 15774 h 2427"/>
                <a:gd name="T24" fmla="*/ 312116 w 2210"/>
                <a:gd name="T25" fmla="*/ 15774 h 2427"/>
                <a:gd name="T26" fmla="*/ 298 w 2210"/>
                <a:gd name="T27" fmla="*/ 388388 h 2427"/>
                <a:gd name="T28" fmla="*/ 0 w 2210"/>
                <a:gd name="T29" fmla="*/ 411007 h 2427"/>
                <a:gd name="T30" fmla="*/ 34282 w 2210"/>
                <a:gd name="T31" fmla="*/ 413090 h 2427"/>
                <a:gd name="T32" fmla="*/ 97182 w 2210"/>
                <a:gd name="T33" fmla="*/ 346127 h 2427"/>
                <a:gd name="T34" fmla="*/ 159486 w 2210"/>
                <a:gd name="T35" fmla="*/ 411900 h 2427"/>
                <a:gd name="T36" fmla="*/ 159486 w 2210"/>
                <a:gd name="T37" fmla="*/ 412793 h 2427"/>
                <a:gd name="T38" fmla="*/ 159486 w 2210"/>
                <a:gd name="T39" fmla="*/ 413090 h 2427"/>
                <a:gd name="T40" fmla="*/ 191086 w 2210"/>
                <a:gd name="T41" fmla="*/ 413090 h 2427"/>
                <a:gd name="T42" fmla="*/ 191086 w 2210"/>
                <a:gd name="T43" fmla="*/ 412793 h 2427"/>
                <a:gd name="T44" fmla="*/ 190787 w 2210"/>
                <a:gd name="T45" fmla="*/ 411602 h 2427"/>
                <a:gd name="T46" fmla="*/ 253390 w 2210"/>
                <a:gd name="T47" fmla="*/ 346127 h 2427"/>
                <a:gd name="T48" fmla="*/ 314203 w 2210"/>
                <a:gd name="T49" fmla="*/ 604160 h 2427"/>
                <a:gd name="T50" fmla="*/ 246533 w 2210"/>
                <a:gd name="T51" fmla="*/ 689575 h 2427"/>
                <a:gd name="T52" fmla="*/ 156207 w 2210"/>
                <a:gd name="T53" fmla="*/ 599398 h 2427"/>
                <a:gd name="T54" fmla="*/ 246533 w 2210"/>
                <a:gd name="T55" fmla="*/ 722313 h 2427"/>
                <a:gd name="T56" fmla="*/ 346995 w 2210"/>
                <a:gd name="T57" fmla="*/ 607731 h 2427"/>
                <a:gd name="T58" fmla="*/ 409299 w 2210"/>
                <a:gd name="T59" fmla="*/ 346127 h 2427"/>
                <a:gd name="T60" fmla="*/ 471603 w 2210"/>
                <a:gd name="T61" fmla="*/ 411602 h 2427"/>
                <a:gd name="T62" fmla="*/ 471603 w 2210"/>
                <a:gd name="T63" fmla="*/ 412793 h 2427"/>
                <a:gd name="T64" fmla="*/ 471603 w 2210"/>
                <a:gd name="T65" fmla="*/ 413090 h 2427"/>
                <a:gd name="T66" fmla="*/ 502904 w 2210"/>
                <a:gd name="T67" fmla="*/ 413090 h 2427"/>
                <a:gd name="T68" fmla="*/ 502904 w 2210"/>
                <a:gd name="T69" fmla="*/ 412793 h 2427"/>
                <a:gd name="T70" fmla="*/ 502904 w 2210"/>
                <a:gd name="T71" fmla="*/ 411900 h 2427"/>
                <a:gd name="T72" fmla="*/ 565208 w 2210"/>
                <a:gd name="T73" fmla="*/ 346127 h 2427"/>
                <a:gd name="T74" fmla="*/ 626021 w 2210"/>
                <a:gd name="T75" fmla="*/ 411007 h 2427"/>
                <a:gd name="T76" fmla="*/ 626021 w 2210"/>
                <a:gd name="T77" fmla="*/ 411007 h 2427"/>
                <a:gd name="T78" fmla="*/ 658813 w 2210"/>
                <a:gd name="T79" fmla="*/ 413090 h 2427"/>
                <a:gd name="T80" fmla="*/ 658813 w 2210"/>
                <a:gd name="T81" fmla="*/ 411602 h 2427"/>
                <a:gd name="T82" fmla="*/ 658813 w 2210"/>
                <a:gd name="T83" fmla="*/ 411007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AA5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49" name="文本框 66">
              <a:extLst>
                <a:ext uri="{FF2B5EF4-FFF2-40B4-BE49-F238E27FC236}">
                  <a16:creationId xmlns:a16="http://schemas.microsoft.com/office/drawing/2014/main" xmlns="" id="{456E67B8-0800-47BE-A924-60FC259E4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0906" y="2465070"/>
              <a:ext cx="1615442" cy="614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8E22623E-83E5-4479-9598-701250DA183D}"/>
              </a:ext>
            </a:extLst>
          </p:cNvPr>
          <p:cNvGrpSpPr/>
          <p:nvPr/>
        </p:nvGrpSpPr>
        <p:grpSpPr>
          <a:xfrm>
            <a:off x="2975113" y="3337416"/>
            <a:ext cx="2527768" cy="2524904"/>
            <a:chOff x="2231335" y="2503062"/>
            <a:chExt cx="1895826" cy="1893678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390FAA81-44D0-4ECE-A0B8-BADB2D19FCD9}"/>
                </a:ext>
              </a:extLst>
            </p:cNvPr>
            <p:cNvSpPr/>
            <p:nvPr/>
          </p:nvSpPr>
          <p:spPr>
            <a:xfrm>
              <a:off x="2231335" y="2503062"/>
              <a:ext cx="1895826" cy="1893678"/>
            </a:xfrm>
            <a:prstGeom prst="ellipse">
              <a:avLst/>
            </a:prstGeom>
            <a:noFill/>
            <a:ln w="3175" cap="flat" cmpd="sng" algn="ctr">
              <a:solidFill>
                <a:schemeClr val="tx1">
                  <a:lumMod val="75000"/>
                  <a:lumOff val="25000"/>
                  <a:alpha val="2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xmlns="" id="{3919AACB-DAC3-44D7-B77E-D9BA3D80E5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1446" y="2847850"/>
              <a:ext cx="490364" cy="588770"/>
            </a:xfrm>
            <a:custGeom>
              <a:avLst/>
              <a:gdLst>
                <a:gd name="T0" fmla="*/ 279400 w 2214"/>
                <a:gd name="T1" fmla="*/ 671513 h 2664"/>
                <a:gd name="T2" fmla="*/ 271576 w 2214"/>
                <a:gd name="T3" fmla="*/ 668488 h 2664"/>
                <a:gd name="T4" fmla="*/ 137050 w 2214"/>
                <a:gd name="T5" fmla="*/ 587826 h 2664"/>
                <a:gd name="T6" fmla="*/ 43664 w 2214"/>
                <a:gd name="T7" fmla="*/ 485990 h 2664"/>
                <a:gd name="T8" fmla="*/ 0 w 2214"/>
                <a:gd name="T9" fmla="*/ 339285 h 2664"/>
                <a:gd name="T10" fmla="*/ 0 w 2214"/>
                <a:gd name="T11" fmla="*/ 60245 h 2664"/>
                <a:gd name="T12" fmla="*/ 21201 w 2214"/>
                <a:gd name="T13" fmla="*/ 60245 h 2664"/>
                <a:gd name="T14" fmla="*/ 128973 w 2214"/>
                <a:gd name="T15" fmla="*/ 53943 h 2664"/>
                <a:gd name="T16" fmla="*/ 264509 w 2214"/>
                <a:gd name="T17" fmla="*/ 14872 h 2664"/>
                <a:gd name="T18" fmla="*/ 279400 w 2214"/>
                <a:gd name="T19" fmla="*/ 0 h 2664"/>
                <a:gd name="T20" fmla="*/ 294291 w 2214"/>
                <a:gd name="T21" fmla="*/ 14872 h 2664"/>
                <a:gd name="T22" fmla="*/ 430332 w 2214"/>
                <a:gd name="T23" fmla="*/ 53943 h 2664"/>
                <a:gd name="T24" fmla="*/ 537599 w 2214"/>
                <a:gd name="T25" fmla="*/ 60245 h 2664"/>
                <a:gd name="T26" fmla="*/ 558800 w 2214"/>
                <a:gd name="T27" fmla="*/ 60245 h 2664"/>
                <a:gd name="T28" fmla="*/ 558800 w 2214"/>
                <a:gd name="T29" fmla="*/ 339285 h 2664"/>
                <a:gd name="T30" fmla="*/ 515136 w 2214"/>
                <a:gd name="T31" fmla="*/ 485990 h 2664"/>
                <a:gd name="T32" fmla="*/ 421750 w 2214"/>
                <a:gd name="T33" fmla="*/ 587826 h 2664"/>
                <a:gd name="T34" fmla="*/ 287224 w 2214"/>
                <a:gd name="T35" fmla="*/ 668488 h 2664"/>
                <a:gd name="T36" fmla="*/ 279400 w 2214"/>
                <a:gd name="T37" fmla="*/ 671513 h 2664"/>
                <a:gd name="T38" fmla="*/ 42150 w 2214"/>
                <a:gd name="T39" fmla="*/ 102088 h 2664"/>
                <a:gd name="T40" fmla="*/ 42150 w 2214"/>
                <a:gd name="T41" fmla="*/ 339285 h 2664"/>
                <a:gd name="T42" fmla="*/ 163299 w 2214"/>
                <a:gd name="T43" fmla="*/ 555057 h 2664"/>
                <a:gd name="T44" fmla="*/ 279400 w 2214"/>
                <a:gd name="T45" fmla="*/ 625888 h 2664"/>
                <a:gd name="T46" fmla="*/ 396258 w 2214"/>
                <a:gd name="T47" fmla="*/ 554301 h 2664"/>
                <a:gd name="T48" fmla="*/ 516650 w 2214"/>
                <a:gd name="T49" fmla="*/ 339285 h 2664"/>
                <a:gd name="T50" fmla="*/ 516650 w 2214"/>
                <a:gd name="T51" fmla="*/ 102088 h 2664"/>
                <a:gd name="T52" fmla="*/ 425536 w 2214"/>
                <a:gd name="T53" fmla="*/ 95786 h 2664"/>
                <a:gd name="T54" fmla="*/ 279400 w 2214"/>
                <a:gd name="T55" fmla="*/ 56464 h 2664"/>
                <a:gd name="T56" fmla="*/ 133264 w 2214"/>
                <a:gd name="T57" fmla="*/ 95786 h 2664"/>
                <a:gd name="T58" fmla="*/ 42150 w 2214"/>
                <a:gd name="T59" fmla="*/ 102088 h 2664"/>
                <a:gd name="T60" fmla="*/ 317764 w 2214"/>
                <a:gd name="T61" fmla="*/ 109650 h 2664"/>
                <a:gd name="T62" fmla="*/ 159008 w 2214"/>
                <a:gd name="T63" fmla="*/ 379617 h 2664"/>
                <a:gd name="T64" fmla="*/ 300096 w 2214"/>
                <a:gd name="T65" fmla="*/ 315087 h 2664"/>
                <a:gd name="T66" fmla="*/ 264761 w 2214"/>
                <a:gd name="T67" fmla="*/ 544218 h 2664"/>
                <a:gd name="T68" fmla="*/ 441184 w 2214"/>
                <a:gd name="T69" fmla="*/ 215267 h 2664"/>
                <a:gd name="T70" fmla="*/ 311706 w 2214"/>
                <a:gd name="T71" fmla="*/ 244759 h 2664"/>
                <a:gd name="T72" fmla="*/ 317764 w 2214"/>
                <a:gd name="T73" fmla="*/ 109650 h 2664"/>
                <a:gd name="T74" fmla="*/ 317764 w 2214"/>
                <a:gd name="T75" fmla="*/ 109650 h 2664"/>
                <a:gd name="T76" fmla="*/ 317764 w 2214"/>
                <a:gd name="T77" fmla="*/ 109650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AA5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616F3D21-C8D9-44E2-8D65-C84D4CC6F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6806" y="3501390"/>
              <a:ext cx="1615442" cy="614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9F735BCF-932E-4D33-AB5A-D7443332194B}"/>
              </a:ext>
            </a:extLst>
          </p:cNvPr>
          <p:cNvGrpSpPr/>
          <p:nvPr/>
        </p:nvGrpSpPr>
        <p:grpSpPr>
          <a:xfrm>
            <a:off x="4987716" y="2058672"/>
            <a:ext cx="2899405" cy="2899408"/>
            <a:chOff x="3740787" y="1544004"/>
            <a:chExt cx="2174554" cy="2174556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xmlns="" id="{8DE457E5-3090-4BDE-8F77-2CCD90CE70B8}"/>
                </a:ext>
              </a:extLst>
            </p:cNvPr>
            <p:cNvSpPr/>
            <p:nvPr/>
          </p:nvSpPr>
          <p:spPr>
            <a:xfrm>
              <a:off x="3740787" y="1544004"/>
              <a:ext cx="2174554" cy="2174556"/>
            </a:xfrm>
            <a:prstGeom prst="ellipse">
              <a:avLst/>
            </a:prstGeom>
            <a:noFill/>
            <a:ln w="3175" cap="flat" cmpd="sng" algn="ctr">
              <a:solidFill>
                <a:schemeClr val="tx1">
                  <a:lumMod val="75000"/>
                  <a:lumOff val="25000"/>
                  <a:alpha val="2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xmlns="" id="{26F43E35-95BF-41AF-B564-BA586C7D3A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5966" y="1841062"/>
              <a:ext cx="581098" cy="544948"/>
            </a:xfrm>
            <a:custGeom>
              <a:avLst/>
              <a:gdLst>
                <a:gd name="T0" fmla="*/ 626685 w 2950"/>
                <a:gd name="T1" fmla="*/ 176678 h 2765"/>
                <a:gd name="T2" fmla="*/ 514241 w 2950"/>
                <a:gd name="T3" fmla="*/ 9637 h 2765"/>
                <a:gd name="T4" fmla="*/ 496036 w 2950"/>
                <a:gd name="T5" fmla="*/ 0 h 2765"/>
                <a:gd name="T6" fmla="*/ 136003 w 2950"/>
                <a:gd name="T7" fmla="*/ 0 h 2765"/>
                <a:gd name="T8" fmla="*/ 117798 w 2950"/>
                <a:gd name="T9" fmla="*/ 9637 h 2765"/>
                <a:gd name="T10" fmla="*/ 5354 w 2950"/>
                <a:gd name="T11" fmla="*/ 176678 h 2765"/>
                <a:gd name="T12" fmla="*/ 5997 w 2950"/>
                <a:gd name="T13" fmla="*/ 202162 h 2765"/>
                <a:gd name="T14" fmla="*/ 298564 w 2950"/>
                <a:gd name="T15" fmla="*/ 583572 h 2765"/>
                <a:gd name="T16" fmla="*/ 315913 w 2950"/>
                <a:gd name="T17" fmla="*/ 592138 h 2765"/>
                <a:gd name="T18" fmla="*/ 333261 w 2950"/>
                <a:gd name="T19" fmla="*/ 583572 h 2765"/>
                <a:gd name="T20" fmla="*/ 625828 w 2950"/>
                <a:gd name="T21" fmla="*/ 202162 h 2765"/>
                <a:gd name="T22" fmla="*/ 626685 w 2950"/>
                <a:gd name="T23" fmla="*/ 176678 h 2765"/>
                <a:gd name="T24" fmla="*/ 403083 w 2950"/>
                <a:gd name="T25" fmla="*/ 201948 h 2765"/>
                <a:gd name="T26" fmla="*/ 315913 w 2950"/>
                <a:gd name="T27" fmla="*/ 520396 h 2765"/>
                <a:gd name="T28" fmla="*/ 228956 w 2950"/>
                <a:gd name="T29" fmla="*/ 201948 h 2765"/>
                <a:gd name="T30" fmla="*/ 403083 w 2950"/>
                <a:gd name="T31" fmla="*/ 201948 h 2765"/>
                <a:gd name="T32" fmla="*/ 235382 w 2950"/>
                <a:gd name="T33" fmla="*/ 175607 h 2765"/>
                <a:gd name="T34" fmla="*/ 315913 w 2950"/>
                <a:gd name="T35" fmla="*/ 46686 h 2765"/>
                <a:gd name="T36" fmla="*/ 396443 w 2950"/>
                <a:gd name="T37" fmla="*/ 175607 h 2765"/>
                <a:gd name="T38" fmla="*/ 235382 w 2950"/>
                <a:gd name="T39" fmla="*/ 175607 h 2765"/>
                <a:gd name="T40" fmla="*/ 345255 w 2950"/>
                <a:gd name="T41" fmla="*/ 43902 h 2765"/>
                <a:gd name="T42" fmla="*/ 471620 w 2950"/>
                <a:gd name="T43" fmla="*/ 43902 h 2765"/>
                <a:gd name="T44" fmla="*/ 418504 w 2950"/>
                <a:gd name="T45" fmla="*/ 161044 h 2765"/>
                <a:gd name="T46" fmla="*/ 345255 w 2950"/>
                <a:gd name="T47" fmla="*/ 43902 h 2765"/>
                <a:gd name="T48" fmla="*/ 213535 w 2950"/>
                <a:gd name="T49" fmla="*/ 161044 h 2765"/>
                <a:gd name="T50" fmla="*/ 160419 w 2950"/>
                <a:gd name="T51" fmla="*/ 43902 h 2765"/>
                <a:gd name="T52" fmla="*/ 286784 w 2950"/>
                <a:gd name="T53" fmla="*/ 43902 h 2765"/>
                <a:gd name="T54" fmla="*/ 213535 w 2950"/>
                <a:gd name="T55" fmla="*/ 161044 h 2765"/>
                <a:gd name="T56" fmla="*/ 279502 w 2950"/>
                <a:gd name="T57" fmla="*/ 486560 h 2765"/>
                <a:gd name="T58" fmla="*/ 61041 w 2950"/>
                <a:gd name="T59" fmla="*/ 201948 h 2765"/>
                <a:gd name="T60" fmla="*/ 201541 w 2950"/>
                <a:gd name="T61" fmla="*/ 201948 h 2765"/>
                <a:gd name="T62" fmla="*/ 279502 w 2950"/>
                <a:gd name="T63" fmla="*/ 486560 h 2765"/>
                <a:gd name="T64" fmla="*/ 430284 w 2950"/>
                <a:gd name="T65" fmla="*/ 201948 h 2765"/>
                <a:gd name="T66" fmla="*/ 570784 w 2950"/>
                <a:gd name="T67" fmla="*/ 201948 h 2765"/>
                <a:gd name="T68" fmla="*/ 352537 w 2950"/>
                <a:gd name="T69" fmla="*/ 486560 h 2765"/>
                <a:gd name="T70" fmla="*/ 430284 w 2950"/>
                <a:gd name="T71" fmla="*/ 201948 h 2765"/>
                <a:gd name="T72" fmla="*/ 573140 w 2950"/>
                <a:gd name="T73" fmla="*/ 175607 h 2765"/>
                <a:gd name="T74" fmla="*/ 440778 w 2950"/>
                <a:gd name="T75" fmla="*/ 175607 h 2765"/>
                <a:gd name="T76" fmla="*/ 493894 w 2950"/>
                <a:gd name="T77" fmla="*/ 58250 h 2765"/>
                <a:gd name="T78" fmla="*/ 573140 w 2950"/>
                <a:gd name="T79" fmla="*/ 175607 h 2765"/>
                <a:gd name="T80" fmla="*/ 137931 w 2950"/>
                <a:gd name="T81" fmla="*/ 58250 h 2765"/>
                <a:gd name="T82" fmla="*/ 191261 w 2950"/>
                <a:gd name="T83" fmla="*/ 175607 h 2765"/>
                <a:gd name="T84" fmla="*/ 58685 w 2950"/>
                <a:gd name="T85" fmla="*/ 175607 h 2765"/>
                <a:gd name="T86" fmla="*/ 137931 w 2950"/>
                <a:gd name="T87" fmla="*/ 58250 h 2765"/>
                <a:gd name="T88" fmla="*/ 137931 w 2950"/>
                <a:gd name="T89" fmla="*/ 58250 h 2765"/>
                <a:gd name="T90" fmla="*/ 137931 w 2950"/>
                <a:gd name="T91" fmla="*/ 58250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AA5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1" name="文本框 66">
              <a:extLst>
                <a:ext uri="{FF2B5EF4-FFF2-40B4-BE49-F238E27FC236}">
                  <a16:creationId xmlns:a16="http://schemas.microsoft.com/office/drawing/2014/main" xmlns="" id="{485466DA-CE82-4317-A90F-8EC8EFAF6C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826" y="2495550"/>
              <a:ext cx="1615442" cy="614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88AD5DDF-25F4-4B40-A8B4-0AC2A663DFDF}"/>
              </a:ext>
            </a:extLst>
          </p:cNvPr>
          <p:cNvGrpSpPr/>
          <p:nvPr/>
        </p:nvGrpSpPr>
        <p:grpSpPr>
          <a:xfrm>
            <a:off x="7060356" y="3704592"/>
            <a:ext cx="2614925" cy="2614928"/>
            <a:chOff x="5295267" y="2778444"/>
            <a:chExt cx="1961194" cy="1961196"/>
          </a:xfrm>
        </p:grpSpPr>
        <p:sp>
          <p:nvSpPr>
            <p:cNvPr id="63" name="椭圆 62">
              <a:extLst>
                <a:ext uri="{FF2B5EF4-FFF2-40B4-BE49-F238E27FC236}">
                  <a16:creationId xmlns:a16="http://schemas.microsoft.com/office/drawing/2014/main" xmlns="" id="{52F84049-0093-4C11-965B-A8DE54CA1BF6}"/>
                </a:ext>
              </a:extLst>
            </p:cNvPr>
            <p:cNvSpPr/>
            <p:nvPr/>
          </p:nvSpPr>
          <p:spPr>
            <a:xfrm>
              <a:off x="5295267" y="2778444"/>
              <a:ext cx="1961194" cy="1961196"/>
            </a:xfrm>
            <a:prstGeom prst="ellipse">
              <a:avLst/>
            </a:prstGeom>
            <a:noFill/>
            <a:ln w="3175" cap="flat" cmpd="sng" algn="ctr">
              <a:solidFill>
                <a:schemeClr val="tx1">
                  <a:lumMod val="85000"/>
                  <a:lumOff val="15000"/>
                  <a:alpha val="2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4" name="Freeform 17">
              <a:extLst>
                <a:ext uri="{FF2B5EF4-FFF2-40B4-BE49-F238E27FC236}">
                  <a16:creationId xmlns:a16="http://schemas.microsoft.com/office/drawing/2014/main" xmlns="" id="{A60AF003-C904-447B-89C6-02CD9552F0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5197" y="3146603"/>
              <a:ext cx="598230" cy="549098"/>
            </a:xfrm>
            <a:custGeom>
              <a:avLst/>
              <a:gdLst>
                <a:gd name="T0" fmla="*/ 359209 w 2069"/>
                <a:gd name="T1" fmla="*/ 0 h 1899"/>
                <a:gd name="T2" fmla="*/ 60617 w 2069"/>
                <a:gd name="T3" fmla="*/ 249426 h 1899"/>
                <a:gd name="T4" fmla="*/ 0 w 2069"/>
                <a:gd name="T5" fmla="*/ 249426 h 1899"/>
                <a:gd name="T6" fmla="*/ 83067 w 2069"/>
                <a:gd name="T7" fmla="*/ 360174 h 1899"/>
                <a:gd name="T8" fmla="*/ 165814 w 2069"/>
                <a:gd name="T9" fmla="*/ 249426 h 1899"/>
                <a:gd name="T10" fmla="*/ 116102 w 2069"/>
                <a:gd name="T11" fmla="*/ 249426 h 1899"/>
                <a:gd name="T12" fmla="*/ 359209 w 2069"/>
                <a:gd name="T13" fmla="*/ 55535 h 1899"/>
                <a:gd name="T14" fmla="*/ 608090 w 2069"/>
                <a:gd name="T15" fmla="*/ 304961 h 1899"/>
                <a:gd name="T16" fmla="*/ 359209 w 2069"/>
                <a:gd name="T17" fmla="*/ 554386 h 1899"/>
                <a:gd name="T18" fmla="*/ 152985 w 2069"/>
                <a:gd name="T19" fmla="*/ 443316 h 1899"/>
                <a:gd name="T20" fmla="*/ 88519 w 2069"/>
                <a:gd name="T21" fmla="*/ 443316 h 1899"/>
                <a:gd name="T22" fmla="*/ 359209 w 2069"/>
                <a:gd name="T23" fmla="*/ 609600 h 1899"/>
                <a:gd name="T24" fmla="*/ 663575 w 2069"/>
                <a:gd name="T25" fmla="*/ 304961 h 1899"/>
                <a:gd name="T26" fmla="*/ 359209 w 2069"/>
                <a:gd name="T27" fmla="*/ 0 h 1899"/>
                <a:gd name="T28" fmla="*/ 346380 w 2069"/>
                <a:gd name="T29" fmla="*/ 110749 h 1899"/>
                <a:gd name="T30" fmla="*/ 346380 w 2069"/>
                <a:gd name="T31" fmla="*/ 313949 h 1899"/>
                <a:gd name="T32" fmla="*/ 490064 w 2069"/>
                <a:gd name="T33" fmla="*/ 399017 h 1899"/>
                <a:gd name="T34" fmla="*/ 503214 w 2069"/>
                <a:gd name="T35" fmla="*/ 374941 h 1899"/>
                <a:gd name="T36" fmla="*/ 373963 w 2069"/>
                <a:gd name="T37" fmla="*/ 297256 h 1899"/>
                <a:gd name="T38" fmla="*/ 373963 w 2069"/>
                <a:gd name="T39" fmla="*/ 110749 h 1899"/>
                <a:gd name="T40" fmla="*/ 346380 w 2069"/>
                <a:gd name="T41" fmla="*/ 110749 h 1899"/>
                <a:gd name="T42" fmla="*/ 346380 w 2069"/>
                <a:gd name="T43" fmla="*/ 110749 h 1899"/>
                <a:gd name="T44" fmla="*/ 346380 w 2069"/>
                <a:gd name="T45" fmla="*/ 11074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AA5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5" name="文本框 66">
              <a:extLst>
                <a:ext uri="{FF2B5EF4-FFF2-40B4-BE49-F238E27FC236}">
                  <a16:creationId xmlns:a16="http://schemas.microsoft.com/office/drawing/2014/main" xmlns="" id="{AB2DFF07-5C84-4F0C-A0FE-C8E59605C6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5766" y="3806190"/>
              <a:ext cx="1615442" cy="614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3B1935B0-D688-4751-8DBA-08A10CCDEAB8}"/>
              </a:ext>
            </a:extLst>
          </p:cNvPr>
          <p:cNvGrpSpPr/>
          <p:nvPr/>
        </p:nvGrpSpPr>
        <p:grpSpPr>
          <a:xfrm>
            <a:off x="8384965" y="1647616"/>
            <a:ext cx="2853264" cy="2853264"/>
            <a:chOff x="6288724" y="1235712"/>
            <a:chExt cx="2139948" cy="2139948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xmlns="" id="{4D7391D3-18BC-4717-AD9D-D7A1ABE3726C}"/>
                </a:ext>
              </a:extLst>
            </p:cNvPr>
            <p:cNvSpPr/>
            <p:nvPr/>
          </p:nvSpPr>
          <p:spPr>
            <a:xfrm>
              <a:off x="6288724" y="1235712"/>
              <a:ext cx="2139948" cy="2139948"/>
            </a:xfrm>
            <a:prstGeom prst="ellipse">
              <a:avLst/>
            </a:prstGeom>
            <a:noFill/>
            <a:ln w="3175" cap="flat" cmpd="sng" algn="ctr">
              <a:solidFill>
                <a:schemeClr val="tx1">
                  <a:lumMod val="85000"/>
                  <a:lumOff val="15000"/>
                  <a:alpha val="40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8" name="Freeform 21">
              <a:extLst>
                <a:ext uri="{FF2B5EF4-FFF2-40B4-BE49-F238E27FC236}">
                  <a16:creationId xmlns:a16="http://schemas.microsoft.com/office/drawing/2014/main" xmlns="" id="{05EFE383-EEFA-4284-9916-47904F204A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83894" y="1598170"/>
              <a:ext cx="542700" cy="543050"/>
            </a:xfrm>
            <a:custGeom>
              <a:avLst/>
              <a:gdLst>
                <a:gd name="T0" fmla="*/ 314698 w 2998"/>
                <a:gd name="T1" fmla="*/ 0 h 2998"/>
                <a:gd name="T2" fmla="*/ 437466 w 2998"/>
                <a:gd name="T3" fmla="*/ 24806 h 2998"/>
                <a:gd name="T4" fmla="*/ 537741 w 2998"/>
                <a:gd name="T5" fmla="*/ 92496 h 2998"/>
                <a:gd name="T6" fmla="*/ 605431 w 2998"/>
                <a:gd name="T7" fmla="*/ 192771 h 2998"/>
                <a:gd name="T8" fmla="*/ 630237 w 2998"/>
                <a:gd name="T9" fmla="*/ 315539 h 2998"/>
                <a:gd name="T10" fmla="*/ 605431 w 2998"/>
                <a:gd name="T11" fmla="*/ 438307 h 2998"/>
                <a:gd name="T12" fmla="*/ 537741 w 2998"/>
                <a:gd name="T13" fmla="*/ 538581 h 2998"/>
                <a:gd name="T14" fmla="*/ 437466 w 2998"/>
                <a:gd name="T15" fmla="*/ 605852 h 2998"/>
                <a:gd name="T16" fmla="*/ 314698 w 2998"/>
                <a:gd name="T17" fmla="*/ 630237 h 2998"/>
                <a:gd name="T18" fmla="*/ 205384 w 2998"/>
                <a:gd name="T19" fmla="*/ 610897 h 2998"/>
                <a:gd name="T20" fmla="*/ 112257 w 2998"/>
                <a:gd name="T21" fmla="*/ 557081 h 2998"/>
                <a:gd name="T22" fmla="*/ 188987 w 2998"/>
                <a:gd name="T23" fmla="*/ 393530 h 2998"/>
                <a:gd name="T24" fmla="*/ 215264 w 2998"/>
                <a:gd name="T25" fmla="*/ 435995 h 2998"/>
                <a:gd name="T26" fmla="*/ 235445 w 2998"/>
                <a:gd name="T27" fmla="*/ 467948 h 2998"/>
                <a:gd name="T28" fmla="*/ 249530 w 2998"/>
                <a:gd name="T29" fmla="*/ 488339 h 2998"/>
                <a:gd name="T30" fmla="*/ 263405 w 2998"/>
                <a:gd name="T31" fmla="*/ 505787 h 2998"/>
                <a:gd name="T32" fmla="*/ 281063 w 2998"/>
                <a:gd name="T33" fmla="*/ 515247 h 2998"/>
                <a:gd name="T34" fmla="*/ 301454 w 2998"/>
                <a:gd name="T35" fmla="*/ 510202 h 2998"/>
                <a:gd name="T36" fmla="*/ 314908 w 2998"/>
                <a:gd name="T37" fmla="*/ 491703 h 2998"/>
                <a:gd name="T38" fmla="*/ 322476 w 2998"/>
                <a:gd name="T39" fmla="*/ 477618 h 2998"/>
                <a:gd name="T40" fmla="*/ 336351 w 2998"/>
                <a:gd name="T41" fmla="*/ 449449 h 2998"/>
                <a:gd name="T42" fmla="*/ 354429 w 2998"/>
                <a:gd name="T43" fmla="*/ 412030 h 2998"/>
                <a:gd name="T44" fmla="*/ 374611 w 2998"/>
                <a:gd name="T45" fmla="*/ 369986 h 2998"/>
                <a:gd name="T46" fmla="*/ 427165 w 2998"/>
                <a:gd name="T47" fmla="*/ 258990 h 2998"/>
                <a:gd name="T48" fmla="*/ 498430 w 2998"/>
                <a:gd name="T49" fmla="*/ 297460 h 2998"/>
                <a:gd name="T50" fmla="*/ 469630 w 2998"/>
                <a:gd name="T51" fmla="*/ 89553 h 2998"/>
                <a:gd name="T52" fmla="*/ 286529 w 2998"/>
                <a:gd name="T53" fmla="*/ 201810 h 2998"/>
                <a:gd name="T54" fmla="*/ 366622 w 2998"/>
                <a:gd name="T55" fmla="*/ 229349 h 2998"/>
                <a:gd name="T56" fmla="*/ 281904 w 2998"/>
                <a:gd name="T57" fmla="*/ 403621 h 2998"/>
                <a:gd name="T58" fmla="*/ 248269 w 2998"/>
                <a:gd name="T59" fmla="*/ 348543 h 2998"/>
                <a:gd name="T60" fmla="*/ 236497 w 2998"/>
                <a:gd name="T61" fmla="*/ 329413 h 2998"/>
                <a:gd name="T62" fmla="*/ 226616 w 2998"/>
                <a:gd name="T63" fmla="*/ 313437 h 2998"/>
                <a:gd name="T64" fmla="*/ 220730 w 2998"/>
                <a:gd name="T65" fmla="*/ 303346 h 2998"/>
                <a:gd name="T66" fmla="*/ 220940 w 2998"/>
                <a:gd name="T67" fmla="*/ 305028 h 2998"/>
                <a:gd name="T68" fmla="*/ 213162 w 2998"/>
                <a:gd name="T69" fmla="*/ 294727 h 2998"/>
                <a:gd name="T70" fmla="*/ 201180 w 2998"/>
                <a:gd name="T71" fmla="*/ 281273 h 2998"/>
                <a:gd name="T72" fmla="*/ 188356 w 2998"/>
                <a:gd name="T73" fmla="*/ 274546 h 2998"/>
                <a:gd name="T74" fmla="*/ 166073 w 2998"/>
                <a:gd name="T75" fmla="*/ 282114 h 2998"/>
                <a:gd name="T76" fmla="*/ 155352 w 2998"/>
                <a:gd name="T77" fmla="*/ 299983 h 2998"/>
                <a:gd name="T78" fmla="*/ 148625 w 2998"/>
                <a:gd name="T79" fmla="*/ 314488 h 2998"/>
                <a:gd name="T80" fmla="*/ 134540 w 2998"/>
                <a:gd name="T81" fmla="*/ 343708 h 2998"/>
                <a:gd name="T82" fmla="*/ 115621 w 2998"/>
                <a:gd name="T83" fmla="*/ 382809 h 2998"/>
                <a:gd name="T84" fmla="*/ 94178 w 2998"/>
                <a:gd name="T85" fmla="*/ 424432 h 2998"/>
                <a:gd name="T86" fmla="*/ 74628 w 2998"/>
                <a:gd name="T87" fmla="*/ 465425 h 2998"/>
                <a:gd name="T88" fmla="*/ 58441 w 2998"/>
                <a:gd name="T89" fmla="*/ 498430 h 2998"/>
                <a:gd name="T90" fmla="*/ 15136 w 2998"/>
                <a:gd name="T91" fmla="*/ 413081 h 2998"/>
                <a:gd name="T92" fmla="*/ 0 w 2998"/>
                <a:gd name="T93" fmla="*/ 315539 h 2998"/>
                <a:gd name="T94" fmla="*/ 24596 w 2998"/>
                <a:gd name="T95" fmla="*/ 192771 h 2998"/>
                <a:gd name="T96" fmla="*/ 91866 w 2998"/>
                <a:gd name="T97" fmla="*/ 92496 h 2998"/>
                <a:gd name="T98" fmla="*/ 192140 w 2998"/>
                <a:gd name="T99" fmla="*/ 24806 h 2998"/>
                <a:gd name="T100" fmla="*/ 314908 w 2998"/>
                <a:gd name="T101" fmla="*/ 0 h 2998"/>
                <a:gd name="T102" fmla="*/ 314698 w 2998"/>
                <a:gd name="T103" fmla="*/ 0 h 2998"/>
                <a:gd name="T104" fmla="*/ 314698 w 2998"/>
                <a:gd name="T105" fmla="*/ 0 h 2998"/>
                <a:gd name="T106" fmla="*/ 314698 w 2998"/>
                <a:gd name="T107" fmla="*/ 0 h 29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rgbClr val="AA56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A7A04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69" name="文本框 66">
              <a:extLst>
                <a:ext uri="{FF2B5EF4-FFF2-40B4-BE49-F238E27FC236}">
                  <a16:creationId xmlns:a16="http://schemas.microsoft.com/office/drawing/2014/main" xmlns="" id="{B9CB7DFE-BADE-4334-9777-7833CE6F2F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8286" y="2266950"/>
              <a:ext cx="1615442" cy="614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请在此处添加具体内容，请言简意赅，不必过于繁杂，版面要尽量简洁，说清楚即可。</a:t>
              </a:r>
              <a:endPara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967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3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4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5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7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8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5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2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51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 p14:presetBounceEnd="51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43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4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grpId="0" nodeType="withEffect" p14:presetBounceEnd="51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47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 p14:presetBounceEnd="51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51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5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42" grpId="0" animBg="1"/>
          <p:bldP spid="43" grpId="0" animBg="1"/>
          <p:bldP spid="44" grpId="0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42" grpId="0" animBg="1"/>
          <p:bldP spid="43" grpId="0" animBg="1"/>
          <p:bldP spid="44" grpId="0" animBg="1"/>
          <p:bldP spid="45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F41DB0C-B51B-4572-9129-AC62289BCB82}"/>
              </a:ext>
            </a:extLst>
          </p:cNvPr>
          <p:cNvGrpSpPr/>
          <p:nvPr/>
        </p:nvGrpSpPr>
        <p:grpSpPr>
          <a:xfrm>
            <a:off x="3698820" y="1037664"/>
            <a:ext cx="4782670" cy="4782670"/>
            <a:chOff x="3698820" y="1037664"/>
            <a:chExt cx="4782670" cy="478267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C3B14337-D6B9-42DB-8CF8-372995279A5D}"/>
                </a:ext>
              </a:extLst>
            </p:cNvPr>
            <p:cNvSpPr/>
            <p:nvPr/>
          </p:nvSpPr>
          <p:spPr>
            <a:xfrm>
              <a:off x="3698820" y="1037664"/>
              <a:ext cx="4782670" cy="47826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66700" sx="105000" sy="105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xmlns="" id="{41BF97EE-CEA7-4CA8-802F-398EAE8CF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6200" y="1661579"/>
              <a:ext cx="2429329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PART</a:t>
              </a:r>
            </a:p>
            <a:p>
              <a:pPr algn="ctr" eaLnBrk="1" hangingPunct="1"/>
              <a:r>
                <a:rPr lang="en-US" altLang="zh-CN" sz="4000" b="1" spc="600" dirty="0">
                  <a:solidFill>
                    <a:srgbClr val="9E81B3"/>
                  </a:solidFill>
                  <a:latin typeface="Americana XBd BT" panose="02020804070706020304" pitchFamily="18" charset="0"/>
                  <a:ea typeface="微软雅黑" panose="020B0503020204020204" pitchFamily="34" charset="-122"/>
                  <a:cs typeface="Arial" panose="020B0604020202020204" pitchFamily="34" charset="0"/>
                </a:rPr>
                <a:t>FOUR</a:t>
              </a:r>
              <a:endParaRPr lang="zh-CN" altLang="en-US" sz="4000" b="1" spc="600" dirty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9">
              <a:extLst>
                <a:ext uri="{FF2B5EF4-FFF2-40B4-BE49-F238E27FC236}">
                  <a16:creationId xmlns:a16="http://schemas.microsoft.com/office/drawing/2014/main" xmlns="" id="{C002D1F7-87EE-4480-A76C-DE14DFBD6B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0250" y="3077819"/>
              <a:ext cx="357982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4400" b="1" dirty="0">
                  <a:gradFill flip="none" rotWithShape="1">
                    <a:gsLst>
                      <a:gs pos="0">
                        <a:srgbClr val="9E81B3"/>
                      </a:gs>
                      <a:gs pos="30000">
                        <a:srgbClr val="DBD1E7"/>
                      </a:gs>
                      <a:gs pos="66000">
                        <a:srgbClr val="4A87C0"/>
                      </a:gs>
                      <a:gs pos="100000">
                        <a:srgbClr val="B6D0EA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汉仪立黑简" panose="02010604000101010101" pitchFamily="2" charset="-122"/>
                  <a:ea typeface="汉仪立黑简" panose="02010604000101010101" pitchFamily="2" charset="-122"/>
                </a:rPr>
                <a:t>目标考核总结</a:t>
              </a:r>
            </a:p>
          </p:txBody>
        </p:sp>
        <p:sp>
          <p:nvSpPr>
            <p:cNvPr id="13" name="文本框 5">
              <a:extLst>
                <a:ext uri="{FF2B5EF4-FFF2-40B4-BE49-F238E27FC236}">
                  <a16:creationId xmlns:a16="http://schemas.microsoft.com/office/drawing/2014/main" xmlns="" id="{9AD98D70-BA08-4E2E-A30A-72CA81FC84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65834" y="4028448"/>
              <a:ext cx="4079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创业计划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策划方案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商业规划</a:t>
              </a:r>
              <a:r>
                <a:rPr lang="en-US" altLang="zh-CN" sz="11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| </a:t>
              </a:r>
              <a:r>
                <a:rPr lang="zh-CN" altLang="en-US" sz="1100" spc="600" dirty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市场分析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33163D69-DE4D-4A43-B0D1-38FF17EB2C8B}"/>
                </a:ext>
              </a:extLst>
            </p:cNvPr>
            <p:cNvSpPr/>
            <p:nvPr/>
          </p:nvSpPr>
          <p:spPr>
            <a:xfrm>
              <a:off x="3807324" y="1203964"/>
              <a:ext cx="4536760" cy="453676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739928B-A9AA-41AF-B328-1C306CC88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826442">
              <a:off x="6332974" y="4437512"/>
              <a:ext cx="1144664" cy="1267482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B6DA00B3-8EA9-4728-B0A3-AC6F97983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3558" flipH="1">
              <a:off x="4690559" y="4416488"/>
              <a:ext cx="1144664" cy="12674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913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04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目标考核总结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00B81B6-5495-4842-9DC9-A886BDA96859}"/>
              </a:ext>
            </a:extLst>
          </p:cNvPr>
          <p:cNvGrpSpPr/>
          <p:nvPr/>
        </p:nvGrpSpPr>
        <p:grpSpPr>
          <a:xfrm>
            <a:off x="1292868" y="4014287"/>
            <a:ext cx="2302328" cy="566721"/>
            <a:chOff x="1292868" y="4014287"/>
            <a:chExt cx="2302328" cy="56672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4F6592BE-C7D8-453D-A3D6-2A2FB61A9DE8}"/>
                </a:ext>
              </a:extLst>
            </p:cNvPr>
            <p:cNvSpPr/>
            <p:nvPr/>
          </p:nvSpPr>
          <p:spPr>
            <a:xfrm>
              <a:off x="1307668" y="4014287"/>
              <a:ext cx="2135717" cy="566721"/>
            </a:xfrm>
            <a:prstGeom prst="rect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228D04FE-78C1-4B0E-92C1-B89828D86522}"/>
                </a:ext>
              </a:extLst>
            </p:cNvPr>
            <p:cNvGrpSpPr/>
            <p:nvPr/>
          </p:nvGrpSpPr>
          <p:grpSpPr>
            <a:xfrm>
              <a:off x="1292868" y="4098063"/>
              <a:ext cx="2302328" cy="461665"/>
              <a:chOff x="4572908" y="461281"/>
              <a:chExt cx="2302328" cy="461665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1FCECEFE-5CA0-4102-B0A0-87B1966E2E85}"/>
                  </a:ext>
                </a:extLst>
              </p:cNvPr>
              <p:cNvSpPr txBox="1"/>
              <p:nvPr/>
            </p:nvSpPr>
            <p:spPr>
              <a:xfrm>
                <a:off x="4572908" y="461281"/>
                <a:ext cx="21357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请输入标题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2C901C35-7158-4338-802C-FE18B9E13E59}"/>
                  </a:ext>
                </a:extLst>
              </p:cNvPr>
              <p:cNvSpPr txBox="1"/>
              <p:nvPr/>
            </p:nvSpPr>
            <p:spPr>
              <a:xfrm>
                <a:off x="5986236" y="558134"/>
                <a:ext cx="889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B640479-782C-494A-B788-EA53A07EA2A6}"/>
              </a:ext>
            </a:extLst>
          </p:cNvPr>
          <p:cNvGrpSpPr/>
          <p:nvPr/>
        </p:nvGrpSpPr>
        <p:grpSpPr>
          <a:xfrm>
            <a:off x="4997310" y="4014287"/>
            <a:ext cx="2280003" cy="566721"/>
            <a:chOff x="4997310" y="4014287"/>
            <a:chExt cx="2280003" cy="56672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BF442DAC-8509-4831-AC5C-D05B364D46E1}"/>
                </a:ext>
              </a:extLst>
            </p:cNvPr>
            <p:cNvSpPr/>
            <p:nvPr/>
          </p:nvSpPr>
          <p:spPr>
            <a:xfrm>
              <a:off x="5030031" y="4014287"/>
              <a:ext cx="2247282" cy="566721"/>
            </a:xfrm>
            <a:prstGeom prst="rect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379B6060-C9EB-420B-9C4E-7D1442EF8030}"/>
                </a:ext>
              </a:extLst>
            </p:cNvPr>
            <p:cNvSpPr txBox="1"/>
            <p:nvPr/>
          </p:nvSpPr>
          <p:spPr>
            <a:xfrm>
              <a:off x="4997310" y="4060936"/>
              <a:ext cx="2247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5BDC46E-7FF4-4614-A40E-61552F996B4D}"/>
              </a:ext>
            </a:extLst>
          </p:cNvPr>
          <p:cNvGrpSpPr/>
          <p:nvPr/>
        </p:nvGrpSpPr>
        <p:grpSpPr>
          <a:xfrm>
            <a:off x="8625485" y="4014287"/>
            <a:ext cx="2390322" cy="566721"/>
            <a:chOff x="8625485" y="4014287"/>
            <a:chExt cx="2390322" cy="566721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5AFCF2FE-3260-4715-B5A4-75E85D20B53C}"/>
                </a:ext>
              </a:extLst>
            </p:cNvPr>
            <p:cNvSpPr/>
            <p:nvPr/>
          </p:nvSpPr>
          <p:spPr>
            <a:xfrm>
              <a:off x="8625485" y="4014287"/>
              <a:ext cx="2390322" cy="566721"/>
            </a:xfrm>
            <a:prstGeom prst="rect">
              <a:avLst/>
            </a:prstGeom>
            <a:solidFill>
              <a:srgbClr val="AA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E5B06E6B-D403-4FAA-A505-769FF2A17906}"/>
                </a:ext>
              </a:extLst>
            </p:cNvPr>
            <p:cNvSpPr txBox="1"/>
            <p:nvPr/>
          </p:nvSpPr>
          <p:spPr>
            <a:xfrm>
              <a:off x="8742998" y="4075321"/>
              <a:ext cx="22472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D1B863E-A4E8-4F4C-99C4-E9E215FE9F26}"/>
              </a:ext>
            </a:extLst>
          </p:cNvPr>
          <p:cNvSpPr txBox="1"/>
          <p:nvPr/>
        </p:nvSpPr>
        <p:spPr>
          <a:xfrm>
            <a:off x="1157931" y="4740357"/>
            <a:ext cx="25047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请在此处添加具体内容，请言简意赅，不必过于繁杂，版面要尽量简洁，说清楚即可。请言简意赅，不必过于繁杂，版面要尽量简洁，说清楚即可。</a:t>
            </a:r>
            <a:endParaRPr lang="en-US" altLang="zh-CN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7CF5D67B-B5E4-4A46-867A-BAE78BFF5F36}"/>
              </a:ext>
            </a:extLst>
          </p:cNvPr>
          <p:cNvGrpSpPr/>
          <p:nvPr/>
        </p:nvGrpSpPr>
        <p:grpSpPr>
          <a:xfrm>
            <a:off x="1724032" y="2120594"/>
            <a:ext cx="1440000" cy="1440000"/>
            <a:chOff x="1260427" y="1133937"/>
            <a:chExt cx="1440000" cy="1440000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982840D7-F1EE-4F7F-86F9-94698CCF7922}"/>
                </a:ext>
              </a:extLst>
            </p:cNvPr>
            <p:cNvSpPr/>
            <p:nvPr/>
          </p:nvSpPr>
          <p:spPr>
            <a:xfrm>
              <a:off x="1260427" y="1133937"/>
              <a:ext cx="1440000" cy="14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843334D7-9238-41ED-820C-D8315538C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522" y="1206032"/>
              <a:ext cx="1295810" cy="1295810"/>
            </a:xfrm>
            <a:prstGeom prst="ellipse">
              <a:avLst/>
            </a:prstGeom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B68D62F2-5DB8-4EB9-A2D1-EFADAF79A2BA}"/>
              </a:ext>
            </a:extLst>
          </p:cNvPr>
          <p:cNvGrpSpPr/>
          <p:nvPr/>
        </p:nvGrpSpPr>
        <p:grpSpPr>
          <a:xfrm>
            <a:off x="9110237" y="2120594"/>
            <a:ext cx="1440000" cy="1440000"/>
            <a:chOff x="9184180" y="1079529"/>
            <a:chExt cx="1440000" cy="1440000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CBB186EC-84F6-4FCD-A439-A45805F9ED9A}"/>
                </a:ext>
              </a:extLst>
            </p:cNvPr>
            <p:cNvSpPr/>
            <p:nvPr/>
          </p:nvSpPr>
          <p:spPr>
            <a:xfrm>
              <a:off x="9184180" y="1079529"/>
              <a:ext cx="1440000" cy="14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9DF5A792-DFCD-4234-92D7-07FEE234B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6180" y="1151529"/>
              <a:ext cx="1296000" cy="1296000"/>
            </a:xfrm>
            <a:prstGeom prst="ellipse">
              <a:avLst/>
            </a:prstGeom>
          </p:spPr>
        </p:pic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2722EA0-D9E6-469E-B240-AFD3968777D5}"/>
              </a:ext>
            </a:extLst>
          </p:cNvPr>
          <p:cNvGrpSpPr/>
          <p:nvPr/>
        </p:nvGrpSpPr>
        <p:grpSpPr>
          <a:xfrm>
            <a:off x="5070023" y="1640022"/>
            <a:ext cx="2134225" cy="2134225"/>
            <a:chOff x="5056421" y="626161"/>
            <a:chExt cx="2134225" cy="2134225"/>
          </a:xfrm>
        </p:grpSpPr>
        <p:sp>
          <p:nvSpPr>
            <p:cNvPr id="33" name="圆角矩形 10">
              <a:extLst>
                <a:ext uri="{FF2B5EF4-FFF2-40B4-BE49-F238E27FC236}">
                  <a16:creationId xmlns:a16="http://schemas.microsoft.com/office/drawing/2014/main" xmlns="" id="{A4F4A9AF-5E11-4B19-8C7B-A50430C406B8}"/>
                </a:ext>
              </a:extLst>
            </p:cNvPr>
            <p:cNvSpPr/>
            <p:nvPr/>
          </p:nvSpPr>
          <p:spPr>
            <a:xfrm>
              <a:off x="5056421" y="626161"/>
              <a:ext cx="2134225" cy="2134225"/>
            </a:xfrm>
            <a:prstGeom prst="roundRect">
              <a:avLst>
                <a:gd name="adj" fmla="val 40718"/>
              </a:avLst>
            </a:prstGeom>
            <a:solidFill>
              <a:srgbClr val="9E81B3"/>
            </a:solidFill>
            <a:ln w="508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4E38C291-0C10-4F48-B7AF-72DE5430AB7C}"/>
                </a:ext>
              </a:extLst>
            </p:cNvPr>
            <p:cNvSpPr/>
            <p:nvPr/>
          </p:nvSpPr>
          <p:spPr>
            <a:xfrm>
              <a:off x="5209133" y="778873"/>
              <a:ext cx="1828800" cy="1828800"/>
            </a:xfrm>
            <a:prstGeom prst="ellipse">
              <a:avLst/>
            </a:prstGeom>
            <a:solidFill>
              <a:srgbClr val="AA56A7"/>
            </a:solidFill>
            <a:ln w="635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8CEE949A-90AC-4366-AB91-3A3C26EBB447}"/>
                </a:ext>
              </a:extLst>
            </p:cNvPr>
            <p:cNvSpPr txBox="1"/>
            <p:nvPr/>
          </p:nvSpPr>
          <p:spPr>
            <a:xfrm>
              <a:off x="5477539" y="1160535"/>
              <a:ext cx="1291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</a:rPr>
                <a:t>C</a:t>
              </a:r>
              <a:r>
                <a:rPr lang="en-US" altLang="zh-CN" sz="3000" b="1" dirty="0">
                  <a:solidFill>
                    <a:schemeClr val="bg1"/>
                  </a:solidFill>
                </a:rPr>
                <a:t>ar</a:t>
              </a:r>
              <a:endParaRPr lang="zh-CN" altLang="en-US" sz="2000" dirty="0">
                <a:solidFill>
                  <a:schemeClr val="bg1"/>
                </a:solidFill>
                <a:latin typeface="Tw Cen MT" panose="020B0602020104020603" pitchFamily="34" charset="0"/>
                <a:ea typeface="Adobe Fan Heiti Std B" panose="020B0700000000000000" pitchFamily="34" charset="-128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32213FD9-9D46-4A50-B335-DE8E530DEB10}"/>
              </a:ext>
            </a:extLst>
          </p:cNvPr>
          <p:cNvSpPr txBox="1"/>
          <p:nvPr/>
        </p:nvSpPr>
        <p:spPr>
          <a:xfrm>
            <a:off x="4894167" y="4750475"/>
            <a:ext cx="251901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请在此处添加具体内容，请言简意赅，不必过于繁杂，版面要尽量简洁，说清楚即可。请言简意赅，不必过于繁杂，版面要尽量简洁，说清楚即可。</a:t>
            </a:r>
            <a:endParaRPr lang="en-US" altLang="zh-CN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5F36E587-9502-49C8-857B-0FDE9C20DB4E}"/>
              </a:ext>
            </a:extLst>
          </p:cNvPr>
          <p:cNvSpPr txBox="1"/>
          <p:nvPr/>
        </p:nvSpPr>
        <p:spPr>
          <a:xfrm>
            <a:off x="8520419" y="4740356"/>
            <a:ext cx="251365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请在此处添加具体内容，请言简意赅，不必过于繁杂，版面要尽量简洁，说清楚即可。请言简意赅，不必过于繁杂，版面要尽量简洁，说清楚即可。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521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24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04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目标考核总结</a:t>
            </a:r>
          </a:p>
        </p:txBody>
      </p:sp>
      <p:graphicFrame>
        <p:nvGraphicFramePr>
          <p:cNvPr id="42" name="图表 41">
            <a:extLst>
              <a:ext uri="{FF2B5EF4-FFF2-40B4-BE49-F238E27FC236}">
                <a16:creationId xmlns:a16="http://schemas.microsoft.com/office/drawing/2014/main" xmlns="" id="{48373EB6-995F-41BC-88B1-ED66486C9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186134"/>
              </p:ext>
            </p:extLst>
          </p:nvPr>
        </p:nvGraphicFramePr>
        <p:xfrm>
          <a:off x="2938968" y="1492133"/>
          <a:ext cx="5971164" cy="3980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E7851B2-209F-4386-9E3B-1978CF81E765}"/>
              </a:ext>
            </a:extLst>
          </p:cNvPr>
          <p:cNvGrpSpPr/>
          <p:nvPr/>
        </p:nvGrpSpPr>
        <p:grpSpPr>
          <a:xfrm>
            <a:off x="2426694" y="3110868"/>
            <a:ext cx="1984632" cy="650842"/>
            <a:chOff x="2598144" y="2733497"/>
            <a:chExt cx="1984632" cy="650842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="" id="{B5F4BF16-33BD-42E2-8914-E649EE83D0A8}"/>
                </a:ext>
              </a:extLst>
            </p:cNvPr>
            <p:cNvCxnSpPr/>
            <p:nvPr/>
          </p:nvCxnSpPr>
          <p:spPr>
            <a:xfrm flipH="1">
              <a:off x="3963343" y="2733497"/>
              <a:ext cx="619433" cy="650842"/>
            </a:xfrm>
            <a:prstGeom prst="line">
              <a:avLst/>
            </a:prstGeom>
            <a:ln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="" id="{785F7A2B-0977-4BFB-8BF2-6E16E887B828}"/>
                </a:ext>
              </a:extLst>
            </p:cNvPr>
            <p:cNvCxnSpPr>
              <a:cxnSpLocks/>
            </p:cNvCxnSpPr>
            <p:nvPr/>
          </p:nvCxnSpPr>
          <p:spPr>
            <a:xfrm>
              <a:off x="2598144" y="3383204"/>
              <a:ext cx="1366786" cy="0"/>
            </a:xfrm>
            <a:prstGeom prst="line">
              <a:avLst/>
            </a:prstGeom>
            <a:ln>
              <a:solidFill>
                <a:srgbClr val="AA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BD596FF-86C9-475D-9335-C02AA21EE8BB}"/>
              </a:ext>
            </a:extLst>
          </p:cNvPr>
          <p:cNvGrpSpPr/>
          <p:nvPr/>
        </p:nvGrpSpPr>
        <p:grpSpPr>
          <a:xfrm>
            <a:off x="6801963" y="1790129"/>
            <a:ext cx="1704761" cy="224193"/>
            <a:chOff x="6973413" y="1412758"/>
            <a:chExt cx="1704761" cy="224193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2B8783CF-BD78-4E00-9B70-9976B30211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3413" y="1412758"/>
              <a:ext cx="264446" cy="224193"/>
            </a:xfrm>
            <a:prstGeom prst="line">
              <a:avLst/>
            </a:prstGeom>
            <a:ln>
              <a:solidFill>
                <a:srgbClr val="4A87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722221D-6459-488A-9DC4-9F32DAAA529F}"/>
                </a:ext>
              </a:extLst>
            </p:cNvPr>
            <p:cNvCxnSpPr>
              <a:cxnSpLocks/>
            </p:cNvCxnSpPr>
            <p:nvPr/>
          </p:nvCxnSpPr>
          <p:spPr>
            <a:xfrm>
              <a:off x="7237859" y="1412758"/>
              <a:ext cx="1440315" cy="0"/>
            </a:xfrm>
            <a:prstGeom prst="line">
              <a:avLst/>
            </a:prstGeom>
            <a:ln>
              <a:solidFill>
                <a:srgbClr val="4A87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2719E74C-1A7E-4475-832C-41C04D2D8A60}"/>
              </a:ext>
            </a:extLst>
          </p:cNvPr>
          <p:cNvSpPr txBox="1"/>
          <p:nvPr/>
        </p:nvSpPr>
        <p:spPr>
          <a:xfrm>
            <a:off x="8544355" y="1344383"/>
            <a:ext cx="97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51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%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CC3C3B66-0FF5-4FC9-9B38-4884F1B02BF3}"/>
              </a:ext>
            </a:extLst>
          </p:cNvPr>
          <p:cNvSpPr txBox="1"/>
          <p:nvPr/>
        </p:nvSpPr>
        <p:spPr>
          <a:xfrm>
            <a:off x="8544355" y="1790129"/>
            <a:ext cx="1146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输入标题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EE05AC3A-471E-430B-A83E-59A234E10004}"/>
              </a:ext>
            </a:extLst>
          </p:cNvPr>
          <p:cNvSpPr txBox="1"/>
          <p:nvPr/>
        </p:nvSpPr>
        <p:spPr>
          <a:xfrm>
            <a:off x="1574419" y="3551036"/>
            <a:ext cx="972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49</a:t>
            </a:r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%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1B84C4F2-FDD9-4161-9BD2-3746F555676E}"/>
              </a:ext>
            </a:extLst>
          </p:cNvPr>
          <p:cNvSpPr txBox="1"/>
          <p:nvPr/>
        </p:nvSpPr>
        <p:spPr>
          <a:xfrm>
            <a:off x="1190901" y="3992720"/>
            <a:ext cx="1146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输入标题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3787EC51-B329-4BFC-86AD-C20701800598}"/>
              </a:ext>
            </a:extLst>
          </p:cNvPr>
          <p:cNvSpPr txBox="1"/>
          <p:nvPr/>
        </p:nvSpPr>
        <p:spPr>
          <a:xfrm>
            <a:off x="8538510" y="2124925"/>
            <a:ext cx="2899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l"/>
            <a:r>
              <a:rPr lang="zh-CN" altLang="en-US" sz="1200" dirty="0"/>
              <a:t>请在此处添加具体内容，请言简意赅，不必过于繁杂，版面要尽量简洁，说清楚即可。请言简意赅，不必过于繁杂，版面要尽量简洁，说清楚即可。</a:t>
            </a:r>
            <a:endParaRPr lang="en-US" altLang="zh-CN" sz="1200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BF796C0D-56CF-44B1-9C66-48270C5C1CCA}"/>
              </a:ext>
            </a:extLst>
          </p:cNvPr>
          <p:cNvSpPr txBox="1"/>
          <p:nvPr/>
        </p:nvSpPr>
        <p:spPr>
          <a:xfrm>
            <a:off x="1190901" y="4363542"/>
            <a:ext cx="2899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请在此处添加具体内容，请言简意赅，不必过于繁杂，版面要尽量简洁，说清楚即可。请言简意赅，不必过于繁杂，版面要尽量简洁，说清楚即可。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A3E430ED-7A89-45E9-9EB4-81E7455F7089}"/>
              </a:ext>
            </a:extLst>
          </p:cNvPr>
          <p:cNvSpPr txBox="1"/>
          <p:nvPr/>
        </p:nvSpPr>
        <p:spPr>
          <a:xfrm>
            <a:off x="4965875" y="315884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zh-CN" altLang="en-US" sz="3200" dirty="0"/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8905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8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Graphic spid="42" grpId="0">
        <p:bldAsOne/>
      </p:bldGraphic>
      <p:bldP spid="47" grpId="0"/>
      <p:bldP spid="48" grpId="0"/>
      <p:bldP spid="49" grpId="0"/>
      <p:bldP spid="50" grpId="0"/>
      <p:bldP spid="55" grpId="0"/>
      <p:bldP spid="56" grpId="0"/>
      <p:bldP spid="5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04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目标考核总结</a:t>
            </a:r>
          </a:p>
        </p:txBody>
      </p:sp>
      <p:graphicFrame>
        <p:nvGraphicFramePr>
          <p:cNvPr id="10" name="图表 9">
            <a:extLst>
              <a:ext uri="{FF2B5EF4-FFF2-40B4-BE49-F238E27FC236}">
                <a16:creationId xmlns:a16="http://schemas.microsoft.com/office/drawing/2014/main" xmlns="" id="{789A6283-F721-45D0-BC64-8873D22F4A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5813220"/>
              </p:ext>
            </p:extLst>
          </p:nvPr>
        </p:nvGraphicFramePr>
        <p:xfrm>
          <a:off x="17616" y="1840972"/>
          <a:ext cx="5835649" cy="3890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EC1A07A-4301-4E80-A11B-5428B026F0FF}"/>
              </a:ext>
            </a:extLst>
          </p:cNvPr>
          <p:cNvGrpSpPr/>
          <p:nvPr/>
        </p:nvGrpSpPr>
        <p:grpSpPr>
          <a:xfrm>
            <a:off x="5653361" y="1924820"/>
            <a:ext cx="5490889" cy="1089853"/>
            <a:chOff x="5653361" y="1924820"/>
            <a:chExt cx="5490889" cy="1089853"/>
          </a:xfrm>
        </p:grpSpPr>
        <p:sp>
          <p:nvSpPr>
            <p:cNvPr id="11" name="文本框 34">
              <a:extLst>
                <a:ext uri="{FF2B5EF4-FFF2-40B4-BE49-F238E27FC236}">
                  <a16:creationId xmlns:a16="http://schemas.microsoft.com/office/drawing/2014/main" xmlns="" id="{79631131-CCE8-441C-BE87-470D347ADD30}"/>
                </a:ext>
              </a:extLst>
            </p:cNvPr>
            <p:cNvSpPr txBox="1"/>
            <p:nvPr/>
          </p:nvSpPr>
          <p:spPr>
            <a:xfrm>
              <a:off x="5653361" y="1924820"/>
              <a:ext cx="2498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2000" b="1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请输入文字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12" name="文本框 35">
              <a:extLst>
                <a:ext uri="{FF2B5EF4-FFF2-40B4-BE49-F238E27FC236}">
                  <a16:creationId xmlns:a16="http://schemas.microsoft.com/office/drawing/2014/main" xmlns="" id="{6FE744B5-CBB9-4455-AEFC-470D17749B3B}"/>
                </a:ext>
              </a:extLst>
            </p:cNvPr>
            <p:cNvSpPr txBox="1"/>
            <p:nvPr/>
          </p:nvSpPr>
          <p:spPr>
            <a:xfrm>
              <a:off x="5957208" y="2368342"/>
              <a:ext cx="51870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请在此处添加具体内容，请言简意赅，不必过于繁杂，版面要尽量简洁，说清楚即可。请言简意赅，不必过于繁杂，版面要尽量简洁，说清楚即可。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58AB733-FD0D-4608-A74A-E44E39BF432F}"/>
              </a:ext>
            </a:extLst>
          </p:cNvPr>
          <p:cNvGrpSpPr/>
          <p:nvPr/>
        </p:nvGrpSpPr>
        <p:grpSpPr>
          <a:xfrm>
            <a:off x="5957208" y="3346540"/>
            <a:ext cx="2346545" cy="1174273"/>
            <a:chOff x="5957208" y="3346540"/>
            <a:chExt cx="2346545" cy="1174273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F13674B9-B03B-4628-B2C5-8A891974774A}"/>
                </a:ext>
              </a:extLst>
            </p:cNvPr>
            <p:cNvSpPr txBox="1"/>
            <p:nvPr/>
          </p:nvSpPr>
          <p:spPr>
            <a:xfrm>
              <a:off x="5957208" y="3346540"/>
              <a:ext cx="11688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标题一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25908109-FABB-434F-BDF1-F6A65ACF05BF}"/>
                </a:ext>
              </a:extLst>
            </p:cNvPr>
            <p:cNvSpPr txBox="1"/>
            <p:nvPr/>
          </p:nvSpPr>
          <p:spPr>
            <a:xfrm>
              <a:off x="5982379" y="3701358"/>
              <a:ext cx="2321374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请在此处添加具体内容，请言简意赅，不必过于繁杂，版面要尽量简洁，说清楚即可。</a:t>
              </a:r>
              <a:endParaRPr kumimoji="0" lang="zh-CN" altLang="en-US" sz="1050" b="1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CFA261B-079D-45BE-99E9-4265BDBD09FB}"/>
              </a:ext>
            </a:extLst>
          </p:cNvPr>
          <p:cNvGrpSpPr/>
          <p:nvPr/>
        </p:nvGrpSpPr>
        <p:grpSpPr>
          <a:xfrm>
            <a:off x="8662308" y="3346540"/>
            <a:ext cx="2443842" cy="1188787"/>
            <a:chOff x="8662308" y="3346540"/>
            <a:chExt cx="2443842" cy="1188787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217A70EA-12CC-4544-8EAA-27AE16A17922}"/>
                </a:ext>
              </a:extLst>
            </p:cNvPr>
            <p:cNvSpPr txBox="1"/>
            <p:nvPr/>
          </p:nvSpPr>
          <p:spPr>
            <a:xfrm>
              <a:off x="8662308" y="3346540"/>
              <a:ext cx="11688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标题二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C3C53379-9CD9-445B-8716-842BFB345EDD}"/>
                </a:ext>
              </a:extLst>
            </p:cNvPr>
            <p:cNvSpPr txBox="1"/>
            <p:nvPr/>
          </p:nvSpPr>
          <p:spPr>
            <a:xfrm>
              <a:off x="8687479" y="3715872"/>
              <a:ext cx="2418671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请在此处添加具体内容，请言简意赅，不必过于繁杂，版面要尽量简洁，说清楚即可。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05EE1C6-4A05-4344-AC25-31968D4ED025}"/>
              </a:ext>
            </a:extLst>
          </p:cNvPr>
          <p:cNvGrpSpPr/>
          <p:nvPr/>
        </p:nvGrpSpPr>
        <p:grpSpPr>
          <a:xfrm>
            <a:off x="5957208" y="4662562"/>
            <a:ext cx="2443842" cy="1188787"/>
            <a:chOff x="5957208" y="4662562"/>
            <a:chExt cx="2443842" cy="1188787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332C9003-F7C2-4524-8F15-308E5AB064B6}"/>
                </a:ext>
              </a:extLst>
            </p:cNvPr>
            <p:cNvSpPr txBox="1"/>
            <p:nvPr/>
          </p:nvSpPr>
          <p:spPr>
            <a:xfrm>
              <a:off x="5957208" y="4662562"/>
              <a:ext cx="11688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标题三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391A8BE1-138F-4E8E-86F8-7D7C358EC4DE}"/>
                </a:ext>
              </a:extLst>
            </p:cNvPr>
            <p:cNvSpPr txBox="1"/>
            <p:nvPr/>
          </p:nvSpPr>
          <p:spPr>
            <a:xfrm>
              <a:off x="5982379" y="5031894"/>
              <a:ext cx="2418671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请在此处添加具体内容，请言简意赅，不必过于繁杂，版面要尽量简洁，说清楚即可。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6764DC2-9103-458C-B29F-45C8F90C9EAE}"/>
              </a:ext>
            </a:extLst>
          </p:cNvPr>
          <p:cNvGrpSpPr/>
          <p:nvPr/>
        </p:nvGrpSpPr>
        <p:grpSpPr>
          <a:xfrm>
            <a:off x="8718910" y="4662562"/>
            <a:ext cx="2387240" cy="1188787"/>
            <a:chOff x="8718910" y="4662562"/>
            <a:chExt cx="2387240" cy="1188787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05D5596-6CD5-4418-A793-19B29D65B0DA}"/>
                </a:ext>
              </a:extLst>
            </p:cNvPr>
            <p:cNvSpPr txBox="1"/>
            <p:nvPr/>
          </p:nvSpPr>
          <p:spPr>
            <a:xfrm>
              <a:off x="8718910" y="4662562"/>
              <a:ext cx="11688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标题四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46BFDE0C-4B11-4EBA-A467-B275758F65E8}"/>
                </a:ext>
              </a:extLst>
            </p:cNvPr>
            <p:cNvSpPr txBox="1"/>
            <p:nvPr/>
          </p:nvSpPr>
          <p:spPr>
            <a:xfrm>
              <a:off x="8744081" y="5031894"/>
              <a:ext cx="2362069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请在此处添加具体内容，请言简意赅，不必过于繁杂，版面要尽量简洁，说清楚即可。</a:t>
              </a: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8DCA5866-7F9B-4004-BE56-C5CE0909C151}"/>
              </a:ext>
            </a:extLst>
          </p:cNvPr>
          <p:cNvSpPr txBox="1"/>
          <p:nvPr/>
        </p:nvSpPr>
        <p:spPr>
          <a:xfrm>
            <a:off x="1585689" y="3021102"/>
            <a:ext cx="2699502" cy="1452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80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57</a:t>
            </a:r>
            <a:r>
              <a:rPr kumimoji="0" lang="en-US" altLang="zh-CN" sz="60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%</a:t>
            </a:r>
            <a:endParaRPr kumimoji="0" lang="zh-CN" altLang="en-US" sz="8000" b="1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386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Graphic spid="10" grpId="0">
        <p:bldAsOne/>
      </p:bldGraphic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828EABF8-B8B1-475D-9B5F-B9DB540015B5}"/>
              </a:ext>
            </a:extLst>
          </p:cNvPr>
          <p:cNvSpPr/>
          <p:nvPr/>
        </p:nvSpPr>
        <p:spPr>
          <a:xfrm>
            <a:off x="428625" y="476250"/>
            <a:ext cx="11334750" cy="5905500"/>
          </a:xfrm>
          <a:prstGeom prst="roundRect">
            <a:avLst>
              <a:gd name="adj" fmla="val 9248"/>
            </a:avLst>
          </a:prstGeom>
          <a:solidFill>
            <a:srgbClr val="F2F2F2"/>
          </a:solidFill>
          <a:ln>
            <a:noFill/>
          </a:ln>
          <a:effectLst>
            <a:outerShdw blurRad="292100" sx="102000" sy="102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A406A855-F8BB-427B-8892-1BC5F920C210}"/>
              </a:ext>
            </a:extLst>
          </p:cNvPr>
          <p:cNvGrpSpPr/>
          <p:nvPr/>
        </p:nvGrpSpPr>
        <p:grpSpPr>
          <a:xfrm>
            <a:off x="221087" y="144383"/>
            <a:ext cx="828224" cy="1156384"/>
            <a:chOff x="5624519" y="1619762"/>
            <a:chExt cx="934902" cy="1305330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4091C019-B378-4C8A-82E8-2B90CB2DD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519" y="1895890"/>
              <a:ext cx="680102" cy="7530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xmlns="" id="{23D963A1-E41D-4B4E-A0DC-A6062E088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2075" y="1619762"/>
              <a:ext cx="617346" cy="114858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xmlns="" id="{866EA0B9-3C03-4535-A568-67927B34F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941" y="2365533"/>
              <a:ext cx="467070" cy="559559"/>
            </a:xfrm>
            <a:prstGeom prst="rect">
              <a:avLst/>
            </a:prstGeom>
          </p:spPr>
        </p:pic>
      </p:grpSp>
      <p:sp>
        <p:nvSpPr>
          <p:cNvPr id="54" name="文本框 9">
            <a:extLst>
              <a:ext uri="{FF2B5EF4-FFF2-40B4-BE49-F238E27FC236}">
                <a16:creationId xmlns:a16="http://schemas.microsoft.com/office/drawing/2014/main" xmlns="" id="{712F689C-9247-4D5D-A0B8-D353F3FB3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396" y="715992"/>
            <a:ext cx="34483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AA56A7"/>
                </a:solidFill>
                <a:latin typeface="汉仪立黑简" panose="02010604000101010101" pitchFamily="2" charset="-122"/>
                <a:ea typeface="汉仪立黑简" panose="02010604000101010101" pitchFamily="2" charset="-122"/>
              </a:rPr>
              <a:t>04</a:t>
            </a:r>
            <a:r>
              <a:rPr lang="en-US" altLang="zh-CN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spc="600" dirty="0">
                <a:solidFill>
                  <a:srgbClr val="4A87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目标考核总结</a:t>
            </a:r>
          </a:p>
        </p:txBody>
      </p:sp>
      <p:sp>
        <p:nvSpPr>
          <p:cNvPr id="10" name="Freeform 62">
            <a:extLst>
              <a:ext uri="{FF2B5EF4-FFF2-40B4-BE49-F238E27FC236}">
                <a16:creationId xmlns:a16="http://schemas.microsoft.com/office/drawing/2014/main" xmlns="" id="{6C12B96C-33E9-4224-A93B-D1F13745642E}"/>
              </a:ext>
            </a:extLst>
          </p:cNvPr>
          <p:cNvSpPr>
            <a:spLocks/>
          </p:cNvSpPr>
          <p:nvPr/>
        </p:nvSpPr>
        <p:spPr bwMode="auto">
          <a:xfrm>
            <a:off x="4861719" y="2660482"/>
            <a:ext cx="2552700" cy="2347913"/>
          </a:xfrm>
          <a:custGeom>
            <a:avLst/>
            <a:gdLst>
              <a:gd name="T0" fmla="*/ 340 w 681"/>
              <a:gd name="T1" fmla="*/ 0 h 626"/>
              <a:gd name="T2" fmla="*/ 0 w 681"/>
              <a:gd name="T3" fmla="*/ 341 h 626"/>
              <a:gd name="T4" fmla="*/ 30 w 681"/>
              <a:gd name="T5" fmla="*/ 481 h 626"/>
              <a:gd name="T6" fmla="*/ 58 w 681"/>
              <a:gd name="T7" fmla="*/ 469 h 626"/>
              <a:gd name="T8" fmla="*/ 30 w 681"/>
              <a:gd name="T9" fmla="*/ 341 h 626"/>
              <a:gd name="T10" fmla="*/ 340 w 681"/>
              <a:gd name="T11" fmla="*/ 30 h 626"/>
              <a:gd name="T12" fmla="*/ 651 w 681"/>
              <a:gd name="T13" fmla="*/ 341 h 626"/>
              <a:gd name="T14" fmla="*/ 509 w 681"/>
              <a:gd name="T15" fmla="*/ 601 h 626"/>
              <a:gd name="T16" fmla="*/ 525 w 681"/>
              <a:gd name="T17" fmla="*/ 626 h 626"/>
              <a:gd name="T18" fmla="*/ 681 w 681"/>
              <a:gd name="T19" fmla="*/ 341 h 626"/>
              <a:gd name="T20" fmla="*/ 340 w 681"/>
              <a:gd name="T21" fmla="*/ 0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81" h="626">
                <a:moveTo>
                  <a:pt x="340" y="0"/>
                </a:moveTo>
                <a:cubicBezTo>
                  <a:pt x="152" y="0"/>
                  <a:pt x="0" y="153"/>
                  <a:pt x="0" y="341"/>
                </a:cubicBezTo>
                <a:cubicBezTo>
                  <a:pt x="0" y="391"/>
                  <a:pt x="11" y="438"/>
                  <a:pt x="30" y="481"/>
                </a:cubicBezTo>
                <a:cubicBezTo>
                  <a:pt x="58" y="469"/>
                  <a:pt x="58" y="469"/>
                  <a:pt x="58" y="469"/>
                </a:cubicBezTo>
                <a:cubicBezTo>
                  <a:pt x="40" y="429"/>
                  <a:pt x="30" y="386"/>
                  <a:pt x="30" y="341"/>
                </a:cubicBezTo>
                <a:cubicBezTo>
                  <a:pt x="30" y="169"/>
                  <a:pt x="169" y="30"/>
                  <a:pt x="340" y="30"/>
                </a:cubicBezTo>
                <a:cubicBezTo>
                  <a:pt x="512" y="30"/>
                  <a:pt x="651" y="169"/>
                  <a:pt x="651" y="341"/>
                </a:cubicBezTo>
                <a:cubicBezTo>
                  <a:pt x="651" y="450"/>
                  <a:pt x="594" y="546"/>
                  <a:pt x="509" y="601"/>
                </a:cubicBezTo>
                <a:cubicBezTo>
                  <a:pt x="525" y="626"/>
                  <a:pt x="525" y="626"/>
                  <a:pt x="525" y="626"/>
                </a:cubicBezTo>
                <a:cubicBezTo>
                  <a:pt x="619" y="566"/>
                  <a:pt x="681" y="460"/>
                  <a:pt x="681" y="341"/>
                </a:cubicBezTo>
                <a:cubicBezTo>
                  <a:pt x="681" y="153"/>
                  <a:pt x="528" y="0"/>
                  <a:pt x="340" y="0"/>
                </a:cubicBezTo>
                <a:close/>
              </a:path>
            </a:pathLst>
          </a:custGeom>
          <a:solidFill>
            <a:srgbClr val="AA56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1" name="Freeform 63">
            <a:extLst>
              <a:ext uri="{FF2B5EF4-FFF2-40B4-BE49-F238E27FC236}">
                <a16:creationId xmlns:a16="http://schemas.microsoft.com/office/drawing/2014/main" xmlns="" id="{CE4CF63B-AA23-4F26-B1B4-513A1E47EDDB}"/>
              </a:ext>
            </a:extLst>
          </p:cNvPr>
          <p:cNvSpPr>
            <a:spLocks/>
          </p:cNvSpPr>
          <p:nvPr/>
        </p:nvSpPr>
        <p:spPr bwMode="auto">
          <a:xfrm>
            <a:off x="4768058" y="2420770"/>
            <a:ext cx="2887663" cy="3033713"/>
          </a:xfrm>
          <a:custGeom>
            <a:avLst/>
            <a:gdLst>
              <a:gd name="T0" fmla="*/ 365 w 770"/>
              <a:gd name="T1" fmla="*/ 0 h 809"/>
              <a:gd name="T2" fmla="*/ 0 w 770"/>
              <a:gd name="T3" fmla="*/ 230 h 809"/>
              <a:gd name="T4" fmla="*/ 45 w 770"/>
              <a:gd name="T5" fmla="*/ 248 h 809"/>
              <a:gd name="T6" fmla="*/ 365 w 770"/>
              <a:gd name="T7" fmla="*/ 48 h 809"/>
              <a:gd name="T8" fmla="*/ 722 w 770"/>
              <a:gd name="T9" fmla="*/ 405 h 809"/>
              <a:gd name="T10" fmla="*/ 365 w 770"/>
              <a:gd name="T11" fmla="*/ 761 h 809"/>
              <a:gd name="T12" fmla="*/ 132 w 770"/>
              <a:gd name="T13" fmla="*/ 674 h 809"/>
              <a:gd name="T14" fmla="*/ 102 w 770"/>
              <a:gd name="T15" fmla="*/ 712 h 809"/>
              <a:gd name="T16" fmla="*/ 365 w 770"/>
              <a:gd name="T17" fmla="*/ 809 h 809"/>
              <a:gd name="T18" fmla="*/ 770 w 770"/>
              <a:gd name="T19" fmla="*/ 405 h 809"/>
              <a:gd name="T20" fmla="*/ 365 w 770"/>
              <a:gd name="T21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70" h="809">
                <a:moveTo>
                  <a:pt x="365" y="0"/>
                </a:moveTo>
                <a:cubicBezTo>
                  <a:pt x="204" y="0"/>
                  <a:pt x="65" y="94"/>
                  <a:pt x="0" y="230"/>
                </a:cubicBezTo>
                <a:cubicBezTo>
                  <a:pt x="45" y="248"/>
                  <a:pt x="45" y="248"/>
                  <a:pt x="45" y="248"/>
                </a:cubicBezTo>
                <a:cubicBezTo>
                  <a:pt x="103" y="130"/>
                  <a:pt x="224" y="48"/>
                  <a:pt x="365" y="48"/>
                </a:cubicBezTo>
                <a:cubicBezTo>
                  <a:pt x="562" y="48"/>
                  <a:pt x="722" y="208"/>
                  <a:pt x="722" y="405"/>
                </a:cubicBezTo>
                <a:cubicBezTo>
                  <a:pt x="722" y="602"/>
                  <a:pt x="562" y="761"/>
                  <a:pt x="365" y="761"/>
                </a:cubicBezTo>
                <a:cubicBezTo>
                  <a:pt x="276" y="761"/>
                  <a:pt x="194" y="728"/>
                  <a:pt x="132" y="674"/>
                </a:cubicBezTo>
                <a:cubicBezTo>
                  <a:pt x="102" y="712"/>
                  <a:pt x="102" y="712"/>
                  <a:pt x="102" y="712"/>
                </a:cubicBezTo>
                <a:cubicBezTo>
                  <a:pt x="173" y="772"/>
                  <a:pt x="265" y="809"/>
                  <a:pt x="365" y="809"/>
                </a:cubicBezTo>
                <a:cubicBezTo>
                  <a:pt x="589" y="809"/>
                  <a:pt x="770" y="628"/>
                  <a:pt x="770" y="405"/>
                </a:cubicBezTo>
                <a:cubicBezTo>
                  <a:pt x="770" y="181"/>
                  <a:pt x="589" y="0"/>
                  <a:pt x="365" y="0"/>
                </a:cubicBezTo>
                <a:close/>
              </a:path>
            </a:pathLst>
          </a:custGeom>
          <a:solidFill>
            <a:srgbClr val="9E81B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2" name="Freeform 64">
            <a:extLst>
              <a:ext uri="{FF2B5EF4-FFF2-40B4-BE49-F238E27FC236}">
                <a16:creationId xmlns:a16="http://schemas.microsoft.com/office/drawing/2014/main" xmlns="" id="{60664332-593E-4B2C-A3B4-36FFC565E192}"/>
              </a:ext>
            </a:extLst>
          </p:cNvPr>
          <p:cNvSpPr>
            <a:spLocks/>
          </p:cNvSpPr>
          <p:nvPr/>
        </p:nvSpPr>
        <p:spPr bwMode="auto">
          <a:xfrm>
            <a:off x="4399758" y="2200107"/>
            <a:ext cx="3476625" cy="3476625"/>
          </a:xfrm>
          <a:custGeom>
            <a:avLst/>
            <a:gdLst>
              <a:gd name="T0" fmla="*/ 463 w 927"/>
              <a:gd name="T1" fmla="*/ 0 h 927"/>
              <a:gd name="T2" fmla="*/ 259 w 927"/>
              <a:gd name="T3" fmla="*/ 48 h 927"/>
              <a:gd name="T4" fmla="*/ 279 w 927"/>
              <a:gd name="T5" fmla="*/ 87 h 927"/>
              <a:gd name="T6" fmla="*/ 463 w 927"/>
              <a:gd name="T7" fmla="*/ 45 h 927"/>
              <a:gd name="T8" fmla="*/ 882 w 927"/>
              <a:gd name="T9" fmla="*/ 464 h 927"/>
              <a:gd name="T10" fmla="*/ 463 w 927"/>
              <a:gd name="T11" fmla="*/ 883 h 927"/>
              <a:gd name="T12" fmla="*/ 44 w 927"/>
              <a:gd name="T13" fmla="*/ 464 h 927"/>
              <a:gd name="T14" fmla="*/ 48 w 927"/>
              <a:gd name="T15" fmla="*/ 411 h 927"/>
              <a:gd name="T16" fmla="*/ 3 w 927"/>
              <a:gd name="T17" fmla="*/ 409 h 927"/>
              <a:gd name="T18" fmla="*/ 0 w 927"/>
              <a:gd name="T19" fmla="*/ 464 h 927"/>
              <a:gd name="T20" fmla="*/ 463 w 927"/>
              <a:gd name="T21" fmla="*/ 927 h 927"/>
              <a:gd name="T22" fmla="*/ 927 w 927"/>
              <a:gd name="T23" fmla="*/ 464 h 927"/>
              <a:gd name="T24" fmla="*/ 463 w 927"/>
              <a:gd name="T25" fmla="*/ 0 h 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7" h="927">
                <a:moveTo>
                  <a:pt x="463" y="0"/>
                </a:moveTo>
                <a:cubicBezTo>
                  <a:pt x="390" y="0"/>
                  <a:pt x="321" y="17"/>
                  <a:pt x="259" y="48"/>
                </a:cubicBezTo>
                <a:cubicBezTo>
                  <a:pt x="279" y="87"/>
                  <a:pt x="279" y="87"/>
                  <a:pt x="279" y="87"/>
                </a:cubicBezTo>
                <a:cubicBezTo>
                  <a:pt x="335" y="60"/>
                  <a:pt x="397" y="45"/>
                  <a:pt x="463" y="45"/>
                </a:cubicBezTo>
                <a:cubicBezTo>
                  <a:pt x="695" y="45"/>
                  <a:pt x="882" y="232"/>
                  <a:pt x="882" y="464"/>
                </a:cubicBezTo>
                <a:cubicBezTo>
                  <a:pt x="882" y="695"/>
                  <a:pt x="695" y="883"/>
                  <a:pt x="463" y="883"/>
                </a:cubicBezTo>
                <a:cubicBezTo>
                  <a:pt x="232" y="883"/>
                  <a:pt x="44" y="695"/>
                  <a:pt x="44" y="464"/>
                </a:cubicBezTo>
                <a:cubicBezTo>
                  <a:pt x="44" y="446"/>
                  <a:pt x="46" y="428"/>
                  <a:pt x="48" y="411"/>
                </a:cubicBezTo>
                <a:cubicBezTo>
                  <a:pt x="3" y="409"/>
                  <a:pt x="3" y="409"/>
                  <a:pt x="3" y="409"/>
                </a:cubicBezTo>
                <a:cubicBezTo>
                  <a:pt x="1" y="427"/>
                  <a:pt x="0" y="445"/>
                  <a:pt x="0" y="464"/>
                </a:cubicBezTo>
                <a:cubicBezTo>
                  <a:pt x="0" y="720"/>
                  <a:pt x="207" y="927"/>
                  <a:pt x="463" y="927"/>
                </a:cubicBezTo>
                <a:cubicBezTo>
                  <a:pt x="719" y="927"/>
                  <a:pt x="927" y="720"/>
                  <a:pt x="927" y="464"/>
                </a:cubicBezTo>
                <a:cubicBezTo>
                  <a:pt x="927" y="208"/>
                  <a:pt x="719" y="0"/>
                  <a:pt x="463" y="0"/>
                </a:cubicBezTo>
                <a:close/>
              </a:path>
            </a:pathLst>
          </a:custGeom>
          <a:solidFill>
            <a:srgbClr val="4A87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3" name="Freeform 65">
            <a:extLst>
              <a:ext uri="{FF2B5EF4-FFF2-40B4-BE49-F238E27FC236}">
                <a16:creationId xmlns:a16="http://schemas.microsoft.com/office/drawing/2014/main" xmlns="" id="{00BBD566-EF08-4C46-BBC9-130AE88EA887}"/>
              </a:ext>
            </a:extLst>
          </p:cNvPr>
          <p:cNvSpPr>
            <a:spLocks/>
          </p:cNvSpPr>
          <p:nvPr/>
        </p:nvSpPr>
        <p:spPr bwMode="auto">
          <a:xfrm>
            <a:off x="7119145" y="2258844"/>
            <a:ext cx="944563" cy="357188"/>
          </a:xfrm>
          <a:custGeom>
            <a:avLst/>
            <a:gdLst>
              <a:gd name="T0" fmla="*/ 0 w 595"/>
              <a:gd name="T1" fmla="*/ 225 h 225"/>
              <a:gd name="T2" fmla="*/ 208 w 595"/>
              <a:gd name="T3" fmla="*/ 0 h 225"/>
              <a:gd name="T4" fmla="*/ 595 w 595"/>
              <a:gd name="T5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95" h="225">
                <a:moveTo>
                  <a:pt x="0" y="225"/>
                </a:moveTo>
                <a:lnTo>
                  <a:pt x="208" y="0"/>
                </a:lnTo>
                <a:lnTo>
                  <a:pt x="595" y="0"/>
                </a:lnTo>
              </a:path>
            </a:pathLst>
          </a:custGeom>
          <a:noFill/>
          <a:ln w="5" cap="flat">
            <a:solidFill>
              <a:srgbClr val="4A87C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5" name="Freeform 67">
            <a:extLst>
              <a:ext uri="{FF2B5EF4-FFF2-40B4-BE49-F238E27FC236}">
                <a16:creationId xmlns:a16="http://schemas.microsoft.com/office/drawing/2014/main" xmlns="" id="{E12B4111-3D71-4A19-AD18-87F509CE0652}"/>
              </a:ext>
            </a:extLst>
          </p:cNvPr>
          <p:cNvSpPr>
            <a:spLocks/>
          </p:cNvSpPr>
          <p:nvPr/>
        </p:nvSpPr>
        <p:spPr bwMode="auto">
          <a:xfrm>
            <a:off x="7190582" y="4473406"/>
            <a:ext cx="1079500" cy="706438"/>
          </a:xfrm>
          <a:custGeom>
            <a:avLst/>
            <a:gdLst>
              <a:gd name="T0" fmla="*/ 0 w 288"/>
              <a:gd name="T1" fmla="*/ 0 h 188"/>
              <a:gd name="T2" fmla="*/ 193 w 288"/>
              <a:gd name="T3" fmla="*/ 188 h 188"/>
              <a:gd name="T4" fmla="*/ 288 w 288"/>
              <a:gd name="T5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" h="188">
                <a:moveTo>
                  <a:pt x="0" y="0"/>
                </a:moveTo>
                <a:cubicBezTo>
                  <a:pt x="4" y="5"/>
                  <a:pt x="193" y="188"/>
                  <a:pt x="193" y="188"/>
                </a:cubicBezTo>
                <a:cubicBezTo>
                  <a:pt x="288" y="188"/>
                  <a:pt x="288" y="188"/>
                  <a:pt x="288" y="188"/>
                </a:cubicBezTo>
              </a:path>
            </a:pathLst>
          </a:custGeom>
          <a:noFill/>
          <a:ln w="5" cap="flat">
            <a:solidFill>
              <a:srgbClr val="AA56A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6" name="Freeform 68">
            <a:extLst>
              <a:ext uri="{FF2B5EF4-FFF2-40B4-BE49-F238E27FC236}">
                <a16:creationId xmlns:a16="http://schemas.microsoft.com/office/drawing/2014/main" xmlns="" id="{4ECE54B9-91C4-4C45-A32C-4170B0ED9B58}"/>
              </a:ext>
            </a:extLst>
          </p:cNvPr>
          <p:cNvSpPr>
            <a:spLocks/>
          </p:cNvSpPr>
          <p:nvPr/>
        </p:nvSpPr>
        <p:spPr bwMode="auto">
          <a:xfrm>
            <a:off x="4196557" y="5049669"/>
            <a:ext cx="1081088" cy="604838"/>
          </a:xfrm>
          <a:custGeom>
            <a:avLst/>
            <a:gdLst>
              <a:gd name="T0" fmla="*/ 681 w 681"/>
              <a:gd name="T1" fmla="*/ 0 h 381"/>
              <a:gd name="T2" fmla="*/ 277 w 681"/>
              <a:gd name="T3" fmla="*/ 381 h 381"/>
              <a:gd name="T4" fmla="*/ 0 w 681"/>
              <a:gd name="T5" fmla="*/ 381 h 3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81" h="381">
                <a:moveTo>
                  <a:pt x="681" y="0"/>
                </a:moveTo>
                <a:lnTo>
                  <a:pt x="277" y="381"/>
                </a:lnTo>
                <a:lnTo>
                  <a:pt x="0" y="381"/>
                </a:lnTo>
              </a:path>
            </a:pathLst>
          </a:custGeom>
          <a:noFill/>
          <a:ln w="5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17" name="Freeform 71">
            <a:extLst>
              <a:ext uri="{FF2B5EF4-FFF2-40B4-BE49-F238E27FC236}">
                <a16:creationId xmlns:a16="http://schemas.microsoft.com/office/drawing/2014/main" xmlns="" id="{7E93E583-8842-4434-8A16-D7F5F1F23C63}"/>
              </a:ext>
            </a:extLst>
          </p:cNvPr>
          <p:cNvSpPr>
            <a:spLocks/>
          </p:cNvSpPr>
          <p:nvPr/>
        </p:nvSpPr>
        <p:spPr bwMode="auto">
          <a:xfrm>
            <a:off x="4164033" y="2851715"/>
            <a:ext cx="696913" cy="404813"/>
          </a:xfrm>
          <a:custGeom>
            <a:avLst/>
            <a:gdLst>
              <a:gd name="T0" fmla="*/ 439 w 439"/>
              <a:gd name="T1" fmla="*/ 255 h 255"/>
              <a:gd name="T2" fmla="*/ 267 w 439"/>
              <a:gd name="T3" fmla="*/ 0 h 255"/>
              <a:gd name="T4" fmla="*/ 0 w 439"/>
              <a:gd name="T5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9" h="255">
                <a:moveTo>
                  <a:pt x="439" y="255"/>
                </a:moveTo>
                <a:lnTo>
                  <a:pt x="267" y="0"/>
                </a:lnTo>
                <a:lnTo>
                  <a:pt x="0" y="0"/>
                </a:lnTo>
              </a:path>
            </a:pathLst>
          </a:custGeom>
          <a:noFill/>
          <a:ln w="5" cap="flat">
            <a:solidFill>
              <a:srgbClr val="9E81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+mn-ea"/>
            </a:endParaRP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xmlns="" id="{D8548891-5A69-4127-8089-55122B2D69A3}"/>
              </a:ext>
            </a:extLst>
          </p:cNvPr>
          <p:cNvSpPr txBox="1"/>
          <p:nvPr/>
        </p:nvSpPr>
        <p:spPr>
          <a:xfrm>
            <a:off x="8921179" y="1906750"/>
            <a:ext cx="148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华文黑体" pitchFamily="2" charset="-122"/>
              </a:rPr>
              <a:t>添加标题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xmlns="" id="{1ACEF027-EC70-442E-9055-8E6235B6831F}"/>
              </a:ext>
            </a:extLst>
          </p:cNvPr>
          <p:cNvSpPr txBox="1"/>
          <p:nvPr/>
        </p:nvSpPr>
        <p:spPr>
          <a:xfrm>
            <a:off x="8916550" y="2307158"/>
            <a:ext cx="2186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/>
              <a:t>请在此处添加具体内容，请言简意赅，不必过于繁杂，版面要尽量简洁，说清楚即可。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xmlns="" id="{AD6E8919-E58E-4A52-A27B-EAFED8385035}"/>
              </a:ext>
            </a:extLst>
          </p:cNvPr>
          <p:cNvSpPr txBox="1"/>
          <p:nvPr/>
        </p:nvSpPr>
        <p:spPr>
          <a:xfrm>
            <a:off x="8124872" y="1930454"/>
            <a:ext cx="87075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itchFamily="34" charset="0"/>
              </a:rPr>
              <a:t>7.9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xmlns="" id="{83AB1C52-A075-49C7-847C-FABB45AD7170}"/>
              </a:ext>
            </a:extLst>
          </p:cNvPr>
          <p:cNvSpPr txBox="1"/>
          <p:nvPr/>
        </p:nvSpPr>
        <p:spPr>
          <a:xfrm>
            <a:off x="9268603" y="4792498"/>
            <a:ext cx="148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华文黑体" pitchFamily="2" charset="-122"/>
              </a:rPr>
              <a:t>添加标题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xmlns="" id="{96B4DDDF-989F-462C-9D57-30BEF0F6F1EB}"/>
              </a:ext>
            </a:extLst>
          </p:cNvPr>
          <p:cNvSpPr txBox="1"/>
          <p:nvPr/>
        </p:nvSpPr>
        <p:spPr>
          <a:xfrm>
            <a:off x="9263974" y="5192906"/>
            <a:ext cx="2186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/>
              <a:t>请在此处添加具体内容，请言简意赅，不必过于繁杂，版面要尽量简洁，说清楚即可。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1" name="TextBox 22">
            <a:extLst>
              <a:ext uri="{FF2B5EF4-FFF2-40B4-BE49-F238E27FC236}">
                <a16:creationId xmlns:a16="http://schemas.microsoft.com/office/drawing/2014/main" xmlns="" id="{EF410E62-651F-4DBD-8B13-4E1841D5E628}"/>
              </a:ext>
            </a:extLst>
          </p:cNvPr>
          <p:cNvSpPr txBox="1"/>
          <p:nvPr/>
        </p:nvSpPr>
        <p:spPr>
          <a:xfrm>
            <a:off x="8252031" y="4816202"/>
            <a:ext cx="110959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itchFamily="34" charset="0"/>
              </a:rPr>
              <a:t>12.2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xmlns="" id="{209BE030-20E7-4810-8C3A-42EAEBA31F33}"/>
              </a:ext>
            </a:extLst>
          </p:cNvPr>
          <p:cNvSpPr txBox="1"/>
          <p:nvPr/>
        </p:nvSpPr>
        <p:spPr>
          <a:xfrm>
            <a:off x="1809611" y="4818836"/>
            <a:ext cx="148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华文黑体" pitchFamily="2" charset="-122"/>
              </a:rPr>
              <a:t>添加标题</a:t>
            </a:r>
          </a:p>
        </p:txBody>
      </p:sp>
      <p:sp>
        <p:nvSpPr>
          <p:cNvPr id="34" name="TextBox 24">
            <a:extLst>
              <a:ext uri="{FF2B5EF4-FFF2-40B4-BE49-F238E27FC236}">
                <a16:creationId xmlns:a16="http://schemas.microsoft.com/office/drawing/2014/main" xmlns="" id="{19572486-8015-43AD-AC30-0ED0DEB80010}"/>
              </a:ext>
            </a:extLst>
          </p:cNvPr>
          <p:cNvSpPr txBox="1"/>
          <p:nvPr/>
        </p:nvSpPr>
        <p:spPr>
          <a:xfrm>
            <a:off x="1804982" y="5219244"/>
            <a:ext cx="2186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/>
              <a:t>请在此处添加具体内容，请言简意赅，不必过于繁杂，版面要尽量简洁，说清楚即可。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5" name="TextBox 25">
            <a:extLst>
              <a:ext uri="{FF2B5EF4-FFF2-40B4-BE49-F238E27FC236}">
                <a16:creationId xmlns:a16="http://schemas.microsoft.com/office/drawing/2014/main" xmlns="" id="{05144DD8-499D-43D6-8253-DD0E532A3D44}"/>
              </a:ext>
            </a:extLst>
          </p:cNvPr>
          <p:cNvSpPr txBox="1"/>
          <p:nvPr/>
        </p:nvSpPr>
        <p:spPr>
          <a:xfrm>
            <a:off x="866380" y="4842540"/>
            <a:ext cx="110959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itchFamily="34" charset="0"/>
              </a:rPr>
              <a:t>15.3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36" name="TextBox 26">
            <a:extLst>
              <a:ext uri="{FF2B5EF4-FFF2-40B4-BE49-F238E27FC236}">
                <a16:creationId xmlns:a16="http://schemas.microsoft.com/office/drawing/2014/main" xmlns="" id="{C5D981C2-CED6-4F29-9AB6-98EFAF289AD7}"/>
              </a:ext>
            </a:extLst>
          </p:cNvPr>
          <p:cNvSpPr txBox="1"/>
          <p:nvPr/>
        </p:nvSpPr>
        <p:spPr>
          <a:xfrm>
            <a:off x="2030994" y="2579674"/>
            <a:ext cx="148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华文黑体" pitchFamily="2" charset="-122"/>
              </a:rPr>
              <a:t>添加标题</a:t>
            </a:r>
          </a:p>
        </p:txBody>
      </p:sp>
      <p:sp>
        <p:nvSpPr>
          <p:cNvPr id="37" name="TextBox 27">
            <a:extLst>
              <a:ext uri="{FF2B5EF4-FFF2-40B4-BE49-F238E27FC236}">
                <a16:creationId xmlns:a16="http://schemas.microsoft.com/office/drawing/2014/main" xmlns="" id="{AFD4FC81-5772-4B8B-AA21-56DAE09DC21D}"/>
              </a:ext>
            </a:extLst>
          </p:cNvPr>
          <p:cNvSpPr txBox="1"/>
          <p:nvPr/>
        </p:nvSpPr>
        <p:spPr>
          <a:xfrm>
            <a:off x="2026365" y="2980082"/>
            <a:ext cx="2186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/>
              <a:t>请在此处添加具体内容，请言简意赅，不必过于繁杂，版面要尽量简洁，说清楚即可。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8" name="TextBox 28">
            <a:extLst>
              <a:ext uri="{FF2B5EF4-FFF2-40B4-BE49-F238E27FC236}">
                <a16:creationId xmlns:a16="http://schemas.microsoft.com/office/drawing/2014/main" xmlns="" id="{0562EF5A-D80B-4C4A-BD74-EA361E90FB33}"/>
              </a:ext>
            </a:extLst>
          </p:cNvPr>
          <p:cNvSpPr txBox="1"/>
          <p:nvPr/>
        </p:nvSpPr>
        <p:spPr>
          <a:xfrm>
            <a:off x="1250717" y="2603378"/>
            <a:ext cx="83869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itchFamily="34" charset="0"/>
              </a:rPr>
              <a:t>6.9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6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9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4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11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23" grpId="0"/>
      <p:bldP spid="24" grpId="0"/>
      <p:bldP spid="25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8D7A1F8-47D5-4B06-AB2A-EFCB3D2B94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0CFE517-3330-4A58-92A6-69AFE1113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5" y="-1"/>
            <a:ext cx="12192000" cy="6858000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AAF7E7D8-7613-4A7A-8CE1-6520D2538861}"/>
              </a:ext>
            </a:extLst>
          </p:cNvPr>
          <p:cNvSpPr/>
          <p:nvPr/>
        </p:nvSpPr>
        <p:spPr>
          <a:xfrm>
            <a:off x="3065930" y="461682"/>
            <a:ext cx="5934635" cy="593463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66700" sx="105000" sy="105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>
            <a:extLst>
              <a:ext uri="{FF2B5EF4-FFF2-40B4-BE49-F238E27FC236}">
                <a16:creationId xmlns:a16="http://schemas.microsoft.com/office/drawing/2014/main" xmlns="" id="{A39FDFE8-B669-4408-8209-81A9E423A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956" y="1447725"/>
            <a:ext cx="350608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8800" b="1" spc="600" dirty="0">
                <a:solidFill>
                  <a:srgbClr val="9E81B3"/>
                </a:solidFill>
                <a:latin typeface="Americana XBd BT" panose="020208040707060203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2018</a:t>
            </a:r>
            <a:endParaRPr lang="zh-CN" altLang="en-US" sz="8800" b="1" spc="600" dirty="0">
              <a:solidFill>
                <a:srgbClr val="9E81B3"/>
              </a:solidFill>
              <a:latin typeface="Americana XBd BT" panose="02020804070706020304" pitchFamily="18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xmlns="" id="{B8AFAAB0-53A1-4754-8F03-549A1A114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3726" y="2970602"/>
            <a:ext cx="55707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5800" b="1" dirty="0">
                <a:gradFill flip="none" rotWithShape="1">
                  <a:gsLst>
                    <a:gs pos="0">
                      <a:srgbClr val="9E81B3"/>
                    </a:gs>
                    <a:gs pos="30000">
                      <a:srgbClr val="DBD1E7"/>
                    </a:gs>
                    <a:gs pos="66000">
                      <a:srgbClr val="4A87C0"/>
                    </a:gs>
                    <a:gs pos="100000">
                      <a:srgbClr val="B6D0EA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汉仪立黑简" panose="02010604000101010101" pitchFamily="2" charset="-122"/>
                <a:ea typeface="汉仪立黑简" panose="02010604000101010101" pitchFamily="2" charset="-122"/>
              </a:rPr>
              <a:t>目标计划与管理</a:t>
            </a:r>
          </a:p>
        </p:txBody>
      </p:sp>
      <p:sp>
        <p:nvSpPr>
          <p:cNvPr id="13" name="文本框 5">
            <a:extLst>
              <a:ext uri="{FF2B5EF4-FFF2-40B4-BE49-F238E27FC236}">
                <a16:creationId xmlns:a16="http://schemas.microsoft.com/office/drawing/2014/main" xmlns="" id="{A5D806C4-5C6A-453C-88A9-0DDDDEA3B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8010" y="4109393"/>
            <a:ext cx="50621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创业计划</a:t>
            </a:r>
            <a:r>
              <a:rPr lang="en-US" altLang="zh-CN" sz="1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策划方案</a:t>
            </a:r>
            <a:r>
              <a:rPr lang="en-US" altLang="zh-CN" sz="1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商业规划</a:t>
            </a:r>
            <a:r>
              <a:rPr lang="en-US" altLang="zh-CN" sz="1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6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B7FB4CF6-71C8-4282-BB9F-DC37AF898F62}"/>
              </a:ext>
            </a:extLst>
          </p:cNvPr>
          <p:cNvSpPr/>
          <p:nvPr/>
        </p:nvSpPr>
        <p:spPr>
          <a:xfrm>
            <a:off x="3200569" y="668038"/>
            <a:ext cx="5629495" cy="5629495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5AE8658B-6BE2-42CD-8A60-A33D77593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6442">
            <a:off x="6334553" y="4680425"/>
            <a:ext cx="1420371" cy="157277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3A8BD36-D5D4-4734-9FA1-43495D507A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73558" flipH="1">
            <a:off x="4296542" y="4654338"/>
            <a:ext cx="1420371" cy="157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3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5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G:\各做好的网站模板\包图网ppt\2018.1\目标计划与管理2"/>
  <p:tag name="ISPRING_PRESENTATION_TITLE" val="幻灯片 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1877</Words>
  <Application>Microsoft Office PowerPoint</Application>
  <PresentationFormat>宽屏</PresentationFormat>
  <Paragraphs>212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Adobe Fan Heiti Std B</vt:lpstr>
      <vt:lpstr>Americana XBd BT</vt:lpstr>
      <vt:lpstr>等线</vt:lpstr>
      <vt:lpstr>等线 Light</vt:lpstr>
      <vt:lpstr>汉仪立黑简</vt:lpstr>
      <vt:lpstr>华文黑体</vt:lpstr>
      <vt:lpstr>宋体</vt:lpstr>
      <vt:lpstr>微软雅黑</vt:lpstr>
      <vt:lpstr>微软雅黑 Light</vt:lpstr>
      <vt:lpstr>小米兰亭_GB外压缩</vt:lpstr>
      <vt:lpstr>Arial</vt:lpstr>
      <vt:lpstr>Calibri</vt:lpstr>
      <vt:lpstr>Impact</vt:lpstr>
      <vt:lpstr>Mongolian Baiti</vt:lpstr>
      <vt:lpstr>Tw Cen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faith123</dc:creator>
  <cp:lastModifiedBy>faith123</cp:lastModifiedBy>
  <cp:revision>4</cp:revision>
  <dcterms:created xsi:type="dcterms:W3CDTF">2018-01-07T13:00:52Z</dcterms:created>
  <dcterms:modified xsi:type="dcterms:W3CDTF">2018-03-30T00:02:36Z</dcterms:modified>
</cp:coreProperties>
</file>