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avi" ContentType="video/x-msvide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notesSlides/notesSlide3.xml" ContentType="application/vnd.openxmlformats-officedocument.presentationml.notesSlid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4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5.xml" ContentType="application/vnd.openxmlformats-officedocument.presentationml.notesSlide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6.xml" ContentType="application/vnd.openxmlformats-officedocument.presentationml.notesSlid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7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8.xml" ContentType="application/vnd.openxmlformats-officedocument.presentationml.notesSlide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notesSlides/notesSlide9.xml" ContentType="application/vnd.openxmlformats-officedocument.presentationml.notesSlide+xml"/>
  <Override PartName="/ppt/tags/tag56.xml" ContentType="application/vnd.openxmlformats-officedocument.presentationml.tags+xml"/>
  <Override PartName="/ppt/notesSlides/notesSlide10.xml" ContentType="application/vnd.openxmlformats-officedocument.presentationml.notesSlide+xml"/>
  <Override PartName="/ppt/tags/tag57.xml" ContentType="application/vnd.openxmlformats-officedocument.presentationml.tags+xml"/>
  <Override PartName="/ppt/notesSlides/notesSlide11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12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13.xml" ContentType="application/vnd.openxmlformats-officedocument.presentationml.notesSl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14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notesSlides/notesSlide15.xml" ContentType="application/vnd.openxmlformats-officedocument.presentationml.notesSlide+xml"/>
  <Override PartName="/ppt/tags/tag75.xml" ContentType="application/vnd.openxmlformats-officedocument.presentationml.tags+xml"/>
  <Override PartName="/ppt/notesSlides/notesSlide16.xml" ContentType="application/vnd.openxmlformats-officedocument.presentationml.notesSlide+xml"/>
  <Override PartName="/ppt/tags/tag76.xml" ContentType="application/vnd.openxmlformats-officedocument.presentationml.tags+xml"/>
  <Override PartName="/ppt/notesSlides/notesSlide17.xml" ContentType="application/vnd.openxmlformats-officedocument.presentationml.notesSlid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18.xml" ContentType="application/vnd.openxmlformats-officedocument.presentationml.notesSl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notesSlides/notesSlide19.xml" ContentType="application/vnd.openxmlformats-officedocument.presentationml.notesSlide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20.xml" ContentType="application/vnd.openxmlformats-officedocument.presentationml.notesSl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notesSlides/notesSlide21.xml" ContentType="application/vnd.openxmlformats-officedocument.presentationml.notesSl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notesSlides/notesSlide22.xml" ContentType="application/vnd.openxmlformats-officedocument.presentationml.notesSlid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notesSlides/notesSlide23.xml" ContentType="application/vnd.openxmlformats-officedocument.presentationml.notesSlid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notesSlides/notesSlide24.xml" ContentType="application/vnd.openxmlformats-officedocument.presentationml.notesSlid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notesSlides/notesSlide25.xml" ContentType="application/vnd.openxmlformats-officedocument.presentationml.notesSlid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notesSlides/notesSlide26.xml" ContentType="application/vnd.openxmlformats-officedocument.presentationml.notesSlide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notesSlides/notesSlide27.xml" ContentType="application/vnd.openxmlformats-officedocument.presentationml.notesSlide+xml"/>
  <Override PartName="/ppt/tags/tag139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84" r:id="rId2"/>
    <p:sldId id="283" r:id="rId3"/>
    <p:sldId id="287" r:id="rId4"/>
    <p:sldId id="291" r:id="rId5"/>
    <p:sldId id="281" r:id="rId6"/>
    <p:sldId id="299" r:id="rId7"/>
    <p:sldId id="300" r:id="rId8"/>
    <p:sldId id="305" r:id="rId9"/>
    <p:sldId id="301" r:id="rId10"/>
    <p:sldId id="263" r:id="rId11"/>
    <p:sldId id="295" r:id="rId12"/>
    <p:sldId id="294" r:id="rId13"/>
    <p:sldId id="256" r:id="rId14"/>
    <p:sldId id="266" r:id="rId15"/>
    <p:sldId id="257" r:id="rId16"/>
    <p:sldId id="259" r:id="rId17"/>
    <p:sldId id="311" r:id="rId18"/>
    <p:sldId id="288" r:id="rId19"/>
    <p:sldId id="290" r:id="rId20"/>
    <p:sldId id="282" r:id="rId21"/>
    <p:sldId id="296" r:id="rId22"/>
    <p:sldId id="309" r:id="rId23"/>
    <p:sldId id="306" r:id="rId24"/>
    <p:sldId id="268" r:id="rId25"/>
    <p:sldId id="272" r:id="rId26"/>
    <p:sldId id="302" r:id="rId27"/>
    <p:sldId id="312" r:id="rId28"/>
    <p:sldId id="260" r:id="rId29"/>
    <p:sldId id="315" r:id="rId30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5400" autoAdjust="0"/>
  </p:normalViewPr>
  <p:slideViewPr>
    <p:cSldViewPr snapToGrid="0">
      <p:cViewPr varScale="1">
        <p:scale>
          <a:sx n="90" d="100"/>
          <a:sy n="90" d="100"/>
        </p:scale>
        <p:origin x="570" y="84"/>
      </p:cViewPr>
      <p:guideLst/>
    </p:cSldViewPr>
  </p:slideViewPr>
  <p:outlineViewPr>
    <p:cViewPr>
      <p:scale>
        <a:sx n="33" d="100"/>
        <a:sy n="33" d="100"/>
      </p:scale>
      <p:origin x="0" y="-21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774"/>
    </p:cViewPr>
  </p:sorterViewPr>
  <p:notesViewPr>
    <p:cSldViewPr snapToGrid="0">
      <p:cViewPr varScale="1">
        <p:scale>
          <a:sx n="54" d="100"/>
          <a:sy n="54" d="100"/>
        </p:scale>
        <p:origin x="2898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F65C92-8C35-4F6A-AE1D-A66FE19A4641}" type="datetimeFigureOut">
              <a:rPr lang="zh-CN" altLang="en-US" smtClean="0"/>
              <a:t>2019/3/15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252C4A-4022-4710-8D9B-516F19023E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8200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3B45A0-66B5-4EE6-8F7B-A7EAC148C4F0}" type="datetimeFigureOut">
              <a:rPr lang="zh-CN" altLang="en-US" smtClean="0"/>
              <a:t>2019/3/15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25A344-C64C-4868-82B7-C987C5A727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234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5218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10181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61717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8662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0548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61211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22044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70370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6528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296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0995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6546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01217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26263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1178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9848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1940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3925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3793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706869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4874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00976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054728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71933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67335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521118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330192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8524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5A344-C64C-4868-82B7-C987C5A72790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094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hyperlink" Target="http://www.zcool.com.cn/img.html?src=/cover/30/43/1246740690258.jpg" TargetMode="Externa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video" Target="../media/media1.avi"/><Relationship Id="rId1" Type="http://schemas.microsoft.com/office/2007/relationships/media" Target="../media/media1.avi"/><Relationship Id="rId5" Type="http://schemas.openxmlformats.org/officeDocument/2006/relationships/image" Target="../media/image7.jp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2421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53C4-0360-4AB2-B19C-9D713D332525}" type="datetimeFigureOut">
              <a:rPr lang="zh-CN" altLang="en-US" smtClean="0"/>
              <a:t>2019/3/15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02D02-5572-4A4A-B77C-13ADC7717B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489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7" b="1424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8" descr="http://image.zcool.com.cn/cover/12/16/b_1246740875487.jpg"/>
          <p:cNvPicPr>
            <a:picLocks noChangeAspect="1" noChangeArrowheads="1"/>
          </p:cNvPicPr>
          <p:nvPr userDrawn="1"/>
        </p:nvPicPr>
        <p:blipFill>
          <a:blip r:embed="rId3" cstate="print"/>
          <a:srcRect b="-15278"/>
          <a:stretch>
            <a:fillRect/>
          </a:stretch>
        </p:blipFill>
        <p:spPr bwMode="auto">
          <a:xfrm>
            <a:off x="5033029" y="5080432"/>
            <a:ext cx="2404899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http://image.zcool.com.cn/cover/12/16/b_1246740875487.jpg"/>
          <p:cNvPicPr>
            <a:picLocks noChangeAspect="1" noChangeArrowheads="1"/>
          </p:cNvPicPr>
          <p:nvPr userDrawn="1"/>
        </p:nvPicPr>
        <p:blipFill>
          <a:blip r:embed="rId3" cstate="print"/>
          <a:srcRect b="-15278"/>
          <a:stretch>
            <a:fillRect/>
          </a:stretch>
        </p:blipFill>
        <p:spPr bwMode="auto">
          <a:xfrm>
            <a:off x="5033029" y="5080432"/>
            <a:ext cx="2404899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 descr="http://image.zcool.com.cn/cover/12/16/b_1246740875487.jpg"/>
          <p:cNvPicPr>
            <a:picLocks noChangeAspect="1" noChangeArrowheads="1"/>
          </p:cNvPicPr>
          <p:nvPr userDrawn="1"/>
        </p:nvPicPr>
        <p:blipFill>
          <a:blip r:embed="rId3" cstate="print"/>
          <a:srcRect b="-15278"/>
          <a:stretch>
            <a:fillRect/>
          </a:stretch>
        </p:blipFill>
        <p:spPr bwMode="auto">
          <a:xfrm>
            <a:off x="5033029" y="5080432"/>
            <a:ext cx="2404899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8" descr="http://image.zcool.com.cn/cover/12/16/b_1246740875487.jpg"/>
          <p:cNvPicPr>
            <a:picLocks noChangeAspect="1" noChangeArrowheads="1"/>
          </p:cNvPicPr>
          <p:nvPr userDrawn="1"/>
        </p:nvPicPr>
        <p:blipFill>
          <a:blip r:embed="rId3" cstate="print"/>
          <a:srcRect b="-15278"/>
          <a:stretch>
            <a:fillRect/>
          </a:stretch>
        </p:blipFill>
        <p:spPr bwMode="auto">
          <a:xfrm>
            <a:off x="5033029" y="5080432"/>
            <a:ext cx="2404899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8" descr="http://image.zcool.com.cn/cover/12/16/b_1246740875487.jpg"/>
          <p:cNvPicPr>
            <a:picLocks noChangeAspect="1" noChangeArrowheads="1"/>
          </p:cNvPicPr>
          <p:nvPr userDrawn="1"/>
        </p:nvPicPr>
        <p:blipFill>
          <a:blip r:embed="rId3" cstate="print"/>
          <a:srcRect b="-15278"/>
          <a:stretch>
            <a:fillRect/>
          </a:stretch>
        </p:blipFill>
        <p:spPr bwMode="auto">
          <a:xfrm>
            <a:off x="5033029" y="5080432"/>
            <a:ext cx="2404899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8" descr="http://image.zcool.com.cn/cover/12/16/b_1246740875487.jpg"/>
          <p:cNvPicPr>
            <a:picLocks noChangeAspect="1" noChangeArrowheads="1"/>
          </p:cNvPicPr>
          <p:nvPr userDrawn="1"/>
        </p:nvPicPr>
        <p:blipFill>
          <a:blip r:embed="rId3" cstate="print"/>
          <a:srcRect b="-15278"/>
          <a:stretch>
            <a:fillRect/>
          </a:stretch>
        </p:blipFill>
        <p:spPr bwMode="auto">
          <a:xfrm>
            <a:off x="5033029" y="5080432"/>
            <a:ext cx="2404899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http://ps3.tgbus.com/UploadFiles/200804/20080428101931809.bmp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66442" y="4742295"/>
            <a:ext cx="1101001" cy="431800"/>
          </a:xfrm>
          <a:prstGeom prst="rect">
            <a:avLst/>
          </a:prstGeom>
          <a:noFill/>
        </p:spPr>
      </p:pic>
      <p:pic>
        <p:nvPicPr>
          <p:cNvPr id="15" name="Picture 2" descr="水滴练习.jp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28392" y="4054907"/>
            <a:ext cx="352512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水滴涟漪高清图片-2">
            <a:hlinkClick r:id="rId6" tooltip="点击放大图片"/>
          </p:cNvPr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95055" y="3902507"/>
            <a:ext cx="492553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http://ps3.tgbus.com/UploadFiles/200804/20080428101931809.bmp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66442" y="4742295"/>
            <a:ext cx="1101001" cy="431800"/>
          </a:xfrm>
          <a:prstGeom prst="rect">
            <a:avLst/>
          </a:prstGeom>
          <a:noFill/>
        </p:spPr>
      </p:pic>
      <p:pic>
        <p:nvPicPr>
          <p:cNvPr id="18" name="Picture 2" descr="水滴练习.jp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28392" y="4054907"/>
            <a:ext cx="352512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2" descr="水滴涟漪高清图片-2">
            <a:hlinkClick r:id="rId6" tooltip="点击放大图片"/>
          </p:cNvPr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95055" y="3902507"/>
            <a:ext cx="492553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 descr="http://ps3.tgbus.com/UploadFiles/200804/20080428101931809.bmp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66442" y="4742295"/>
            <a:ext cx="1101001" cy="431800"/>
          </a:xfrm>
          <a:prstGeom prst="rect">
            <a:avLst/>
          </a:prstGeom>
          <a:noFill/>
        </p:spPr>
      </p:pic>
      <p:pic>
        <p:nvPicPr>
          <p:cNvPr id="21" name="Picture 2" descr="水滴练习.jp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28392" y="4054907"/>
            <a:ext cx="352512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2" descr="水滴涟漪高清图片-2">
            <a:hlinkClick r:id="rId6" tooltip="点击放大图片"/>
          </p:cNvPr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95055" y="3902507"/>
            <a:ext cx="492553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" descr="http://ps3.tgbus.com/UploadFiles/200804/20080428101931809.bmp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66442" y="4742295"/>
            <a:ext cx="1101001" cy="431800"/>
          </a:xfrm>
          <a:prstGeom prst="rect">
            <a:avLst/>
          </a:prstGeom>
          <a:noFill/>
        </p:spPr>
      </p:pic>
      <p:pic>
        <p:nvPicPr>
          <p:cNvPr id="24" name="Picture 2" descr="水滴涟漪高清图片-2">
            <a:hlinkClick r:id="rId6" tooltip="点击放大图片"/>
          </p:cNvPr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95055" y="3902507"/>
            <a:ext cx="492553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Picture 2" descr="水滴练习.jp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44267" y="4054907"/>
            <a:ext cx="352512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2" descr="水滴练习.jp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44267" y="4054907"/>
            <a:ext cx="352512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" descr="http://ps3.tgbus.com/UploadFiles/200804/20080428101931809.bmp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66442" y="4742295"/>
            <a:ext cx="1101001" cy="431800"/>
          </a:xfrm>
          <a:prstGeom prst="rect">
            <a:avLst/>
          </a:prstGeom>
          <a:noFill/>
        </p:spPr>
      </p:pic>
      <p:pic>
        <p:nvPicPr>
          <p:cNvPr id="28" name="Picture 2" descr="水滴涟漪高清图片-2">
            <a:hlinkClick r:id="rId6" tooltip="点击放大图片"/>
          </p:cNvPr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95055" y="3902507"/>
            <a:ext cx="492553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2" descr="水滴练习.jp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44267" y="4054907"/>
            <a:ext cx="352512" cy="38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2" descr="http://ps3.tgbus.com/UploadFiles/200804/20080428101931809.bmp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66442" y="4742295"/>
            <a:ext cx="1101001" cy="431800"/>
          </a:xfrm>
          <a:prstGeom prst="rect">
            <a:avLst/>
          </a:prstGeom>
          <a:noFill/>
        </p:spPr>
      </p:pic>
      <p:pic>
        <p:nvPicPr>
          <p:cNvPr id="31" name="Picture 2" descr="水滴涟漪高清图片-2">
            <a:hlinkClick r:id="rId6" tooltip="点击放大图片"/>
          </p:cNvPr>
          <p:cNvPicPr>
            <a:picLocks noChangeAspect="1" noChangeArrowheads="1"/>
          </p:cNvPicPr>
          <p:nvPr userDrawn="1"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95055" y="3902507"/>
            <a:ext cx="492553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5591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"/>
                                            </p:cond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4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xit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6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2" presetClass="exit" presetSubtype="4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9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5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ntr" presetSubtype="1" accel="10000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8"/>
                                            </p:cond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2" presetID="1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xit" presetSubtype="4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39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2" presetClass="exit" presetSubtype="4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4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5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" presetClass="entr" presetSubtype="1" accel="100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1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5" presetID="1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xit" presetSubtype="4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2" dur="2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2" presetClass="exit" presetSubtype="4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5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6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70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5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10" presetClass="exit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2" presetClass="entr" presetSubtype="1" accel="10000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4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8" presetID="12" presetClass="entr" presetSubtype="4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0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2" presetClass="entr" presetSubtype="4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3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2" presetClass="exit" presetSubtype="4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85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2" presetClass="exit" presetSubtype="4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88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6" presetClass="emph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93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5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" presetClass="entr" presetSubtype="1" accel="10000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7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01" presetID="12" presetClass="entr" presetSubtype="4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3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2" presetClass="entr" presetSubtype="4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6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2" presetClass="exit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08" dur="2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2" presetClass="exit" presetSubtype="4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1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6" presetClass="emph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animScale>
                                      <p:cBhvr>
                                        <p:cTn id="116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5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2" presetClass="entr" presetSubtype="1" accel="10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20"/>
                                            </p:cond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24" presetID="1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6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2" presetClass="entr" presetSubtype="4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9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2" presetClass="exit" presetSubtype="4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31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2" presetClass="exit" presetSubtype="4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3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ntr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6" presetClass="emph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Scale>
                                      <p:cBhvr>
                                        <p:cTn id="139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5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3"/>
          <p:cNvSpPr txBox="1"/>
          <p:nvPr userDrawn="1"/>
        </p:nvSpPr>
        <p:spPr>
          <a:xfrm>
            <a:off x="3387686" y="1538736"/>
            <a:ext cx="501029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zh-CN" altLang="en-US" sz="28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 defTabSz="914400">
              <a:lnSpc>
                <a:spcPct val="150000"/>
              </a:lnSpc>
              <a:defRPr/>
            </a:pPr>
            <a:endParaRPr lang="zh-CN" altLang="en-US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14400">
              <a:lnSpc>
                <a:spcPct val="150000"/>
              </a:lnSpc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14400">
              <a:lnSpc>
                <a:spcPct val="150000"/>
              </a:lnSpc>
              <a:defRPr/>
            </a:pPr>
            <a:endParaRPr lang="zh-CN" altLang="en-US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14400">
              <a:lnSpc>
                <a:spcPct val="150000"/>
              </a:lnSpc>
              <a:defRPr/>
            </a:pP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 defTabSz="914400">
              <a:lnSpc>
                <a:spcPct val="150000"/>
              </a:lnSpc>
              <a:defRPr/>
            </a:pP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  <p:sp>
        <p:nvSpPr>
          <p:cNvPr id="9" name="文本框 8"/>
          <p:cNvSpPr txBox="1"/>
          <p:nvPr userDrawn="1"/>
        </p:nvSpPr>
        <p:spPr>
          <a:xfrm>
            <a:off x="3387686" y="5397688"/>
            <a:ext cx="5899793" cy="36830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just" defTabSz="914400">
              <a:defRPr/>
            </a:pPr>
            <a:r>
              <a:rPr lang="zh-CN" altLang="en-US" sz="1800" b="1" kern="0" dirty="0">
                <a:solidFill>
                  <a:schemeClr val="bg1"/>
                </a:solidFill>
              </a:rPr>
              <a:t>更多精品</a:t>
            </a:r>
            <a:r>
              <a:rPr lang="en-US" altLang="zh-CN" sz="1800" b="1" kern="0" dirty="0">
                <a:solidFill>
                  <a:schemeClr val="bg1"/>
                </a:solidFill>
              </a:rPr>
              <a:t>PPT</a:t>
            </a:r>
            <a:r>
              <a:rPr lang="zh-CN" altLang="en-US" sz="1800" b="1" kern="0" dirty="0">
                <a:solidFill>
                  <a:schemeClr val="bg1"/>
                </a:solidFill>
              </a:rPr>
              <a:t>模板：</a:t>
            </a:r>
            <a:r>
              <a:rPr lang="en-US" altLang="zh-CN" sz="1800" b="1" kern="0" dirty="0">
                <a:solidFill>
                  <a:schemeClr val="bg1"/>
                </a:solidFill>
              </a:rPr>
              <a:t>http://www.51miz.com/ppt/</a:t>
            </a:r>
          </a:p>
        </p:txBody>
      </p:sp>
    </p:spTree>
    <p:extLst>
      <p:ext uri="{BB962C8B-B14F-4D97-AF65-F5344CB8AC3E}">
        <p14:creationId xmlns:p14="http://schemas.microsoft.com/office/powerpoint/2010/main" val="28222088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Final Comp">
            <a:hlinkClick r:id="" action="ppaction://media"/>
          </p:cNvPr>
          <p:cNvPicPr>
            <a:picLocks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259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640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2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53C4-0360-4AB2-B19C-9D713D332525}" type="datetimeFigureOut">
              <a:rPr lang="zh-CN" altLang="en-US" smtClean="0"/>
              <a:t>2019/3/15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02D02-5572-4A4A-B77C-13ADC7717B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2024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53C4-0360-4AB2-B19C-9D713D332525}" type="datetimeFigureOut">
              <a:rPr lang="zh-CN" altLang="en-US" smtClean="0"/>
              <a:t>2019/3/15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02D02-5572-4A4A-B77C-13ADC7717B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2773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53C4-0360-4AB2-B19C-9D713D332525}" type="datetimeFigureOut">
              <a:rPr lang="zh-CN" altLang="en-US" smtClean="0"/>
              <a:t>2019/3/15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02D02-5572-4A4A-B77C-13ADC7717B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2959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53C4-0360-4AB2-B19C-9D713D332525}" type="datetimeFigureOut">
              <a:rPr lang="zh-CN" altLang="en-US" smtClean="0"/>
              <a:t>2019/3/15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02D02-5572-4A4A-B77C-13ADC7717B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0748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53C4-0360-4AB2-B19C-9D713D332525}" type="datetimeFigureOut">
              <a:rPr lang="zh-CN" altLang="en-US" smtClean="0"/>
              <a:t>2019/3/15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02D02-5572-4A4A-B77C-13ADC7717B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82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3053C4-0360-4AB2-B19C-9D713D332525}" type="datetimeFigureOut">
              <a:rPr lang="zh-CN" altLang="en-US" smtClean="0"/>
              <a:t>2019/3/15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02D02-5572-4A4A-B77C-13ADC7717B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058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053C4-0360-4AB2-B19C-9D713D332525}" type="datetimeFigureOut">
              <a:rPr lang="zh-CN" altLang="en-US" smtClean="0"/>
              <a:t>2019/3/15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02D02-5572-4A4A-B77C-13ADC7717B9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8867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13" Type="http://schemas.openxmlformats.org/officeDocument/2006/relationships/image" Target="../media/image11.png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5.xml"/><Relationship Id="rId12" Type="http://schemas.microsoft.com/office/2007/relationships/hdphoto" Target="../media/hdphoto1.wdp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microsoft.com/office/2007/relationships/media" Target="../media/media2.mp3"/><Relationship Id="rId11" Type="http://schemas.openxmlformats.org/officeDocument/2006/relationships/image" Target="../media/image10.png"/><Relationship Id="rId5" Type="http://schemas.openxmlformats.org/officeDocument/2006/relationships/audio" Target="NULL" TargetMode="External"/><Relationship Id="rId10" Type="http://schemas.openxmlformats.org/officeDocument/2006/relationships/image" Target="../media/image9.png"/><Relationship Id="rId4" Type="http://schemas.openxmlformats.org/officeDocument/2006/relationships/tags" Target="../tags/tag5.xml"/><Relationship Id="rId9" Type="http://schemas.openxmlformats.org/officeDocument/2006/relationships/image" Target="../media/image8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slideLayout" Target="../slideLayouts/slideLayout2.xml"/><Relationship Id="rId18" Type="http://schemas.microsoft.com/office/2007/relationships/hdphoto" Target="../media/hdphoto2.wdp"/><Relationship Id="rId3" Type="http://schemas.openxmlformats.org/officeDocument/2006/relationships/tags" Target="../tags/tag8.xml"/><Relationship Id="rId21" Type="http://schemas.openxmlformats.org/officeDocument/2006/relationships/image" Target="../media/image17.png"/><Relationship Id="rId7" Type="http://schemas.openxmlformats.org/officeDocument/2006/relationships/tags" Target="../tags/tag12.xml"/><Relationship Id="rId12" Type="http://schemas.openxmlformats.org/officeDocument/2006/relationships/tags" Target="../tags/tag17.xml"/><Relationship Id="rId17" Type="http://schemas.openxmlformats.org/officeDocument/2006/relationships/image" Target="../media/image14.png"/><Relationship Id="rId2" Type="http://schemas.openxmlformats.org/officeDocument/2006/relationships/tags" Target="../tags/tag7.xml"/><Relationship Id="rId16" Type="http://schemas.openxmlformats.org/officeDocument/2006/relationships/image" Target="../media/image13.png"/><Relationship Id="rId20" Type="http://schemas.openxmlformats.org/officeDocument/2006/relationships/image" Target="../media/image16.png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tags" Target="../tags/tag16.xml"/><Relationship Id="rId5" Type="http://schemas.openxmlformats.org/officeDocument/2006/relationships/tags" Target="../tags/tag10.xml"/><Relationship Id="rId15" Type="http://schemas.openxmlformats.org/officeDocument/2006/relationships/image" Target="../media/image7.jpg"/><Relationship Id="rId23" Type="http://schemas.openxmlformats.org/officeDocument/2006/relationships/image" Target="../media/image11.png"/><Relationship Id="rId10" Type="http://schemas.openxmlformats.org/officeDocument/2006/relationships/tags" Target="../tags/tag15.xml"/><Relationship Id="rId19" Type="http://schemas.openxmlformats.org/officeDocument/2006/relationships/image" Target="../media/image15.png"/><Relationship Id="rId4" Type="http://schemas.openxmlformats.org/officeDocument/2006/relationships/tags" Target="../tags/tag9.xml"/><Relationship Id="rId9" Type="http://schemas.openxmlformats.org/officeDocument/2006/relationships/tags" Target="../tags/tag14.xml"/><Relationship Id="rId14" Type="http://schemas.openxmlformats.org/officeDocument/2006/relationships/notesSlide" Target="../notesSlides/notesSlide2.xml"/><Relationship Id="rId22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1.png"/><Relationship Id="rId18" Type="http://schemas.openxmlformats.org/officeDocument/2006/relationships/image" Target="../media/image8.png"/><Relationship Id="rId3" Type="http://schemas.openxmlformats.org/officeDocument/2006/relationships/tags" Target="../tags/tag20.xml"/><Relationship Id="rId7" Type="http://schemas.openxmlformats.org/officeDocument/2006/relationships/notesSlide" Target="../notesSlides/notesSlide3.xml"/><Relationship Id="rId12" Type="http://schemas.openxmlformats.org/officeDocument/2006/relationships/image" Target="../media/image16.png"/><Relationship Id="rId17" Type="http://schemas.microsoft.com/office/2007/relationships/hdphoto" Target="../media/hdphoto1.wdp"/><Relationship Id="rId2" Type="http://schemas.openxmlformats.org/officeDocument/2006/relationships/tags" Target="../tags/tag19.xml"/><Relationship Id="rId16" Type="http://schemas.openxmlformats.org/officeDocument/2006/relationships/image" Target="../media/image10.png"/><Relationship Id="rId1" Type="http://schemas.openxmlformats.org/officeDocument/2006/relationships/tags" Target="../tags/tag18.xml"/><Relationship Id="rId6" Type="http://schemas.openxmlformats.org/officeDocument/2006/relationships/slideLayout" Target="../slideLayouts/slideLayout2.xml"/><Relationship Id="rId11" Type="http://schemas.microsoft.com/office/2007/relationships/hdphoto" Target="../media/hdphoto2.wdp"/><Relationship Id="rId5" Type="http://schemas.openxmlformats.org/officeDocument/2006/relationships/tags" Target="../tags/tag22.xml"/><Relationship Id="rId15" Type="http://schemas.microsoft.com/office/2007/relationships/hdphoto" Target="../media/hdphoto3.wdp"/><Relationship Id="rId10" Type="http://schemas.openxmlformats.org/officeDocument/2006/relationships/image" Target="../media/image14.png"/><Relationship Id="rId19" Type="http://schemas.openxmlformats.org/officeDocument/2006/relationships/image" Target="../media/image20.png"/><Relationship Id="rId4" Type="http://schemas.openxmlformats.org/officeDocument/2006/relationships/tags" Target="../tags/tag21.xml"/><Relationship Id="rId9" Type="http://schemas.openxmlformats.org/officeDocument/2006/relationships/image" Target="../media/image13.png"/><Relationship Id="rId1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25.xml"/><Relationship Id="rId7" Type="http://schemas.openxmlformats.org/officeDocument/2006/relationships/image" Target="../media/image21.png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tags" Target="../tags/tag26.xml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4.xml"/><Relationship Id="rId13" Type="http://schemas.openxmlformats.org/officeDocument/2006/relationships/image" Target="../media/image23.jpg"/><Relationship Id="rId18" Type="http://schemas.openxmlformats.org/officeDocument/2006/relationships/image" Target="../media/image9.png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12" Type="http://schemas.openxmlformats.org/officeDocument/2006/relationships/notesSlide" Target="../notesSlides/notesSlide5.xml"/><Relationship Id="rId17" Type="http://schemas.microsoft.com/office/2007/relationships/hdphoto" Target="../media/hdphoto1.wdp"/><Relationship Id="rId2" Type="http://schemas.openxmlformats.org/officeDocument/2006/relationships/tags" Target="../tags/tag28.xml"/><Relationship Id="rId16" Type="http://schemas.openxmlformats.org/officeDocument/2006/relationships/image" Target="../media/image10.png"/><Relationship Id="rId20" Type="http://schemas.openxmlformats.org/officeDocument/2006/relationships/image" Target="../media/image27.png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31.xml"/><Relationship Id="rId15" Type="http://schemas.openxmlformats.org/officeDocument/2006/relationships/image" Target="../media/image25.png"/><Relationship Id="rId10" Type="http://schemas.openxmlformats.org/officeDocument/2006/relationships/tags" Target="../tags/tag36.xml"/><Relationship Id="rId19" Type="http://schemas.openxmlformats.org/officeDocument/2006/relationships/image" Target="../media/image26.png"/><Relationship Id="rId4" Type="http://schemas.openxmlformats.org/officeDocument/2006/relationships/tags" Target="../tags/tag30.xml"/><Relationship Id="rId9" Type="http://schemas.openxmlformats.org/officeDocument/2006/relationships/tags" Target="../tags/tag35.xml"/><Relationship Id="rId1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13" Type="http://schemas.openxmlformats.org/officeDocument/2006/relationships/image" Target="../media/image30.png"/><Relationship Id="rId3" Type="http://schemas.openxmlformats.org/officeDocument/2006/relationships/tags" Target="../tags/tag39.xml"/><Relationship Id="rId7" Type="http://schemas.openxmlformats.org/officeDocument/2006/relationships/notesSlide" Target="../notesSlides/notesSlide6.xml"/><Relationship Id="rId12" Type="http://schemas.openxmlformats.org/officeDocument/2006/relationships/image" Target="../media/image20.png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6.png"/><Relationship Id="rId5" Type="http://schemas.openxmlformats.org/officeDocument/2006/relationships/tags" Target="../tags/tag41.xml"/><Relationship Id="rId10" Type="http://schemas.microsoft.com/office/2007/relationships/hdphoto" Target="../media/hdphoto4.wdp"/><Relationship Id="rId4" Type="http://schemas.openxmlformats.org/officeDocument/2006/relationships/tags" Target="../tags/tag40.xml"/><Relationship Id="rId9" Type="http://schemas.openxmlformats.org/officeDocument/2006/relationships/image" Target="../media/image29.png"/><Relationship Id="rId1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tags" Target="../tags/tag44.xml"/><Relationship Id="rId7" Type="http://schemas.openxmlformats.org/officeDocument/2006/relationships/image" Target="../media/image32.jpg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10" Type="http://schemas.microsoft.com/office/2007/relationships/hdphoto" Target="../media/hdphoto1.wdp"/><Relationship Id="rId4" Type="http://schemas.openxmlformats.org/officeDocument/2006/relationships/tags" Target="../tags/tag45.xml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g"/><Relationship Id="rId3" Type="http://schemas.openxmlformats.org/officeDocument/2006/relationships/tags" Target="../tags/tag48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20.png"/><Relationship Id="rId5" Type="http://schemas.openxmlformats.org/officeDocument/2006/relationships/tags" Target="../tags/tag50.xml"/><Relationship Id="rId10" Type="http://schemas.openxmlformats.org/officeDocument/2006/relationships/image" Target="../media/image8.png"/><Relationship Id="rId4" Type="http://schemas.openxmlformats.org/officeDocument/2006/relationships/tags" Target="../tags/tag49.xml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tags" Target="../tags/tag53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6.xml"/><Relationship Id="rId6" Type="http://schemas.openxmlformats.org/officeDocument/2006/relationships/image" Target="../media/image39.png"/><Relationship Id="rId5" Type="http://schemas.openxmlformats.org/officeDocument/2006/relationships/image" Target="../media/image26.png"/><Relationship Id="rId4" Type="http://schemas.openxmlformats.org/officeDocument/2006/relationships/image" Target="../media/image38.jpe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7.xml"/><Relationship Id="rId6" Type="http://schemas.openxmlformats.org/officeDocument/2006/relationships/image" Target="../media/image8.png"/><Relationship Id="rId5" Type="http://schemas.openxmlformats.org/officeDocument/2006/relationships/image" Target="../media/image42.png"/><Relationship Id="rId4" Type="http://schemas.openxmlformats.org/officeDocument/2006/relationships/image" Target="../media/image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1.png"/><Relationship Id="rId18" Type="http://schemas.openxmlformats.org/officeDocument/2006/relationships/image" Target="../media/image8.png"/><Relationship Id="rId3" Type="http://schemas.openxmlformats.org/officeDocument/2006/relationships/tags" Target="../tags/tag60.xml"/><Relationship Id="rId7" Type="http://schemas.openxmlformats.org/officeDocument/2006/relationships/notesSlide" Target="../notesSlides/notesSlide12.xml"/><Relationship Id="rId12" Type="http://schemas.openxmlformats.org/officeDocument/2006/relationships/image" Target="../media/image44.png"/><Relationship Id="rId17" Type="http://schemas.microsoft.com/office/2007/relationships/hdphoto" Target="../media/hdphoto1.wdp"/><Relationship Id="rId2" Type="http://schemas.openxmlformats.org/officeDocument/2006/relationships/tags" Target="../tags/tag59.xml"/><Relationship Id="rId16" Type="http://schemas.openxmlformats.org/officeDocument/2006/relationships/image" Target="../media/image10.png"/><Relationship Id="rId1" Type="http://schemas.openxmlformats.org/officeDocument/2006/relationships/tags" Target="../tags/tag58.xml"/><Relationship Id="rId6" Type="http://schemas.openxmlformats.org/officeDocument/2006/relationships/slideLayout" Target="../slideLayouts/slideLayout2.xml"/><Relationship Id="rId11" Type="http://schemas.microsoft.com/office/2007/relationships/hdphoto" Target="../media/hdphoto2.wdp"/><Relationship Id="rId5" Type="http://schemas.openxmlformats.org/officeDocument/2006/relationships/tags" Target="../tags/tag62.xml"/><Relationship Id="rId15" Type="http://schemas.microsoft.com/office/2007/relationships/hdphoto" Target="../media/hdphoto3.wdp"/><Relationship Id="rId10" Type="http://schemas.openxmlformats.org/officeDocument/2006/relationships/image" Target="../media/image14.png"/><Relationship Id="rId19" Type="http://schemas.openxmlformats.org/officeDocument/2006/relationships/image" Target="../media/image20.png"/><Relationship Id="rId4" Type="http://schemas.openxmlformats.org/officeDocument/2006/relationships/tags" Target="../tags/tag61.xml"/><Relationship Id="rId9" Type="http://schemas.openxmlformats.org/officeDocument/2006/relationships/image" Target="../media/image13.png"/><Relationship Id="rId1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tags" Target="../tags/tag65.xml"/><Relationship Id="rId7" Type="http://schemas.openxmlformats.org/officeDocument/2006/relationships/image" Target="../media/image26.png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image" Target="../media/image45.jpg"/><Relationship Id="rId11" Type="http://schemas.openxmlformats.org/officeDocument/2006/relationships/image" Target="../media/image18.png"/><Relationship Id="rId5" Type="http://schemas.openxmlformats.org/officeDocument/2006/relationships/notesSlide" Target="../notesSlides/notesSlide13.xml"/><Relationship Id="rId10" Type="http://schemas.openxmlformats.org/officeDocument/2006/relationships/image" Target="../media/image48.png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tags" Target="../tags/tag68.xml"/><Relationship Id="rId7" Type="http://schemas.openxmlformats.org/officeDocument/2006/relationships/notesSlide" Target="../notesSlides/notesSlide14.xml"/><Relationship Id="rId12" Type="http://schemas.microsoft.com/office/2007/relationships/hdphoto" Target="../media/hdphoto1.wdp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0.png"/><Relationship Id="rId5" Type="http://schemas.openxmlformats.org/officeDocument/2006/relationships/tags" Target="../tags/tag70.xml"/><Relationship Id="rId10" Type="http://schemas.openxmlformats.org/officeDocument/2006/relationships/image" Target="../media/image50.png"/><Relationship Id="rId4" Type="http://schemas.openxmlformats.org/officeDocument/2006/relationships/tags" Target="../tags/tag69.xml"/><Relationship Id="rId9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73.xml"/><Relationship Id="rId7" Type="http://schemas.openxmlformats.org/officeDocument/2006/relationships/image" Target="../media/image51.jpeg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74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53.png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5.xml"/><Relationship Id="rId6" Type="http://schemas.openxmlformats.org/officeDocument/2006/relationships/image" Target="../media/image20.png"/><Relationship Id="rId11" Type="http://schemas.openxmlformats.org/officeDocument/2006/relationships/image" Target="../media/image55.png"/><Relationship Id="rId5" Type="http://schemas.openxmlformats.org/officeDocument/2006/relationships/image" Target="../media/image26.png"/><Relationship Id="rId10" Type="http://schemas.microsoft.com/office/2007/relationships/hdphoto" Target="../media/hdphoto6.wdp"/><Relationship Id="rId4" Type="http://schemas.openxmlformats.org/officeDocument/2006/relationships/image" Target="../media/image52.jpg"/><Relationship Id="rId9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jpeg"/><Relationship Id="rId9" Type="http://schemas.openxmlformats.org/officeDocument/2006/relationships/image" Target="../media/image60.gi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tags" Target="../tags/tag79.xml"/><Relationship Id="rId7" Type="http://schemas.openxmlformats.org/officeDocument/2006/relationships/image" Target="../media/image61.jpg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notesSlide" Target="../notesSlides/notesSlide1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0.xml"/><Relationship Id="rId9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tags" Target="../tags/tag83.xml"/><Relationship Id="rId7" Type="http://schemas.openxmlformats.org/officeDocument/2006/relationships/image" Target="../media/image63.jpg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2.xml"/><Relationship Id="rId10" Type="http://schemas.microsoft.com/office/2007/relationships/hdphoto" Target="../media/hdphoto1.wdp"/><Relationship Id="rId4" Type="http://schemas.openxmlformats.org/officeDocument/2006/relationships/tags" Target="../tags/tag84.xml"/><Relationship Id="rId9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13" Type="http://schemas.microsoft.com/office/2007/relationships/hdphoto" Target="../media/hdphoto1.wdp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12" Type="http://schemas.openxmlformats.org/officeDocument/2006/relationships/image" Target="../media/image10.png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tags" Target="../tags/tag90.xml"/><Relationship Id="rId11" Type="http://schemas.openxmlformats.org/officeDocument/2006/relationships/image" Target="../media/image11.png"/><Relationship Id="rId5" Type="http://schemas.openxmlformats.org/officeDocument/2006/relationships/tags" Target="../tags/tag89.xml"/><Relationship Id="rId15" Type="http://schemas.openxmlformats.org/officeDocument/2006/relationships/image" Target="../media/image22.png"/><Relationship Id="rId10" Type="http://schemas.openxmlformats.org/officeDocument/2006/relationships/image" Target="../media/image7.jpg"/><Relationship Id="rId4" Type="http://schemas.openxmlformats.org/officeDocument/2006/relationships/tags" Target="../tags/tag88.xml"/><Relationship Id="rId9" Type="http://schemas.openxmlformats.org/officeDocument/2006/relationships/notesSlide" Target="../notesSlides/notesSlide20.xml"/><Relationship Id="rId1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image" Target="../media/image11.png"/><Relationship Id="rId18" Type="http://schemas.openxmlformats.org/officeDocument/2006/relationships/image" Target="../media/image8.png"/><Relationship Id="rId3" Type="http://schemas.openxmlformats.org/officeDocument/2006/relationships/tags" Target="../tags/tag94.xml"/><Relationship Id="rId7" Type="http://schemas.openxmlformats.org/officeDocument/2006/relationships/notesSlide" Target="../notesSlides/notesSlide21.xml"/><Relationship Id="rId12" Type="http://schemas.openxmlformats.org/officeDocument/2006/relationships/image" Target="../media/image65.png"/><Relationship Id="rId17" Type="http://schemas.microsoft.com/office/2007/relationships/hdphoto" Target="../media/hdphoto1.wdp"/><Relationship Id="rId2" Type="http://schemas.openxmlformats.org/officeDocument/2006/relationships/tags" Target="../tags/tag93.xml"/><Relationship Id="rId16" Type="http://schemas.openxmlformats.org/officeDocument/2006/relationships/image" Target="../media/image10.png"/><Relationship Id="rId1" Type="http://schemas.openxmlformats.org/officeDocument/2006/relationships/tags" Target="../tags/tag92.xml"/><Relationship Id="rId6" Type="http://schemas.openxmlformats.org/officeDocument/2006/relationships/slideLayout" Target="../slideLayouts/slideLayout2.xml"/><Relationship Id="rId11" Type="http://schemas.microsoft.com/office/2007/relationships/hdphoto" Target="../media/hdphoto2.wdp"/><Relationship Id="rId5" Type="http://schemas.openxmlformats.org/officeDocument/2006/relationships/tags" Target="../tags/tag96.xml"/><Relationship Id="rId15" Type="http://schemas.microsoft.com/office/2007/relationships/hdphoto" Target="../media/hdphoto3.wdp"/><Relationship Id="rId10" Type="http://schemas.openxmlformats.org/officeDocument/2006/relationships/image" Target="../media/image14.png"/><Relationship Id="rId19" Type="http://schemas.openxmlformats.org/officeDocument/2006/relationships/image" Target="../media/image20.png"/><Relationship Id="rId4" Type="http://schemas.openxmlformats.org/officeDocument/2006/relationships/tags" Target="../tags/tag95.xml"/><Relationship Id="rId9" Type="http://schemas.openxmlformats.org/officeDocument/2006/relationships/image" Target="../media/image13.png"/><Relationship Id="rId1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04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20.png"/><Relationship Id="rId3" Type="http://schemas.openxmlformats.org/officeDocument/2006/relationships/tags" Target="../tags/tag99.xml"/><Relationship Id="rId7" Type="http://schemas.openxmlformats.org/officeDocument/2006/relationships/tags" Target="../tags/tag103.xml"/><Relationship Id="rId12" Type="http://schemas.openxmlformats.org/officeDocument/2006/relationships/tags" Target="../tags/tag108.xml"/><Relationship Id="rId17" Type="http://schemas.openxmlformats.org/officeDocument/2006/relationships/image" Target="../media/image26.png"/><Relationship Id="rId2" Type="http://schemas.openxmlformats.org/officeDocument/2006/relationships/tags" Target="../tags/tag98.xml"/><Relationship Id="rId16" Type="http://schemas.openxmlformats.org/officeDocument/2006/relationships/image" Target="../media/image8.png"/><Relationship Id="rId1" Type="http://schemas.openxmlformats.org/officeDocument/2006/relationships/tags" Target="../tags/tag97.xml"/><Relationship Id="rId6" Type="http://schemas.openxmlformats.org/officeDocument/2006/relationships/tags" Target="../tags/tag102.xml"/><Relationship Id="rId11" Type="http://schemas.openxmlformats.org/officeDocument/2006/relationships/tags" Target="../tags/tag107.xml"/><Relationship Id="rId5" Type="http://schemas.openxmlformats.org/officeDocument/2006/relationships/tags" Target="../tags/tag101.xml"/><Relationship Id="rId15" Type="http://schemas.openxmlformats.org/officeDocument/2006/relationships/image" Target="../media/image66.jpg"/><Relationship Id="rId10" Type="http://schemas.openxmlformats.org/officeDocument/2006/relationships/tags" Target="../tags/tag106.xml"/><Relationship Id="rId4" Type="http://schemas.openxmlformats.org/officeDocument/2006/relationships/tags" Target="../tags/tag100.xml"/><Relationship Id="rId9" Type="http://schemas.openxmlformats.org/officeDocument/2006/relationships/tags" Target="../tags/tag105.xml"/><Relationship Id="rId1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116.xml"/><Relationship Id="rId13" Type="http://schemas.openxmlformats.org/officeDocument/2006/relationships/tags" Target="../tags/tag121.xml"/><Relationship Id="rId18" Type="http://schemas.openxmlformats.org/officeDocument/2006/relationships/image" Target="../media/image20.png"/><Relationship Id="rId3" Type="http://schemas.openxmlformats.org/officeDocument/2006/relationships/tags" Target="../tags/tag111.xml"/><Relationship Id="rId7" Type="http://schemas.openxmlformats.org/officeDocument/2006/relationships/tags" Target="../tags/tag115.xml"/><Relationship Id="rId12" Type="http://schemas.openxmlformats.org/officeDocument/2006/relationships/tags" Target="../tags/tag120.xml"/><Relationship Id="rId17" Type="http://schemas.openxmlformats.org/officeDocument/2006/relationships/image" Target="../media/image26.png"/><Relationship Id="rId2" Type="http://schemas.openxmlformats.org/officeDocument/2006/relationships/tags" Target="../tags/tag110.xml"/><Relationship Id="rId16" Type="http://schemas.openxmlformats.org/officeDocument/2006/relationships/image" Target="../media/image67.jpg"/><Relationship Id="rId1" Type="http://schemas.openxmlformats.org/officeDocument/2006/relationships/tags" Target="../tags/tag109.xml"/><Relationship Id="rId6" Type="http://schemas.openxmlformats.org/officeDocument/2006/relationships/tags" Target="../tags/tag114.xml"/><Relationship Id="rId11" Type="http://schemas.openxmlformats.org/officeDocument/2006/relationships/tags" Target="../tags/tag119.xml"/><Relationship Id="rId5" Type="http://schemas.openxmlformats.org/officeDocument/2006/relationships/tags" Target="../tags/tag113.xml"/><Relationship Id="rId15" Type="http://schemas.openxmlformats.org/officeDocument/2006/relationships/notesSlide" Target="../notesSlides/notesSlide23.xml"/><Relationship Id="rId10" Type="http://schemas.openxmlformats.org/officeDocument/2006/relationships/tags" Target="../tags/tag118.xml"/><Relationship Id="rId19" Type="http://schemas.openxmlformats.org/officeDocument/2006/relationships/image" Target="../media/image68.png"/><Relationship Id="rId4" Type="http://schemas.openxmlformats.org/officeDocument/2006/relationships/tags" Target="../tags/tag112.xml"/><Relationship Id="rId9" Type="http://schemas.openxmlformats.org/officeDocument/2006/relationships/tags" Target="../tags/tag117.xml"/><Relationship Id="rId14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tags" Target="../tags/tag124.xml"/><Relationship Id="rId2" Type="http://schemas.openxmlformats.org/officeDocument/2006/relationships/tags" Target="../tags/tag123.xml"/><Relationship Id="rId1" Type="http://schemas.openxmlformats.org/officeDocument/2006/relationships/tags" Target="../tags/tag122.xml"/><Relationship Id="rId6" Type="http://schemas.openxmlformats.org/officeDocument/2006/relationships/image" Target="../media/image69.jpg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tags" Target="../tags/tag127.xml"/><Relationship Id="rId7" Type="http://schemas.openxmlformats.org/officeDocument/2006/relationships/image" Target="../media/image70.jpg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notesSlide" Target="../notesSlides/notesSlide2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28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6.xml"/><Relationship Id="rId3" Type="http://schemas.openxmlformats.org/officeDocument/2006/relationships/tags" Target="../tags/tag131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130.xml"/><Relationship Id="rId1" Type="http://schemas.openxmlformats.org/officeDocument/2006/relationships/tags" Target="../tags/tag129.xml"/><Relationship Id="rId6" Type="http://schemas.openxmlformats.org/officeDocument/2006/relationships/tags" Target="../tags/tag134.xml"/><Relationship Id="rId11" Type="http://schemas.microsoft.com/office/2007/relationships/hdphoto" Target="../media/hdphoto1.wdp"/><Relationship Id="rId5" Type="http://schemas.openxmlformats.org/officeDocument/2006/relationships/tags" Target="../tags/tag133.xml"/><Relationship Id="rId10" Type="http://schemas.openxmlformats.org/officeDocument/2006/relationships/image" Target="../media/image10.png"/><Relationship Id="rId4" Type="http://schemas.openxmlformats.org/officeDocument/2006/relationships/tags" Target="../tags/tag132.xml"/><Relationship Id="rId9" Type="http://schemas.openxmlformats.org/officeDocument/2006/relationships/image" Target="../media/image72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tags" Target="../tags/tag137.xml"/><Relationship Id="rId7" Type="http://schemas.openxmlformats.org/officeDocument/2006/relationships/image" Target="../media/image73.jpg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notesSlide" Target="../notesSlides/notesSlide2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9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jp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.jp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10" Type="http://schemas.openxmlformats.org/officeDocument/2006/relationships/image" Target="../media/image82.png"/><Relationship Id="rId4" Type="http://schemas.openxmlformats.org/officeDocument/2006/relationships/image" Target="../media/image8.png"/><Relationship Id="rId9" Type="http://schemas.openxmlformats.org/officeDocument/2006/relationships/image" Target="../media/image8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733300" y="4988859"/>
            <a:ext cx="800219" cy="141194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故人西辞黄鹤楼，烟花三月下扬州。</a:t>
            </a:r>
            <a:b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孤帆远影碧空尽，唯见长江天际流。</a:t>
            </a:r>
          </a:p>
        </p:txBody>
      </p:sp>
      <p:pic>
        <p:nvPicPr>
          <p:cNvPr id="22" name="图片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26" y="5897324"/>
            <a:ext cx="234536" cy="23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r="77006" b="71978"/>
          <a:stretch/>
        </p:blipFill>
        <p:spPr>
          <a:xfrm>
            <a:off x="5043476" y="1489521"/>
            <a:ext cx="2222695" cy="2813538"/>
          </a:xfrm>
          <a:custGeom>
            <a:avLst/>
            <a:gdLst>
              <a:gd name="connsiteX0" fmla="*/ 0 w 2766605"/>
              <a:gd name="connsiteY0" fmla="*/ 0 h 4916954"/>
              <a:gd name="connsiteX1" fmla="*/ 2766605 w 2766605"/>
              <a:gd name="connsiteY1" fmla="*/ 0 h 4916954"/>
              <a:gd name="connsiteX2" fmla="*/ 2766605 w 2766605"/>
              <a:gd name="connsiteY2" fmla="*/ 4916954 h 4916954"/>
              <a:gd name="connsiteX3" fmla="*/ 0 w 2766605"/>
              <a:gd name="connsiteY3" fmla="*/ 4916954 h 4916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6605" h="4916954">
                <a:moveTo>
                  <a:pt x="0" y="0"/>
                </a:moveTo>
                <a:lnTo>
                  <a:pt x="2766605" y="0"/>
                </a:lnTo>
                <a:lnTo>
                  <a:pt x="2766605" y="4916954"/>
                </a:lnTo>
                <a:lnTo>
                  <a:pt x="0" y="4916954"/>
                </a:lnTo>
                <a:close/>
              </a:path>
            </a:pathLst>
          </a:custGeom>
        </p:spPr>
      </p:pic>
      <p:sp>
        <p:nvSpPr>
          <p:cNvPr id="13" name="PA_库_文本框 6"/>
          <p:cNvSpPr txBox="1"/>
          <p:nvPr>
            <p:custDataLst>
              <p:tags r:id="rId1"/>
            </p:custDataLst>
          </p:nvPr>
        </p:nvSpPr>
        <p:spPr>
          <a:xfrm>
            <a:off x="6041515" y="3516491"/>
            <a:ext cx="400110" cy="173380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400" dirty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唯美古风诗词</a:t>
            </a:r>
            <a:r>
              <a:rPr lang="en-US" altLang="zh-CN" sz="1400" dirty="0" err="1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ppt</a:t>
            </a:r>
            <a:r>
              <a:rPr lang="zh-CN" altLang="en-US" sz="1400" dirty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模板</a:t>
            </a:r>
            <a:endParaRPr lang="zh-CN" altLang="en-US" sz="140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4" name="PA_库_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772" b="92982" l="0" r="9146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07849" y="4509459"/>
            <a:ext cx="485726" cy="675278"/>
          </a:xfrm>
          <a:prstGeom prst="rect">
            <a:avLst/>
          </a:prstGeom>
        </p:spPr>
      </p:pic>
      <p:sp>
        <p:nvSpPr>
          <p:cNvPr id="23" name="PA_库_矩形 8"/>
          <p:cNvSpPr/>
          <p:nvPr>
            <p:custDataLst>
              <p:tags r:id="rId3"/>
            </p:custDataLst>
          </p:nvPr>
        </p:nvSpPr>
        <p:spPr>
          <a:xfrm>
            <a:off x="5295086" y="3516491"/>
            <a:ext cx="946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b="0" i="0" dirty="0">
                <a:solidFill>
                  <a:srgbClr val="262626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  <a:endParaRPr lang="zh-CN" altLang="en-US" sz="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0" name="PA_图片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184" y="1162739"/>
            <a:ext cx="3467101" cy="3467101"/>
          </a:xfrm>
          <a:prstGeom prst="rect">
            <a:avLst/>
          </a:prstGeom>
        </p:spPr>
      </p:pic>
      <p:pic>
        <p:nvPicPr>
          <p:cNvPr id="2" name="配乐-万花谷花海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6">
                  <p14:trim st="3804" end="6004.375"/>
                </p14:media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609600" y="23999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793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0"/>
    </mc:Choice>
    <mc:Fallback xmlns=""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19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9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19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6" presetClass="entr" presetSubtype="32" fill="hold" nodeType="withEffect">
                                  <p:stCondLst>
                                    <p:cond delay="20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2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1" grpId="0"/>
      <p:bldP spid="13" grpId="0" autoUpdateAnimBg="0"/>
      <p:bldP spid="23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62" b="25662"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23" name="그림 5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33" t="6558" r="29236" b="31381"/>
          <a:stretch/>
        </p:blipFill>
        <p:spPr>
          <a:xfrm>
            <a:off x="661182" y="604911"/>
            <a:ext cx="10944664" cy="5725551"/>
          </a:xfrm>
          <a:prstGeom prst="rect">
            <a:avLst/>
          </a:prstGeom>
        </p:spPr>
      </p:pic>
      <p:pic>
        <p:nvPicPr>
          <p:cNvPr id="12" name="PA_库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8624" y="2236572"/>
            <a:ext cx="1850065" cy="3930022"/>
          </a:xfrm>
          <a:prstGeom prst="rect">
            <a:avLst/>
          </a:prstGeom>
        </p:spPr>
      </p:pic>
      <p:pic>
        <p:nvPicPr>
          <p:cNvPr id="13" name="PA_库_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728" y="2351518"/>
            <a:ext cx="1850065" cy="3700130"/>
          </a:xfrm>
          <a:prstGeom prst="rect">
            <a:avLst/>
          </a:prstGeom>
        </p:spPr>
      </p:pic>
      <p:pic>
        <p:nvPicPr>
          <p:cNvPr id="14" name="PA_库_图片 3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8388" y="2351518"/>
            <a:ext cx="1850065" cy="3700130"/>
          </a:xfrm>
          <a:prstGeom prst="rect">
            <a:avLst/>
          </a:prstGeom>
        </p:spPr>
      </p:pic>
      <p:sp>
        <p:nvSpPr>
          <p:cNvPr id="15" name="PA_库_文本框 4"/>
          <p:cNvSpPr txBox="1"/>
          <p:nvPr>
            <p:custDataLst>
              <p:tags r:id="rId4"/>
            </p:custDataLst>
          </p:nvPr>
        </p:nvSpPr>
        <p:spPr>
          <a:xfrm rot="5400000">
            <a:off x="966783" y="3292352"/>
            <a:ext cx="11410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bg2">
                    <a:lumMod val="50000"/>
                  </a:schemeClr>
                </a:solidFill>
              </a:rPr>
              <a:t>JINGYIXIUSHEN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6" name="PA_库_矩形 5"/>
          <p:cNvSpPr/>
          <p:nvPr>
            <p:custDataLst>
              <p:tags r:id="rId5"/>
            </p:custDataLst>
          </p:nvPr>
        </p:nvSpPr>
        <p:spPr>
          <a:xfrm>
            <a:off x="1509259" y="2901963"/>
            <a:ext cx="677108" cy="306663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芝兰生於深林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不以无人而不芳；君子修道立德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不谓困厄而改节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为之者人也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生死者命也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是以晋重耳之有霸心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生於曹、卫；越王勾践之有霸心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生於会稽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故居下而无忧者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则思不远；处身而常逸者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则志不广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庸知其终始乎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PA_库_文本框 6"/>
          <p:cNvSpPr txBox="1"/>
          <p:nvPr>
            <p:custDataLst>
              <p:tags r:id="rId6"/>
            </p:custDataLst>
          </p:nvPr>
        </p:nvSpPr>
        <p:spPr>
          <a:xfrm rot="5400000">
            <a:off x="4606380" y="3260453"/>
            <a:ext cx="11410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bg2">
                    <a:lumMod val="50000"/>
                  </a:schemeClr>
                </a:solidFill>
              </a:rPr>
              <a:t>JINGYIXIUSHEN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8" name="PA_库_矩形 7"/>
          <p:cNvSpPr/>
          <p:nvPr>
            <p:custDataLst>
              <p:tags r:id="rId7"/>
            </p:custDataLst>
          </p:nvPr>
        </p:nvSpPr>
        <p:spPr>
          <a:xfrm>
            <a:off x="5148856" y="2870064"/>
            <a:ext cx="677108" cy="306663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芝兰生於深林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不以无人而不芳；君子修道立德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不谓困厄而改节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为之者人也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生死者命也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是以晋重耳之有霸心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生於曹、卫；越王勾践之有霸心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生於会稽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故居下而无忧者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则思不远；处身而常逸者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则志不广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庸知其终始乎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PA_库_文本框 8"/>
          <p:cNvSpPr txBox="1"/>
          <p:nvPr>
            <p:custDataLst>
              <p:tags r:id="rId8"/>
            </p:custDataLst>
          </p:nvPr>
        </p:nvSpPr>
        <p:spPr>
          <a:xfrm rot="5400000">
            <a:off x="8498179" y="3260453"/>
            <a:ext cx="11410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chemeClr val="bg2">
                    <a:lumMod val="50000"/>
                  </a:schemeClr>
                </a:solidFill>
              </a:rPr>
              <a:t>JINGYIXIUSHEN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PA_库_矩形 9"/>
          <p:cNvSpPr/>
          <p:nvPr>
            <p:custDataLst>
              <p:tags r:id="rId9"/>
            </p:custDataLst>
          </p:nvPr>
        </p:nvSpPr>
        <p:spPr>
          <a:xfrm>
            <a:off x="9040655" y="2870064"/>
            <a:ext cx="677108" cy="306663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芝兰生於深林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不以无人而不芳；君子修道立德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不谓困厄而改节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为之者人也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生死者命也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是以晋重耳之有霸心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生於曹、卫；越王勾践之有霸心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生於会稽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故居下而无忧者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则思不远；处身而常逸者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则志不广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庸知其终始乎</a:t>
            </a:r>
            <a:r>
              <a:rPr lang="en-US" altLang="zh-CN" sz="800" b="0" i="0" dirty="0" smtClean="0">
                <a:solidFill>
                  <a:srgbClr val="333333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8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5" name="图片 10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7461" y="4324096"/>
            <a:ext cx="287338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A_图片 10"/>
          <p:cNvPicPr>
            <a:picLocks noChangeAspect="1"/>
          </p:cNvPicPr>
          <p:nvPr>
            <p:custDataLst>
              <p:tags r:id="rId10"/>
            </p:custDataLst>
          </p:nvPr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035"/>
          <a:stretch/>
        </p:blipFill>
        <p:spPr>
          <a:xfrm>
            <a:off x="4568636" y="604911"/>
            <a:ext cx="3467101" cy="1697686"/>
          </a:xfrm>
          <a:prstGeom prst="rect">
            <a:avLst/>
          </a:prstGeom>
        </p:spPr>
      </p:pic>
      <p:sp>
        <p:nvSpPr>
          <p:cNvPr id="32" name="PA_库_矩形 5"/>
          <p:cNvSpPr/>
          <p:nvPr>
            <p:custDataLst>
              <p:tags r:id="rId11"/>
            </p:custDataLst>
          </p:nvPr>
        </p:nvSpPr>
        <p:spPr>
          <a:xfrm>
            <a:off x="5838494" y="565499"/>
            <a:ext cx="1200329" cy="150297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44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目  录</a:t>
            </a:r>
            <a:endParaRPr lang="en-US" altLang="zh-CN" sz="4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3" name="PA_库_矩形 9"/>
          <p:cNvSpPr/>
          <p:nvPr>
            <p:custDataLst>
              <p:tags r:id="rId12"/>
            </p:custDataLst>
          </p:nvPr>
        </p:nvSpPr>
        <p:spPr>
          <a:xfrm>
            <a:off x="4568635" y="1086063"/>
            <a:ext cx="3467102" cy="41549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   /   O   /   N   /   T   /   E   /   N   /   T   /   S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24" name="图片 10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464" y="4324096"/>
            <a:ext cx="287338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图片 10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872" y="4329092"/>
            <a:ext cx="287338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87138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500"/>
                            </p:stCondLst>
                            <p:childTnLst>
                              <p:par>
                                <p:cTn id="2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3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1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9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7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5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73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81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89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7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250"/>
                            </p:stCondLst>
                            <p:childTnLst>
                              <p:par>
                                <p:cTn id="9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750"/>
                            </p:stCondLst>
                            <p:childTnLst>
                              <p:par>
                                <p:cTn id="10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250"/>
                            </p:stCondLst>
                            <p:childTnLst>
                              <p:par>
                                <p:cTn id="10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P spid="16" grpId="0" autoUpdateAnimBg="0"/>
      <p:bldP spid="17" grpId="0" autoUpdateAnimBg="0"/>
      <p:bldP spid="18" grpId="0" autoUpdateAnimBg="0"/>
      <p:bldP spid="19" grpId="0" autoUpdateAnimBg="0"/>
      <p:bldP spid="20" grpId="0" autoUpdateAnimBg="0"/>
      <p:bldP spid="32" grpId="0" autoUpdateAnimBg="0"/>
      <p:bldP spid="33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62" b="25662"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16" name="그림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33" t="6558" r="29236" b="31381"/>
          <a:stretch/>
        </p:blipFill>
        <p:spPr>
          <a:xfrm>
            <a:off x="661182" y="604911"/>
            <a:ext cx="10944664" cy="5725551"/>
          </a:xfrm>
          <a:prstGeom prst="rect">
            <a:avLst/>
          </a:prstGeom>
        </p:spPr>
      </p:pic>
      <p:pic>
        <p:nvPicPr>
          <p:cNvPr id="24" name="PA_库_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101" y="1232037"/>
            <a:ext cx="1850065" cy="3700130"/>
          </a:xfrm>
          <a:prstGeom prst="rect">
            <a:avLst/>
          </a:prstGeom>
        </p:spPr>
      </p:pic>
      <p:sp>
        <p:nvSpPr>
          <p:cNvPr id="26" name="PA_库_文本框 4"/>
          <p:cNvSpPr txBox="1"/>
          <p:nvPr>
            <p:custDataLst>
              <p:tags r:id="rId2"/>
            </p:custDataLst>
          </p:nvPr>
        </p:nvSpPr>
        <p:spPr>
          <a:xfrm rot="5400000">
            <a:off x="7547240" y="2273679"/>
            <a:ext cx="1394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</a:rPr>
              <a:t>JINGYIXIUSHEN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" name="PA_库_矩形 5"/>
          <p:cNvSpPr/>
          <p:nvPr>
            <p:custDataLst>
              <p:tags r:id="rId3"/>
            </p:custDataLst>
          </p:nvPr>
        </p:nvSpPr>
        <p:spPr>
          <a:xfrm>
            <a:off x="8257015" y="1764209"/>
            <a:ext cx="677108" cy="306663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芝兰生於深林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不以无人而不芳；君子修道立德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不谓困厄而改节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为之者人也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生死者命也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是以晋重耳之有霸心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生於曹、卫；越王勾践之有霸心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生於会稽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故居下而无忧者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则思不远；处身而常逸者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则志不广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庸知其终始乎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8" name="PA_图片 10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5"/>
          <a:stretch/>
        </p:blipFill>
        <p:spPr>
          <a:xfrm>
            <a:off x="4307506" y="1680882"/>
            <a:ext cx="3467101" cy="3251285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74FAC07F-B0B8-4BF3-9EB2-D38568BF51B7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6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359" t="18637" r="36563" b="13729"/>
          <a:stretch/>
        </p:blipFill>
        <p:spPr>
          <a:xfrm>
            <a:off x="3939605" y="2436906"/>
            <a:ext cx="1496081" cy="3479801"/>
          </a:xfrm>
          <a:prstGeom prst="rect">
            <a:avLst/>
          </a:prstGeom>
        </p:spPr>
      </p:pic>
      <p:pic>
        <p:nvPicPr>
          <p:cNvPr id="10" name="PA_库_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772" b="92982" l="0" r="9146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78282" y="4593418"/>
            <a:ext cx="485726" cy="675278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172029" y="4719918"/>
            <a:ext cx="800219" cy="141194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故人西辞黄鹤楼，烟花三月下扬州。</a:t>
            </a:r>
            <a:b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孤帆远影碧空尽，唯见长江天际流。</a:t>
            </a:r>
          </a:p>
        </p:txBody>
      </p:sp>
      <p:pic>
        <p:nvPicPr>
          <p:cNvPr id="12" name="图片 10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92" y="5672481"/>
            <a:ext cx="234536" cy="23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048" y="-374392"/>
            <a:ext cx="367392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9795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50"/>
                            </p:stCondLst>
                            <p:childTnLst>
                              <p:par>
                                <p:cTn id="6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utoUpdateAnimBg="0"/>
      <p:bldP spid="27" grpId="0" autoUpdateAnimBg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024" y="357960"/>
            <a:ext cx="2043952" cy="2936569"/>
          </a:xfrm>
          <a:prstGeom prst="rect">
            <a:avLst/>
          </a:prstGeom>
        </p:spPr>
      </p:pic>
      <p:sp>
        <p:nvSpPr>
          <p:cNvPr id="51" name="PA_库_矩形 3"/>
          <p:cNvSpPr/>
          <p:nvPr>
            <p:custDataLst>
              <p:tags r:id="rId1"/>
            </p:custDataLst>
          </p:nvPr>
        </p:nvSpPr>
        <p:spPr>
          <a:xfrm>
            <a:off x="5966516" y="4903205"/>
            <a:ext cx="464039" cy="46403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流</a:t>
            </a:r>
          </a:p>
        </p:txBody>
      </p:sp>
      <p:sp>
        <p:nvSpPr>
          <p:cNvPr id="52" name="PA_库_矩形 4"/>
          <p:cNvSpPr/>
          <p:nvPr>
            <p:custDataLst>
              <p:tags r:id="rId2"/>
            </p:custDataLst>
          </p:nvPr>
        </p:nvSpPr>
        <p:spPr>
          <a:xfrm>
            <a:off x="3615255" y="5417298"/>
            <a:ext cx="51665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200" b="0" i="0" dirty="0"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</a:p>
        </p:txBody>
      </p:sp>
      <p:sp>
        <p:nvSpPr>
          <p:cNvPr id="53" name="PA_库_矩形 5"/>
          <p:cNvSpPr/>
          <p:nvPr>
            <p:custDataLst>
              <p:tags r:id="rId3"/>
            </p:custDataLst>
          </p:nvPr>
        </p:nvSpPr>
        <p:spPr>
          <a:xfrm>
            <a:off x="3615255" y="6113683"/>
            <a:ext cx="5166560" cy="41549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孤帆远影碧空尽  </a:t>
            </a:r>
          </a:p>
        </p:txBody>
      </p:sp>
      <p:cxnSp>
        <p:nvCxnSpPr>
          <p:cNvPr id="54" name="PA_库_直接连接符 7"/>
          <p:cNvCxnSpPr/>
          <p:nvPr>
            <p:custDataLst>
              <p:tags r:id="rId4"/>
            </p:custDataLst>
          </p:nvPr>
        </p:nvCxnSpPr>
        <p:spPr>
          <a:xfrm>
            <a:off x="3615255" y="6113683"/>
            <a:ext cx="51665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787088" y="3119718"/>
            <a:ext cx="800219" cy="141194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故人西辞黄鹤楼，烟花三月下扬州。</a:t>
            </a:r>
            <a:b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孤帆远影碧空尽，唯见长江天际流。</a:t>
            </a:r>
          </a:p>
        </p:txBody>
      </p:sp>
      <p:pic>
        <p:nvPicPr>
          <p:cNvPr id="56" name="图片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114" y="4028183"/>
            <a:ext cx="234536" cy="23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 descr="new尘4.png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2958" y="2709714"/>
            <a:ext cx="3954463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724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50"/>
                            </p:stCondLst>
                            <p:childTnLst>
                              <p:par>
                                <p:cTn id="3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750"/>
                            </p:stCondLst>
                            <p:childTnLst>
                              <p:par>
                                <p:cTn id="4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utoUpdateAnimBg="0"/>
      <p:bldP spid="53" grpId="0" autoUpdateAnimBg="0"/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144" y="1845806"/>
            <a:ext cx="5078506" cy="5078506"/>
          </a:xfrm>
          <a:prstGeom prst="rect">
            <a:avLst/>
          </a:prstGeom>
        </p:spPr>
      </p:pic>
      <p:sp>
        <p:nvSpPr>
          <p:cNvPr id="6" name="PA_库_矩形 1"/>
          <p:cNvSpPr/>
          <p:nvPr>
            <p:custDataLst>
              <p:tags r:id="rId1"/>
            </p:custDataLst>
          </p:nvPr>
        </p:nvSpPr>
        <p:spPr>
          <a:xfrm>
            <a:off x="5583269" y="4307416"/>
            <a:ext cx="481355" cy="417539"/>
          </a:xfrm>
          <a:prstGeom prst="rect">
            <a:avLst/>
          </a:prstGeom>
          <a:solidFill>
            <a:srgbClr val="C00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禅</a:t>
            </a:r>
          </a:p>
        </p:txBody>
      </p:sp>
      <p:sp>
        <p:nvSpPr>
          <p:cNvPr id="7" name="PA_库_矩形 2"/>
          <p:cNvSpPr/>
          <p:nvPr>
            <p:custDataLst>
              <p:tags r:id="rId2"/>
            </p:custDataLst>
          </p:nvPr>
        </p:nvSpPr>
        <p:spPr>
          <a:xfrm>
            <a:off x="3563471" y="4829371"/>
            <a:ext cx="435684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与岁月同修行，与岁月共修心，与岁月共养性，与岁月同静心</a:t>
            </a:r>
          </a:p>
        </p:txBody>
      </p:sp>
      <p:sp>
        <p:nvSpPr>
          <p:cNvPr id="8" name="PA_库_文本框 3"/>
          <p:cNvSpPr txBox="1"/>
          <p:nvPr>
            <p:custDataLst>
              <p:tags r:id="rId3"/>
            </p:custDataLst>
          </p:nvPr>
        </p:nvSpPr>
        <p:spPr>
          <a:xfrm>
            <a:off x="4119557" y="5057697"/>
            <a:ext cx="3374508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three provinces of my body for the people seeking no loyalty? And </a:t>
            </a:r>
          </a:p>
          <a:p>
            <a:pPr algn="ctr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friends do not believe it? Do not mind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PA_库_矩形 4"/>
          <p:cNvSpPr/>
          <p:nvPr>
            <p:custDataLst>
              <p:tags r:id="rId4"/>
            </p:custDataLst>
          </p:nvPr>
        </p:nvSpPr>
        <p:spPr>
          <a:xfrm>
            <a:off x="4713108" y="5206972"/>
            <a:ext cx="2081637" cy="470129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禅    意    静    修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10" name="PA_库_矩形 2"/>
          <p:cNvSpPr/>
          <p:nvPr>
            <p:custDataLst>
              <p:tags r:id="rId5"/>
            </p:custDataLst>
          </p:nvPr>
        </p:nvSpPr>
        <p:spPr>
          <a:xfrm>
            <a:off x="4262332" y="5612935"/>
            <a:ext cx="32317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映水色不别，向月光还度。倾在荷叶中，有时看是露。时间的演变，承载着记忆的画卷，如冰冻的水晶。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  <p:sp>
        <p:nvSpPr>
          <p:cNvPr id="23" name="PA_库_矩形 9"/>
          <p:cNvSpPr/>
          <p:nvPr>
            <p:custDataLst>
              <p:tags r:id="rId6"/>
            </p:custDataLst>
          </p:nvPr>
        </p:nvSpPr>
        <p:spPr>
          <a:xfrm>
            <a:off x="10703722" y="635603"/>
            <a:ext cx="800219" cy="147377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故人西辞黄鹤楼，烟花三月下扬州。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/>
            </a:r>
            <a:b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10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孤帆远影碧空尽，唯见长江天际流。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4" name="图片 10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3844" y="1466585"/>
            <a:ext cx="180285" cy="180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PA_库_文本框 6"/>
          <p:cNvSpPr txBox="1"/>
          <p:nvPr>
            <p:custDataLst>
              <p:tags r:id="rId7"/>
            </p:custDataLst>
          </p:nvPr>
        </p:nvSpPr>
        <p:spPr>
          <a:xfrm>
            <a:off x="1263585" y="1288088"/>
            <a:ext cx="338554" cy="149656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</a:t>
            </a:r>
            <a:r>
              <a:rPr lang="en-US" altLang="zh-CN" sz="1000" dirty="0" smtClean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BEGINNING</a:t>
            </a:r>
            <a:endParaRPr lang="zh-CN" altLang="en-US" sz="80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PA_库_矩形 8"/>
          <p:cNvSpPr/>
          <p:nvPr>
            <p:custDataLst>
              <p:tags r:id="rId8"/>
            </p:custDataLst>
          </p:nvPr>
        </p:nvSpPr>
        <p:spPr>
          <a:xfrm>
            <a:off x="694754" y="1298705"/>
            <a:ext cx="73810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3" name="PA_库_图片 7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772" b="92982" l="0" r="9146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891" y="2109374"/>
            <a:ext cx="485726" cy="675278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45" r="77006" b="71978"/>
          <a:stretch/>
        </p:blipFill>
        <p:spPr>
          <a:xfrm>
            <a:off x="856111" y="351633"/>
            <a:ext cx="1093914" cy="1384701"/>
          </a:xfrm>
          <a:custGeom>
            <a:avLst/>
            <a:gdLst>
              <a:gd name="connsiteX0" fmla="*/ 0 w 2766605"/>
              <a:gd name="connsiteY0" fmla="*/ 0 h 4916954"/>
              <a:gd name="connsiteX1" fmla="*/ 2766605 w 2766605"/>
              <a:gd name="connsiteY1" fmla="*/ 0 h 4916954"/>
              <a:gd name="connsiteX2" fmla="*/ 2766605 w 2766605"/>
              <a:gd name="connsiteY2" fmla="*/ 4916954 h 4916954"/>
              <a:gd name="connsiteX3" fmla="*/ 0 w 2766605"/>
              <a:gd name="connsiteY3" fmla="*/ 4916954 h 4916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6605" h="4916954">
                <a:moveTo>
                  <a:pt x="0" y="0"/>
                </a:moveTo>
                <a:lnTo>
                  <a:pt x="2766605" y="0"/>
                </a:lnTo>
                <a:lnTo>
                  <a:pt x="2766605" y="4916954"/>
                </a:lnTo>
                <a:lnTo>
                  <a:pt x="0" y="4916954"/>
                </a:lnTo>
                <a:close/>
              </a:path>
            </a:pathLst>
          </a:custGeom>
        </p:spPr>
      </p:pic>
      <p:pic>
        <p:nvPicPr>
          <p:cNvPr id="17" name="PA_图片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917" y="1097613"/>
            <a:ext cx="1176979" cy="109851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1990" flipV="1">
            <a:off x="9952757" y="2083322"/>
            <a:ext cx="1442171" cy="140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36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85185E-6 L 4.58333E-6 0.03496 " pathEditMode="relative" rAng="0" ptsTypes="AA">
                                      <p:cBhvr>
                                        <p:cTn id="6" dur="26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" fill="hold"/>
                                        <p:tgtEl>
                                          <p:spTgt spid="18"/>
                                        </p:tgtEl>
                                      </p:cBhvr>
                                      <p:by x="5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0.03287 C -0.03607 -0.09074 -0.06979 -0.14398 -0.09961 -0.14398 C -0.13047 -0.14398 -0.15247 -0.04838 -0.18073 -0.02732 C -0.20963 -0.00996 -0.2444 -0.05903 -0.27174 -0.03287 C -0.29792 -0.00602 -0.32161 0.1044 -0.34023 0.1294 C -0.3595 0.15717 -0.3737 0.11319 -0.3849 0.12731 C -0.39596 0.13912 -0.40195 0.16967 -0.40703 0.20694 " pathEditMode="relative" rAng="0" ptsTypes="AAAAAAA">
                                      <p:cBhvr>
                                        <p:cTn id="10" dur="1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52" y="643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4" presetClass="entr" presetSubtype="1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utoUpdateAnimBg="0"/>
      <p:bldP spid="8" grpId="0" autoUpdateAnimBg="0"/>
      <p:bldP spid="9" grpId="0" autoUpdateAnimBg="0"/>
      <p:bldP spid="10" grpId="0" autoUpdateAnimBg="0"/>
      <p:bldP spid="23" grpId="0" autoUpdateAnimBg="0"/>
      <p:bldP spid="31" grpId="0" autoUpdateAnimBg="0"/>
      <p:bldP spid="32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9588"/>
          </a:xfrm>
          <a:prstGeom prst="rect">
            <a:avLst/>
          </a:prstGeom>
        </p:spPr>
      </p:pic>
      <p:sp>
        <p:nvSpPr>
          <p:cNvPr id="9" name="PA_库_矩形 2"/>
          <p:cNvSpPr/>
          <p:nvPr>
            <p:custDataLst>
              <p:tags r:id="rId1"/>
            </p:custDataLst>
          </p:nvPr>
        </p:nvSpPr>
        <p:spPr>
          <a:xfrm>
            <a:off x="933896" y="1226707"/>
            <a:ext cx="2862322" cy="2054376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灵一和尚</a:t>
            </a:r>
            <a:endParaRPr lang="en-US" altLang="zh-CN" sz="3200" b="0" i="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《</a:t>
            </a:r>
            <a:r>
              <a:rPr lang="zh-CN" alt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与元居士青山潭饮茶</a:t>
            </a:r>
            <a:r>
              <a:rPr lang="en-US" altLang="zh-CN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》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野泉烟火白云间，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坐饮香茶爱此山。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岩下维舟不忍去，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青溪流水暮潺潺。</a:t>
            </a:r>
          </a:p>
        </p:txBody>
      </p:sp>
      <p:grpSp>
        <p:nvGrpSpPr>
          <p:cNvPr id="24" name="PA_库_组合 3"/>
          <p:cNvGrpSpPr/>
          <p:nvPr>
            <p:custDataLst>
              <p:tags r:id="rId2"/>
            </p:custDataLst>
          </p:nvPr>
        </p:nvGrpSpPr>
        <p:grpSpPr>
          <a:xfrm>
            <a:off x="9084378" y="4291166"/>
            <a:ext cx="746773" cy="883665"/>
            <a:chOff x="5893042" y="337731"/>
            <a:chExt cx="746773" cy="883665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3774" b="93711" l="3175" r="96825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893042" y="337731"/>
              <a:ext cx="700263" cy="883665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6039651" y="539157"/>
              <a:ext cx="600164" cy="553998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色空</a:t>
              </a:r>
              <a:endParaRPr lang="en-US" altLang="zh-CN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</p:grpSp>
      <p:sp>
        <p:nvSpPr>
          <p:cNvPr id="28" name="PA_库_矩形 4"/>
          <p:cNvSpPr/>
          <p:nvPr>
            <p:custDataLst>
              <p:tags r:id="rId3"/>
            </p:custDataLst>
          </p:nvPr>
        </p:nvSpPr>
        <p:spPr>
          <a:xfrm>
            <a:off x="7357913" y="5678903"/>
            <a:ext cx="41997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9" name="PA_库_文本框 5"/>
          <p:cNvSpPr txBox="1"/>
          <p:nvPr>
            <p:custDataLst>
              <p:tags r:id="rId4"/>
            </p:custDataLst>
          </p:nvPr>
        </p:nvSpPr>
        <p:spPr>
          <a:xfrm>
            <a:off x="7476566" y="5248016"/>
            <a:ext cx="3910262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HAPPINESS， CHOICE IS THE BEGINNING OF HAPPINESS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0" name="PA_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322" y="465760"/>
            <a:ext cx="1176979" cy="109851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450" y="-589548"/>
            <a:ext cx="3673928" cy="3429000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427" y="-589548"/>
            <a:ext cx="3694874" cy="4574606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23" t="24580" r="16165" b="8554"/>
          <a:stretch/>
        </p:blipFill>
        <p:spPr>
          <a:xfrm>
            <a:off x="3564286" y="3208293"/>
            <a:ext cx="2074326" cy="3368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98945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3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28" grpId="0" autoUpdateAnimBg="0"/>
      <p:bldP spid="2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0"/>
            <a:ext cx="4572000" cy="6858000"/>
          </a:xfrm>
          <a:prstGeom prst="rect">
            <a:avLst/>
          </a:prstGeom>
          <a:effectLst>
            <a:softEdge rad="1270000"/>
          </a:effectLst>
        </p:spPr>
      </p:pic>
      <p:pic>
        <p:nvPicPr>
          <p:cNvPr id="18" name="PA_库_图片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772" b="92982" l="0" r="9146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73865" y="512522"/>
            <a:ext cx="485726" cy="675278"/>
          </a:xfrm>
          <a:prstGeom prst="rect">
            <a:avLst/>
          </a:prstGeom>
        </p:spPr>
      </p:pic>
      <p:sp>
        <p:nvSpPr>
          <p:cNvPr id="19" name="PA_库_矩形 11"/>
          <p:cNvSpPr/>
          <p:nvPr>
            <p:custDataLst>
              <p:tags r:id="rId2"/>
            </p:custDataLst>
          </p:nvPr>
        </p:nvSpPr>
        <p:spPr>
          <a:xfrm>
            <a:off x="10740370" y="587771"/>
            <a:ext cx="800219" cy="180734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PA_库_矩形 7"/>
          <p:cNvSpPr/>
          <p:nvPr>
            <p:custDataLst>
              <p:tags r:id="rId3"/>
            </p:custDataLst>
          </p:nvPr>
        </p:nvSpPr>
        <p:spPr>
          <a:xfrm>
            <a:off x="5781212" y="5075985"/>
            <a:ext cx="521999" cy="52199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佛</a:t>
            </a:r>
          </a:p>
        </p:txBody>
      </p:sp>
      <p:sp>
        <p:nvSpPr>
          <p:cNvPr id="15" name="PA_库_矩形 8"/>
          <p:cNvSpPr/>
          <p:nvPr>
            <p:custDataLst>
              <p:tags r:id="rId4"/>
            </p:custDataLst>
          </p:nvPr>
        </p:nvSpPr>
        <p:spPr>
          <a:xfrm>
            <a:off x="2994211" y="5699665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en-US" sz="16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0137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7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3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utoUpdateAnimBg="0"/>
      <p:bldP spid="14" grpId="0" animBg="1"/>
      <p:bldP spid="15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2" t="33736" r="-2242" b="29412"/>
          <a:stretch/>
        </p:blipFill>
        <p:spPr>
          <a:xfrm flipH="1">
            <a:off x="1671540" y="1400809"/>
            <a:ext cx="2398889" cy="954741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10221036" y="800101"/>
            <a:ext cx="1169551" cy="12014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身是菩提树，心如明镜台。</a:t>
            </a: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时时勤拂拭，勿使惹尘埃。</a:t>
            </a:r>
          </a:p>
        </p:txBody>
      </p:sp>
      <p:pic>
        <p:nvPicPr>
          <p:cNvPr id="27" name="图片 10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7397" y="1884250"/>
            <a:ext cx="234536" cy="23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8848" y="2113078"/>
            <a:ext cx="3673928" cy="3429000"/>
          </a:xfrm>
          <a:prstGeom prst="rect">
            <a:avLst/>
          </a:prstGeom>
        </p:spPr>
      </p:pic>
      <p:sp>
        <p:nvSpPr>
          <p:cNvPr id="30" name="PA_库_矩形 1"/>
          <p:cNvSpPr/>
          <p:nvPr>
            <p:custDataLst>
              <p:tags r:id="rId1"/>
            </p:custDataLst>
          </p:nvPr>
        </p:nvSpPr>
        <p:spPr>
          <a:xfrm>
            <a:off x="2389630" y="4442485"/>
            <a:ext cx="481355" cy="417539"/>
          </a:xfrm>
          <a:prstGeom prst="rect">
            <a:avLst/>
          </a:prstGeom>
          <a:solidFill>
            <a:srgbClr val="C00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禅</a:t>
            </a:r>
          </a:p>
        </p:txBody>
      </p:sp>
      <p:sp>
        <p:nvSpPr>
          <p:cNvPr id="31" name="PA_库_矩形 2"/>
          <p:cNvSpPr/>
          <p:nvPr>
            <p:custDataLst>
              <p:tags r:id="rId2"/>
            </p:custDataLst>
          </p:nvPr>
        </p:nvSpPr>
        <p:spPr>
          <a:xfrm>
            <a:off x="369832" y="4964440"/>
            <a:ext cx="4356847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与岁月同修行，与岁月共修心，与月岁共养性，与岁月同静心</a:t>
            </a:r>
          </a:p>
        </p:txBody>
      </p:sp>
      <p:sp>
        <p:nvSpPr>
          <p:cNvPr id="32" name="PA_库_文本框 3"/>
          <p:cNvSpPr txBox="1"/>
          <p:nvPr>
            <p:custDataLst>
              <p:tags r:id="rId3"/>
            </p:custDataLst>
          </p:nvPr>
        </p:nvSpPr>
        <p:spPr>
          <a:xfrm>
            <a:off x="925918" y="5192766"/>
            <a:ext cx="3374508" cy="33855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three provinces of my body for the people seeking no loyalty? And </a:t>
            </a:r>
          </a:p>
          <a:p>
            <a:pPr algn="ctr"/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friends do not believe it? Do not mind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3" name="PA_库_矩形 4"/>
          <p:cNvSpPr/>
          <p:nvPr>
            <p:custDataLst>
              <p:tags r:id="rId4"/>
            </p:custDataLst>
          </p:nvPr>
        </p:nvSpPr>
        <p:spPr>
          <a:xfrm>
            <a:off x="1519469" y="5342041"/>
            <a:ext cx="2081637" cy="470129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方正小标宋简体" panose="02010601030101010101" pitchFamily="2" charset="-122"/>
                <a:ea typeface="方正小标宋简体" panose="02010601030101010101" pitchFamily="2" charset="-122"/>
              </a:rPr>
              <a:t>禅    意    静    修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方正小标宋简体" panose="02010601030101010101" pitchFamily="2" charset="-122"/>
              <a:ea typeface="方正小标宋简体" panose="02010601030101010101" pitchFamily="2" charset="-122"/>
            </a:endParaRPr>
          </a:p>
        </p:txBody>
      </p:sp>
      <p:sp>
        <p:nvSpPr>
          <p:cNvPr id="34" name="PA_库_矩形 2"/>
          <p:cNvSpPr/>
          <p:nvPr>
            <p:custDataLst>
              <p:tags r:id="rId5"/>
            </p:custDataLst>
          </p:nvPr>
        </p:nvSpPr>
        <p:spPr>
          <a:xfrm>
            <a:off x="1068693" y="5748004"/>
            <a:ext cx="32317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ea"/>
              </a:rPr>
              <a:t>映水色不别，向月光还度。倾在荷叶中，有时看是露。时间的演变，承载着记忆的画卷，如冰冻的水晶。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136338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5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0" grpId="0" animBg="1"/>
      <p:bldP spid="31" grpId="0" autoUpdateAnimBg="0"/>
      <p:bldP spid="32" grpId="0" autoUpdateAnimBg="0"/>
      <p:bldP spid="33" grpId="0" autoUpdateAnimBg="0"/>
      <p:bldP spid="34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60413"/>
            <a:ext cx="5782235" cy="5782235"/>
          </a:xfrm>
          <a:prstGeom prst="rect">
            <a:avLst/>
          </a:prstGeom>
        </p:spPr>
      </p:pic>
      <p:cxnSp>
        <p:nvCxnSpPr>
          <p:cNvPr id="23" name="PA_库_直接连接符 2"/>
          <p:cNvCxnSpPr/>
          <p:nvPr>
            <p:custDataLst>
              <p:tags r:id="rId1"/>
            </p:custDataLst>
          </p:nvPr>
        </p:nvCxnSpPr>
        <p:spPr>
          <a:xfrm>
            <a:off x="5260849" y="1111526"/>
            <a:ext cx="0" cy="2981325"/>
          </a:xfrm>
          <a:prstGeom prst="line">
            <a:avLst/>
          </a:prstGeom>
          <a:ln>
            <a:solidFill>
              <a:srgbClr val="AEC3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PA_库_文本框 3"/>
          <p:cNvSpPr txBox="1"/>
          <p:nvPr>
            <p:custDataLst>
              <p:tags r:id="rId2"/>
            </p:custDataLst>
          </p:nvPr>
        </p:nvSpPr>
        <p:spPr>
          <a:xfrm>
            <a:off x="5186276" y="1021699"/>
            <a:ext cx="346249" cy="240386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5" name="PA_库_文本框 4"/>
          <p:cNvSpPr txBox="1"/>
          <p:nvPr>
            <p:custDataLst>
              <p:tags r:id="rId3"/>
            </p:custDataLst>
          </p:nvPr>
        </p:nvSpPr>
        <p:spPr>
          <a:xfrm rot="5400000">
            <a:off x="3081225" y="2466437"/>
            <a:ext cx="35973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有一种生活，值得等待，有一种生活，来自花园国度；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澄净透明的空气里，阳光穿过浓密的树叶，洒照在飘满花香的千亩土地上。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赤足走在花园中，耳旁隐隐传来鸟儿的呢喃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……</a:t>
            </a:r>
          </a:p>
          <a:p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时时充盈活力、自由、亲善与和谐，来自花园国度的原味生活，</a:t>
            </a:r>
            <a:endParaRPr lang="en-US" altLang="zh-CN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  <a:p>
            <a:r>
              <a:rPr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总是如此轻易的让你爱上，就算是等待，也是一种美丽</a:t>
            </a:r>
            <a:r>
              <a:rPr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……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cxnSp>
        <p:nvCxnSpPr>
          <p:cNvPr id="26" name="PA_库_直接连接符 5"/>
          <p:cNvCxnSpPr/>
          <p:nvPr>
            <p:custDataLst>
              <p:tags r:id="rId4"/>
            </p:custDataLst>
          </p:nvPr>
        </p:nvCxnSpPr>
        <p:spPr>
          <a:xfrm>
            <a:off x="4474385" y="1106763"/>
            <a:ext cx="0" cy="2981325"/>
          </a:xfrm>
          <a:prstGeom prst="line">
            <a:avLst/>
          </a:prstGeom>
          <a:ln>
            <a:solidFill>
              <a:srgbClr val="AEC3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PA_库_组合 8"/>
          <p:cNvGrpSpPr/>
          <p:nvPr>
            <p:custDataLst>
              <p:tags r:id="rId5"/>
            </p:custDataLst>
          </p:nvPr>
        </p:nvGrpSpPr>
        <p:grpSpPr>
          <a:xfrm>
            <a:off x="3712244" y="801332"/>
            <a:ext cx="800219" cy="3057247"/>
            <a:chOff x="4383766" y="336937"/>
            <a:chExt cx="800219" cy="3057247"/>
          </a:xfrm>
        </p:grpSpPr>
        <p:sp>
          <p:nvSpPr>
            <p:cNvPr id="28" name="文本框 27"/>
            <p:cNvSpPr txBox="1"/>
            <p:nvPr/>
          </p:nvSpPr>
          <p:spPr>
            <a:xfrm>
              <a:off x="4383766" y="761574"/>
              <a:ext cx="800219" cy="2144177"/>
            </a:xfrm>
            <a:prstGeom prst="rect">
              <a:avLst/>
            </a:prstGeom>
            <a:no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4000" dirty="0">
                  <a:latin typeface="文悦古典明朝体 (非商业使用) W5" pitchFamily="50" charset="-122"/>
                  <a:ea typeface="文悦古典明朝体 (非商业使用) W5" pitchFamily="50" charset="-122"/>
                </a:rPr>
                <a:t>佛性禅心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 rot="5400000">
              <a:off x="3227642" y="1511618"/>
              <a:ext cx="3057247" cy="707886"/>
            </a:xfrm>
            <a:prstGeom prst="rect">
              <a:avLst/>
            </a:prstGeom>
            <a:noFill/>
          </p:spPr>
          <p:txBody>
            <a:bodyPr vert="horz" wrap="none" rtlCol="0">
              <a:spAutoFit/>
            </a:bodyPr>
            <a:lstStyle/>
            <a:p>
              <a:r>
                <a:rPr lang="en-US" altLang="zh-CN" sz="4000" dirty="0" smtClean="0">
                  <a:latin typeface="文悦古典明朝体 (非商业使用) W5" pitchFamily="50" charset="-122"/>
                  <a:ea typeface="文悦古典明朝体 (非商业使用) W5" pitchFamily="50" charset="-122"/>
                </a:rPr>
                <a:t>【                  】</a:t>
              </a:r>
              <a:endParaRPr lang="zh-CN" altLang="en-US" sz="4000" dirty="0">
                <a:latin typeface="文悦古典明朝体 (非商业使用) W5" pitchFamily="50" charset="-122"/>
                <a:ea typeface="文悦古典明朝体 (非商业使用) W5" pitchFamily="50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99764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utoUpdateAnimBg="0"/>
      <p:bldP spid="2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941"/>
          <a:stretch/>
        </p:blipFill>
        <p:spPr>
          <a:xfrm>
            <a:off x="0" y="0"/>
            <a:ext cx="12192000" cy="5647765"/>
          </a:xfrm>
          <a:prstGeom prst="rect">
            <a:avLst/>
          </a:prstGeom>
        </p:spPr>
      </p:pic>
      <p:pic>
        <p:nvPicPr>
          <p:cNvPr id="3" name="PA_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330" y="900953"/>
            <a:ext cx="1176979" cy="1098514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7FDFE24-0D67-4DDB-B4DB-53F3EB1669D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37" t="5465" r="14415" b="14068"/>
          <a:stretch/>
        </p:blipFill>
        <p:spPr>
          <a:xfrm>
            <a:off x="690283" y="3025587"/>
            <a:ext cx="2627816" cy="349623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27" t="37173" r="32080" b="30866"/>
          <a:stretch/>
        </p:blipFill>
        <p:spPr>
          <a:xfrm>
            <a:off x="4914900" y="4018758"/>
            <a:ext cx="3052483" cy="2191870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>
            <a:off x="10420281" y="5123329"/>
            <a:ext cx="1292662" cy="1398495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生不修善果，只爱杀人放火。忽地顿开金绳，这里扯断玉锁。咦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  <a:r>
              <a:rPr lang="zh-CN" altLang="en-US" sz="1200" dirty="0">
                <a:latin typeface="楷体" panose="02010609060101010101" pitchFamily="49" charset="-122"/>
                <a:ea typeface="楷体" panose="02010609060101010101" pitchFamily="49" charset="-122"/>
              </a:rPr>
              <a:t>钱塘江上潮信来，今日方知我是我</a:t>
            </a:r>
            <a:r>
              <a:rPr lang="en-US" altLang="zh-CN" sz="1200" dirty="0">
                <a:latin typeface="楷体" panose="02010609060101010101" pitchFamily="49" charset="-122"/>
                <a:ea typeface="楷体" panose="02010609060101010101" pitchFamily="49" charset="-122"/>
              </a:rPr>
              <a:t>!</a:t>
            </a:r>
          </a:p>
        </p:txBody>
      </p:sp>
      <p:pic>
        <p:nvPicPr>
          <p:cNvPr id="20" name="图片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013" y="5890203"/>
            <a:ext cx="234536" cy="23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0029" y="83914"/>
            <a:ext cx="4310742" cy="385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3135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96296E-6 L 6.25E-7 0.03495 " pathEditMode="relative" rAng="0" ptsTypes="AA">
                                      <p:cBhvr>
                                        <p:cTn id="6" dur="2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5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388" y="1117523"/>
            <a:ext cx="4498059" cy="4943367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733300" y="4988859"/>
            <a:ext cx="800219" cy="141194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春有百花秋有月，夏有凉风冬有雪。</a:t>
            </a:r>
          </a:p>
          <a:p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若无闲事挂心头，便是人间好时节。</a:t>
            </a:r>
          </a:p>
        </p:txBody>
      </p:sp>
      <p:pic>
        <p:nvPicPr>
          <p:cNvPr id="23" name="图片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26" y="5897324"/>
            <a:ext cx="234536" cy="23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文本框 26"/>
          <p:cNvSpPr txBox="1"/>
          <p:nvPr/>
        </p:nvSpPr>
        <p:spPr>
          <a:xfrm>
            <a:off x="1418938" y="4424083"/>
            <a:ext cx="738664" cy="197671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文悦古典明朝体 (非商业使用) W5" pitchFamily="50" charset="-122"/>
                <a:ea typeface="文悦古典明朝体 (非商业使用) W5" pitchFamily="50" charset="-122"/>
                <a:cs typeface="FZQingKeBenYueSongS-R-GB" charset="-122"/>
              </a:rPr>
              <a:t>颂平常心是道</a:t>
            </a:r>
            <a:endParaRPr kumimoji="1" lang="zh-CN" altLang="en-US" sz="2400" dirty="0">
              <a:latin typeface="文悦古典明朝体 (非商业使用) W5" pitchFamily="50" charset="-122"/>
              <a:ea typeface="文悦古典明朝体 (非商业使用) W5" pitchFamily="50" charset="-122"/>
              <a:cs typeface="FZQingKeBenYueSongS-R-GB" charset="-122"/>
            </a:endParaRPr>
          </a:p>
        </p:txBody>
      </p:sp>
      <p:pic>
        <p:nvPicPr>
          <p:cNvPr id="7" name="PA_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906" y="2111188"/>
            <a:ext cx="2635624" cy="2635624"/>
          </a:xfrm>
          <a:prstGeom prst="rect">
            <a:avLst/>
          </a:prstGeom>
        </p:spPr>
      </p:pic>
      <p:pic>
        <p:nvPicPr>
          <p:cNvPr id="8" name="图片 7" descr="new尘4.png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2958" y="2709714"/>
            <a:ext cx="3954463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4381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62" b="25662"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16" name="그림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33" t="6558" r="29236" b="31381"/>
          <a:stretch/>
        </p:blipFill>
        <p:spPr>
          <a:xfrm>
            <a:off x="661182" y="604911"/>
            <a:ext cx="10944664" cy="5725551"/>
          </a:xfrm>
          <a:prstGeom prst="rect">
            <a:avLst/>
          </a:prstGeom>
        </p:spPr>
      </p:pic>
      <p:pic>
        <p:nvPicPr>
          <p:cNvPr id="24" name="PA_库_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101" y="1235080"/>
            <a:ext cx="1850065" cy="3694043"/>
          </a:xfrm>
          <a:prstGeom prst="rect">
            <a:avLst/>
          </a:prstGeom>
        </p:spPr>
      </p:pic>
      <p:sp>
        <p:nvSpPr>
          <p:cNvPr id="26" name="PA_库_文本框 4"/>
          <p:cNvSpPr txBox="1"/>
          <p:nvPr>
            <p:custDataLst>
              <p:tags r:id="rId2"/>
            </p:custDataLst>
          </p:nvPr>
        </p:nvSpPr>
        <p:spPr>
          <a:xfrm rot="5400000">
            <a:off x="7547240" y="2273679"/>
            <a:ext cx="1394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</a:rPr>
              <a:t>JINGYIXIUSHEN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" name="PA_库_矩形 5"/>
          <p:cNvSpPr/>
          <p:nvPr>
            <p:custDataLst>
              <p:tags r:id="rId3"/>
            </p:custDataLst>
          </p:nvPr>
        </p:nvSpPr>
        <p:spPr>
          <a:xfrm>
            <a:off x="8257015" y="1764209"/>
            <a:ext cx="677108" cy="306663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芝兰生於深林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不以无人而不芳；君子修道立德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不谓困厄而改节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为之者人也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生死者命也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是以晋重耳之有霸心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生於曹、卫；越王勾践之有霸心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生於会稽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故居下而无忧者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则思不远；处身而常逸者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则志不广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庸知其终始乎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8" name="PA_图片 10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5"/>
          <a:stretch/>
        </p:blipFill>
        <p:spPr>
          <a:xfrm>
            <a:off x="4307506" y="1680882"/>
            <a:ext cx="3467101" cy="3251285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74FAC07F-B0B8-4BF3-9EB2-D38568BF51B7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6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359" t="18637" r="36563" b="13729"/>
          <a:stretch/>
        </p:blipFill>
        <p:spPr>
          <a:xfrm>
            <a:off x="3939605" y="2436906"/>
            <a:ext cx="1496081" cy="3479801"/>
          </a:xfrm>
          <a:prstGeom prst="rect">
            <a:avLst/>
          </a:prstGeom>
        </p:spPr>
      </p:pic>
      <p:pic>
        <p:nvPicPr>
          <p:cNvPr id="10" name="PA_库_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772" b="92982" l="0" r="9146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78282" y="4593418"/>
            <a:ext cx="485726" cy="675278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172029" y="4719918"/>
            <a:ext cx="800219" cy="141194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故人西辞黄鹤楼，烟花三月下扬州。</a:t>
            </a:r>
            <a:b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孤帆远影碧空尽，唯见长江天际流。</a:t>
            </a:r>
          </a:p>
        </p:txBody>
      </p:sp>
      <p:pic>
        <p:nvPicPr>
          <p:cNvPr id="12" name="图片 10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92" y="5672481"/>
            <a:ext cx="234536" cy="23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048" y="-374392"/>
            <a:ext cx="367392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41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50"/>
                            </p:stCondLst>
                            <p:childTnLst>
                              <p:par>
                                <p:cTn id="6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utoUpdateAnimBg="0"/>
      <p:bldP spid="27" grpId="0" autoUpdateAnimBg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PA_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6330" y="900953"/>
            <a:ext cx="1176979" cy="109851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326" y="3772404"/>
            <a:ext cx="3035674" cy="2883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5080" y="3262312"/>
            <a:ext cx="4762500" cy="30765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51"/>
          <a:stretch/>
        </p:blipFill>
        <p:spPr>
          <a:xfrm>
            <a:off x="10607392" y="408063"/>
            <a:ext cx="829067" cy="3020937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9621592" y="2646816"/>
            <a:ext cx="954107" cy="18477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上善若水。水善利万物而不争，</a:t>
            </a:r>
          </a:p>
          <a:p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处众人之所恶，故几于道。</a:t>
            </a:r>
          </a:p>
          <a:p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居善地，心善渊，与善仁，</a:t>
            </a:r>
          </a:p>
          <a:p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言善信，正善治，事善能，</a:t>
            </a:r>
          </a:p>
          <a:p>
            <a:r>
              <a:rPr lang="zh-CN" altLang="en-US" sz="1000" dirty="0" smtClean="0">
                <a:solidFill>
                  <a:schemeClr val="bg1">
                    <a:lumMod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动善时。夫唯不争，故无尤。</a:t>
            </a:r>
            <a:endParaRPr lang="zh-CN" altLang="en-US" sz="1000" dirty="0">
              <a:solidFill>
                <a:schemeClr val="bg1">
                  <a:lumMod val="5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4" name="图片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77923" y="4417160"/>
            <a:ext cx="287338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A_库_矩形 1"/>
          <p:cNvSpPr/>
          <p:nvPr>
            <p:custDataLst>
              <p:tags r:id="rId2"/>
            </p:custDataLst>
          </p:nvPr>
        </p:nvSpPr>
        <p:spPr>
          <a:xfrm>
            <a:off x="2084293" y="5136776"/>
            <a:ext cx="435097" cy="43509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文悦古典明朝体 (非商业使用) W5" pitchFamily="50" charset="-122"/>
                <a:ea typeface="文悦古典明朝体 (非商业使用) W5" pitchFamily="50" charset="-122"/>
              </a:rPr>
              <a:t>善</a:t>
            </a:r>
            <a:endParaRPr lang="zh-CN" altLang="en-US" sz="2800" dirty="0"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  <p:sp>
        <p:nvSpPr>
          <p:cNvPr id="11" name="PA_库_矩形 2"/>
          <p:cNvSpPr/>
          <p:nvPr>
            <p:custDataLst>
              <p:tags r:id="rId3"/>
            </p:custDataLst>
          </p:nvPr>
        </p:nvSpPr>
        <p:spPr>
          <a:xfrm>
            <a:off x="557969" y="5751891"/>
            <a:ext cx="34781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0" i="0" dirty="0">
                <a:solidFill>
                  <a:schemeClr val="bg2">
                    <a:lumMod val="50000"/>
                  </a:schemeClr>
                </a:solidFill>
                <a:effectLst/>
                <a:latin typeface="华文楷体" panose="02010600040101010101" pitchFamily="2" charset="-122"/>
                <a:ea typeface="华文楷体" panose="02010600040101010101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200" dirty="0">
              <a:solidFill>
                <a:schemeClr val="bg2">
                  <a:lumMod val="50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631049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2.96296E-6 L 6.25E-7 0.03495 " pathEditMode="relative" rAng="0" ptsTypes="AA">
                                      <p:cBhvr>
                                        <p:cTn id="6" dur="2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73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00"/>
                            </p:stCondLst>
                            <p:childTnLst>
                              <p:par>
                                <p:cTn id="2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A_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517" y="739589"/>
            <a:ext cx="1176979" cy="1098514"/>
          </a:xfrm>
          <a:prstGeom prst="rect">
            <a:avLst/>
          </a:prstGeom>
        </p:spPr>
      </p:pic>
      <p:pic>
        <p:nvPicPr>
          <p:cNvPr id="6" name="PA_库_图片 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2532" y="2245659"/>
            <a:ext cx="5236771" cy="4887653"/>
          </a:xfrm>
          <a:prstGeom prst="rect">
            <a:avLst/>
          </a:prstGeom>
        </p:spPr>
      </p:pic>
      <p:sp>
        <p:nvSpPr>
          <p:cNvPr id="7" name="PA_库_文本框 7"/>
          <p:cNvSpPr txBox="1"/>
          <p:nvPr>
            <p:custDataLst>
              <p:tags r:id="rId3"/>
            </p:custDataLst>
          </p:nvPr>
        </p:nvSpPr>
        <p:spPr>
          <a:xfrm>
            <a:off x="3826040" y="3312849"/>
            <a:ext cx="338554" cy="22884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</a:t>
            </a:r>
            <a:endParaRPr lang="zh-CN" altLang="en-US" sz="100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8" name="PA_库_图片 8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8772" b="92982" l="0" r="9146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38976" y="4638213"/>
            <a:ext cx="485726" cy="675278"/>
          </a:xfrm>
          <a:prstGeom prst="rect">
            <a:avLst/>
          </a:prstGeom>
        </p:spPr>
      </p:pic>
      <p:sp>
        <p:nvSpPr>
          <p:cNvPr id="9" name="PA_库_矩形 9"/>
          <p:cNvSpPr/>
          <p:nvPr>
            <p:custDataLst>
              <p:tags r:id="rId5"/>
            </p:custDataLst>
          </p:nvPr>
        </p:nvSpPr>
        <p:spPr>
          <a:xfrm>
            <a:off x="4017755" y="3308720"/>
            <a:ext cx="946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b="0" i="0" dirty="0">
                <a:solidFill>
                  <a:srgbClr val="262626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  <a:endParaRPr lang="zh-CN" altLang="en-US" sz="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922562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9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6" name="矩形 25"/>
          <p:cNvSpPr/>
          <p:nvPr/>
        </p:nvSpPr>
        <p:spPr>
          <a:xfrm>
            <a:off x="1090109" y="761738"/>
            <a:ext cx="1169551" cy="120141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身是菩提树，心如明镜台。</a:t>
            </a:r>
          </a:p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时时勤拂拭，勿使惹尘埃。</a:t>
            </a:r>
          </a:p>
        </p:txBody>
      </p:sp>
      <p:pic>
        <p:nvPicPr>
          <p:cNvPr id="27" name="图片 1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6470" y="1845887"/>
            <a:ext cx="234536" cy="23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PA_库_矩形 7"/>
          <p:cNvSpPr/>
          <p:nvPr>
            <p:custDataLst>
              <p:tags r:id="rId1"/>
            </p:custDataLst>
          </p:nvPr>
        </p:nvSpPr>
        <p:spPr>
          <a:xfrm>
            <a:off x="8732856" y="4143225"/>
            <a:ext cx="464039" cy="46403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悟</a:t>
            </a:r>
            <a:endParaRPr lang="zh-CN" altLang="en-US" sz="2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1" name="PA_库_矩形 8"/>
          <p:cNvSpPr/>
          <p:nvPr>
            <p:custDataLst>
              <p:tags r:id="rId2"/>
            </p:custDataLst>
          </p:nvPr>
        </p:nvSpPr>
        <p:spPr>
          <a:xfrm>
            <a:off x="6381595" y="4657318"/>
            <a:ext cx="5166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0" i="0" dirty="0"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</a:p>
        </p:txBody>
      </p:sp>
      <p:sp>
        <p:nvSpPr>
          <p:cNvPr id="22" name="PA_库_矩形 9"/>
          <p:cNvSpPr/>
          <p:nvPr>
            <p:custDataLst>
              <p:tags r:id="rId3"/>
            </p:custDataLst>
          </p:nvPr>
        </p:nvSpPr>
        <p:spPr>
          <a:xfrm>
            <a:off x="6381595" y="6139721"/>
            <a:ext cx="5166560" cy="41549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孤帆远影碧空尽  </a:t>
            </a:r>
          </a:p>
        </p:txBody>
      </p:sp>
      <p:cxnSp>
        <p:nvCxnSpPr>
          <p:cNvPr id="23" name="PA_库_直接连接符 10"/>
          <p:cNvCxnSpPr/>
          <p:nvPr>
            <p:custDataLst>
              <p:tags r:id="rId4"/>
            </p:custDataLst>
          </p:nvPr>
        </p:nvCxnSpPr>
        <p:spPr>
          <a:xfrm>
            <a:off x="6381595" y="5977967"/>
            <a:ext cx="51665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1752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0" grpId="0" animBg="1"/>
      <p:bldP spid="21" grpId="0" autoUpdateAnimBg="0"/>
      <p:bldP spid="22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6" name="PA_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82" y="474732"/>
            <a:ext cx="1176979" cy="1098514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2930" y="-709824"/>
            <a:ext cx="3673928" cy="3429000"/>
          </a:xfrm>
          <a:prstGeom prst="rect">
            <a:avLst/>
          </a:prstGeom>
        </p:spPr>
      </p:pic>
      <p:sp>
        <p:nvSpPr>
          <p:cNvPr id="28" name="椭圆 27">
            <a:extLst>
              <a:ext uri="{FF2B5EF4-FFF2-40B4-BE49-F238E27FC236}">
                <a16:creationId xmlns:a16="http://schemas.microsoft.com/office/drawing/2014/main" xmlns="" id="{DF958E70-A2A1-4FD9-B22E-AC4B85376B0E}"/>
              </a:ext>
            </a:extLst>
          </p:cNvPr>
          <p:cNvSpPr/>
          <p:nvPr/>
        </p:nvSpPr>
        <p:spPr>
          <a:xfrm>
            <a:off x="1581151" y="1695450"/>
            <a:ext cx="3105149" cy="310514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7E0057A1-4D11-4B36-ACD3-47EF8F1DB2B0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45000"/>
                    </a14:imgEffect>
                    <a14:imgEffect>
                      <a14:colorTemperature colorTemp="6125"/>
                    </a14:imgEffect>
                    <a14:imgEffect>
                      <a14:saturation sat="253000"/>
                    </a14:imgEffect>
                    <a14:imgEffect>
                      <a14:brightnessContrast bright="50000" contrast="-15000"/>
                    </a14:imgEffect>
                  </a14:imgLayer>
                </a14:imgProps>
              </a:ext>
            </a:extLst>
          </a:blip>
          <a:srcRect t="14936" r="28944"/>
          <a:stretch/>
        </p:blipFill>
        <p:spPr>
          <a:xfrm>
            <a:off x="549711" y="2062464"/>
            <a:ext cx="3214313" cy="3650928"/>
          </a:xfrm>
          <a:custGeom>
            <a:avLst/>
            <a:gdLst>
              <a:gd name="connsiteX0" fmla="*/ 0 w 2766605"/>
              <a:gd name="connsiteY0" fmla="*/ 0 h 4916954"/>
              <a:gd name="connsiteX1" fmla="*/ 2766605 w 2766605"/>
              <a:gd name="connsiteY1" fmla="*/ 0 h 4916954"/>
              <a:gd name="connsiteX2" fmla="*/ 2766605 w 2766605"/>
              <a:gd name="connsiteY2" fmla="*/ 4916954 h 4916954"/>
              <a:gd name="connsiteX3" fmla="*/ 0 w 2766605"/>
              <a:gd name="connsiteY3" fmla="*/ 4916954 h 4916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6605" h="4916954">
                <a:moveTo>
                  <a:pt x="0" y="0"/>
                </a:moveTo>
                <a:lnTo>
                  <a:pt x="2766605" y="0"/>
                </a:lnTo>
                <a:lnTo>
                  <a:pt x="2766605" y="4916954"/>
                </a:lnTo>
                <a:lnTo>
                  <a:pt x="0" y="4916954"/>
                </a:lnTo>
                <a:close/>
              </a:path>
            </a:pathLst>
          </a:custGeom>
        </p:spPr>
      </p:pic>
      <p:sp>
        <p:nvSpPr>
          <p:cNvPr id="30" name="矩形 13">
            <a:extLst>
              <a:ext uri="{FF2B5EF4-FFF2-40B4-BE49-F238E27FC236}">
                <a16:creationId xmlns:a16="http://schemas.microsoft.com/office/drawing/2014/main" xmlns="" id="{598D143D-EA89-4274-A88A-8E1381B6E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072" y="2426663"/>
            <a:ext cx="800219" cy="17737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Calibri Light" panose="020F0302020204030204" pitchFamily="34" charset="0"/>
                <a:cs typeface="Calibri Light" panose="020F0302020204030204" pitchFamily="34" charset="0"/>
                <a:sym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道可道</a:t>
            </a:r>
          </a:p>
        </p:txBody>
      </p:sp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F377C17E-B815-4B8C-81FD-37852C43B5B0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prstClr val="black"/>
              <a:srgbClr val="FFC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4069"/>
                    </a14:imgEffect>
                    <a14:imgEffect>
                      <a14:saturation sat="165000"/>
                    </a14:imgEffect>
                    <a14:imgEffect>
                      <a14:brightnessContrast bright="40000" contrast="-3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30181" y="3887928"/>
            <a:ext cx="1426588" cy="640135"/>
          </a:xfrm>
          <a:custGeom>
            <a:avLst/>
            <a:gdLst>
              <a:gd name="connsiteX0" fmla="*/ 0 w 2766605"/>
              <a:gd name="connsiteY0" fmla="*/ 0 h 4916954"/>
              <a:gd name="connsiteX1" fmla="*/ 2766605 w 2766605"/>
              <a:gd name="connsiteY1" fmla="*/ 0 h 4916954"/>
              <a:gd name="connsiteX2" fmla="*/ 2766605 w 2766605"/>
              <a:gd name="connsiteY2" fmla="*/ 4916954 h 4916954"/>
              <a:gd name="connsiteX3" fmla="*/ 0 w 2766605"/>
              <a:gd name="connsiteY3" fmla="*/ 4916954 h 49169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6605" h="4916954">
                <a:moveTo>
                  <a:pt x="0" y="0"/>
                </a:moveTo>
                <a:lnTo>
                  <a:pt x="2766605" y="0"/>
                </a:lnTo>
                <a:lnTo>
                  <a:pt x="2766605" y="4916954"/>
                </a:lnTo>
                <a:lnTo>
                  <a:pt x="0" y="4916954"/>
                </a:lnTo>
                <a:close/>
              </a:path>
            </a:pathLst>
          </a:custGeom>
        </p:spPr>
      </p:pic>
      <p:sp>
        <p:nvSpPr>
          <p:cNvPr id="35" name="文本框 34"/>
          <p:cNvSpPr txBox="1"/>
          <p:nvPr/>
        </p:nvSpPr>
        <p:spPr>
          <a:xfrm>
            <a:off x="6038953" y="1308159"/>
            <a:ext cx="50259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yuweij Medium" charset="0"/>
              </a:rPr>
              <a:t>道可道，非常道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CN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yuweij Medium" charset="0"/>
              </a:rPr>
              <a:t>名可名，非常名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6494841" y="2329898"/>
            <a:ext cx="45643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FZQingKeBenYueSongS-R-GB" charset="0"/>
              </a:rPr>
              <a:t>道 可 道 ， 非 常 道 。 名 可 名 ， 非 常 名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FZQingKeBenYueSongS-R-GB" charset="0"/>
              </a:rPr>
              <a:t>无 名 天 地 之 始 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FZQingKeBenYueSongS-R-GB" charset="0"/>
              </a:rPr>
              <a:t>﹔ 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FZQingKeBenYueSongS-R-GB" charset="0"/>
              </a:rPr>
              <a:t>有 名 万 物 之 母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FZQingKeBenYueSongS-R-GB" charset="0"/>
              </a:rPr>
              <a:t>故 常 无 ， 欲 以 观 其 妙 </a:t>
            </a:r>
            <a:r>
              <a:rPr kumimoji="0" lang="en-US" altLang="zh-CN" sz="1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FZQingKeBenYueSongS-R-GB" charset="0"/>
              </a:rPr>
              <a:t>﹔ </a:t>
            </a: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FZQingKeBenYueSongS-R-GB" charset="0"/>
              </a:rPr>
              <a:t>常 有 ， 欲 以 观 其 徼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FZQingKeBenYueSongS-R-GB" charset="0"/>
              </a:rPr>
              <a:t>此 两 者 ， 同 出 而 异 名 ， 同 谓 之 玄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50000"/>
                  </a:scheme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  <a:cs typeface="FZQingKeBenYueSongS-R-GB" charset="0"/>
              </a:rPr>
              <a:t>玄 之 又 玄 ， 众 妙 之 门 </a:t>
            </a: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9511" y="2034085"/>
            <a:ext cx="252391" cy="295813"/>
          </a:xfrm>
          <a:prstGeom prst="rect">
            <a:avLst/>
          </a:prstGeom>
        </p:spPr>
      </p:pic>
      <p:pic>
        <p:nvPicPr>
          <p:cNvPr id="38" name="图片 10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6755" y="4111247"/>
            <a:ext cx="234536" cy="23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88660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/>
      <p:bldP spid="35" grpId="0"/>
      <p:bldP spid="3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2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 cstate="print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8744"/>
            <a:ext cx="7540752" cy="6239256"/>
          </a:xfrm>
          <a:prstGeom prst="rect">
            <a:avLst/>
          </a:prstGeom>
        </p:spPr>
      </p:pic>
      <p:pic>
        <p:nvPicPr>
          <p:cNvPr id="7" name="图片 6" descr="花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812" y="1561465"/>
            <a:ext cx="4014470" cy="5296535"/>
          </a:xfrm>
          <a:prstGeom prst="rect">
            <a:avLst/>
          </a:prstGeom>
        </p:spPr>
      </p:pic>
      <p:grpSp>
        <p:nvGrpSpPr>
          <p:cNvPr id="8" name="组 15"/>
          <p:cNvGrpSpPr/>
          <p:nvPr/>
        </p:nvGrpSpPr>
        <p:grpSpPr>
          <a:xfrm>
            <a:off x="2206041" y="1892703"/>
            <a:ext cx="2537923" cy="3730792"/>
            <a:chOff x="2316449" y="1691439"/>
            <a:chExt cx="2537923" cy="3730792"/>
          </a:xfrm>
        </p:grpSpPr>
        <p:sp>
          <p:nvSpPr>
            <p:cNvPr id="9" name="文本框 8"/>
            <p:cNvSpPr txBox="1"/>
            <p:nvPr/>
          </p:nvSpPr>
          <p:spPr>
            <a:xfrm>
              <a:off x="2316449" y="1691439"/>
              <a:ext cx="1661993" cy="348612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600" dirty="0">
                  <a:latin typeface="楷体" panose="02010609060101010101" pitchFamily="49" charset="-122"/>
                  <a:ea typeface="楷体" panose="02010609060101010101" pitchFamily="49" charset="-122"/>
                  <a:cs typeface="FZQingKeBenYueSongS-R-GB" charset="-122"/>
                </a:rPr>
                <a:t>生不修善果，只爱杀人放火</a:t>
              </a:r>
              <a:r>
                <a:rPr lang="zh-CN" altLang="en-US" sz="1600" dirty="0" smtClean="0">
                  <a:latin typeface="楷体" panose="02010609060101010101" pitchFamily="49" charset="-122"/>
                  <a:ea typeface="楷体" panose="02010609060101010101" pitchFamily="49" charset="-122"/>
                  <a:cs typeface="FZQingKeBenYueSongS-R-GB" charset="-122"/>
                </a:rPr>
                <a:t>。忽地</a:t>
              </a:r>
              <a:r>
                <a:rPr lang="zh-CN" altLang="en-US" sz="1600" dirty="0">
                  <a:latin typeface="楷体" panose="02010609060101010101" pitchFamily="49" charset="-122"/>
                  <a:ea typeface="楷体" panose="02010609060101010101" pitchFamily="49" charset="-122"/>
                  <a:cs typeface="FZQingKeBenYueSongS-R-GB" charset="-122"/>
                </a:rPr>
                <a:t>顿开金绳，这里扯断玉锁</a:t>
              </a:r>
              <a:r>
                <a:rPr lang="zh-CN" altLang="en-US" sz="1600" dirty="0" smtClean="0">
                  <a:latin typeface="楷体" panose="02010609060101010101" pitchFamily="49" charset="-122"/>
                  <a:ea typeface="楷体" panose="02010609060101010101" pitchFamily="49" charset="-122"/>
                  <a:cs typeface="FZQingKeBenYueSongS-R-GB" charset="-122"/>
                </a:rPr>
                <a:t>。咦</a:t>
              </a:r>
              <a:r>
                <a:rPr lang="en-US" altLang="zh-CN" sz="1600" dirty="0">
                  <a:latin typeface="楷体" panose="02010609060101010101" pitchFamily="49" charset="-122"/>
                  <a:ea typeface="楷体" panose="02010609060101010101" pitchFamily="49" charset="-122"/>
                  <a:cs typeface="FZQingKeBenYueSongS-R-GB" charset="-122"/>
                </a:rPr>
                <a:t>!</a:t>
              </a:r>
              <a:r>
                <a:rPr lang="zh-CN" altLang="en-US" sz="1600" dirty="0">
                  <a:latin typeface="楷体" panose="02010609060101010101" pitchFamily="49" charset="-122"/>
                  <a:ea typeface="楷体" panose="02010609060101010101" pitchFamily="49" charset="-122"/>
                  <a:cs typeface="FZQingKeBenYueSongS-R-GB" charset="-122"/>
                </a:rPr>
                <a:t>钱塘江上潮信来，今日方知我是我</a:t>
              </a:r>
              <a:r>
                <a:rPr lang="en-US" altLang="zh-CN" sz="1600" dirty="0" smtClean="0">
                  <a:latin typeface="楷体" panose="02010609060101010101" pitchFamily="49" charset="-122"/>
                  <a:ea typeface="楷体" panose="02010609060101010101" pitchFamily="49" charset="-122"/>
                  <a:cs typeface="FZQingKeBenYueSongS-R-GB" charset="-122"/>
                </a:rPr>
                <a:t>!</a:t>
              </a:r>
              <a:endParaRPr kumimoji="1" lang="zh-CN" altLang="en-US" sz="1600" dirty="0">
                <a:latin typeface="楷体" panose="02010609060101010101" pitchFamily="49" charset="-122"/>
                <a:ea typeface="楷体" panose="02010609060101010101" pitchFamily="49" charset="-122"/>
                <a:cs typeface="FZQingKeBenYueSongS-R-GB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3684821" y="1691439"/>
              <a:ext cx="1169551" cy="373079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3200" dirty="0" smtClean="0">
                  <a:latin typeface="文悦古典明朝体 (非商业使用) W5" pitchFamily="50" charset="-122"/>
                  <a:ea typeface="文悦古典明朝体 (非商业使用) W5" pitchFamily="50" charset="-122"/>
                  <a:cs typeface="FZQingKeBenYueSongS-R-GB" charset="-122"/>
                </a:rPr>
                <a:t>方知是我</a:t>
              </a:r>
              <a:endParaRPr kumimoji="1" lang="zh-CN" altLang="en-US" sz="3200" dirty="0">
                <a:latin typeface="文悦古典明朝体 (非商业使用) W5" pitchFamily="50" charset="-122"/>
                <a:ea typeface="文悦古典明朝体 (非商业使用) W5" pitchFamily="50" charset="-122"/>
                <a:cs typeface="FZQingKeBenYueSongS-R-GB" charset="-122"/>
              </a:endParaRPr>
            </a:p>
          </p:txBody>
        </p:sp>
      </p:grpSp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370" y="4327776"/>
            <a:ext cx="234536" cy="23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A_图片 4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64" r="20412" b="17713"/>
          <a:stretch/>
        </p:blipFill>
        <p:spPr>
          <a:xfrm>
            <a:off x="844172" y="4598894"/>
            <a:ext cx="2773087" cy="1815353"/>
          </a:xfrm>
          <a:prstGeom prst="rect">
            <a:avLst/>
          </a:prstGeom>
        </p:spPr>
      </p:pic>
      <p:pic>
        <p:nvPicPr>
          <p:cNvPr id="14" name="Picture 4" descr="10004015438746072987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842614" flipH="1">
            <a:off x="8463344" y="1969934"/>
            <a:ext cx="1465142" cy="1465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52291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7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4" name="PA_库_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557" y="409197"/>
            <a:ext cx="3581284" cy="3342532"/>
          </a:xfrm>
          <a:prstGeom prst="rect">
            <a:avLst/>
          </a:prstGeom>
        </p:spPr>
      </p:pic>
      <p:sp>
        <p:nvSpPr>
          <p:cNvPr id="25" name="PA_库_矩形 7"/>
          <p:cNvSpPr/>
          <p:nvPr>
            <p:custDataLst>
              <p:tags r:id="rId2"/>
            </p:custDataLst>
          </p:nvPr>
        </p:nvSpPr>
        <p:spPr>
          <a:xfrm>
            <a:off x="1519074" y="855395"/>
            <a:ext cx="923330" cy="2964914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r>
              <a:rPr lang="zh-CN" altLang="en-US" sz="2400" dirty="0">
                <a:latin typeface="草檀斋毛泽东字体" panose="02010601030101010101" pitchFamily="2" charset="-122"/>
                <a:ea typeface="草檀斋毛泽东字体" panose="02010601030101010101" pitchFamily="2" charset="-122"/>
              </a:rPr>
              <a:t>接天莲叶无穷碧  </a:t>
            </a:r>
            <a:endParaRPr lang="en-US" altLang="zh-CN" sz="2400" dirty="0">
              <a:latin typeface="草檀斋毛泽东字体" panose="02010601030101010101" pitchFamily="2" charset="-122"/>
              <a:ea typeface="草檀斋毛泽东字体" panose="02010601030101010101" pitchFamily="2" charset="-122"/>
            </a:endParaRPr>
          </a:p>
          <a:p>
            <a:r>
              <a:rPr lang="en-US" altLang="zh-CN" sz="2400" dirty="0">
                <a:latin typeface="草檀斋毛泽东字体" panose="02010601030101010101" pitchFamily="2" charset="-122"/>
                <a:ea typeface="草檀斋毛泽东字体" panose="02010601030101010101" pitchFamily="2" charset="-122"/>
              </a:rPr>
              <a:t>       </a:t>
            </a:r>
            <a:r>
              <a:rPr lang="zh-CN" altLang="en-US" sz="2400" dirty="0">
                <a:latin typeface="草檀斋毛泽东字体" panose="02010601030101010101" pitchFamily="2" charset="-122"/>
                <a:ea typeface="草檀斋毛泽东字体" panose="02010601030101010101" pitchFamily="2" charset="-122"/>
              </a:rPr>
              <a:t>映日荷花别样红</a:t>
            </a:r>
          </a:p>
        </p:txBody>
      </p:sp>
      <p:sp>
        <p:nvSpPr>
          <p:cNvPr id="26" name="PA_库_矩形 3"/>
          <p:cNvSpPr/>
          <p:nvPr>
            <p:custDataLst>
              <p:tags r:id="rId3"/>
            </p:custDataLst>
          </p:nvPr>
        </p:nvSpPr>
        <p:spPr>
          <a:xfrm>
            <a:off x="10556875" y="5346762"/>
            <a:ext cx="900246" cy="112770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《</a:t>
            </a:r>
            <a:r>
              <a:rPr lang="zh-CN" altLang="en-US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江雪</a:t>
            </a:r>
            <a:r>
              <a:rPr lang="en-US" altLang="zh-CN" sz="2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》</a:t>
            </a:r>
            <a:endParaRPr lang="en-US" altLang="zh-CN" sz="2000" b="0" i="0" dirty="0"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柳宗元</a:t>
            </a:r>
            <a:endParaRPr lang="en-US" altLang="zh-CN" sz="1100" b="0" i="0" dirty="0">
              <a:effectLst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7" name="PA_库_矩形 4"/>
          <p:cNvSpPr/>
          <p:nvPr>
            <p:custDataLst>
              <p:tags r:id="rId4"/>
            </p:custDataLst>
          </p:nvPr>
        </p:nvSpPr>
        <p:spPr>
          <a:xfrm>
            <a:off x="9458114" y="5438898"/>
            <a:ext cx="1292662" cy="107391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千山鸟飞绝，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万径人踪灭。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孤舟蓑笠翁，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独钓寒江雪。</a:t>
            </a:r>
            <a:endParaRPr lang="en-US" altLang="zh-CN" sz="12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28" name="图片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3532" y="6278275"/>
            <a:ext cx="234536" cy="23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30850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utoUpdateAnimBg="0"/>
      <p:bldP spid="26" grpId="0" autoUpdateAnimBg="0"/>
      <p:bldP spid="27" grpId="0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45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A_库_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597" y="2230090"/>
            <a:ext cx="4821225" cy="4499810"/>
          </a:xfrm>
          <a:prstGeom prst="rect">
            <a:avLst/>
          </a:prstGeom>
        </p:spPr>
      </p:pic>
      <p:sp>
        <p:nvSpPr>
          <p:cNvPr id="11" name="PA_库_文本框 4"/>
          <p:cNvSpPr txBox="1"/>
          <p:nvPr>
            <p:custDataLst>
              <p:tags r:id="rId2"/>
            </p:custDataLst>
          </p:nvPr>
        </p:nvSpPr>
        <p:spPr>
          <a:xfrm>
            <a:off x="10860309" y="4289098"/>
            <a:ext cx="338554" cy="22884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</a:t>
            </a:r>
            <a:endParaRPr lang="zh-CN" altLang="en-US" sz="100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2" name="PA_库_图片 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8772" b="92982" l="0" r="9146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73245" y="5614462"/>
            <a:ext cx="485726" cy="675278"/>
          </a:xfrm>
          <a:prstGeom prst="rect">
            <a:avLst/>
          </a:prstGeom>
        </p:spPr>
      </p:pic>
      <p:sp>
        <p:nvSpPr>
          <p:cNvPr id="13" name="PA_库_矩形 6"/>
          <p:cNvSpPr/>
          <p:nvPr>
            <p:custDataLst>
              <p:tags r:id="rId4"/>
            </p:custDataLst>
          </p:nvPr>
        </p:nvSpPr>
        <p:spPr>
          <a:xfrm>
            <a:off x="11052024" y="4284969"/>
            <a:ext cx="946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b="0" i="0" dirty="0">
                <a:solidFill>
                  <a:srgbClr val="262626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  <a:endParaRPr lang="zh-CN" altLang="en-US" sz="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073820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3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A_图片 10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78"/>
          <a:stretch/>
        </p:blipFill>
        <p:spPr>
          <a:xfrm>
            <a:off x="4651981" y="2395786"/>
            <a:ext cx="3467101" cy="1658040"/>
          </a:xfrm>
          <a:prstGeom prst="rect">
            <a:avLst/>
          </a:prstGeom>
        </p:spPr>
      </p:pic>
      <p:sp>
        <p:nvSpPr>
          <p:cNvPr id="15" name="PA_库_矩形 3"/>
          <p:cNvSpPr/>
          <p:nvPr>
            <p:custDataLst>
              <p:tags r:id="rId2"/>
            </p:custDataLst>
          </p:nvPr>
        </p:nvSpPr>
        <p:spPr>
          <a:xfrm>
            <a:off x="3967096" y="2071641"/>
            <a:ext cx="4933951" cy="41549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孤  帆  远  影  碧  空  尽               唯  见  长  江  天  际  流</a:t>
            </a:r>
          </a:p>
        </p:txBody>
      </p:sp>
      <p:sp>
        <p:nvSpPr>
          <p:cNvPr id="16" name="PA_库_矩形 4"/>
          <p:cNvSpPr/>
          <p:nvPr>
            <p:custDataLst>
              <p:tags r:id="rId3"/>
            </p:custDataLst>
          </p:nvPr>
        </p:nvSpPr>
        <p:spPr>
          <a:xfrm>
            <a:off x="5855737" y="1271422"/>
            <a:ext cx="1569660" cy="2015936"/>
          </a:xfrm>
          <a:prstGeom prst="rect">
            <a:avLst/>
          </a:prstGeom>
        </p:spPr>
        <p:txBody>
          <a:bodyPr vert="eaVert"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60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静  逸</a:t>
            </a:r>
            <a:endParaRPr lang="en-US" altLang="zh-CN" sz="60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7" name="PA_库_椭圆 5"/>
          <p:cNvSpPr/>
          <p:nvPr>
            <p:custDataLst>
              <p:tags r:id="rId4"/>
            </p:custDataLst>
          </p:nvPr>
        </p:nvSpPr>
        <p:spPr>
          <a:xfrm>
            <a:off x="6385532" y="2228057"/>
            <a:ext cx="97080" cy="9708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PA_库_文本框 6"/>
          <p:cNvSpPr txBox="1"/>
          <p:nvPr>
            <p:custDataLst>
              <p:tags r:id="rId5"/>
            </p:custDataLst>
          </p:nvPr>
        </p:nvSpPr>
        <p:spPr>
          <a:xfrm>
            <a:off x="5975610" y="3484734"/>
            <a:ext cx="338554" cy="2288447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altLang="zh-CN" sz="1000" dirty="0">
                <a:solidFill>
                  <a:srgbClr val="526464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</a:t>
            </a:r>
            <a:endParaRPr lang="zh-CN" altLang="en-US" sz="1000" dirty="0">
              <a:solidFill>
                <a:srgbClr val="526464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9" name="PA_库_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8772" b="92982" l="0" r="9146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88546" y="4810098"/>
            <a:ext cx="485726" cy="675278"/>
          </a:xfrm>
          <a:prstGeom prst="rect">
            <a:avLst/>
          </a:prstGeom>
        </p:spPr>
      </p:pic>
      <p:sp>
        <p:nvSpPr>
          <p:cNvPr id="20" name="PA_库_矩形 8"/>
          <p:cNvSpPr/>
          <p:nvPr>
            <p:custDataLst>
              <p:tags r:id="rId7"/>
            </p:custDataLst>
          </p:nvPr>
        </p:nvSpPr>
        <p:spPr>
          <a:xfrm>
            <a:off x="6167325" y="3480605"/>
            <a:ext cx="9464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800" b="0" i="0" dirty="0">
                <a:solidFill>
                  <a:srgbClr val="262626"/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  <a:endParaRPr lang="zh-CN" altLang="en-US" sz="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733300" y="4988859"/>
            <a:ext cx="800219" cy="141194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故人西辞黄鹤楼，烟花三月下扬州。</a:t>
            </a:r>
            <a:b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孤帆远影碧空尽，唯见长江天际流。</a:t>
            </a:r>
          </a:p>
        </p:txBody>
      </p:sp>
      <p:pic>
        <p:nvPicPr>
          <p:cNvPr id="22" name="图片 10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26" y="5897324"/>
            <a:ext cx="234536" cy="23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图片 12" descr="new尘4.png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62958" y="2709714"/>
            <a:ext cx="3954463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293069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17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800000" y="8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5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P spid="16" grpId="0" autoUpdateAnimBg="0"/>
      <p:bldP spid="17" grpId="0" autoUpdateAnimBg="0"/>
      <p:bldP spid="18" grpId="0" autoUpdateAnimBg="0"/>
      <p:bldP spid="20" grpId="0" autoUpdateAnimBg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662" b="25662"/>
          <a:stretch/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16" name="그림 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33" t="6558" r="29236" b="31381"/>
          <a:stretch/>
        </p:blipFill>
        <p:spPr>
          <a:xfrm>
            <a:off x="661182" y="604911"/>
            <a:ext cx="10944664" cy="5725551"/>
          </a:xfrm>
          <a:prstGeom prst="rect">
            <a:avLst/>
          </a:prstGeom>
        </p:spPr>
      </p:pic>
      <p:pic>
        <p:nvPicPr>
          <p:cNvPr id="24" name="PA_库_图片 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033" y="1232037"/>
            <a:ext cx="1738200" cy="3700130"/>
          </a:xfrm>
          <a:prstGeom prst="rect">
            <a:avLst/>
          </a:prstGeom>
        </p:spPr>
      </p:pic>
      <p:sp>
        <p:nvSpPr>
          <p:cNvPr id="26" name="PA_库_文本框 4"/>
          <p:cNvSpPr txBox="1"/>
          <p:nvPr>
            <p:custDataLst>
              <p:tags r:id="rId2"/>
            </p:custDataLst>
          </p:nvPr>
        </p:nvSpPr>
        <p:spPr>
          <a:xfrm rot="5400000">
            <a:off x="7547240" y="2273679"/>
            <a:ext cx="1394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chemeClr val="bg2">
                    <a:lumMod val="50000"/>
                  </a:schemeClr>
                </a:solidFill>
              </a:rPr>
              <a:t>JINGYIXIUSHEN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7" name="PA_库_矩形 5"/>
          <p:cNvSpPr/>
          <p:nvPr>
            <p:custDataLst>
              <p:tags r:id="rId3"/>
            </p:custDataLst>
          </p:nvPr>
        </p:nvSpPr>
        <p:spPr>
          <a:xfrm>
            <a:off x="8257015" y="1764209"/>
            <a:ext cx="677108" cy="306663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芝兰生於深林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不以无人而不芳；君子修道立德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不谓困厄而改节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为之者人也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生死者命也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是以晋重耳之有霸心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生於曹、卫；越王勾践之有霸心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生於会稽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故居下而无忧者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则思不远；处身而常逸者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则志不广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r>
              <a:rPr lang="zh-CN" altLang="en-US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庸知其终始乎</a:t>
            </a:r>
            <a:r>
              <a:rPr lang="en-US" altLang="zh-CN" sz="800" b="0" i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  <a:endParaRPr lang="zh-CN" altLang="en-US" sz="800" dirty="0">
              <a:solidFill>
                <a:schemeClr val="tx1">
                  <a:lumMod val="65000"/>
                  <a:lumOff val="3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8" name="PA_图片 10"/>
          <p:cNvPicPr>
            <a:picLocks noChangeAspect="1"/>
          </p:cNvPicPr>
          <p:nvPr>
            <p:custDataLst>
              <p:tags r:id="rId4"/>
            </p:custDataLst>
          </p:nvPr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5"/>
          <a:stretch/>
        </p:blipFill>
        <p:spPr>
          <a:xfrm>
            <a:off x="4307506" y="1680882"/>
            <a:ext cx="3467101" cy="3251285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74FAC07F-B0B8-4BF3-9EB2-D38568BF51B7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6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359" t="18637" r="36563" b="13729"/>
          <a:stretch/>
        </p:blipFill>
        <p:spPr>
          <a:xfrm>
            <a:off x="3939605" y="2436906"/>
            <a:ext cx="1496081" cy="3479801"/>
          </a:xfrm>
          <a:prstGeom prst="rect">
            <a:avLst/>
          </a:prstGeom>
        </p:spPr>
      </p:pic>
      <p:pic>
        <p:nvPicPr>
          <p:cNvPr id="10" name="PA_库_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772" b="92982" l="0" r="9146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78282" y="4593418"/>
            <a:ext cx="485726" cy="675278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1172029" y="4719918"/>
            <a:ext cx="800219" cy="141194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故人西辞黄鹤楼，烟花三月下扬州。</a:t>
            </a:r>
            <a:b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孤帆远影碧空尽，唯见长江天际流。</a:t>
            </a:r>
          </a:p>
        </p:txBody>
      </p:sp>
      <p:pic>
        <p:nvPicPr>
          <p:cNvPr id="12" name="图片 10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492" y="5672481"/>
            <a:ext cx="234536" cy="23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6048" y="-374392"/>
            <a:ext cx="367392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164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4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75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750"/>
                            </p:stCondLst>
                            <p:childTnLst>
                              <p:par>
                                <p:cTn id="6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utoUpdateAnimBg="0"/>
      <p:bldP spid="27" grpId="0" autoUpdateAnimBg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63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PA_库_文本框 11"/>
          <p:cNvSpPr txBox="1"/>
          <p:nvPr>
            <p:custDataLst>
              <p:tags r:id="rId1"/>
            </p:custDataLst>
          </p:nvPr>
        </p:nvSpPr>
        <p:spPr>
          <a:xfrm>
            <a:off x="653991" y="1544869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静</a:t>
            </a:r>
          </a:p>
        </p:txBody>
      </p:sp>
      <p:sp>
        <p:nvSpPr>
          <p:cNvPr id="6" name="PA_库_文本框 12"/>
          <p:cNvSpPr txBox="1"/>
          <p:nvPr>
            <p:custDataLst>
              <p:tags r:id="rId2"/>
            </p:custDataLst>
          </p:nvPr>
        </p:nvSpPr>
        <p:spPr>
          <a:xfrm>
            <a:off x="863421" y="2308084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以</a:t>
            </a:r>
          </a:p>
        </p:txBody>
      </p:sp>
      <p:sp>
        <p:nvSpPr>
          <p:cNvPr id="7" name="PA_库_文本框 13"/>
          <p:cNvSpPr txBox="1"/>
          <p:nvPr>
            <p:custDataLst>
              <p:tags r:id="rId3"/>
            </p:custDataLst>
          </p:nvPr>
        </p:nvSpPr>
        <p:spPr>
          <a:xfrm>
            <a:off x="894764" y="2708449"/>
            <a:ext cx="6463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修</a:t>
            </a:r>
          </a:p>
        </p:txBody>
      </p:sp>
      <p:sp>
        <p:nvSpPr>
          <p:cNvPr id="8" name="PA_库_文本框 14"/>
          <p:cNvSpPr txBox="1"/>
          <p:nvPr>
            <p:custDataLst>
              <p:tags r:id="rId4"/>
            </p:custDataLst>
          </p:nvPr>
        </p:nvSpPr>
        <p:spPr>
          <a:xfrm>
            <a:off x="713457" y="3157205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文悦古典明朝体 (非商业使用) W5" pitchFamily="50" charset="-122"/>
                <a:ea typeface="文悦古典明朝体 (非商业使用) W5" pitchFamily="50" charset="-122"/>
              </a:rPr>
              <a:t>身</a:t>
            </a:r>
          </a:p>
        </p:txBody>
      </p:sp>
      <p:cxnSp>
        <p:nvCxnSpPr>
          <p:cNvPr id="9" name="PA_库_直接连接符 16"/>
          <p:cNvCxnSpPr/>
          <p:nvPr>
            <p:custDataLst>
              <p:tags r:id="rId5"/>
            </p:custDataLst>
          </p:nvPr>
        </p:nvCxnSpPr>
        <p:spPr>
          <a:xfrm>
            <a:off x="1509752" y="1917848"/>
            <a:ext cx="0" cy="1722879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A_库_直接连接符 17"/>
          <p:cNvCxnSpPr/>
          <p:nvPr>
            <p:custDataLst>
              <p:tags r:id="rId6"/>
            </p:custDataLst>
          </p:nvPr>
        </p:nvCxnSpPr>
        <p:spPr>
          <a:xfrm>
            <a:off x="1541095" y="2052700"/>
            <a:ext cx="0" cy="1722879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A_库_文本框 18"/>
          <p:cNvSpPr txBox="1"/>
          <p:nvPr>
            <p:custDataLst>
              <p:tags r:id="rId7"/>
            </p:custDataLst>
          </p:nvPr>
        </p:nvSpPr>
        <p:spPr>
          <a:xfrm rot="5400000">
            <a:off x="912511" y="2368072"/>
            <a:ext cx="13949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50000"/>
                  </a:schemeClr>
                </a:solidFill>
              </a:rPr>
              <a:t>JINGYIXIUSHEN</a:t>
            </a:r>
            <a:endParaRPr lang="zh-CN" altLang="en-US" sz="14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2" name="PA_库_矩形 19"/>
          <p:cNvSpPr/>
          <p:nvPr>
            <p:custDataLst>
              <p:tags r:id="rId8"/>
            </p:custDataLst>
          </p:nvPr>
        </p:nvSpPr>
        <p:spPr>
          <a:xfrm>
            <a:off x="1581945" y="1885496"/>
            <a:ext cx="677108" cy="3066638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芝兰生於深林</a:t>
            </a:r>
            <a:r>
              <a:rPr lang="en-US" altLang="zh-CN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不以无人而不芳；君子修道立德</a:t>
            </a:r>
            <a:r>
              <a:rPr lang="en-US" altLang="zh-CN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不谓困厄而改节</a:t>
            </a:r>
            <a:r>
              <a:rPr lang="en-US" altLang="zh-CN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为之者人也</a:t>
            </a:r>
            <a:r>
              <a:rPr lang="en-US" altLang="zh-CN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生死者命也</a:t>
            </a:r>
            <a:r>
              <a:rPr lang="en-US" altLang="zh-CN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是以晋重耳之有霸心</a:t>
            </a:r>
            <a:r>
              <a:rPr lang="en-US" altLang="zh-CN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生於曹、卫；越王勾践之有霸心</a:t>
            </a:r>
            <a:r>
              <a:rPr lang="en-US" altLang="zh-CN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生於会稽</a:t>
            </a:r>
            <a:r>
              <a:rPr lang="en-US" altLang="zh-CN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故居下而无忧者</a:t>
            </a:r>
            <a:r>
              <a:rPr lang="en-US" altLang="zh-CN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则思不远；处身而常逸者</a:t>
            </a:r>
            <a:r>
              <a:rPr lang="en-US" altLang="zh-CN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,</a:t>
            </a:r>
            <a:r>
              <a:rPr lang="zh-CN" altLang="en-US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则志不广</a:t>
            </a:r>
            <a:r>
              <a:rPr lang="en-US" altLang="zh-CN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.</a:t>
            </a:r>
            <a:r>
              <a:rPr lang="zh-CN" altLang="en-US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庸知其终始乎</a:t>
            </a:r>
            <a:r>
              <a:rPr lang="en-US" altLang="zh-CN" sz="800" b="0" i="0" dirty="0">
                <a:solidFill>
                  <a:srgbClr val="333333"/>
                </a:solidFill>
                <a:effectLst/>
                <a:latin typeface="+mj-ea"/>
                <a:ea typeface="+mj-ea"/>
              </a:rPr>
              <a:t>?</a:t>
            </a:r>
            <a:endParaRPr lang="zh-CN" altLang="en-US" sz="800" dirty="0">
              <a:latin typeface="+mj-ea"/>
              <a:ea typeface="+mj-ea"/>
            </a:endParaRPr>
          </a:p>
        </p:txBody>
      </p:sp>
      <p:pic>
        <p:nvPicPr>
          <p:cNvPr id="13" name="图片 10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717" y="3834185"/>
            <a:ext cx="234536" cy="23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A_库_矩形 4"/>
          <p:cNvSpPr/>
          <p:nvPr>
            <p:custDataLst>
              <p:tags r:id="rId9"/>
            </p:custDataLst>
          </p:nvPr>
        </p:nvSpPr>
        <p:spPr>
          <a:xfrm>
            <a:off x="5327407" y="4952134"/>
            <a:ext cx="41997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PA_库_文本框 5"/>
          <p:cNvSpPr txBox="1"/>
          <p:nvPr>
            <p:custDataLst>
              <p:tags r:id="rId10"/>
            </p:custDataLst>
          </p:nvPr>
        </p:nvSpPr>
        <p:spPr>
          <a:xfrm>
            <a:off x="5446060" y="4521247"/>
            <a:ext cx="3910262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HAPPINESS， CHOICE IS THE BEGINNING OF HAPPINESS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6" name="PA_库_文本框 6"/>
          <p:cNvSpPr txBox="1"/>
          <p:nvPr>
            <p:custDataLst>
              <p:tags r:id="rId11"/>
            </p:custDataLst>
          </p:nvPr>
        </p:nvSpPr>
        <p:spPr>
          <a:xfrm>
            <a:off x="7129321" y="3836352"/>
            <a:ext cx="543739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修</a:t>
            </a:r>
          </a:p>
        </p:txBody>
      </p:sp>
      <p:pic>
        <p:nvPicPr>
          <p:cNvPr id="17" name="PA_图片 7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626" y="1355552"/>
            <a:ext cx="1176979" cy="109851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0233" y="109993"/>
            <a:ext cx="3673928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840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750"/>
                            </p:stCondLst>
                            <p:childTnLst>
                              <p:par>
                                <p:cTn id="7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3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6" grpId="0" autoUpdateAnimBg="0"/>
      <p:bldP spid="7" grpId="0" autoUpdateAnimBg="0"/>
      <p:bldP spid="8" grpId="0" autoUpdateAnimBg="0"/>
      <p:bldP spid="11" grpId="0" autoUpdateAnimBg="0"/>
      <p:bldP spid="12" grpId="0" autoUpdateAnimBg="0"/>
      <p:bldP spid="14" grpId="0" autoUpdateAnimBg="0"/>
      <p:bldP spid="15" grpId="0" autoUpdateAnimBg="0"/>
      <p:bldP spid="16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PA_图片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394" y="940222"/>
            <a:ext cx="1176979" cy="109851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0177" y="-507587"/>
            <a:ext cx="3673928" cy="3429000"/>
          </a:xfrm>
          <a:prstGeom prst="rect">
            <a:avLst/>
          </a:prstGeom>
        </p:spPr>
      </p:pic>
      <p:sp>
        <p:nvSpPr>
          <p:cNvPr id="5" name="PA_库_矩形 2"/>
          <p:cNvSpPr/>
          <p:nvPr>
            <p:custDataLst>
              <p:tags r:id="rId2"/>
            </p:custDataLst>
          </p:nvPr>
        </p:nvSpPr>
        <p:spPr>
          <a:xfrm>
            <a:off x="5916234" y="1724559"/>
            <a:ext cx="721894" cy="721894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>
                <a:solidFill>
                  <a:schemeClr val="bg2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静</a:t>
            </a:r>
          </a:p>
        </p:txBody>
      </p:sp>
      <p:sp>
        <p:nvSpPr>
          <p:cNvPr id="6" name="PA_库_矩形 5"/>
          <p:cNvSpPr/>
          <p:nvPr>
            <p:custDataLst>
              <p:tags r:id="rId3"/>
            </p:custDataLst>
          </p:nvPr>
        </p:nvSpPr>
        <p:spPr>
          <a:xfrm>
            <a:off x="5677782" y="3751305"/>
            <a:ext cx="1078477" cy="27693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冰冻的水晶</a:t>
            </a:r>
          </a:p>
        </p:txBody>
      </p:sp>
      <p:sp>
        <p:nvSpPr>
          <p:cNvPr id="7" name="PA_库_矩形 6"/>
          <p:cNvSpPr/>
          <p:nvPr>
            <p:custDataLst>
              <p:tags r:id="rId4"/>
            </p:custDataLst>
          </p:nvPr>
        </p:nvSpPr>
        <p:spPr>
          <a:xfrm>
            <a:off x="2254624" y="1724559"/>
            <a:ext cx="721894" cy="721894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>
                <a:solidFill>
                  <a:schemeClr val="bg2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净</a:t>
            </a:r>
          </a:p>
        </p:txBody>
      </p:sp>
      <p:sp>
        <p:nvSpPr>
          <p:cNvPr id="8" name="PA_库_矩形 7"/>
          <p:cNvSpPr/>
          <p:nvPr>
            <p:custDataLst>
              <p:tags r:id="rId5"/>
            </p:custDataLst>
          </p:nvPr>
        </p:nvSpPr>
        <p:spPr>
          <a:xfrm>
            <a:off x="1002656" y="2598248"/>
            <a:ext cx="3231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PA_库_文本框 8"/>
          <p:cNvSpPr txBox="1"/>
          <p:nvPr>
            <p:custDataLst>
              <p:tags r:id="rId6"/>
            </p:custDataLst>
          </p:nvPr>
        </p:nvSpPr>
        <p:spPr>
          <a:xfrm>
            <a:off x="928317" y="3252542"/>
            <a:ext cx="3374508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HAPPINESS， CHOICE IS THE BEGINNING OF HAPPINESS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PA_库_矩形 9"/>
          <p:cNvSpPr/>
          <p:nvPr>
            <p:custDataLst>
              <p:tags r:id="rId7"/>
            </p:custDataLst>
          </p:nvPr>
        </p:nvSpPr>
        <p:spPr>
          <a:xfrm>
            <a:off x="2016172" y="3751305"/>
            <a:ext cx="1078477" cy="27693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冰冻的水晶</a:t>
            </a:r>
          </a:p>
        </p:txBody>
      </p:sp>
      <p:sp>
        <p:nvSpPr>
          <p:cNvPr id="11" name="PA_库_矩形 10"/>
          <p:cNvSpPr/>
          <p:nvPr>
            <p:custDataLst>
              <p:tags r:id="rId8"/>
            </p:custDataLst>
          </p:nvPr>
        </p:nvSpPr>
        <p:spPr>
          <a:xfrm>
            <a:off x="4704373" y="2598248"/>
            <a:ext cx="3231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PA_库_文本框 11"/>
          <p:cNvSpPr txBox="1"/>
          <p:nvPr>
            <p:custDataLst>
              <p:tags r:id="rId9"/>
            </p:custDataLst>
          </p:nvPr>
        </p:nvSpPr>
        <p:spPr>
          <a:xfrm>
            <a:off x="4630034" y="3252542"/>
            <a:ext cx="3374508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HAPPINESS， CHOICE IS THE BEGINNING OF HAPPINESS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PA_库_矩形 12"/>
          <p:cNvSpPr/>
          <p:nvPr>
            <p:custDataLst>
              <p:tags r:id="rId10"/>
            </p:custDataLst>
          </p:nvPr>
        </p:nvSpPr>
        <p:spPr>
          <a:xfrm>
            <a:off x="9577844" y="1724559"/>
            <a:ext cx="721894" cy="721894"/>
          </a:xfrm>
          <a:prstGeom prst="rect">
            <a:avLst/>
          </a:pr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6000" dirty="0">
                <a:solidFill>
                  <a:schemeClr val="bg2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境</a:t>
            </a:r>
          </a:p>
        </p:txBody>
      </p:sp>
      <p:sp>
        <p:nvSpPr>
          <p:cNvPr id="14" name="PA_库_矩形 13"/>
          <p:cNvSpPr/>
          <p:nvPr>
            <p:custDataLst>
              <p:tags r:id="rId11"/>
            </p:custDataLst>
          </p:nvPr>
        </p:nvSpPr>
        <p:spPr>
          <a:xfrm>
            <a:off x="9339392" y="3751305"/>
            <a:ext cx="1078477" cy="27693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冰冻的水晶</a:t>
            </a:r>
          </a:p>
        </p:txBody>
      </p:sp>
      <p:sp>
        <p:nvSpPr>
          <p:cNvPr id="15" name="PA_库_矩形 14"/>
          <p:cNvSpPr/>
          <p:nvPr>
            <p:custDataLst>
              <p:tags r:id="rId12"/>
            </p:custDataLst>
          </p:nvPr>
        </p:nvSpPr>
        <p:spPr>
          <a:xfrm>
            <a:off x="8365983" y="2598248"/>
            <a:ext cx="3231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6" name="PA_库_文本框 15"/>
          <p:cNvSpPr txBox="1"/>
          <p:nvPr>
            <p:custDataLst>
              <p:tags r:id="rId13"/>
            </p:custDataLst>
          </p:nvPr>
        </p:nvSpPr>
        <p:spPr>
          <a:xfrm>
            <a:off x="8291644" y="3252542"/>
            <a:ext cx="3374508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HAPPINESS， CHOICE IS THE BEGINNING OF HAPPINESS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4F62B459-254F-481C-925E-EE6F209FCCA1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2947" y="4171011"/>
            <a:ext cx="2603853" cy="232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953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allOve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3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3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4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4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5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5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6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6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8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7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" presetClass="entr" presetSubtype="8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8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7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80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8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86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87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88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" presetClass="entr" presetSubtype="8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9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9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9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8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03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04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" presetClass="entr" presetSubtype="8" decel="100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111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112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utoUpdateAnimBg="0"/>
      <p:bldP spid="7" grpId="0" animBg="1"/>
      <p:bldP spid="8" grpId="0" autoUpdateAnimBg="0"/>
      <p:bldP spid="9" grpId="0" autoUpdateAnimBg="0"/>
      <p:bldP spid="10" grpId="0" autoUpdateAnimBg="0"/>
      <p:bldP spid="11" grpId="0" autoUpdateAnimBg="0"/>
      <p:bldP spid="12" grpId="0" autoUpdateAnimBg="0"/>
      <p:bldP spid="13" grpId="0" animBg="1"/>
      <p:bldP spid="14" grpId="0" autoUpdateAnimBg="0"/>
      <p:bldP spid="15" grpId="0" autoUpdateAnimBg="0"/>
      <p:bldP spid="16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200"/>
            <a:ext cx="12192000" cy="6527800"/>
          </a:xfrm>
          <a:prstGeom prst="rect">
            <a:avLst/>
          </a:prstGeom>
        </p:spPr>
      </p:pic>
      <p:sp>
        <p:nvSpPr>
          <p:cNvPr id="11" name="PA_库_矩形 4"/>
          <p:cNvSpPr/>
          <p:nvPr>
            <p:custDataLst>
              <p:tags r:id="rId1"/>
            </p:custDataLst>
          </p:nvPr>
        </p:nvSpPr>
        <p:spPr>
          <a:xfrm>
            <a:off x="6040101" y="4273460"/>
            <a:ext cx="419970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PA_库_文本框 5"/>
          <p:cNvSpPr txBox="1"/>
          <p:nvPr>
            <p:custDataLst>
              <p:tags r:id="rId2"/>
            </p:custDataLst>
          </p:nvPr>
        </p:nvSpPr>
        <p:spPr>
          <a:xfrm>
            <a:off x="6158754" y="3842573"/>
            <a:ext cx="3910262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HAPPINESS， CHOICE IS THE BEGINNING OF HAPPINESS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PA_库_文本框 6"/>
          <p:cNvSpPr txBox="1"/>
          <p:nvPr>
            <p:custDataLst>
              <p:tags r:id="rId3"/>
            </p:custDataLst>
          </p:nvPr>
        </p:nvSpPr>
        <p:spPr>
          <a:xfrm>
            <a:off x="7842015" y="3157678"/>
            <a:ext cx="543739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文悦古典明朝体 (非商业使用) W5" pitchFamily="50" charset="-122"/>
                <a:ea typeface="文悦古典明朝体 (非商业使用) W5" pitchFamily="50" charset="-122"/>
              </a:rPr>
              <a:t>净</a:t>
            </a:r>
            <a:endParaRPr lang="zh-CN" altLang="en-US" sz="2800" dirty="0">
              <a:solidFill>
                <a:schemeClr val="bg1"/>
              </a:solidFill>
              <a:latin typeface="文悦古典明朝体 (非商业使用) W5" pitchFamily="50" charset="-122"/>
              <a:ea typeface="文悦古典明朝体 (非商业使用) W5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939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  <p:bldP spid="12" grpId="0" autoUpdateAnimBg="0"/>
      <p:bldP spid="13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712" y="657254"/>
            <a:ext cx="8644538" cy="6858000"/>
          </a:xfrm>
          <a:prstGeom prst="rect">
            <a:avLst/>
          </a:prstGeom>
        </p:spPr>
      </p:pic>
      <p:sp>
        <p:nvSpPr>
          <p:cNvPr id="4" name="PA_库_矩形 1"/>
          <p:cNvSpPr/>
          <p:nvPr>
            <p:custDataLst>
              <p:tags r:id="rId1"/>
            </p:custDataLst>
          </p:nvPr>
        </p:nvSpPr>
        <p:spPr>
          <a:xfrm>
            <a:off x="2665177" y="4078621"/>
            <a:ext cx="426422" cy="426422"/>
          </a:xfrm>
          <a:prstGeom prst="rect">
            <a:avLst/>
          </a:prstGeom>
          <a:solidFill>
            <a:srgbClr val="C00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静</a:t>
            </a:r>
            <a:endParaRPr lang="zh-CN" altLang="en-US" sz="3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PA_库_矩形 2"/>
          <p:cNvSpPr/>
          <p:nvPr>
            <p:custDataLst>
              <p:tags r:id="rId2"/>
            </p:custDataLst>
          </p:nvPr>
        </p:nvSpPr>
        <p:spPr>
          <a:xfrm>
            <a:off x="1330389" y="4720633"/>
            <a:ext cx="3231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PA_库_文本框 3"/>
          <p:cNvSpPr txBox="1"/>
          <p:nvPr>
            <p:custDataLst>
              <p:tags r:id="rId3"/>
            </p:custDataLst>
          </p:nvPr>
        </p:nvSpPr>
        <p:spPr>
          <a:xfrm>
            <a:off x="1256050" y="5374927"/>
            <a:ext cx="3374508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HAPPINESS， CHOICE IS THE BEGINNING OF HAPPINESS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PA_库_矩形 4"/>
          <p:cNvSpPr/>
          <p:nvPr>
            <p:custDataLst>
              <p:tags r:id="rId4"/>
            </p:custDataLst>
          </p:nvPr>
        </p:nvSpPr>
        <p:spPr>
          <a:xfrm>
            <a:off x="2343905" y="5873690"/>
            <a:ext cx="1078477" cy="27693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冰冻的水晶</a:t>
            </a:r>
          </a:p>
        </p:txBody>
      </p:sp>
    </p:spTree>
    <p:extLst>
      <p:ext uri="{BB962C8B-B14F-4D97-AF65-F5344CB8AC3E}">
        <p14:creationId xmlns:p14="http://schemas.microsoft.com/office/powerpoint/2010/main" val="1274923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utoUpdateAnimBg="0"/>
      <p:bldP spid="7" grpId="0" autoUpdateAnimBg="0"/>
      <p:bldP spid="8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9" name="PA_库_矩形 7"/>
          <p:cNvSpPr/>
          <p:nvPr>
            <p:custDataLst>
              <p:tags r:id="rId1"/>
            </p:custDataLst>
          </p:nvPr>
        </p:nvSpPr>
        <p:spPr>
          <a:xfrm>
            <a:off x="3340585" y="606648"/>
            <a:ext cx="464039" cy="46403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境</a:t>
            </a:r>
            <a:endParaRPr lang="zh-CN" altLang="en-US" sz="28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PA_库_矩形 8"/>
          <p:cNvSpPr/>
          <p:nvPr>
            <p:custDataLst>
              <p:tags r:id="rId2"/>
            </p:custDataLst>
          </p:nvPr>
        </p:nvSpPr>
        <p:spPr>
          <a:xfrm>
            <a:off x="989324" y="1120741"/>
            <a:ext cx="51665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0" i="0" dirty="0"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Early in the day it was whispered that we should sail in a boat, only thou and I, and never a soul in the world would know of this our pilgrimage to no country and to no end.</a:t>
            </a:r>
          </a:p>
        </p:txBody>
      </p:sp>
      <p:sp>
        <p:nvSpPr>
          <p:cNvPr id="31" name="PA_库_矩形 9"/>
          <p:cNvSpPr/>
          <p:nvPr>
            <p:custDataLst>
              <p:tags r:id="rId3"/>
            </p:custDataLst>
          </p:nvPr>
        </p:nvSpPr>
        <p:spPr>
          <a:xfrm>
            <a:off x="989324" y="2603144"/>
            <a:ext cx="5166560" cy="415498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孤帆远影碧空尽  </a:t>
            </a:r>
          </a:p>
        </p:txBody>
      </p:sp>
      <p:cxnSp>
        <p:nvCxnSpPr>
          <p:cNvPr id="32" name="PA_库_直接连接符 10"/>
          <p:cNvCxnSpPr/>
          <p:nvPr>
            <p:custDataLst>
              <p:tags r:id="rId4"/>
            </p:custDataLst>
          </p:nvPr>
        </p:nvCxnSpPr>
        <p:spPr>
          <a:xfrm>
            <a:off x="989324" y="2441390"/>
            <a:ext cx="516656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A_库_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772" b="92982" l="0" r="9146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11844" y="4879913"/>
            <a:ext cx="485726" cy="675278"/>
          </a:xfrm>
          <a:prstGeom prst="rect">
            <a:avLst/>
          </a:prstGeom>
        </p:spPr>
      </p:pic>
      <p:sp>
        <p:nvSpPr>
          <p:cNvPr id="41" name="PA_库_矩形 11"/>
          <p:cNvSpPr/>
          <p:nvPr>
            <p:custDataLst>
              <p:tags r:id="rId6"/>
            </p:custDataLst>
          </p:nvPr>
        </p:nvSpPr>
        <p:spPr>
          <a:xfrm>
            <a:off x="9065185" y="4989730"/>
            <a:ext cx="1846659" cy="113092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春有百花秋有月，夏有凉风冬有雪。</a:t>
            </a: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若无闲事挂心头，便是人间好时节。</a:t>
            </a:r>
          </a:p>
        </p:txBody>
      </p:sp>
    </p:spTree>
    <p:extLst>
      <p:ext uri="{BB962C8B-B14F-4D97-AF65-F5344CB8AC3E}">
        <p14:creationId xmlns:p14="http://schemas.microsoft.com/office/powerpoint/2010/main" val="1944079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utoUpdateAnimBg="0"/>
      <p:bldP spid="31" grpId="0" autoUpdateAnimBg="0"/>
      <p:bldP spid="41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2" r="1093" b="1129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2040" y="1456210"/>
            <a:ext cx="7194177" cy="3305896"/>
          </a:xfrm>
          <a:prstGeom prst="rect">
            <a:avLst/>
          </a:prstGeom>
        </p:spPr>
      </p:pic>
      <p:sp>
        <p:nvSpPr>
          <p:cNvPr id="8" name="PA_库_矩形 1"/>
          <p:cNvSpPr/>
          <p:nvPr>
            <p:custDataLst>
              <p:tags r:id="rId1"/>
            </p:custDataLst>
          </p:nvPr>
        </p:nvSpPr>
        <p:spPr>
          <a:xfrm>
            <a:off x="5905918" y="4589726"/>
            <a:ext cx="426422" cy="426422"/>
          </a:xfrm>
          <a:prstGeom prst="rect">
            <a:avLst/>
          </a:prstGeom>
          <a:solidFill>
            <a:srgbClr val="C00000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茶</a:t>
            </a:r>
            <a:endParaRPr lang="zh-CN" altLang="en-US" sz="32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PA_库_矩形 2"/>
          <p:cNvSpPr/>
          <p:nvPr>
            <p:custDataLst>
              <p:tags r:id="rId2"/>
            </p:custDataLst>
          </p:nvPr>
        </p:nvSpPr>
        <p:spPr>
          <a:xfrm>
            <a:off x="4571130" y="5231738"/>
            <a:ext cx="3231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2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映水色不别，向月光还度。倾在荷叶中，有时看是露。时间的演变，承载着记忆的画卷，如冰冻的水晶。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0" name="PA_库_文本框 3"/>
          <p:cNvSpPr txBox="1"/>
          <p:nvPr>
            <p:custDataLst>
              <p:tags r:id="rId3"/>
            </p:custDataLst>
          </p:nvPr>
        </p:nvSpPr>
        <p:spPr>
          <a:xfrm>
            <a:off x="4496791" y="5886032"/>
            <a:ext cx="3374508" cy="430887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CHOICE IS THE BEGINNING OF HAPPINESS， CHOICE IS THE BEGINNING OF HAPPINESS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PA_库_矩形 4"/>
          <p:cNvSpPr/>
          <p:nvPr>
            <p:custDataLst>
              <p:tags r:id="rId4"/>
            </p:custDataLst>
          </p:nvPr>
        </p:nvSpPr>
        <p:spPr>
          <a:xfrm>
            <a:off x="5584646" y="6384795"/>
            <a:ext cx="1078477" cy="276935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冰冻的水晶</a:t>
            </a:r>
          </a:p>
        </p:txBody>
      </p:sp>
    </p:spTree>
    <p:extLst>
      <p:ext uri="{BB962C8B-B14F-4D97-AF65-F5344CB8AC3E}">
        <p14:creationId xmlns:p14="http://schemas.microsoft.com/office/powerpoint/2010/main" val="3007506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wind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utoUpdateAnimBg="0"/>
      <p:bldP spid="10" grpId="0" autoUpdateAnimBg="0"/>
      <p:bldP spid="11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196"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7" t="40954" r="16491" b="24192"/>
          <a:stretch/>
        </p:blipFill>
        <p:spPr>
          <a:xfrm>
            <a:off x="1654094" y="2357718"/>
            <a:ext cx="6656289" cy="3593432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8882155" y="1696217"/>
            <a:ext cx="1846659" cy="310438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映水色不别，向月光还度。倾在荷叶中，有时看是露。时间的演变，承载着记忆的画卷，如冰冻的水晶。</a:t>
            </a:r>
          </a:p>
        </p:txBody>
      </p:sp>
      <p:pic>
        <p:nvPicPr>
          <p:cNvPr id="11" name="PA_库_图片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1658" y="4154434"/>
            <a:ext cx="3877450" cy="3618954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7439" y="3429000"/>
            <a:ext cx="234536" cy="23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87873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733300" y="4988859"/>
            <a:ext cx="800219" cy="1411941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故人西辞黄鹤楼，烟花三月下扬州。</a:t>
            </a:r>
            <a:b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</a:br>
            <a:r>
              <a:rPr lang="zh-CN" altLang="en-US" sz="1000" dirty="0">
                <a:latin typeface="楷体" panose="02010609060101010101" pitchFamily="49" charset="-122"/>
                <a:ea typeface="楷体" panose="02010609060101010101" pitchFamily="49" charset="-122"/>
              </a:rPr>
              <a:t>孤帆远影碧空尽，唯见长江天际流。</a:t>
            </a:r>
          </a:p>
        </p:txBody>
      </p:sp>
      <p:pic>
        <p:nvPicPr>
          <p:cNvPr id="22" name="图片 1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26" y="5897324"/>
            <a:ext cx="234536" cy="234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8" t="15027" r="8040" b="29346"/>
          <a:stretch>
            <a:fillRect/>
          </a:stretch>
        </p:blipFill>
        <p:spPr bwMode="auto">
          <a:xfrm>
            <a:off x="3430909" y="2565698"/>
            <a:ext cx="5213351" cy="1427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图片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4109" y="4064298"/>
            <a:ext cx="4017962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图片 10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2071" y="4072235"/>
            <a:ext cx="287339" cy="28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云4" descr="ZCOOL-CU02"/>
          <p:cNvPicPr>
            <a:picLocks noChangeAspect="1" noChangeArrowheads="1"/>
          </p:cNvPicPr>
          <p:nvPr/>
        </p:nvPicPr>
        <p:blipFill>
          <a:blip r:embed="rId8" cstate="email"/>
          <a:srcRect/>
          <a:stretch>
            <a:fillRect/>
          </a:stretch>
        </p:blipFill>
        <p:spPr bwMode="auto">
          <a:xfrm>
            <a:off x="8100392" y="-26765"/>
            <a:ext cx="7224713" cy="334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云3" descr="ZCOOL-CU06副本"/>
          <p:cNvPicPr>
            <a:picLocks noChangeAspect="1" noChangeArrowheads="1"/>
          </p:cNvPicPr>
          <p:nvPr/>
        </p:nvPicPr>
        <p:blipFill>
          <a:blip r:embed="rId9" cstate="email"/>
          <a:srcRect/>
          <a:stretch>
            <a:fillRect/>
          </a:stretch>
        </p:blipFill>
        <p:spPr bwMode="auto">
          <a:xfrm>
            <a:off x="4139952" y="1062832"/>
            <a:ext cx="7224712" cy="3344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云4" descr="ZCOOL-CU02"/>
          <p:cNvPicPr>
            <a:picLocks noChangeAspect="1" noChangeArrowheads="1"/>
          </p:cNvPicPr>
          <p:nvPr/>
        </p:nvPicPr>
        <p:blipFill>
          <a:blip r:embed="rId10" cstate="email"/>
          <a:srcRect/>
          <a:stretch>
            <a:fillRect/>
          </a:stretch>
        </p:blipFill>
        <p:spPr bwMode="auto">
          <a:xfrm>
            <a:off x="-1836738" y="-452438"/>
            <a:ext cx="6888163" cy="3187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01076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22222E-6 L -1.81111 0.00741 " pathEditMode="relative" rAng="0" ptsTypes="AA">
                                      <p:cBhvr>
                                        <p:cTn id="6" dur="3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0556" y="37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7037E-6 L -2.00087 0.00301 " pathEditMode="relative" rAng="0" ptsTypes="AA">
                                      <p:cBhvr>
                                        <p:cTn id="8" dur="3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052" y="13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16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6 4.81481E-6 L -1.16684 0.00185 " pathEditMode="relative" rAng="0" ptsTypes="AA">
                                      <p:cBhvr>
                                        <p:cTn id="10" dur="3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333" y="9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1243</TotalTime>
  <Words>2357</Words>
  <Application>Microsoft Office PowerPoint</Application>
  <PresentationFormat>宽屏</PresentationFormat>
  <Paragraphs>172</Paragraphs>
  <Slides>29</Slides>
  <Notes>29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43" baseType="lpstr">
      <vt:lpstr>FZQingKeBenYueSongS-R-GB</vt:lpstr>
      <vt:lpstr>yuweij Medium</vt:lpstr>
      <vt:lpstr>草檀斋毛泽东字体</vt:lpstr>
      <vt:lpstr>方正清刻本悦宋简体</vt:lpstr>
      <vt:lpstr>方正小标宋简体</vt:lpstr>
      <vt:lpstr>华文楷体</vt:lpstr>
      <vt:lpstr>楷体</vt:lpstr>
      <vt:lpstr>宋体</vt:lpstr>
      <vt:lpstr>微软雅黑</vt:lpstr>
      <vt:lpstr>文悦古典明朝体 (非商业使用) W5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王凌燕</dc:creator>
  <cp:lastModifiedBy>faith123</cp:lastModifiedBy>
  <cp:revision>234</cp:revision>
  <dcterms:created xsi:type="dcterms:W3CDTF">2018-03-24T06:20:37Z</dcterms:created>
  <dcterms:modified xsi:type="dcterms:W3CDTF">2019-03-15T05:33:29Z</dcterms:modified>
</cp:coreProperties>
</file>