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40" r:id="rId3"/>
    <p:sldId id="408" r:id="rId4"/>
    <p:sldId id="409" r:id="rId6"/>
    <p:sldId id="449" r:id="rId7"/>
    <p:sldId id="457" r:id="rId8"/>
    <p:sldId id="458" r:id="rId9"/>
    <p:sldId id="464" r:id="rId10"/>
    <p:sldId id="410" r:id="rId11"/>
    <p:sldId id="460" r:id="rId12"/>
    <p:sldId id="466" r:id="rId13"/>
    <p:sldId id="422" r:id="rId14"/>
    <p:sldId id="467" r:id="rId15"/>
    <p:sldId id="411" r:id="rId16"/>
    <p:sldId id="471" r:id="rId17"/>
    <p:sldId id="371" r:id="rId18"/>
    <p:sldId id="465" r:id="rId19"/>
    <p:sldId id="434" r:id="rId20"/>
    <p:sldId id="468" r:id="rId21"/>
    <p:sldId id="412" r:id="rId22"/>
    <p:sldId id="469" r:id="rId23"/>
    <p:sldId id="424" r:id="rId24"/>
    <p:sldId id="462" r:id="rId25"/>
    <p:sldId id="472" r:id="rId26"/>
    <p:sldId id="463" r:id="rId27"/>
  </p:sldIdLst>
  <p:sldSz cx="9144000" cy="514477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0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138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2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287C42-CD8A-42CE-8E3E-73C352BD5920}" type="doc">
      <dgm:prSet loTypeId="urn:microsoft.com/office/officeart/2005/8/layout/bList2#1" loCatId="picture" qsTypeId="urn:microsoft.com/office/officeart/2005/8/quickstyle/simple1#18" qsCatId="simple" csTypeId="urn:microsoft.com/office/officeart/2005/8/colors/colorful5#12" csCatId="colorful" phldr="1"/>
      <dgm:spPr/>
    </dgm:pt>
    <dgm:pt modelId="{7A236058-1BB6-40B9-9348-7BFCF74797F7}">
      <dgm:prSet phldrT="[Text]" custT="1"/>
      <dgm:spPr>
        <a:noFill/>
        <a:ln>
          <a:noFill/>
        </a:ln>
      </dgm:spPr>
      <dgm:t>
        <a:bodyPr/>
        <a:lstStyle/>
        <a:p>
          <a:r>
            <a:rPr lang="en-US" sz="2000" dirty="0">
              <a:latin typeface="+mj-lt"/>
            </a:rPr>
            <a:t> </a:t>
          </a:r>
        </a:p>
      </dgm:t>
    </dgm:pt>
    <dgm:pt modelId="{E137A754-910B-4A5F-944B-024BF7FEDA5B}" cxnId="{FD6DD1D8-C034-48BB-8FFA-29BD3E37E4B3}" type="sib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724A6807-07F6-4EB7-8D8C-1F3642101DAC}" cxnId="{FD6DD1D8-C034-48BB-8FFA-29BD3E37E4B3}" type="parTrans">
      <dgm:prSet/>
      <dgm:spPr/>
      <dgm:t>
        <a:bodyPr/>
        <a:lstStyle/>
        <a:p>
          <a:endParaRPr lang="en-US" sz="1050">
            <a:latin typeface="+mj-lt"/>
          </a:endParaRPr>
        </a:p>
      </dgm:t>
    </dgm:pt>
    <dgm:pt modelId="{8120550C-BC87-497C-9931-B1A996EE60C0}" type="pres">
      <dgm:prSet presAssocID="{BE287C42-CD8A-42CE-8E3E-73C352BD5920}" presName="diagram" presStyleCnt="0">
        <dgm:presLayoutVars>
          <dgm:dir/>
          <dgm:animLvl val="lvl"/>
          <dgm:resizeHandles val="exact"/>
        </dgm:presLayoutVars>
      </dgm:prSet>
      <dgm:spPr/>
    </dgm:pt>
    <dgm:pt modelId="{DBB6DB41-98F6-46AA-B628-CAF983E62B48}" type="pres">
      <dgm:prSet presAssocID="{7A236058-1BB6-40B9-9348-7BFCF74797F7}" presName="compNode" presStyleCnt="0"/>
      <dgm:spPr/>
    </dgm:pt>
    <dgm:pt modelId="{A523E08F-BB9E-46F9-A45A-A55A85EE4841}" type="pres">
      <dgm:prSet presAssocID="{7A236058-1BB6-40B9-9348-7BFCF74797F7}" presName="childRect" presStyleLbl="bgAcc1" presStyleIdx="0" presStyleCnt="1">
        <dgm:presLayoutVars>
          <dgm:bulletEnabled val="1"/>
        </dgm:presLayoutVars>
      </dgm:prSet>
      <dgm:spPr>
        <a:noFill/>
        <a:ln>
          <a:noFill/>
        </a:ln>
      </dgm:spPr>
    </dgm:pt>
    <dgm:pt modelId="{8341A2DB-1040-453E-BC64-20AB0EC705B0}" type="pres">
      <dgm:prSet presAssocID="{7A236058-1BB6-40B9-9348-7BFCF74797F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E0F6C998-5693-4BDD-9069-AF61DC425B3A}" type="pres">
      <dgm:prSet presAssocID="{7A236058-1BB6-40B9-9348-7BFCF74797F7}" presName="parentRect" presStyleLbl="alignNode1" presStyleIdx="0" presStyleCnt="1"/>
      <dgm:spPr/>
    </dgm:pt>
    <dgm:pt modelId="{B6A09970-208A-49BF-904E-B64EBDB1A8AC}" type="pres">
      <dgm:prSet presAssocID="{7A236058-1BB6-40B9-9348-7BFCF74797F7}" presName="adorn" presStyleLbl="fgAccFollowNode1" presStyleIdx="0" presStyleCnt="1" custScaleX="591251" custScaleY="591653" custLinFactNeighborX="-741" custLinFactNeighborY="4287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>
          <a:noFill/>
        </a:ln>
      </dgm:spPr>
    </dgm:pt>
  </dgm:ptLst>
  <dgm:cxnLst>
    <dgm:cxn modelId="{59EB1E49-90F9-4064-A60D-4F92414AB46F}" type="presOf" srcId="{7A236058-1BB6-40B9-9348-7BFCF74797F7}" destId="{8341A2DB-1040-453E-BC64-20AB0EC705B0}" srcOrd="0" destOrd="0" presId="urn:microsoft.com/office/officeart/2005/8/layout/bList2#1"/>
    <dgm:cxn modelId="{49E0116E-4EDC-4973-AED7-305D7ACC9B22}" type="presOf" srcId="{BE287C42-CD8A-42CE-8E3E-73C352BD5920}" destId="{8120550C-BC87-497C-9931-B1A996EE60C0}" srcOrd="0" destOrd="0" presId="urn:microsoft.com/office/officeart/2005/8/layout/bList2#1"/>
    <dgm:cxn modelId="{FD6DD1D8-C034-48BB-8FFA-29BD3E37E4B3}" srcId="{BE287C42-CD8A-42CE-8E3E-73C352BD5920}" destId="{7A236058-1BB6-40B9-9348-7BFCF74797F7}" srcOrd="0" destOrd="0" parTransId="{724A6807-07F6-4EB7-8D8C-1F3642101DAC}" sibTransId="{E137A754-910B-4A5F-944B-024BF7FEDA5B}"/>
    <dgm:cxn modelId="{BBFA8AF3-DE2D-461D-A192-3BE829433943}" type="presOf" srcId="{7A236058-1BB6-40B9-9348-7BFCF74797F7}" destId="{E0F6C998-5693-4BDD-9069-AF61DC425B3A}" srcOrd="1" destOrd="0" presId="urn:microsoft.com/office/officeart/2005/8/layout/bList2#1"/>
    <dgm:cxn modelId="{90A0C7CE-3255-4896-B2FC-E7FF32383300}" type="presParOf" srcId="{8120550C-BC87-497C-9931-B1A996EE60C0}" destId="{DBB6DB41-98F6-46AA-B628-CAF983E62B48}" srcOrd="0" destOrd="0" presId="urn:microsoft.com/office/officeart/2005/8/layout/bList2#1"/>
    <dgm:cxn modelId="{EAA5C221-59C9-4509-A775-2DB00A7E87CC}" type="presParOf" srcId="{DBB6DB41-98F6-46AA-B628-CAF983E62B48}" destId="{A523E08F-BB9E-46F9-A45A-A55A85EE4841}" srcOrd="0" destOrd="0" presId="urn:microsoft.com/office/officeart/2005/8/layout/bList2#1"/>
    <dgm:cxn modelId="{3B6BDAB1-0D48-4525-BCE0-843CB9301DD5}" type="presParOf" srcId="{DBB6DB41-98F6-46AA-B628-CAF983E62B48}" destId="{8341A2DB-1040-453E-BC64-20AB0EC705B0}" srcOrd="1" destOrd="0" presId="urn:microsoft.com/office/officeart/2005/8/layout/bList2#1"/>
    <dgm:cxn modelId="{C9E38B11-2E22-4F6D-B404-A16A253490EE}" type="presParOf" srcId="{DBB6DB41-98F6-46AA-B628-CAF983E62B48}" destId="{E0F6C998-5693-4BDD-9069-AF61DC425B3A}" srcOrd="2" destOrd="0" presId="urn:microsoft.com/office/officeart/2005/8/layout/bList2#1"/>
    <dgm:cxn modelId="{02C26FDA-CFD9-4612-B9F6-159AAB98C852}" type="presParOf" srcId="{DBB6DB41-98F6-46AA-B628-CAF983E62B48}" destId="{B6A09970-208A-49BF-904E-B64EBDB1A8AC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23E08F-BB9E-46F9-A45A-A55A85EE4841}">
      <dsp:nvSpPr>
        <dsp:cNvPr id="0" name=""/>
        <dsp:cNvSpPr/>
      </dsp:nvSpPr>
      <dsp:spPr>
        <a:xfrm>
          <a:off x="70562" y="34886"/>
          <a:ext cx="551988" cy="412048"/>
        </a:xfrm>
        <a:prstGeom prst="round2SameRect">
          <a:avLst>
            <a:gd name="adj1" fmla="val 8000"/>
            <a:gd name="adj2" fmla="val 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F6C998-5693-4BDD-9069-AF61DC425B3A}">
      <dsp:nvSpPr>
        <dsp:cNvPr id="0" name=""/>
        <dsp:cNvSpPr/>
      </dsp:nvSpPr>
      <dsp:spPr>
        <a:xfrm>
          <a:off x="70562" y="446934"/>
          <a:ext cx="551988" cy="17718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+mj-lt"/>
            </a:rPr>
            <a:t> </a:t>
          </a:r>
        </a:p>
      </dsp:txBody>
      <dsp:txXfrm>
        <a:off x="70562" y="446934"/>
        <a:ext cx="388724" cy="177180"/>
      </dsp:txXfrm>
    </dsp:sp>
    <dsp:sp modelId="{B6A09970-208A-49BF-904E-B64EBDB1A8AC}">
      <dsp:nvSpPr>
        <dsp:cNvPr id="0" name=""/>
        <dsp:cNvSpPr/>
      </dsp:nvSpPr>
      <dsp:spPr>
        <a:xfrm>
          <a:off x="0" y="302"/>
          <a:ext cx="1142273" cy="114305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0F7B8-3097-4669-8E62-5BE6BCD9FB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E94B9-1F08-48DF-B7B6-E879767F1CA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3A19A3-43FA-43A7-88A9-B26FF24D5AC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560A08-AE14-4601-823B-EEE87F151D6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1195B-83DD-40CD-B552-C649BE2EA0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632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966470" fontAlgn="base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defTabSz="966470" fontAlgn="base">
              <a:spcBef>
                <a:spcPct val="0"/>
              </a:spcBef>
              <a:spcAft>
                <a:spcPct val="0"/>
              </a:spcAft>
            </a:pPr>
            <a:fld id="{95455D98-30A8-42CC-BAAB-2AC6A7886035}" type="slidenum">
              <a:rPr lang="zh-CN" altLang="en-US" sz="1200">
                <a:latin typeface="Calibri" panose="020F0502020204030204" charset="0"/>
                <a:ea typeface="宋体" panose="02010600030101010101" pitchFamily="2" charset="-122"/>
              </a:rPr>
            </a:fld>
            <a:endParaRPr lang="zh-CN" altLang="en-US" sz="1200"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38BCD-BAF0-4F2F-8ED1-BF002154F0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E8197B-F8C1-44B9-B4D6-4F6A82D8791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A931D0-C1F1-459A-A804-2CF5D4756A7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1465103" y="244160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zh-CN" altLang="zh-CN" sz="16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1429067" y="568196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1417602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工作完成情况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1381566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1346350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成功项目展示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1310314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1298849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明年工作计划</a:t>
            </a:r>
            <a:endParaRPr lang="zh-CN" altLang="zh-CN" sz="1600" b="0" kern="12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1262813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16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74"/>
            <a:ext cx="3276600" cy="2313387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90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969"/>
            <a:ext cx="3383973" cy="3239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500" b="1">
                <a:solidFill>
                  <a:schemeClr val="bg1"/>
                </a:solidFill>
                <a:latin typeface="Lato Hairline" panose="020F0502020204030203"/>
                <a:cs typeface="Lato Hairline" panose="020F0502020204030203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954"/>
            <a:ext cx="3383973" cy="17139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500" b="0">
                <a:solidFill>
                  <a:schemeClr val="accent3"/>
                </a:solidFill>
                <a:latin typeface="Lato Light" panose="020F0502020204030203"/>
                <a:cs typeface="Lato Light" panose="020F05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7" y="3614484"/>
            <a:ext cx="3366029" cy="115300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6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algn="ctr" defTabSz="685800">
              <a:defRPr/>
            </a:pPr>
            <a:r>
              <a:rPr lang="zh-CN" altLang="en-US" sz="18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1800" kern="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00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产品运行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00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00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投资回报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5" rIns="68568" bIns="34285"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64" y="368823"/>
            <a:ext cx="1292638" cy="299944"/>
          </a:xfrm>
          <a:prstGeom prst="rect">
            <a:avLst/>
          </a:prstGeom>
          <a:noFill/>
        </p:spPr>
        <p:txBody>
          <a:bodyPr wrap="none" lIns="68568" tIns="34285" rIns="68568" bIns="34285" rtlCol="0">
            <a:spAutoFit/>
          </a:bodyPr>
          <a:lstStyle/>
          <a:p>
            <a:pPr lvl="0" algn="ctr"/>
            <a:r>
              <a:rPr lang="zh-CN" altLang="en-US" sz="15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500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9" y="710767"/>
            <a:ext cx="2562232" cy="346239"/>
          </a:xfrm>
          <a:prstGeom prst="rect">
            <a:avLst/>
          </a:prstGeom>
          <a:noFill/>
        </p:spPr>
        <p:txBody>
          <a:bodyPr wrap="square" lIns="68568" tIns="34285" rIns="68568" bIns="34285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273051" y="512920"/>
            <a:ext cx="6489700" cy="524037"/>
          </a:xfrm>
          <a:prstGeom prst="rect">
            <a:avLst/>
          </a:prstGeom>
        </p:spPr>
        <p:txBody>
          <a:bodyPr lIns="68580" tIns="34290" rIns="68580" bIns="34290"/>
          <a:lstStyle>
            <a:lvl1pPr algn="l"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25"/>
          </p:nvPr>
        </p:nvSpPr>
        <p:spPr>
          <a:xfrm>
            <a:off x="273051" y="940385"/>
            <a:ext cx="6489700" cy="28588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2370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  <a:lvl2pPr marL="375285" indent="0" algn="ctr">
              <a:buNone/>
              <a:defRPr sz="1600"/>
            </a:lvl2pPr>
            <a:lvl3pPr marL="749935" indent="0" algn="ctr">
              <a:buNone/>
              <a:defRPr sz="1500"/>
            </a:lvl3pPr>
            <a:lvl4pPr marL="1125220" indent="0" algn="ctr">
              <a:buNone/>
              <a:defRPr sz="1300"/>
            </a:lvl4pPr>
            <a:lvl5pPr marL="1499870" indent="0" algn="ctr">
              <a:buNone/>
              <a:defRPr sz="1300"/>
            </a:lvl5pPr>
            <a:lvl6pPr marL="1875155" indent="0" algn="ctr">
              <a:buNone/>
              <a:defRPr sz="1300"/>
            </a:lvl6pPr>
            <a:lvl7pPr marL="2250440" indent="0" algn="ctr">
              <a:buNone/>
              <a:defRPr sz="1300"/>
            </a:lvl7pPr>
            <a:lvl8pPr marL="2625090" indent="0" algn="ctr">
              <a:buNone/>
              <a:defRPr sz="1300"/>
            </a:lvl8pPr>
            <a:lvl9pPr marL="3000375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2" y="4768756"/>
            <a:ext cx="2057400" cy="273929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4" y="4768756"/>
            <a:ext cx="3086100" cy="27392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3878" y="4768756"/>
            <a:ext cx="371476" cy="273929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</a:fld>
            <a:endParaRPr lang="id-ID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60" cy="5145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328167" y="271621"/>
            <a:ext cx="280838" cy="280924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5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15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 rot="16200000">
            <a:off x="-376516" y="2453281"/>
            <a:ext cx="1690206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450"/>
              </a:spcBef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Business Annual Report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文本框 3"/>
          <p:cNvSpPr txBox="1"/>
          <p:nvPr userDrawn="1"/>
        </p:nvSpPr>
        <p:spPr>
          <a:xfrm>
            <a:off x="16743" y="4680549"/>
            <a:ext cx="903686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Page </a:t>
            </a:r>
            <a:fld id="{839E13CE-6B44-48A0-86CD-2E68D4F2DAD8}" type="slidenum">
              <a:rPr lang="zh-CN" altLang="en-US" sz="900" dirty="0" smtClean="0">
                <a:solidFill>
                  <a:schemeClr val="bg1">
                    <a:lumMod val="75000"/>
                  </a:schemeClr>
                </a:solidFill>
              </a:rPr>
            </a:fld>
            <a:endParaRPr lang="zh-CN" alt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0" y="4768735"/>
            <a:ext cx="2057400" cy="273928"/>
          </a:xfrm>
        </p:spPr>
        <p:txBody>
          <a:bodyPr/>
          <a:lstStyle>
            <a:lvl1pPr>
              <a:defRPr/>
            </a:lvl1pPr>
          </a:lstStyle>
          <a:p>
            <a:fld id="{1F931BFC-FA3C-44C9-BDF3-A1EA94A517F2}" type="datetime1">
              <a:rPr lang="zh-CN" altLang="en-US"/>
            </a:fld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0" y="4768735"/>
            <a:ext cx="3086100" cy="273928"/>
          </a:xfrm>
        </p:spPr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8735"/>
            <a:ext cx="2057400" cy="273928"/>
          </a:xfrm>
        </p:spPr>
        <p:txBody>
          <a:bodyPr/>
          <a:lstStyle>
            <a:lvl1pPr>
              <a:defRPr/>
            </a:lvl1pPr>
          </a:lstStyle>
          <a:p>
            <a:fld id="{2E9294EB-43AD-4253-9111-B513B7CCDA25}" type="slidenum">
              <a:rPr lang="zh-CN" altLang="en-US"/>
            </a:fld>
            <a:endParaRPr lang="zh-CN" alt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 advClick="0" advTm="0"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/>
    </mc:Choice>
    <mc:Fallback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6" Type="http://schemas.openxmlformats.org/officeDocument/2006/relationships/theme" Target="../theme/theme1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6BBA-ABFE-41B3-B648-AB586EB40D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F372B-0072-4BE8-B1FF-3116CE4E13A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mc:AlternateContent xmlns:mc="http://schemas.openxmlformats.org/markup-compatibility/2006">
    <mc:Choice xmlns:p14="http://schemas.microsoft.com/office/powerpoint/2010/main" Requires="p14">
      <p:transition spd="slow" p14:dur="800" advClick="0" advTm="0">
        <p14:flythrough/>
      </p:transition>
    </mc:Choice>
    <mc:Fallback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image" Target="../media/image6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4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7.jpeg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9.xml"/><Relationship Id="rId10" Type="http://schemas.openxmlformats.org/officeDocument/2006/relationships/tags" Target="../tags/tag9.xml"/><Relationship Id="rId1" Type="http://schemas.openxmlformats.org/officeDocument/2006/relationships/tags" Target="../tags/tag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image" Target="../media/image11.jpeg"/><Relationship Id="rId3" Type="http://schemas.openxmlformats.org/officeDocument/2006/relationships/tags" Target="../tags/tag11.xml"/><Relationship Id="rId2" Type="http://schemas.openxmlformats.org/officeDocument/2006/relationships/image" Target="../media/image10.png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7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524772" y="2326476"/>
            <a:ext cx="5971540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教育教学说课</a:t>
            </a:r>
            <a:r>
              <a:rPr lang="en-US" altLang="zh-CN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PPT</a:t>
            </a: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模板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537455" y="3131698"/>
            <a:ext cx="47867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537455" y="1462999"/>
            <a:ext cx="13978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chemeClr val="accent1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2019</a:t>
            </a:r>
            <a:endParaRPr lang="en-US" altLang="zh-CN" sz="5400" b="1" dirty="0">
              <a:solidFill>
                <a:schemeClr val="accent1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6" name="merry christmas 圣诞老人来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-708423" y="123818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34" name="矩形 33"/>
          <p:cNvSpPr/>
          <p:nvPr/>
        </p:nvSpPr>
        <p:spPr>
          <a:xfrm>
            <a:off x="3963766" y="1493521"/>
            <a:ext cx="637033" cy="3999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3963766" y="2012139"/>
            <a:ext cx="637033" cy="3999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36" name="矩形 35"/>
          <p:cNvSpPr/>
          <p:nvPr/>
        </p:nvSpPr>
        <p:spPr>
          <a:xfrm>
            <a:off x="3963766" y="2530757"/>
            <a:ext cx="637033" cy="3999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37" name="矩形 36"/>
          <p:cNvSpPr/>
          <p:nvPr/>
        </p:nvSpPr>
        <p:spPr>
          <a:xfrm>
            <a:off x="3963766" y="3049374"/>
            <a:ext cx="637033" cy="3999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aseline="-25000" dirty="0"/>
          </a:p>
        </p:txBody>
      </p:sp>
      <p:sp>
        <p:nvSpPr>
          <p:cNvPr id="38" name="TextBox 13"/>
          <p:cNvSpPr txBox="1"/>
          <p:nvPr/>
        </p:nvSpPr>
        <p:spPr>
          <a:xfrm>
            <a:off x="4053799" y="1485156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14"/>
          <p:cNvSpPr txBox="1"/>
          <p:nvPr/>
        </p:nvSpPr>
        <p:spPr>
          <a:xfrm>
            <a:off x="4053799" y="2012139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15"/>
          <p:cNvSpPr txBox="1"/>
          <p:nvPr/>
        </p:nvSpPr>
        <p:spPr>
          <a:xfrm>
            <a:off x="4053799" y="2530757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16"/>
          <p:cNvSpPr txBox="1"/>
          <p:nvPr/>
        </p:nvSpPr>
        <p:spPr>
          <a:xfrm>
            <a:off x="4053799" y="3049374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7"/>
          <p:cNvSpPr txBox="1"/>
          <p:nvPr/>
        </p:nvSpPr>
        <p:spPr>
          <a:xfrm>
            <a:off x="4876414" y="1454987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18"/>
          <p:cNvSpPr txBox="1"/>
          <p:nvPr/>
        </p:nvSpPr>
        <p:spPr>
          <a:xfrm>
            <a:off x="4876414" y="1974293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19"/>
          <p:cNvSpPr txBox="1"/>
          <p:nvPr/>
        </p:nvSpPr>
        <p:spPr>
          <a:xfrm>
            <a:off x="4876414" y="2492223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20"/>
          <p:cNvSpPr txBox="1"/>
          <p:nvPr/>
        </p:nvSpPr>
        <p:spPr>
          <a:xfrm>
            <a:off x="4876414" y="3010656"/>
            <a:ext cx="20313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buFontTx/>
              <a:buNone/>
            </a:pP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4"/>
          <p:cNvSpPr txBox="1"/>
          <p:nvPr/>
        </p:nvSpPr>
        <p:spPr>
          <a:xfrm>
            <a:off x="1562406" y="2040261"/>
            <a:ext cx="151535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</a:rPr>
              <a:t>Contents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20" name="TextBox 5"/>
          <p:cNvSpPr txBox="1"/>
          <p:nvPr/>
        </p:nvSpPr>
        <p:spPr>
          <a:xfrm>
            <a:off x="2069645" y="1574184"/>
            <a:ext cx="1005403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105" name="矩形 104"/>
          <p:cNvSpPr/>
          <p:nvPr/>
        </p:nvSpPr>
        <p:spPr>
          <a:xfrm>
            <a:off x="3659892" y="1748374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b="1" dirty="0"/>
              <a:t>CONTENTS</a:t>
            </a:r>
            <a:endParaRPr lang="zh-CN" altLang="en-US" sz="2400" b="1" dirty="0"/>
          </a:p>
        </p:txBody>
      </p:sp>
      <p:sp>
        <p:nvSpPr>
          <p:cNvPr id="106" name="矩形 105"/>
          <p:cNvSpPr/>
          <p:nvPr/>
        </p:nvSpPr>
        <p:spPr>
          <a:xfrm>
            <a:off x="3645827" y="2695505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/>
              <a:t>CLICK THE CONTENT INPUT SECTION TITLES</a:t>
            </a:r>
            <a:endParaRPr lang="zh-CN" altLang="en-US" sz="1400" b="1" dirty="0"/>
          </a:p>
        </p:txBody>
      </p:sp>
      <p:sp>
        <p:nvSpPr>
          <p:cNvPr id="107" name="矩形 106"/>
          <p:cNvSpPr/>
          <p:nvPr/>
        </p:nvSpPr>
        <p:spPr>
          <a:xfrm>
            <a:off x="3737280" y="2206127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月度工作概述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493583" y="1849820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4"/>
          <p:cNvSpPr/>
          <p:nvPr/>
        </p:nvSpPr>
        <p:spPr bwMode="auto">
          <a:xfrm>
            <a:off x="5917966" y="2282044"/>
            <a:ext cx="1372950" cy="1922388"/>
          </a:xfrm>
          <a:custGeom>
            <a:avLst/>
            <a:gdLst>
              <a:gd name="T0" fmla="*/ 576336 w 100"/>
              <a:gd name="T1" fmla="*/ 0 h 140"/>
              <a:gd name="T2" fmla="*/ 0 w 100"/>
              <a:gd name="T3" fmla="*/ 576336 h 140"/>
              <a:gd name="T4" fmla="*/ 548891 w 100"/>
              <a:gd name="T5" fmla="*/ 1921119 h 140"/>
              <a:gd name="T6" fmla="*/ 1372228 w 100"/>
              <a:gd name="T7" fmla="*/ 1921119 h 140"/>
              <a:gd name="T8" fmla="*/ 576336 w 100"/>
              <a:gd name="T9" fmla="*/ 0 h 14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0" h="140">
                <a:moveTo>
                  <a:pt x="42" y="0"/>
                </a:moveTo>
                <a:cubicBezTo>
                  <a:pt x="0" y="42"/>
                  <a:pt x="0" y="42"/>
                  <a:pt x="0" y="42"/>
                </a:cubicBezTo>
                <a:cubicBezTo>
                  <a:pt x="25" y="67"/>
                  <a:pt x="40" y="102"/>
                  <a:pt x="40" y="140"/>
                </a:cubicBezTo>
                <a:cubicBezTo>
                  <a:pt x="100" y="140"/>
                  <a:pt x="100" y="140"/>
                  <a:pt x="100" y="140"/>
                </a:cubicBezTo>
                <a:cubicBezTo>
                  <a:pt x="100" y="86"/>
                  <a:pt x="77" y="36"/>
                  <a:pt x="42" y="0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49" name="Freeform 15"/>
          <p:cNvSpPr/>
          <p:nvPr/>
        </p:nvSpPr>
        <p:spPr bwMode="auto">
          <a:xfrm>
            <a:off x="5917969" y="2282042"/>
            <a:ext cx="576163" cy="576240"/>
          </a:xfrm>
          <a:custGeom>
            <a:avLst/>
            <a:gdLst>
              <a:gd name="T0" fmla="*/ 575798 w 214"/>
              <a:gd name="T1" fmla="*/ 0 h 214"/>
              <a:gd name="T2" fmla="*/ 0 w 214"/>
              <a:gd name="T3" fmla="*/ 575798 h 214"/>
              <a:gd name="T4" fmla="*/ 0 w 214"/>
              <a:gd name="T5" fmla="*/ 575798 h 214"/>
              <a:gd name="T6" fmla="*/ 575798 w 214"/>
              <a:gd name="T7" fmla="*/ 0 h 214"/>
              <a:gd name="T8" fmla="*/ 575798 w 214"/>
              <a:gd name="T9" fmla="*/ 0 h 2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" h="214">
                <a:moveTo>
                  <a:pt x="214" y="0"/>
                </a:moveTo>
                <a:lnTo>
                  <a:pt x="0" y="214"/>
                </a:lnTo>
                <a:lnTo>
                  <a:pt x="214" y="0"/>
                </a:lnTo>
                <a:close/>
              </a:path>
            </a:pathLst>
          </a:custGeom>
          <a:solidFill>
            <a:srgbClr val="E97FAE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50" name="Freeform 16"/>
          <p:cNvSpPr/>
          <p:nvPr/>
        </p:nvSpPr>
        <p:spPr bwMode="auto">
          <a:xfrm>
            <a:off x="5917969" y="2282042"/>
            <a:ext cx="576163" cy="576240"/>
          </a:xfrm>
          <a:custGeom>
            <a:avLst/>
            <a:gdLst>
              <a:gd name="T0" fmla="*/ 575798 w 214"/>
              <a:gd name="T1" fmla="*/ 0 h 214"/>
              <a:gd name="T2" fmla="*/ 0 w 214"/>
              <a:gd name="T3" fmla="*/ 575798 h 214"/>
              <a:gd name="T4" fmla="*/ 0 w 214"/>
              <a:gd name="T5" fmla="*/ 575798 h 214"/>
              <a:gd name="T6" fmla="*/ 575798 w 214"/>
              <a:gd name="T7" fmla="*/ 0 h 214"/>
              <a:gd name="T8" fmla="*/ 575798 w 214"/>
              <a:gd name="T9" fmla="*/ 0 h 2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14" h="214">
                <a:moveTo>
                  <a:pt x="214" y="0"/>
                </a:moveTo>
                <a:lnTo>
                  <a:pt x="0" y="214"/>
                </a:lnTo>
                <a:lnTo>
                  <a:pt x="21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51" name="Freeform 18"/>
          <p:cNvSpPr/>
          <p:nvPr/>
        </p:nvSpPr>
        <p:spPr bwMode="auto">
          <a:xfrm>
            <a:off x="5917967" y="2282044"/>
            <a:ext cx="615843" cy="619101"/>
          </a:xfrm>
          <a:custGeom>
            <a:avLst/>
            <a:gdLst>
              <a:gd name="T0" fmla="*/ 575798 w 229"/>
              <a:gd name="T1" fmla="*/ 0 h 230"/>
              <a:gd name="T2" fmla="*/ 0 w 229"/>
              <a:gd name="T3" fmla="*/ 575798 h 230"/>
              <a:gd name="T4" fmla="*/ 616158 w 229"/>
              <a:gd name="T5" fmla="*/ 618848 h 230"/>
              <a:gd name="T6" fmla="*/ 575798 w 229"/>
              <a:gd name="T7" fmla="*/ 0 h 23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29" h="230">
                <a:moveTo>
                  <a:pt x="214" y="0"/>
                </a:moveTo>
                <a:lnTo>
                  <a:pt x="0" y="214"/>
                </a:lnTo>
                <a:lnTo>
                  <a:pt x="229" y="230"/>
                </a:lnTo>
                <a:lnTo>
                  <a:pt x="214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grpSp>
        <p:nvGrpSpPr>
          <p:cNvPr id="2" name="Group 42"/>
          <p:cNvGrpSpPr/>
          <p:nvPr/>
        </p:nvGrpSpPr>
        <p:grpSpPr bwMode="auto">
          <a:xfrm>
            <a:off x="4573589" y="1486738"/>
            <a:ext cx="1920543" cy="1376310"/>
            <a:chOff x="4573346" y="1409311"/>
            <a:chExt cx="1921120" cy="1377396"/>
          </a:xfrm>
          <a:solidFill>
            <a:schemeClr val="accent2"/>
          </a:solidFill>
        </p:grpSpPr>
        <p:sp>
          <p:nvSpPr>
            <p:cNvPr id="57384" name="Freeform 19"/>
            <p:cNvSpPr/>
            <p:nvPr/>
          </p:nvSpPr>
          <p:spPr bwMode="auto">
            <a:xfrm>
              <a:off x="5899934" y="2201428"/>
              <a:ext cx="582270" cy="585279"/>
            </a:xfrm>
            <a:custGeom>
              <a:avLst/>
              <a:gdLst>
                <a:gd name="T0" fmla="*/ 582270 w 214"/>
                <a:gd name="T1" fmla="*/ 0 h 214"/>
                <a:gd name="T2" fmla="*/ 582270 w 214"/>
                <a:gd name="T3" fmla="*/ 585279 h 214"/>
                <a:gd name="T4" fmla="*/ 0 w 214"/>
                <a:gd name="T5" fmla="*/ 585279 h 214"/>
                <a:gd name="T6" fmla="*/ 582270 w 214"/>
                <a:gd name="T7" fmla="*/ 0 h 2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" h="214">
                  <a:moveTo>
                    <a:pt x="214" y="0"/>
                  </a:moveTo>
                  <a:lnTo>
                    <a:pt x="214" y="214"/>
                  </a:lnTo>
                  <a:lnTo>
                    <a:pt x="0" y="214"/>
                  </a:lnTo>
                  <a:lnTo>
                    <a:pt x="21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85" name="Freeform 20"/>
            <p:cNvSpPr/>
            <p:nvPr/>
          </p:nvSpPr>
          <p:spPr bwMode="auto">
            <a:xfrm>
              <a:off x="4573346" y="1409311"/>
              <a:ext cx="1921120" cy="1372228"/>
            </a:xfrm>
            <a:custGeom>
              <a:avLst/>
              <a:gdLst>
                <a:gd name="T0" fmla="*/ 1344784 w 140"/>
                <a:gd name="T1" fmla="*/ 1372228 h 100"/>
                <a:gd name="T2" fmla="*/ 1921120 w 140"/>
                <a:gd name="T3" fmla="*/ 795892 h 100"/>
                <a:gd name="T4" fmla="*/ 0 w 140"/>
                <a:gd name="T5" fmla="*/ 0 h 100"/>
                <a:gd name="T6" fmla="*/ 0 w 140"/>
                <a:gd name="T7" fmla="*/ 823337 h 100"/>
                <a:gd name="T8" fmla="*/ 1344784 w 140"/>
                <a:gd name="T9" fmla="*/ 1372228 h 1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0" h="100">
                  <a:moveTo>
                    <a:pt x="98" y="100"/>
                  </a:moveTo>
                  <a:cubicBezTo>
                    <a:pt x="140" y="58"/>
                    <a:pt x="140" y="58"/>
                    <a:pt x="140" y="58"/>
                  </a:cubicBezTo>
                  <a:cubicBezTo>
                    <a:pt x="104" y="22"/>
                    <a:pt x="54" y="0"/>
                    <a:pt x="0" y="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8" y="60"/>
                    <a:pt x="73" y="75"/>
                    <a:pt x="98" y="10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353" name="Freeform 22"/>
          <p:cNvSpPr/>
          <p:nvPr/>
        </p:nvSpPr>
        <p:spPr bwMode="auto">
          <a:xfrm>
            <a:off x="4559302" y="1486737"/>
            <a:ext cx="14286" cy="822293"/>
          </a:xfrm>
          <a:custGeom>
            <a:avLst/>
            <a:gdLst>
              <a:gd name="T0" fmla="*/ 0 w 5"/>
              <a:gd name="T1" fmla="*/ 0 h 306"/>
              <a:gd name="T2" fmla="*/ 0 w 5"/>
              <a:gd name="T3" fmla="*/ 823337 h 306"/>
              <a:gd name="T4" fmla="*/ 13454 w 5"/>
              <a:gd name="T5" fmla="*/ 809884 h 306"/>
              <a:gd name="T6" fmla="*/ 13454 w 5"/>
              <a:gd name="T7" fmla="*/ 13453 h 306"/>
              <a:gd name="T8" fmla="*/ 0 w 5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" h="306">
                <a:moveTo>
                  <a:pt x="0" y="0"/>
                </a:moveTo>
                <a:lnTo>
                  <a:pt x="0" y="306"/>
                </a:lnTo>
                <a:lnTo>
                  <a:pt x="5" y="301"/>
                </a:lnTo>
                <a:lnTo>
                  <a:pt x="5" y="5"/>
                </a:lnTo>
                <a:lnTo>
                  <a:pt x="0" y="0"/>
                </a:lnTo>
                <a:close/>
              </a:path>
            </a:pathLst>
          </a:custGeom>
          <a:solidFill>
            <a:srgbClr val="E97FAE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54" name="Freeform 23"/>
          <p:cNvSpPr/>
          <p:nvPr/>
        </p:nvSpPr>
        <p:spPr bwMode="auto">
          <a:xfrm>
            <a:off x="4559302" y="1486737"/>
            <a:ext cx="14286" cy="822293"/>
          </a:xfrm>
          <a:custGeom>
            <a:avLst/>
            <a:gdLst>
              <a:gd name="T0" fmla="*/ 0 w 5"/>
              <a:gd name="T1" fmla="*/ 0 h 306"/>
              <a:gd name="T2" fmla="*/ 0 w 5"/>
              <a:gd name="T3" fmla="*/ 823337 h 306"/>
              <a:gd name="T4" fmla="*/ 13454 w 5"/>
              <a:gd name="T5" fmla="*/ 809884 h 306"/>
              <a:gd name="T6" fmla="*/ 13454 w 5"/>
              <a:gd name="T7" fmla="*/ 13453 h 306"/>
              <a:gd name="T8" fmla="*/ 0 w 5"/>
              <a:gd name="T9" fmla="*/ 0 h 30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" h="306">
                <a:moveTo>
                  <a:pt x="0" y="0"/>
                </a:moveTo>
                <a:lnTo>
                  <a:pt x="0" y="306"/>
                </a:lnTo>
                <a:lnTo>
                  <a:pt x="5" y="301"/>
                </a:lnTo>
                <a:lnTo>
                  <a:pt x="5" y="5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55" name="Freeform 25"/>
          <p:cNvSpPr/>
          <p:nvPr/>
        </p:nvSpPr>
        <p:spPr bwMode="auto">
          <a:xfrm>
            <a:off x="4573590" y="1499438"/>
            <a:ext cx="465056" cy="796895"/>
          </a:xfrm>
          <a:custGeom>
            <a:avLst/>
            <a:gdLst>
              <a:gd name="T0" fmla="*/ 0 w 173"/>
              <a:gd name="T1" fmla="*/ 0 h 296"/>
              <a:gd name="T2" fmla="*/ 0 w 173"/>
              <a:gd name="T3" fmla="*/ 796430 h 296"/>
              <a:gd name="T4" fmla="*/ 465482 w 173"/>
              <a:gd name="T5" fmla="*/ 398215 h 296"/>
              <a:gd name="T6" fmla="*/ 0 w 173"/>
              <a:gd name="T7" fmla="*/ 0 h 296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3" h="296">
                <a:moveTo>
                  <a:pt x="0" y="0"/>
                </a:moveTo>
                <a:lnTo>
                  <a:pt x="0" y="296"/>
                </a:lnTo>
                <a:lnTo>
                  <a:pt x="173" y="148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grpSp>
        <p:nvGrpSpPr>
          <p:cNvPr id="3" name="Group 41"/>
          <p:cNvGrpSpPr/>
          <p:nvPr/>
        </p:nvGrpSpPr>
        <p:grpSpPr bwMode="auto">
          <a:xfrm>
            <a:off x="2622887" y="1486738"/>
            <a:ext cx="2349092" cy="1398534"/>
            <a:chOff x="2622628" y="1409311"/>
            <a:chExt cx="2348933" cy="1399135"/>
          </a:xfrm>
          <a:solidFill>
            <a:schemeClr val="accent1"/>
          </a:solidFill>
        </p:grpSpPr>
        <p:sp>
          <p:nvSpPr>
            <p:cNvPr id="57382" name="Freeform 21"/>
            <p:cNvSpPr/>
            <p:nvPr/>
          </p:nvSpPr>
          <p:spPr bwMode="auto">
            <a:xfrm>
              <a:off x="2622628" y="1409311"/>
              <a:ext cx="1937264" cy="1399135"/>
            </a:xfrm>
            <a:custGeom>
              <a:avLst/>
              <a:gdLst>
                <a:gd name="T0" fmla="*/ 1937264 w 141"/>
                <a:gd name="T1" fmla="*/ 823021 h 102"/>
                <a:gd name="T2" fmla="*/ 1937264 w 141"/>
                <a:gd name="T3" fmla="*/ 0 h 102"/>
                <a:gd name="T4" fmla="*/ 0 w 141"/>
                <a:gd name="T5" fmla="*/ 823021 h 102"/>
                <a:gd name="T6" fmla="*/ 577057 w 141"/>
                <a:gd name="T7" fmla="*/ 1399135 h 102"/>
                <a:gd name="T8" fmla="*/ 1937264 w 141"/>
                <a:gd name="T9" fmla="*/ 823021 h 10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1" h="102">
                  <a:moveTo>
                    <a:pt x="141" y="60"/>
                  </a:moveTo>
                  <a:cubicBezTo>
                    <a:pt x="141" y="0"/>
                    <a:pt x="141" y="0"/>
                    <a:pt x="141" y="0"/>
                  </a:cubicBezTo>
                  <a:cubicBezTo>
                    <a:pt x="86" y="0"/>
                    <a:pt x="36" y="23"/>
                    <a:pt x="0" y="60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68" y="76"/>
                    <a:pt x="102" y="60"/>
                    <a:pt x="141" y="6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83" name="Freeform 26"/>
            <p:cNvSpPr/>
            <p:nvPr/>
          </p:nvSpPr>
          <p:spPr bwMode="auto">
            <a:xfrm>
              <a:off x="4559892" y="1409311"/>
              <a:ext cx="411669" cy="823337"/>
            </a:xfrm>
            <a:custGeom>
              <a:avLst/>
              <a:gdLst>
                <a:gd name="T0" fmla="*/ 0 w 153"/>
                <a:gd name="T1" fmla="*/ 0 h 306"/>
                <a:gd name="T2" fmla="*/ 411669 w 153"/>
                <a:gd name="T3" fmla="*/ 411669 h 306"/>
                <a:gd name="T4" fmla="*/ 0 w 153"/>
                <a:gd name="T5" fmla="*/ 823337 h 306"/>
                <a:gd name="T6" fmla="*/ 0 w 153"/>
                <a:gd name="T7" fmla="*/ 0 h 30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3" h="306">
                  <a:moveTo>
                    <a:pt x="0" y="0"/>
                  </a:moveTo>
                  <a:lnTo>
                    <a:pt x="153" y="153"/>
                  </a:lnTo>
                  <a:lnTo>
                    <a:pt x="0" y="306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7357" name="Freeform 27"/>
          <p:cNvSpPr/>
          <p:nvPr/>
        </p:nvSpPr>
        <p:spPr bwMode="auto">
          <a:xfrm>
            <a:off x="2637174" y="2296330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8A9AFF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grpSp>
        <p:nvGrpSpPr>
          <p:cNvPr id="4" name="Group 43"/>
          <p:cNvGrpSpPr/>
          <p:nvPr/>
        </p:nvGrpSpPr>
        <p:grpSpPr bwMode="auto">
          <a:xfrm>
            <a:off x="1853086" y="2240771"/>
            <a:ext cx="1409455" cy="1963661"/>
            <a:chOff x="1853104" y="2163172"/>
            <a:chExt cx="1409898" cy="1963691"/>
          </a:xfrm>
          <a:solidFill>
            <a:schemeClr val="accent2"/>
          </a:solidFill>
        </p:grpSpPr>
        <p:sp>
          <p:nvSpPr>
            <p:cNvPr id="57380" name="Freeform 13"/>
            <p:cNvSpPr/>
            <p:nvPr/>
          </p:nvSpPr>
          <p:spPr bwMode="auto">
            <a:xfrm>
              <a:off x="1853104" y="2219196"/>
              <a:ext cx="1361466" cy="1907667"/>
            </a:xfrm>
            <a:custGeom>
              <a:avLst/>
              <a:gdLst>
                <a:gd name="T0" fmla="*/ 1361466 w 99"/>
                <a:gd name="T1" fmla="*/ 576417 h 139"/>
                <a:gd name="T2" fmla="*/ 783874 w 99"/>
                <a:gd name="T3" fmla="*/ 0 h 139"/>
                <a:gd name="T4" fmla="*/ 0 w 99"/>
                <a:gd name="T5" fmla="*/ 1907667 h 139"/>
                <a:gd name="T6" fmla="*/ 811379 w 99"/>
                <a:gd name="T7" fmla="*/ 1907667 h 139"/>
                <a:gd name="T8" fmla="*/ 1361466 w 99"/>
                <a:gd name="T9" fmla="*/ 576417 h 1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9" h="139">
                  <a:moveTo>
                    <a:pt x="99" y="42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22" y="36"/>
                    <a:pt x="0" y="85"/>
                    <a:pt x="0" y="139"/>
                  </a:cubicBezTo>
                  <a:cubicBezTo>
                    <a:pt x="59" y="139"/>
                    <a:pt x="59" y="139"/>
                    <a:pt x="59" y="139"/>
                  </a:cubicBezTo>
                  <a:cubicBezTo>
                    <a:pt x="59" y="102"/>
                    <a:pt x="75" y="67"/>
                    <a:pt x="99" y="42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381" name="Freeform 28"/>
            <p:cNvSpPr/>
            <p:nvPr/>
          </p:nvSpPr>
          <p:spPr bwMode="auto">
            <a:xfrm>
              <a:off x="2628759" y="2163172"/>
              <a:ext cx="634243" cy="645274"/>
            </a:xfrm>
            <a:custGeom>
              <a:avLst/>
              <a:gdLst>
                <a:gd name="T0" fmla="*/ 634243 w 45"/>
                <a:gd name="T1" fmla="*/ 0 h 46"/>
                <a:gd name="T2" fmla="*/ 0 w 45"/>
                <a:gd name="T3" fmla="*/ 56111 h 46"/>
                <a:gd name="T4" fmla="*/ 0 w 45"/>
                <a:gd name="T5" fmla="*/ 56111 h 46"/>
                <a:gd name="T6" fmla="*/ 591960 w 45"/>
                <a:gd name="T7" fmla="*/ 645274 h 46"/>
                <a:gd name="T8" fmla="*/ 634243 w 45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46">
                  <a:moveTo>
                    <a:pt x="45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5" y="0"/>
                    <a:pt x="45" y="0"/>
                    <a:pt x="45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7" name="Freeform 30"/>
          <p:cNvSpPr/>
          <p:nvPr/>
        </p:nvSpPr>
        <p:spPr bwMode="auto">
          <a:xfrm>
            <a:off x="3556177" y="2674139"/>
            <a:ext cx="1030109" cy="1923976"/>
          </a:xfrm>
          <a:custGeom>
            <a:avLst/>
            <a:gdLst>
              <a:gd name="T0" fmla="*/ 0 w 75"/>
              <a:gd name="T1" fmla="*/ 0 h 140"/>
              <a:gd name="T2" fmla="*/ 0 w 75"/>
              <a:gd name="T3" fmla="*/ 0 h 140"/>
              <a:gd name="T4" fmla="*/ 151142 w 75"/>
              <a:gd name="T5" fmla="*/ 755783 h 140"/>
              <a:gd name="T6" fmla="*/ 274805 w 75"/>
              <a:gd name="T7" fmla="*/ 700817 h 140"/>
              <a:gd name="T8" fmla="*/ 838154 w 75"/>
              <a:gd name="T9" fmla="*/ 1923811 h 140"/>
              <a:gd name="T10" fmla="*/ 1030517 w 75"/>
              <a:gd name="T11" fmla="*/ 1827620 h 140"/>
              <a:gd name="T12" fmla="*/ 865634 w 75"/>
              <a:gd name="T13" fmla="*/ 1868845 h 140"/>
              <a:gd name="T14" fmla="*/ 769453 w 75"/>
              <a:gd name="T15" fmla="*/ 1319185 h 140"/>
              <a:gd name="T16" fmla="*/ 398467 w 75"/>
              <a:gd name="T17" fmla="*/ 632109 h 140"/>
              <a:gd name="T18" fmla="*/ 508388 w 75"/>
              <a:gd name="T19" fmla="*/ 577143 h 140"/>
              <a:gd name="T20" fmla="*/ 0 w 75"/>
              <a:gd name="T21" fmla="*/ 0 h 14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75" h="140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1" y="55"/>
                  <a:pt x="11" y="55"/>
                  <a:pt x="11" y="55"/>
                </a:cubicBezTo>
                <a:cubicBezTo>
                  <a:pt x="20" y="51"/>
                  <a:pt x="20" y="51"/>
                  <a:pt x="20" y="51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75" y="133"/>
                  <a:pt x="75" y="133"/>
                  <a:pt x="75" y="133"/>
                </a:cubicBezTo>
                <a:cubicBezTo>
                  <a:pt x="63" y="136"/>
                  <a:pt x="63" y="136"/>
                  <a:pt x="63" y="136"/>
                </a:cubicBezTo>
                <a:cubicBezTo>
                  <a:pt x="56" y="96"/>
                  <a:pt x="56" y="96"/>
                  <a:pt x="56" y="96"/>
                </a:cubicBezTo>
                <a:cubicBezTo>
                  <a:pt x="29" y="46"/>
                  <a:pt x="29" y="46"/>
                  <a:pt x="29" y="46"/>
                </a:cubicBezTo>
                <a:cubicBezTo>
                  <a:pt x="37" y="42"/>
                  <a:pt x="37" y="42"/>
                  <a:pt x="37" y="42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0" name="Freeform 31"/>
          <p:cNvSpPr/>
          <p:nvPr/>
        </p:nvSpPr>
        <p:spPr bwMode="auto">
          <a:xfrm>
            <a:off x="3556176" y="2674139"/>
            <a:ext cx="0" cy="0"/>
          </a:xfrm>
          <a:custGeom>
            <a:avLst/>
            <a:gdLst>
              <a:gd name="T0" fmla="*/ 0 60000 65536"/>
              <a:gd name="T1" fmla="*/ 0 60000 65536"/>
              <a:gd name="T2" fmla="*/ 0 60000 65536"/>
              <a:gd name="T3" fmla="*/ 0 60000 65536"/>
            </a:gdLst>
            <a:ahLst/>
            <a:cxnLst>
              <a:cxn ang="T0">
                <a:pos x="0" y="0"/>
              </a:cxn>
              <a:cxn ang="T1">
                <a:pos x="0" y="0"/>
              </a:cxn>
              <a:cxn ang="T2">
                <a:pos x="0" y="0"/>
              </a:cxn>
              <a:cxn ang="T3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D4005D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29" name="Freeform 32"/>
          <p:cNvSpPr>
            <a:spLocks noEditPoints="1"/>
          </p:cNvSpPr>
          <p:nvPr/>
        </p:nvSpPr>
        <p:spPr bwMode="auto">
          <a:xfrm>
            <a:off x="4078376" y="2482061"/>
            <a:ext cx="561877" cy="2019221"/>
          </a:xfrm>
          <a:custGeom>
            <a:avLst/>
            <a:gdLst>
              <a:gd name="T0" fmla="*/ 562345 w 209"/>
              <a:gd name="T1" fmla="*/ 1991077 h 750"/>
              <a:gd name="T2" fmla="*/ 508532 w 209"/>
              <a:gd name="T3" fmla="*/ 1991077 h 750"/>
              <a:gd name="T4" fmla="*/ 521985 w 209"/>
              <a:gd name="T5" fmla="*/ 2017983 h 750"/>
              <a:gd name="T6" fmla="*/ 508532 w 209"/>
              <a:gd name="T7" fmla="*/ 2017983 h 750"/>
              <a:gd name="T8" fmla="*/ 562345 w 209"/>
              <a:gd name="T9" fmla="*/ 2017983 h 750"/>
              <a:gd name="T10" fmla="*/ 562345 w 209"/>
              <a:gd name="T11" fmla="*/ 1991077 h 750"/>
              <a:gd name="T12" fmla="*/ 40360 w 209"/>
              <a:gd name="T13" fmla="*/ 0 h 750"/>
              <a:gd name="T14" fmla="*/ 0 w 209"/>
              <a:gd name="T15" fmla="*/ 756071 h 750"/>
              <a:gd name="T16" fmla="*/ 123770 w 209"/>
              <a:gd name="T17" fmla="*/ 739927 h 750"/>
              <a:gd name="T18" fmla="*/ 247539 w 209"/>
              <a:gd name="T19" fmla="*/ 1509451 h 750"/>
              <a:gd name="T20" fmla="*/ 344403 w 209"/>
              <a:gd name="T21" fmla="*/ 1689724 h 750"/>
              <a:gd name="T22" fmla="*/ 357856 w 209"/>
              <a:gd name="T23" fmla="*/ 1138142 h 750"/>
              <a:gd name="T24" fmla="*/ 260993 w 209"/>
              <a:gd name="T25" fmla="*/ 699567 h 750"/>
              <a:gd name="T26" fmla="*/ 357856 w 209"/>
              <a:gd name="T27" fmla="*/ 686114 h 750"/>
              <a:gd name="T28" fmla="*/ 357856 w 209"/>
              <a:gd name="T29" fmla="*/ 645755 h 750"/>
              <a:gd name="T30" fmla="*/ 357856 w 209"/>
              <a:gd name="T31" fmla="*/ 645755 h 750"/>
              <a:gd name="T32" fmla="*/ 234086 w 209"/>
              <a:gd name="T33" fmla="*/ 645755 h 750"/>
              <a:gd name="T34" fmla="*/ 274446 w 209"/>
              <a:gd name="T35" fmla="*/ 478935 h 750"/>
              <a:gd name="T36" fmla="*/ 40360 w 209"/>
              <a:gd name="T37" fmla="*/ 0 h 75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" h="750">
                <a:moveTo>
                  <a:pt x="209" y="740"/>
                </a:moveTo>
                <a:lnTo>
                  <a:pt x="189" y="740"/>
                </a:lnTo>
                <a:lnTo>
                  <a:pt x="194" y="750"/>
                </a:lnTo>
                <a:lnTo>
                  <a:pt x="189" y="750"/>
                </a:lnTo>
                <a:lnTo>
                  <a:pt x="209" y="750"/>
                </a:lnTo>
                <a:lnTo>
                  <a:pt x="209" y="740"/>
                </a:lnTo>
                <a:close/>
                <a:moveTo>
                  <a:pt x="15" y="0"/>
                </a:moveTo>
                <a:lnTo>
                  <a:pt x="0" y="281"/>
                </a:lnTo>
                <a:lnTo>
                  <a:pt x="46" y="275"/>
                </a:lnTo>
                <a:lnTo>
                  <a:pt x="92" y="561"/>
                </a:lnTo>
                <a:lnTo>
                  <a:pt x="128" y="628"/>
                </a:lnTo>
                <a:lnTo>
                  <a:pt x="133" y="423"/>
                </a:lnTo>
                <a:lnTo>
                  <a:pt x="97" y="260"/>
                </a:lnTo>
                <a:lnTo>
                  <a:pt x="133" y="255"/>
                </a:lnTo>
                <a:lnTo>
                  <a:pt x="133" y="240"/>
                </a:lnTo>
                <a:lnTo>
                  <a:pt x="87" y="240"/>
                </a:lnTo>
                <a:lnTo>
                  <a:pt x="102" y="178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2" name="Freeform 33"/>
          <p:cNvSpPr>
            <a:spLocks noEditPoints="1"/>
          </p:cNvSpPr>
          <p:nvPr/>
        </p:nvSpPr>
        <p:spPr bwMode="auto">
          <a:xfrm>
            <a:off x="4078376" y="2482061"/>
            <a:ext cx="561877" cy="2019221"/>
          </a:xfrm>
          <a:custGeom>
            <a:avLst/>
            <a:gdLst>
              <a:gd name="T0" fmla="*/ 562345 w 209"/>
              <a:gd name="T1" fmla="*/ 1991077 h 750"/>
              <a:gd name="T2" fmla="*/ 508532 w 209"/>
              <a:gd name="T3" fmla="*/ 1991077 h 750"/>
              <a:gd name="T4" fmla="*/ 521985 w 209"/>
              <a:gd name="T5" fmla="*/ 2017983 h 750"/>
              <a:gd name="T6" fmla="*/ 508532 w 209"/>
              <a:gd name="T7" fmla="*/ 2017983 h 750"/>
              <a:gd name="T8" fmla="*/ 562345 w 209"/>
              <a:gd name="T9" fmla="*/ 2017983 h 750"/>
              <a:gd name="T10" fmla="*/ 562345 w 209"/>
              <a:gd name="T11" fmla="*/ 1991077 h 750"/>
              <a:gd name="T12" fmla="*/ 40360 w 209"/>
              <a:gd name="T13" fmla="*/ 0 h 750"/>
              <a:gd name="T14" fmla="*/ 0 w 209"/>
              <a:gd name="T15" fmla="*/ 756071 h 750"/>
              <a:gd name="T16" fmla="*/ 123770 w 209"/>
              <a:gd name="T17" fmla="*/ 739927 h 750"/>
              <a:gd name="T18" fmla="*/ 247539 w 209"/>
              <a:gd name="T19" fmla="*/ 1509451 h 750"/>
              <a:gd name="T20" fmla="*/ 344403 w 209"/>
              <a:gd name="T21" fmla="*/ 1689724 h 750"/>
              <a:gd name="T22" fmla="*/ 357856 w 209"/>
              <a:gd name="T23" fmla="*/ 1138142 h 750"/>
              <a:gd name="T24" fmla="*/ 260993 w 209"/>
              <a:gd name="T25" fmla="*/ 699567 h 750"/>
              <a:gd name="T26" fmla="*/ 357856 w 209"/>
              <a:gd name="T27" fmla="*/ 686114 h 750"/>
              <a:gd name="T28" fmla="*/ 357856 w 209"/>
              <a:gd name="T29" fmla="*/ 645755 h 750"/>
              <a:gd name="T30" fmla="*/ 357856 w 209"/>
              <a:gd name="T31" fmla="*/ 645755 h 750"/>
              <a:gd name="T32" fmla="*/ 234086 w 209"/>
              <a:gd name="T33" fmla="*/ 645755 h 750"/>
              <a:gd name="T34" fmla="*/ 274446 w 209"/>
              <a:gd name="T35" fmla="*/ 478935 h 750"/>
              <a:gd name="T36" fmla="*/ 40360 w 209"/>
              <a:gd name="T37" fmla="*/ 0 h 75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09" h="750">
                <a:moveTo>
                  <a:pt x="209" y="740"/>
                </a:moveTo>
                <a:lnTo>
                  <a:pt x="189" y="740"/>
                </a:lnTo>
                <a:lnTo>
                  <a:pt x="194" y="750"/>
                </a:lnTo>
                <a:lnTo>
                  <a:pt x="189" y="750"/>
                </a:lnTo>
                <a:lnTo>
                  <a:pt x="209" y="750"/>
                </a:lnTo>
                <a:lnTo>
                  <a:pt x="209" y="740"/>
                </a:lnTo>
                <a:moveTo>
                  <a:pt x="15" y="0"/>
                </a:moveTo>
                <a:lnTo>
                  <a:pt x="0" y="281"/>
                </a:lnTo>
                <a:lnTo>
                  <a:pt x="46" y="275"/>
                </a:lnTo>
                <a:lnTo>
                  <a:pt x="92" y="561"/>
                </a:lnTo>
                <a:lnTo>
                  <a:pt x="128" y="628"/>
                </a:lnTo>
                <a:lnTo>
                  <a:pt x="133" y="423"/>
                </a:lnTo>
                <a:lnTo>
                  <a:pt x="97" y="260"/>
                </a:lnTo>
                <a:lnTo>
                  <a:pt x="133" y="255"/>
                </a:lnTo>
                <a:lnTo>
                  <a:pt x="133" y="240"/>
                </a:lnTo>
                <a:lnTo>
                  <a:pt x="87" y="240"/>
                </a:lnTo>
                <a:lnTo>
                  <a:pt x="102" y="178"/>
                </a:lnTo>
                <a:lnTo>
                  <a:pt x="1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3" name="Freeform 34"/>
          <p:cNvSpPr/>
          <p:nvPr/>
        </p:nvSpPr>
        <p:spPr bwMode="auto">
          <a:xfrm>
            <a:off x="4325983" y="3991714"/>
            <a:ext cx="274589" cy="549255"/>
          </a:xfrm>
          <a:custGeom>
            <a:avLst/>
            <a:gdLst>
              <a:gd name="T0" fmla="*/ 0 w 102"/>
              <a:gd name="T1" fmla="*/ 0 h 204"/>
              <a:gd name="T2" fmla="*/ 96863 w 102"/>
              <a:gd name="T3" fmla="*/ 548891 h 204"/>
              <a:gd name="T4" fmla="*/ 260993 w 102"/>
              <a:gd name="T5" fmla="*/ 508531 h 204"/>
              <a:gd name="T6" fmla="*/ 274446 w 102"/>
              <a:gd name="T7" fmla="*/ 508531 h 204"/>
              <a:gd name="T8" fmla="*/ 260993 w 102"/>
              <a:gd name="T9" fmla="*/ 481625 h 204"/>
              <a:gd name="T10" fmla="*/ 96863 w 102"/>
              <a:gd name="T11" fmla="*/ 481625 h 204"/>
              <a:gd name="T12" fmla="*/ 96863 w 102"/>
              <a:gd name="T13" fmla="*/ 180273 h 204"/>
              <a:gd name="T14" fmla="*/ 0 w 102"/>
              <a:gd name="T15" fmla="*/ 0 h 2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2" h="204">
                <a:moveTo>
                  <a:pt x="0" y="0"/>
                </a:moveTo>
                <a:lnTo>
                  <a:pt x="36" y="204"/>
                </a:lnTo>
                <a:lnTo>
                  <a:pt x="97" y="189"/>
                </a:lnTo>
                <a:lnTo>
                  <a:pt x="102" y="189"/>
                </a:lnTo>
                <a:lnTo>
                  <a:pt x="97" y="179"/>
                </a:lnTo>
                <a:lnTo>
                  <a:pt x="36" y="179"/>
                </a:lnTo>
                <a:lnTo>
                  <a:pt x="36" y="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4" name="Freeform 35"/>
          <p:cNvSpPr/>
          <p:nvPr/>
        </p:nvSpPr>
        <p:spPr bwMode="auto">
          <a:xfrm>
            <a:off x="4325983" y="3991714"/>
            <a:ext cx="274589" cy="549255"/>
          </a:xfrm>
          <a:custGeom>
            <a:avLst/>
            <a:gdLst>
              <a:gd name="T0" fmla="*/ 0 w 102"/>
              <a:gd name="T1" fmla="*/ 0 h 204"/>
              <a:gd name="T2" fmla="*/ 96863 w 102"/>
              <a:gd name="T3" fmla="*/ 548891 h 204"/>
              <a:gd name="T4" fmla="*/ 260993 w 102"/>
              <a:gd name="T5" fmla="*/ 508531 h 204"/>
              <a:gd name="T6" fmla="*/ 274446 w 102"/>
              <a:gd name="T7" fmla="*/ 508531 h 204"/>
              <a:gd name="T8" fmla="*/ 260993 w 102"/>
              <a:gd name="T9" fmla="*/ 481625 h 204"/>
              <a:gd name="T10" fmla="*/ 96863 w 102"/>
              <a:gd name="T11" fmla="*/ 481625 h 204"/>
              <a:gd name="T12" fmla="*/ 96863 w 102"/>
              <a:gd name="T13" fmla="*/ 180273 h 204"/>
              <a:gd name="T14" fmla="*/ 0 w 102"/>
              <a:gd name="T15" fmla="*/ 0 h 2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02" h="204">
                <a:moveTo>
                  <a:pt x="0" y="0"/>
                </a:moveTo>
                <a:lnTo>
                  <a:pt x="36" y="204"/>
                </a:lnTo>
                <a:lnTo>
                  <a:pt x="97" y="189"/>
                </a:lnTo>
                <a:lnTo>
                  <a:pt x="102" y="189"/>
                </a:lnTo>
                <a:lnTo>
                  <a:pt x="97" y="179"/>
                </a:lnTo>
                <a:lnTo>
                  <a:pt x="36" y="179"/>
                </a:lnTo>
                <a:lnTo>
                  <a:pt x="36" y="67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33" name="Freeform 36"/>
          <p:cNvSpPr/>
          <p:nvPr/>
        </p:nvSpPr>
        <p:spPr bwMode="auto">
          <a:xfrm>
            <a:off x="4352963" y="2375396"/>
            <a:ext cx="357126" cy="2089069"/>
          </a:xfrm>
          <a:custGeom>
            <a:avLst/>
            <a:gdLst>
              <a:gd name="T0" fmla="*/ 137223 w 133"/>
              <a:gd name="T1" fmla="*/ 0 h 776"/>
              <a:gd name="T2" fmla="*/ 0 w 133"/>
              <a:gd name="T3" fmla="*/ 575798 h 776"/>
              <a:gd name="T4" fmla="*/ 83410 w 133"/>
              <a:gd name="T5" fmla="*/ 742617 h 776"/>
              <a:gd name="T6" fmla="*/ 83410 w 133"/>
              <a:gd name="T7" fmla="*/ 742617 h 776"/>
              <a:gd name="T8" fmla="*/ 83410 w 133"/>
              <a:gd name="T9" fmla="*/ 742617 h 776"/>
              <a:gd name="T10" fmla="*/ 110317 w 133"/>
              <a:gd name="T11" fmla="*/ 782977 h 776"/>
              <a:gd name="T12" fmla="*/ 83410 w 133"/>
              <a:gd name="T13" fmla="*/ 782977 h 776"/>
              <a:gd name="T14" fmla="*/ 83410 w 133"/>
              <a:gd name="T15" fmla="*/ 1235005 h 776"/>
              <a:gd name="T16" fmla="*/ 287899 w 133"/>
              <a:gd name="T17" fmla="*/ 2087939 h 776"/>
              <a:gd name="T18" fmla="*/ 301352 w 133"/>
              <a:gd name="T19" fmla="*/ 2087939 h 776"/>
              <a:gd name="T20" fmla="*/ 234086 w 133"/>
              <a:gd name="T21" fmla="*/ 742617 h 776"/>
              <a:gd name="T22" fmla="*/ 357856 w 133"/>
              <a:gd name="T23" fmla="*/ 742617 h 776"/>
              <a:gd name="T24" fmla="*/ 137223 w 133"/>
              <a:gd name="T25" fmla="*/ 0 h 77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3" h="776">
                <a:moveTo>
                  <a:pt x="51" y="0"/>
                </a:moveTo>
                <a:lnTo>
                  <a:pt x="0" y="214"/>
                </a:lnTo>
                <a:lnTo>
                  <a:pt x="31" y="276"/>
                </a:lnTo>
                <a:lnTo>
                  <a:pt x="41" y="291"/>
                </a:lnTo>
                <a:lnTo>
                  <a:pt x="31" y="291"/>
                </a:lnTo>
                <a:lnTo>
                  <a:pt x="31" y="459"/>
                </a:lnTo>
                <a:lnTo>
                  <a:pt x="107" y="776"/>
                </a:lnTo>
                <a:lnTo>
                  <a:pt x="112" y="776"/>
                </a:lnTo>
                <a:lnTo>
                  <a:pt x="87" y="276"/>
                </a:lnTo>
                <a:lnTo>
                  <a:pt x="133" y="276"/>
                </a:lnTo>
                <a:lnTo>
                  <a:pt x="51" y="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6" name="Freeform 37"/>
          <p:cNvSpPr/>
          <p:nvPr/>
        </p:nvSpPr>
        <p:spPr bwMode="auto">
          <a:xfrm>
            <a:off x="4352963" y="2385227"/>
            <a:ext cx="357126" cy="2089069"/>
          </a:xfrm>
          <a:custGeom>
            <a:avLst/>
            <a:gdLst>
              <a:gd name="T0" fmla="*/ 137223 w 133"/>
              <a:gd name="T1" fmla="*/ 0 h 776"/>
              <a:gd name="T2" fmla="*/ 0 w 133"/>
              <a:gd name="T3" fmla="*/ 575798 h 776"/>
              <a:gd name="T4" fmla="*/ 83410 w 133"/>
              <a:gd name="T5" fmla="*/ 742617 h 776"/>
              <a:gd name="T6" fmla="*/ 83410 w 133"/>
              <a:gd name="T7" fmla="*/ 742617 h 776"/>
              <a:gd name="T8" fmla="*/ 83410 w 133"/>
              <a:gd name="T9" fmla="*/ 742617 h 776"/>
              <a:gd name="T10" fmla="*/ 110317 w 133"/>
              <a:gd name="T11" fmla="*/ 782977 h 776"/>
              <a:gd name="T12" fmla="*/ 83410 w 133"/>
              <a:gd name="T13" fmla="*/ 782977 h 776"/>
              <a:gd name="T14" fmla="*/ 83410 w 133"/>
              <a:gd name="T15" fmla="*/ 1235005 h 776"/>
              <a:gd name="T16" fmla="*/ 287899 w 133"/>
              <a:gd name="T17" fmla="*/ 2087939 h 776"/>
              <a:gd name="T18" fmla="*/ 301352 w 133"/>
              <a:gd name="T19" fmla="*/ 2087939 h 776"/>
              <a:gd name="T20" fmla="*/ 234086 w 133"/>
              <a:gd name="T21" fmla="*/ 742617 h 776"/>
              <a:gd name="T22" fmla="*/ 357856 w 133"/>
              <a:gd name="T23" fmla="*/ 742617 h 776"/>
              <a:gd name="T24" fmla="*/ 137223 w 133"/>
              <a:gd name="T25" fmla="*/ 0 h 77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33" h="776">
                <a:moveTo>
                  <a:pt x="51" y="0"/>
                </a:moveTo>
                <a:lnTo>
                  <a:pt x="0" y="214"/>
                </a:lnTo>
                <a:lnTo>
                  <a:pt x="31" y="276"/>
                </a:lnTo>
                <a:lnTo>
                  <a:pt x="41" y="291"/>
                </a:lnTo>
                <a:lnTo>
                  <a:pt x="31" y="291"/>
                </a:lnTo>
                <a:lnTo>
                  <a:pt x="31" y="459"/>
                </a:lnTo>
                <a:lnTo>
                  <a:pt x="107" y="776"/>
                </a:lnTo>
                <a:lnTo>
                  <a:pt x="112" y="776"/>
                </a:lnTo>
                <a:lnTo>
                  <a:pt x="87" y="276"/>
                </a:lnTo>
                <a:lnTo>
                  <a:pt x="133" y="276"/>
                </a:lnTo>
                <a:lnTo>
                  <a:pt x="51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7" name="Freeform 38"/>
          <p:cNvSpPr>
            <a:spLocks noEditPoints="1"/>
          </p:cNvSpPr>
          <p:nvPr/>
        </p:nvSpPr>
        <p:spPr bwMode="auto">
          <a:xfrm>
            <a:off x="4311697" y="2961470"/>
            <a:ext cx="328556" cy="1512828"/>
          </a:xfrm>
          <a:custGeom>
            <a:avLst/>
            <a:gdLst>
              <a:gd name="T0" fmla="*/ 123770 w 122"/>
              <a:gd name="T1" fmla="*/ 659208 h 562"/>
              <a:gd name="T2" fmla="*/ 110317 w 122"/>
              <a:gd name="T3" fmla="*/ 1210790 h 562"/>
              <a:gd name="T4" fmla="*/ 274446 w 122"/>
              <a:gd name="T5" fmla="*/ 1512142 h 562"/>
              <a:gd name="T6" fmla="*/ 328259 w 122"/>
              <a:gd name="T7" fmla="*/ 1512142 h 562"/>
              <a:gd name="T8" fmla="*/ 123770 w 122"/>
              <a:gd name="T9" fmla="*/ 659208 h 562"/>
              <a:gd name="T10" fmla="*/ 123770 w 122"/>
              <a:gd name="T11" fmla="*/ 166820 h 562"/>
              <a:gd name="T12" fmla="*/ 123770 w 122"/>
              <a:gd name="T13" fmla="*/ 207180 h 562"/>
              <a:gd name="T14" fmla="*/ 150676 w 122"/>
              <a:gd name="T15" fmla="*/ 207180 h 562"/>
              <a:gd name="T16" fmla="*/ 123770 w 122"/>
              <a:gd name="T17" fmla="*/ 166820 h 562"/>
              <a:gd name="T18" fmla="*/ 40360 w 122"/>
              <a:gd name="T19" fmla="*/ 0 h 562"/>
              <a:gd name="T20" fmla="*/ 0 w 122"/>
              <a:gd name="T21" fmla="*/ 166820 h 562"/>
              <a:gd name="T22" fmla="*/ 123770 w 122"/>
              <a:gd name="T23" fmla="*/ 166820 h 562"/>
              <a:gd name="T24" fmla="*/ 40360 w 122"/>
              <a:gd name="T25" fmla="*/ 0 h 5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2" h="562">
                <a:moveTo>
                  <a:pt x="46" y="245"/>
                </a:moveTo>
                <a:lnTo>
                  <a:pt x="41" y="450"/>
                </a:lnTo>
                <a:lnTo>
                  <a:pt x="102" y="562"/>
                </a:lnTo>
                <a:lnTo>
                  <a:pt x="122" y="562"/>
                </a:lnTo>
                <a:lnTo>
                  <a:pt x="46" y="245"/>
                </a:lnTo>
                <a:close/>
                <a:moveTo>
                  <a:pt x="46" y="62"/>
                </a:moveTo>
                <a:lnTo>
                  <a:pt x="46" y="77"/>
                </a:lnTo>
                <a:lnTo>
                  <a:pt x="56" y="77"/>
                </a:lnTo>
                <a:lnTo>
                  <a:pt x="46" y="62"/>
                </a:lnTo>
                <a:close/>
                <a:moveTo>
                  <a:pt x="15" y="0"/>
                </a:moveTo>
                <a:lnTo>
                  <a:pt x="0" y="62"/>
                </a:lnTo>
                <a:lnTo>
                  <a:pt x="46" y="62"/>
                </a:lnTo>
                <a:lnTo>
                  <a:pt x="15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8" name="Freeform 39"/>
          <p:cNvSpPr>
            <a:spLocks noEditPoints="1"/>
          </p:cNvSpPr>
          <p:nvPr/>
        </p:nvSpPr>
        <p:spPr bwMode="auto">
          <a:xfrm>
            <a:off x="4311697" y="2961470"/>
            <a:ext cx="328556" cy="1512828"/>
          </a:xfrm>
          <a:custGeom>
            <a:avLst/>
            <a:gdLst>
              <a:gd name="T0" fmla="*/ 123770 w 122"/>
              <a:gd name="T1" fmla="*/ 659208 h 562"/>
              <a:gd name="T2" fmla="*/ 110317 w 122"/>
              <a:gd name="T3" fmla="*/ 1210790 h 562"/>
              <a:gd name="T4" fmla="*/ 274446 w 122"/>
              <a:gd name="T5" fmla="*/ 1512142 h 562"/>
              <a:gd name="T6" fmla="*/ 328259 w 122"/>
              <a:gd name="T7" fmla="*/ 1512142 h 562"/>
              <a:gd name="T8" fmla="*/ 123770 w 122"/>
              <a:gd name="T9" fmla="*/ 659208 h 562"/>
              <a:gd name="T10" fmla="*/ 123770 w 122"/>
              <a:gd name="T11" fmla="*/ 166820 h 562"/>
              <a:gd name="T12" fmla="*/ 123770 w 122"/>
              <a:gd name="T13" fmla="*/ 207180 h 562"/>
              <a:gd name="T14" fmla="*/ 150676 w 122"/>
              <a:gd name="T15" fmla="*/ 207180 h 562"/>
              <a:gd name="T16" fmla="*/ 123770 w 122"/>
              <a:gd name="T17" fmla="*/ 166820 h 562"/>
              <a:gd name="T18" fmla="*/ 40360 w 122"/>
              <a:gd name="T19" fmla="*/ 0 h 562"/>
              <a:gd name="T20" fmla="*/ 0 w 122"/>
              <a:gd name="T21" fmla="*/ 166820 h 562"/>
              <a:gd name="T22" fmla="*/ 123770 w 122"/>
              <a:gd name="T23" fmla="*/ 166820 h 562"/>
              <a:gd name="T24" fmla="*/ 40360 w 122"/>
              <a:gd name="T25" fmla="*/ 0 h 5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122" h="562">
                <a:moveTo>
                  <a:pt x="46" y="245"/>
                </a:moveTo>
                <a:lnTo>
                  <a:pt x="41" y="450"/>
                </a:lnTo>
                <a:lnTo>
                  <a:pt x="102" y="562"/>
                </a:lnTo>
                <a:lnTo>
                  <a:pt x="122" y="562"/>
                </a:lnTo>
                <a:lnTo>
                  <a:pt x="46" y="245"/>
                </a:lnTo>
                <a:moveTo>
                  <a:pt x="46" y="62"/>
                </a:moveTo>
                <a:lnTo>
                  <a:pt x="46" y="77"/>
                </a:lnTo>
                <a:lnTo>
                  <a:pt x="56" y="77"/>
                </a:lnTo>
                <a:lnTo>
                  <a:pt x="46" y="62"/>
                </a:lnTo>
                <a:moveTo>
                  <a:pt x="15" y="0"/>
                </a:moveTo>
                <a:lnTo>
                  <a:pt x="0" y="62"/>
                </a:lnTo>
                <a:lnTo>
                  <a:pt x="46" y="62"/>
                </a:lnTo>
                <a:lnTo>
                  <a:pt x="15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69" name="Freeform 40"/>
          <p:cNvSpPr/>
          <p:nvPr/>
        </p:nvSpPr>
        <p:spPr bwMode="auto">
          <a:xfrm>
            <a:off x="4422803" y="4172683"/>
            <a:ext cx="163485" cy="301614"/>
          </a:xfrm>
          <a:custGeom>
            <a:avLst/>
            <a:gdLst>
              <a:gd name="T0" fmla="*/ 0 w 61"/>
              <a:gd name="T1" fmla="*/ 0 h 112"/>
              <a:gd name="T2" fmla="*/ 0 w 61"/>
              <a:gd name="T3" fmla="*/ 301352 h 112"/>
              <a:gd name="T4" fmla="*/ 164130 w 61"/>
              <a:gd name="T5" fmla="*/ 301352 h 112"/>
              <a:gd name="T6" fmla="*/ 0 w 61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1" h="112">
                <a:moveTo>
                  <a:pt x="0" y="0"/>
                </a:moveTo>
                <a:lnTo>
                  <a:pt x="0" y="112"/>
                </a:lnTo>
                <a:lnTo>
                  <a:pt x="61" y="1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57370" name="Freeform 41"/>
          <p:cNvSpPr/>
          <p:nvPr/>
        </p:nvSpPr>
        <p:spPr bwMode="auto">
          <a:xfrm>
            <a:off x="4422803" y="4172683"/>
            <a:ext cx="163485" cy="301614"/>
          </a:xfrm>
          <a:custGeom>
            <a:avLst/>
            <a:gdLst>
              <a:gd name="T0" fmla="*/ 0 w 61"/>
              <a:gd name="T1" fmla="*/ 0 h 112"/>
              <a:gd name="T2" fmla="*/ 0 w 61"/>
              <a:gd name="T3" fmla="*/ 301352 h 112"/>
              <a:gd name="T4" fmla="*/ 164130 w 61"/>
              <a:gd name="T5" fmla="*/ 301352 h 112"/>
              <a:gd name="T6" fmla="*/ 0 w 61"/>
              <a:gd name="T7" fmla="*/ 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1" h="112">
                <a:moveTo>
                  <a:pt x="0" y="0"/>
                </a:moveTo>
                <a:lnTo>
                  <a:pt x="0" y="112"/>
                </a:lnTo>
                <a:lnTo>
                  <a:pt x="61" y="112"/>
                </a:lnTo>
                <a:lnTo>
                  <a:pt x="0" y="0"/>
                </a:lnTo>
              </a:path>
            </a:pathLst>
          </a:custGeom>
          <a:noFill/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/>
          </a:p>
        </p:txBody>
      </p:sp>
      <p:sp>
        <p:nvSpPr>
          <p:cNvPr id="39" name="Freeform 42"/>
          <p:cNvSpPr>
            <a:spLocks noEditPoints="1"/>
          </p:cNvSpPr>
          <p:nvPr/>
        </p:nvSpPr>
        <p:spPr bwMode="auto">
          <a:xfrm>
            <a:off x="4352965" y="2412215"/>
            <a:ext cx="453946" cy="2446242"/>
          </a:xfrm>
          <a:custGeom>
            <a:avLst/>
            <a:gdLst>
              <a:gd name="T0" fmla="*/ 344485 w 33"/>
              <a:gd name="T1" fmla="*/ 2019843 h 178"/>
              <a:gd name="T2" fmla="*/ 303147 w 33"/>
              <a:gd name="T3" fmla="*/ 783204 h 178"/>
              <a:gd name="T4" fmla="*/ 427161 w 33"/>
              <a:gd name="T5" fmla="*/ 783204 h 178"/>
              <a:gd name="T6" fmla="*/ 234250 w 33"/>
              <a:gd name="T7" fmla="*/ 0 h 178"/>
              <a:gd name="T8" fmla="*/ 27559 w 33"/>
              <a:gd name="T9" fmla="*/ 783204 h 178"/>
              <a:gd name="T10" fmla="*/ 165353 w 33"/>
              <a:gd name="T11" fmla="*/ 783204 h 178"/>
              <a:gd name="T12" fmla="*/ 124015 w 33"/>
              <a:gd name="T13" fmla="*/ 2019843 h 178"/>
              <a:gd name="T14" fmla="*/ 0 w 33"/>
              <a:gd name="T15" fmla="*/ 2212209 h 178"/>
              <a:gd name="T16" fmla="*/ 234250 w 33"/>
              <a:gd name="T17" fmla="*/ 2445796 h 178"/>
              <a:gd name="T18" fmla="*/ 454720 w 33"/>
              <a:gd name="T19" fmla="*/ 2212209 h 178"/>
              <a:gd name="T20" fmla="*/ 344485 w 33"/>
              <a:gd name="T21" fmla="*/ 2019843 h 178"/>
              <a:gd name="T22" fmla="*/ 234250 w 33"/>
              <a:gd name="T23" fmla="*/ 2335873 h 178"/>
              <a:gd name="T24" fmla="*/ 110235 w 33"/>
              <a:gd name="T25" fmla="*/ 2212209 h 178"/>
              <a:gd name="T26" fmla="*/ 234250 w 33"/>
              <a:gd name="T27" fmla="*/ 2102285 h 178"/>
              <a:gd name="T28" fmla="*/ 344485 w 33"/>
              <a:gd name="T29" fmla="*/ 2212209 h 178"/>
              <a:gd name="T30" fmla="*/ 234250 w 33"/>
              <a:gd name="T31" fmla="*/ 2335873 h 17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33" h="178">
                <a:moveTo>
                  <a:pt x="25" y="147"/>
                </a:moveTo>
                <a:cubicBezTo>
                  <a:pt x="22" y="57"/>
                  <a:pt x="22" y="57"/>
                  <a:pt x="22" y="57"/>
                </a:cubicBezTo>
                <a:cubicBezTo>
                  <a:pt x="31" y="57"/>
                  <a:pt x="31" y="57"/>
                  <a:pt x="31" y="57"/>
                </a:cubicBezTo>
                <a:cubicBezTo>
                  <a:pt x="17" y="0"/>
                  <a:pt x="17" y="0"/>
                  <a:pt x="17" y="0"/>
                </a:cubicBezTo>
                <a:cubicBezTo>
                  <a:pt x="2" y="57"/>
                  <a:pt x="2" y="57"/>
                  <a:pt x="2" y="57"/>
                </a:cubicBezTo>
                <a:cubicBezTo>
                  <a:pt x="12" y="57"/>
                  <a:pt x="12" y="57"/>
                  <a:pt x="12" y="57"/>
                </a:cubicBezTo>
                <a:cubicBezTo>
                  <a:pt x="9" y="147"/>
                  <a:pt x="9" y="147"/>
                  <a:pt x="9" y="147"/>
                </a:cubicBezTo>
                <a:cubicBezTo>
                  <a:pt x="4" y="150"/>
                  <a:pt x="0" y="155"/>
                  <a:pt x="0" y="161"/>
                </a:cubicBezTo>
                <a:cubicBezTo>
                  <a:pt x="0" y="171"/>
                  <a:pt x="8" y="178"/>
                  <a:pt x="17" y="178"/>
                </a:cubicBezTo>
                <a:cubicBezTo>
                  <a:pt x="26" y="178"/>
                  <a:pt x="33" y="171"/>
                  <a:pt x="33" y="161"/>
                </a:cubicBezTo>
                <a:cubicBezTo>
                  <a:pt x="33" y="155"/>
                  <a:pt x="30" y="150"/>
                  <a:pt x="25" y="147"/>
                </a:cubicBezTo>
                <a:close/>
                <a:moveTo>
                  <a:pt x="17" y="170"/>
                </a:moveTo>
                <a:cubicBezTo>
                  <a:pt x="12" y="170"/>
                  <a:pt x="8" y="166"/>
                  <a:pt x="8" y="161"/>
                </a:cubicBezTo>
                <a:cubicBezTo>
                  <a:pt x="8" y="157"/>
                  <a:pt x="12" y="153"/>
                  <a:pt x="17" y="153"/>
                </a:cubicBezTo>
                <a:cubicBezTo>
                  <a:pt x="21" y="153"/>
                  <a:pt x="25" y="157"/>
                  <a:pt x="25" y="161"/>
                </a:cubicBezTo>
                <a:cubicBezTo>
                  <a:pt x="25" y="166"/>
                  <a:pt x="21" y="170"/>
                  <a:pt x="17" y="17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lIns="91426" tIns="45713" rIns="91426" bIns="45713"/>
          <a:lstStyle/>
          <a:p>
            <a:endParaRPr lang="zh-CN" alt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905464" y="1581982"/>
            <a:ext cx="1471245" cy="264644"/>
          </a:xfrm>
          <a:prstGeom prst="rect">
            <a:avLst/>
          </a:prstGeom>
          <a:noFill/>
        </p:spPr>
        <p:txBody>
          <a:bodyPr wrap="square" lIns="91426" tIns="45713" rIns="91426" bIns="45713">
            <a:spAutoFit/>
          </a:bodyPr>
          <a:lstStyle/>
          <a:p>
            <a:pPr defTabSz="685165">
              <a:lnSpc>
                <a:spcPct val="8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2661" y="3190059"/>
            <a:ext cx="1471245" cy="264644"/>
          </a:xfrm>
          <a:prstGeom prst="rect">
            <a:avLst/>
          </a:prstGeom>
          <a:noFill/>
        </p:spPr>
        <p:txBody>
          <a:bodyPr wrap="square" lIns="91426" tIns="45713" rIns="91426" bIns="45713">
            <a:spAutoFit/>
          </a:bodyPr>
          <a:lstStyle/>
          <a:p>
            <a:pPr defTabSz="685165">
              <a:lnSpc>
                <a:spcPct val="8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178272" y="1581982"/>
            <a:ext cx="1471245" cy="264644"/>
          </a:xfrm>
          <a:prstGeom prst="rect">
            <a:avLst/>
          </a:prstGeom>
          <a:noFill/>
        </p:spPr>
        <p:txBody>
          <a:bodyPr wrap="square" lIns="91426" tIns="45713" rIns="91426" bIns="45713">
            <a:spAutoFit/>
          </a:bodyPr>
          <a:lstStyle/>
          <a:p>
            <a:pPr defTabSz="685165">
              <a:lnSpc>
                <a:spcPct val="8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244887" y="3190059"/>
            <a:ext cx="1471245" cy="264644"/>
          </a:xfrm>
          <a:prstGeom prst="rect">
            <a:avLst/>
          </a:prstGeom>
          <a:noFill/>
        </p:spPr>
        <p:txBody>
          <a:bodyPr wrap="square" lIns="91426" tIns="45713" rIns="91426" bIns="45713">
            <a:spAutoFit/>
          </a:bodyPr>
          <a:lstStyle/>
          <a:p>
            <a:pPr defTabSz="685165">
              <a:lnSpc>
                <a:spcPct val="80000"/>
              </a:lnSpc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5" name="Group 48"/>
          <p:cNvGrpSpPr/>
          <p:nvPr/>
        </p:nvGrpSpPr>
        <p:grpSpPr>
          <a:xfrm>
            <a:off x="2314207" y="3015497"/>
            <a:ext cx="326512" cy="357237"/>
            <a:chOff x="7364413" y="4678362"/>
            <a:chExt cx="473075" cy="517526"/>
          </a:xfrm>
          <a:solidFill>
            <a:schemeClr val="bg1"/>
          </a:solidFill>
        </p:grpSpPr>
        <p:sp>
          <p:nvSpPr>
            <p:cNvPr id="50" name="Freeform 49"/>
            <p:cNvSpPr/>
            <p:nvPr/>
          </p:nvSpPr>
          <p:spPr bwMode="auto">
            <a:xfrm>
              <a:off x="7556501" y="4794250"/>
              <a:ext cx="52388" cy="79375"/>
            </a:xfrm>
            <a:custGeom>
              <a:avLst/>
              <a:gdLst>
                <a:gd name="T0" fmla="*/ 10 w 14"/>
                <a:gd name="T1" fmla="*/ 1 h 21"/>
                <a:gd name="T2" fmla="*/ 0 w 14"/>
                <a:gd name="T3" fmla="*/ 19 h 21"/>
                <a:gd name="T4" fmla="*/ 3 w 14"/>
                <a:gd name="T5" fmla="*/ 21 h 21"/>
                <a:gd name="T6" fmla="*/ 6 w 14"/>
                <a:gd name="T7" fmla="*/ 19 h 21"/>
                <a:gd name="T8" fmla="*/ 12 w 14"/>
                <a:gd name="T9" fmla="*/ 5 h 21"/>
                <a:gd name="T10" fmla="*/ 13 w 14"/>
                <a:gd name="T11" fmla="*/ 1 h 21"/>
                <a:gd name="T12" fmla="*/ 10 w 14"/>
                <a:gd name="T13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21">
                  <a:moveTo>
                    <a:pt x="10" y="1"/>
                  </a:moveTo>
                  <a:cubicBezTo>
                    <a:pt x="9" y="1"/>
                    <a:pt x="0" y="7"/>
                    <a:pt x="0" y="19"/>
                  </a:cubicBezTo>
                  <a:cubicBezTo>
                    <a:pt x="0" y="20"/>
                    <a:pt x="2" y="21"/>
                    <a:pt x="3" y="21"/>
                  </a:cubicBezTo>
                  <a:cubicBezTo>
                    <a:pt x="5" y="21"/>
                    <a:pt x="6" y="20"/>
                    <a:pt x="6" y="19"/>
                  </a:cubicBezTo>
                  <a:cubicBezTo>
                    <a:pt x="6" y="10"/>
                    <a:pt x="12" y="5"/>
                    <a:pt x="12" y="5"/>
                  </a:cubicBezTo>
                  <a:cubicBezTo>
                    <a:pt x="14" y="4"/>
                    <a:pt x="14" y="3"/>
                    <a:pt x="13" y="1"/>
                  </a:cubicBezTo>
                  <a:cubicBezTo>
                    <a:pt x="12" y="0"/>
                    <a:pt x="11" y="0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51" name="Freeform 50"/>
            <p:cNvSpPr>
              <a:spLocks noEditPoints="1"/>
            </p:cNvSpPr>
            <p:nvPr/>
          </p:nvSpPr>
          <p:spPr bwMode="auto">
            <a:xfrm>
              <a:off x="7364413" y="4678362"/>
              <a:ext cx="473075" cy="517526"/>
            </a:xfrm>
            <a:custGeom>
              <a:avLst/>
              <a:gdLst>
                <a:gd name="T0" fmla="*/ 123 w 126"/>
                <a:gd name="T1" fmla="*/ 43 h 138"/>
                <a:gd name="T2" fmla="*/ 69 w 126"/>
                <a:gd name="T3" fmla="*/ 2 h 138"/>
                <a:gd name="T4" fmla="*/ 24 w 126"/>
                <a:gd name="T5" fmla="*/ 17 h 138"/>
                <a:gd name="T6" fmla="*/ 10 w 126"/>
                <a:gd name="T7" fmla="*/ 55 h 138"/>
                <a:gd name="T8" fmla="*/ 13 w 126"/>
                <a:gd name="T9" fmla="*/ 63 h 138"/>
                <a:gd name="T10" fmla="*/ 5 w 126"/>
                <a:gd name="T11" fmla="*/ 77 h 138"/>
                <a:gd name="T12" fmla="*/ 0 w 126"/>
                <a:gd name="T13" fmla="*/ 85 h 138"/>
                <a:gd name="T14" fmla="*/ 12 w 126"/>
                <a:gd name="T15" fmla="*/ 92 h 138"/>
                <a:gd name="T16" fmla="*/ 9 w 126"/>
                <a:gd name="T17" fmla="*/ 98 h 138"/>
                <a:gd name="T18" fmla="*/ 13 w 126"/>
                <a:gd name="T19" fmla="*/ 102 h 138"/>
                <a:gd name="T20" fmla="*/ 12 w 126"/>
                <a:gd name="T21" fmla="*/ 107 h 138"/>
                <a:gd name="T22" fmla="*/ 13 w 126"/>
                <a:gd name="T23" fmla="*/ 113 h 138"/>
                <a:gd name="T24" fmla="*/ 10 w 126"/>
                <a:gd name="T25" fmla="*/ 121 h 138"/>
                <a:gd name="T26" fmla="*/ 34 w 126"/>
                <a:gd name="T27" fmla="*/ 127 h 138"/>
                <a:gd name="T28" fmla="*/ 50 w 126"/>
                <a:gd name="T29" fmla="*/ 138 h 138"/>
                <a:gd name="T30" fmla="*/ 110 w 126"/>
                <a:gd name="T31" fmla="*/ 138 h 138"/>
                <a:gd name="T32" fmla="*/ 107 w 126"/>
                <a:gd name="T33" fmla="*/ 120 h 138"/>
                <a:gd name="T34" fmla="*/ 120 w 126"/>
                <a:gd name="T35" fmla="*/ 80 h 138"/>
                <a:gd name="T36" fmla="*/ 123 w 126"/>
                <a:gd name="T37" fmla="*/ 43 h 138"/>
                <a:gd name="T38" fmla="*/ 68 w 126"/>
                <a:gd name="T39" fmla="*/ 106 h 138"/>
                <a:gd name="T40" fmla="*/ 54 w 126"/>
                <a:gd name="T41" fmla="*/ 98 h 138"/>
                <a:gd name="T42" fmla="*/ 81 w 126"/>
                <a:gd name="T43" fmla="*/ 98 h 138"/>
                <a:gd name="T44" fmla="*/ 68 w 126"/>
                <a:gd name="T45" fmla="*/ 106 h 138"/>
                <a:gd name="T46" fmla="*/ 78 w 126"/>
                <a:gd name="T47" fmla="*/ 92 h 138"/>
                <a:gd name="T48" fmla="*/ 57 w 126"/>
                <a:gd name="T49" fmla="*/ 92 h 138"/>
                <a:gd name="T50" fmla="*/ 54 w 126"/>
                <a:gd name="T51" fmla="*/ 89 h 138"/>
                <a:gd name="T52" fmla="*/ 57 w 126"/>
                <a:gd name="T53" fmla="*/ 87 h 138"/>
                <a:gd name="T54" fmla="*/ 78 w 126"/>
                <a:gd name="T55" fmla="*/ 87 h 138"/>
                <a:gd name="T56" fmla="*/ 81 w 126"/>
                <a:gd name="T57" fmla="*/ 89 h 138"/>
                <a:gd name="T58" fmla="*/ 78 w 126"/>
                <a:gd name="T59" fmla="*/ 92 h 138"/>
                <a:gd name="T60" fmla="*/ 78 w 126"/>
                <a:gd name="T61" fmla="*/ 81 h 138"/>
                <a:gd name="T62" fmla="*/ 57 w 126"/>
                <a:gd name="T63" fmla="*/ 81 h 138"/>
                <a:gd name="T64" fmla="*/ 41 w 126"/>
                <a:gd name="T65" fmla="*/ 49 h 138"/>
                <a:gd name="T66" fmla="*/ 68 w 126"/>
                <a:gd name="T67" fmla="*/ 22 h 138"/>
                <a:gd name="T68" fmla="*/ 94 w 126"/>
                <a:gd name="T69" fmla="*/ 49 h 138"/>
                <a:gd name="T70" fmla="*/ 78 w 126"/>
                <a:gd name="T71" fmla="*/ 81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6" h="138">
                  <a:moveTo>
                    <a:pt x="123" y="43"/>
                  </a:moveTo>
                  <a:cubicBezTo>
                    <a:pt x="113" y="0"/>
                    <a:pt x="69" y="2"/>
                    <a:pt x="69" y="2"/>
                  </a:cubicBezTo>
                  <a:cubicBezTo>
                    <a:pt x="39" y="1"/>
                    <a:pt x="24" y="17"/>
                    <a:pt x="24" y="17"/>
                  </a:cubicBezTo>
                  <a:cubicBezTo>
                    <a:pt x="15" y="23"/>
                    <a:pt x="4" y="51"/>
                    <a:pt x="10" y="55"/>
                  </a:cubicBezTo>
                  <a:cubicBezTo>
                    <a:pt x="15" y="60"/>
                    <a:pt x="13" y="63"/>
                    <a:pt x="13" y="63"/>
                  </a:cubicBezTo>
                  <a:cubicBezTo>
                    <a:pt x="13" y="63"/>
                    <a:pt x="10" y="71"/>
                    <a:pt x="5" y="77"/>
                  </a:cubicBezTo>
                  <a:cubicBezTo>
                    <a:pt x="0" y="83"/>
                    <a:pt x="0" y="85"/>
                    <a:pt x="0" y="85"/>
                  </a:cubicBezTo>
                  <a:cubicBezTo>
                    <a:pt x="0" y="93"/>
                    <a:pt x="11" y="90"/>
                    <a:pt x="12" y="92"/>
                  </a:cubicBezTo>
                  <a:cubicBezTo>
                    <a:pt x="12" y="93"/>
                    <a:pt x="9" y="97"/>
                    <a:pt x="9" y="98"/>
                  </a:cubicBezTo>
                  <a:cubicBezTo>
                    <a:pt x="9" y="100"/>
                    <a:pt x="13" y="102"/>
                    <a:pt x="13" y="102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12" y="107"/>
                    <a:pt x="18" y="111"/>
                    <a:pt x="13" y="113"/>
                  </a:cubicBezTo>
                  <a:cubicBezTo>
                    <a:pt x="9" y="116"/>
                    <a:pt x="10" y="121"/>
                    <a:pt x="10" y="121"/>
                  </a:cubicBezTo>
                  <a:cubicBezTo>
                    <a:pt x="11" y="131"/>
                    <a:pt x="34" y="127"/>
                    <a:pt x="34" y="127"/>
                  </a:cubicBezTo>
                  <a:cubicBezTo>
                    <a:pt x="46" y="126"/>
                    <a:pt x="50" y="138"/>
                    <a:pt x="5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09" y="130"/>
                    <a:pt x="108" y="127"/>
                    <a:pt x="107" y="120"/>
                  </a:cubicBezTo>
                  <a:cubicBezTo>
                    <a:pt x="105" y="99"/>
                    <a:pt x="113" y="93"/>
                    <a:pt x="120" y="80"/>
                  </a:cubicBezTo>
                  <a:cubicBezTo>
                    <a:pt x="126" y="68"/>
                    <a:pt x="123" y="43"/>
                    <a:pt x="123" y="43"/>
                  </a:cubicBezTo>
                  <a:close/>
                  <a:moveTo>
                    <a:pt x="68" y="106"/>
                  </a:moveTo>
                  <a:cubicBezTo>
                    <a:pt x="60" y="106"/>
                    <a:pt x="54" y="102"/>
                    <a:pt x="54" y="98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81" y="102"/>
                    <a:pt x="75" y="106"/>
                    <a:pt x="68" y="106"/>
                  </a:cubicBezTo>
                  <a:close/>
                  <a:moveTo>
                    <a:pt x="78" y="92"/>
                  </a:moveTo>
                  <a:cubicBezTo>
                    <a:pt x="57" y="92"/>
                    <a:pt x="57" y="92"/>
                    <a:pt x="57" y="92"/>
                  </a:cubicBezTo>
                  <a:cubicBezTo>
                    <a:pt x="56" y="92"/>
                    <a:pt x="54" y="91"/>
                    <a:pt x="54" y="89"/>
                  </a:cubicBezTo>
                  <a:cubicBezTo>
                    <a:pt x="54" y="88"/>
                    <a:pt x="56" y="87"/>
                    <a:pt x="57" y="87"/>
                  </a:cubicBezTo>
                  <a:cubicBezTo>
                    <a:pt x="78" y="87"/>
                    <a:pt x="78" y="87"/>
                    <a:pt x="78" y="87"/>
                  </a:cubicBezTo>
                  <a:cubicBezTo>
                    <a:pt x="79" y="87"/>
                    <a:pt x="81" y="88"/>
                    <a:pt x="81" y="89"/>
                  </a:cubicBezTo>
                  <a:cubicBezTo>
                    <a:pt x="81" y="91"/>
                    <a:pt x="79" y="92"/>
                    <a:pt x="78" y="92"/>
                  </a:cubicBezTo>
                  <a:close/>
                  <a:moveTo>
                    <a:pt x="78" y="81"/>
                  </a:moveTo>
                  <a:cubicBezTo>
                    <a:pt x="57" y="81"/>
                    <a:pt x="57" y="81"/>
                    <a:pt x="57" y="81"/>
                  </a:cubicBezTo>
                  <a:cubicBezTo>
                    <a:pt x="55" y="73"/>
                    <a:pt x="41" y="60"/>
                    <a:pt x="41" y="49"/>
                  </a:cubicBezTo>
                  <a:cubicBezTo>
                    <a:pt x="41" y="34"/>
                    <a:pt x="53" y="22"/>
                    <a:pt x="68" y="22"/>
                  </a:cubicBezTo>
                  <a:cubicBezTo>
                    <a:pt x="82" y="22"/>
                    <a:pt x="94" y="34"/>
                    <a:pt x="94" y="49"/>
                  </a:cubicBezTo>
                  <a:cubicBezTo>
                    <a:pt x="94" y="60"/>
                    <a:pt x="80" y="73"/>
                    <a:pt x="78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</p:grpSp>
      <p:grpSp>
        <p:nvGrpSpPr>
          <p:cNvPr id="6" name="Group 51"/>
          <p:cNvGrpSpPr/>
          <p:nvPr/>
        </p:nvGrpSpPr>
        <p:grpSpPr>
          <a:xfrm>
            <a:off x="3736487" y="1809611"/>
            <a:ext cx="339082" cy="376277"/>
            <a:chOff x="8996363" y="4629150"/>
            <a:chExt cx="449262" cy="498476"/>
          </a:xfrm>
          <a:solidFill>
            <a:schemeClr val="bg1"/>
          </a:solidFill>
        </p:grpSpPr>
        <p:sp>
          <p:nvSpPr>
            <p:cNvPr id="53" name="Freeform 52"/>
            <p:cNvSpPr/>
            <p:nvPr/>
          </p:nvSpPr>
          <p:spPr bwMode="auto">
            <a:xfrm>
              <a:off x="9247188" y="4854575"/>
              <a:ext cx="198437" cy="168275"/>
            </a:xfrm>
            <a:custGeom>
              <a:avLst/>
              <a:gdLst>
                <a:gd name="T0" fmla="*/ 14 w 53"/>
                <a:gd name="T1" fmla="*/ 0 h 45"/>
                <a:gd name="T2" fmla="*/ 21 w 53"/>
                <a:gd name="T3" fmla="*/ 0 h 45"/>
                <a:gd name="T4" fmla="*/ 23 w 53"/>
                <a:gd name="T5" fmla="*/ 6 h 45"/>
                <a:gd name="T6" fmla="*/ 21 w 53"/>
                <a:gd name="T7" fmla="*/ 31 h 45"/>
                <a:gd name="T8" fmla="*/ 26 w 53"/>
                <a:gd name="T9" fmla="*/ 40 h 45"/>
                <a:gd name="T10" fmla="*/ 31 w 53"/>
                <a:gd name="T11" fmla="*/ 31 h 45"/>
                <a:gd name="T12" fmla="*/ 28 w 53"/>
                <a:gd name="T13" fmla="*/ 6 h 45"/>
                <a:gd name="T14" fmla="*/ 30 w 53"/>
                <a:gd name="T15" fmla="*/ 0 h 45"/>
                <a:gd name="T16" fmla="*/ 38 w 53"/>
                <a:gd name="T17" fmla="*/ 0 h 45"/>
                <a:gd name="T18" fmla="*/ 38 w 53"/>
                <a:gd name="T19" fmla="*/ 0 h 45"/>
                <a:gd name="T20" fmla="*/ 52 w 53"/>
                <a:gd name="T21" fmla="*/ 15 h 45"/>
                <a:gd name="T22" fmla="*/ 50 w 53"/>
                <a:gd name="T23" fmla="*/ 31 h 45"/>
                <a:gd name="T24" fmla="*/ 36 w 53"/>
                <a:gd name="T25" fmla="*/ 45 h 45"/>
                <a:gd name="T26" fmla="*/ 16 w 53"/>
                <a:gd name="T27" fmla="*/ 45 h 45"/>
                <a:gd name="T28" fmla="*/ 3 w 53"/>
                <a:gd name="T29" fmla="*/ 30 h 45"/>
                <a:gd name="T30" fmla="*/ 1 w 53"/>
                <a:gd name="T31" fmla="*/ 15 h 45"/>
                <a:gd name="T32" fmla="*/ 14 w 53"/>
                <a:gd name="T3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45">
                  <a:moveTo>
                    <a:pt x="1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1" y="1"/>
                    <a:pt x="21" y="5"/>
                    <a:pt x="23" y="6"/>
                  </a:cubicBezTo>
                  <a:cubicBezTo>
                    <a:pt x="23" y="6"/>
                    <a:pt x="20" y="25"/>
                    <a:pt x="21" y="31"/>
                  </a:cubicBezTo>
                  <a:cubicBezTo>
                    <a:pt x="22" y="34"/>
                    <a:pt x="24" y="40"/>
                    <a:pt x="26" y="40"/>
                  </a:cubicBezTo>
                  <a:cubicBezTo>
                    <a:pt x="29" y="40"/>
                    <a:pt x="31" y="34"/>
                    <a:pt x="31" y="31"/>
                  </a:cubicBezTo>
                  <a:cubicBezTo>
                    <a:pt x="32" y="25"/>
                    <a:pt x="28" y="6"/>
                    <a:pt x="28" y="6"/>
                  </a:cubicBezTo>
                  <a:cubicBezTo>
                    <a:pt x="29" y="6"/>
                    <a:pt x="30" y="5"/>
                    <a:pt x="30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46" y="0"/>
                    <a:pt x="53" y="7"/>
                    <a:pt x="52" y="15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48" y="39"/>
                    <a:pt x="44" y="45"/>
                    <a:pt x="36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9" y="45"/>
                    <a:pt x="4" y="39"/>
                    <a:pt x="3" y="30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7"/>
                    <a:pt x="7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54" name="Freeform 53"/>
            <p:cNvSpPr>
              <a:spLocks noEditPoints="1"/>
            </p:cNvSpPr>
            <p:nvPr/>
          </p:nvSpPr>
          <p:spPr bwMode="auto">
            <a:xfrm>
              <a:off x="9296400" y="4730750"/>
              <a:ext cx="100012" cy="101600"/>
            </a:xfrm>
            <a:custGeom>
              <a:avLst/>
              <a:gdLst>
                <a:gd name="T0" fmla="*/ 13 w 27"/>
                <a:gd name="T1" fmla="*/ 0 h 27"/>
                <a:gd name="T2" fmla="*/ 0 w 27"/>
                <a:gd name="T3" fmla="*/ 13 h 27"/>
                <a:gd name="T4" fmla="*/ 13 w 27"/>
                <a:gd name="T5" fmla="*/ 27 h 27"/>
                <a:gd name="T6" fmla="*/ 27 w 27"/>
                <a:gd name="T7" fmla="*/ 13 h 27"/>
                <a:gd name="T8" fmla="*/ 13 w 27"/>
                <a:gd name="T9" fmla="*/ 0 h 27"/>
                <a:gd name="T10" fmla="*/ 13 w 27"/>
                <a:gd name="T11" fmla="*/ 23 h 27"/>
                <a:gd name="T12" fmla="*/ 3 w 27"/>
                <a:gd name="T13" fmla="*/ 13 h 27"/>
                <a:gd name="T14" fmla="*/ 13 w 27"/>
                <a:gd name="T15" fmla="*/ 3 h 27"/>
                <a:gd name="T16" fmla="*/ 23 w 27"/>
                <a:gd name="T17" fmla="*/ 13 h 27"/>
                <a:gd name="T18" fmla="*/ 13 w 27"/>
                <a:gd name="T19" fmla="*/ 2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27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1"/>
                    <a:pt x="6" y="27"/>
                    <a:pt x="13" y="27"/>
                  </a:cubicBezTo>
                  <a:cubicBezTo>
                    <a:pt x="21" y="27"/>
                    <a:pt x="27" y="21"/>
                    <a:pt x="27" y="13"/>
                  </a:cubicBezTo>
                  <a:cubicBezTo>
                    <a:pt x="27" y="6"/>
                    <a:pt x="21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9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9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 bwMode="auto">
            <a:xfrm>
              <a:off x="8996363" y="4932363"/>
              <a:ext cx="231775" cy="195263"/>
            </a:xfrm>
            <a:custGeom>
              <a:avLst/>
              <a:gdLst>
                <a:gd name="T0" fmla="*/ 45 w 62"/>
                <a:gd name="T1" fmla="*/ 0 h 52"/>
                <a:gd name="T2" fmla="*/ 45 w 62"/>
                <a:gd name="T3" fmla="*/ 0 h 52"/>
                <a:gd name="T4" fmla="*/ 17 w 62"/>
                <a:gd name="T5" fmla="*/ 0 h 52"/>
                <a:gd name="T6" fmla="*/ 1 w 62"/>
                <a:gd name="T7" fmla="*/ 17 h 52"/>
                <a:gd name="T8" fmla="*/ 3 w 62"/>
                <a:gd name="T9" fmla="*/ 35 h 52"/>
                <a:gd name="T10" fmla="*/ 19 w 62"/>
                <a:gd name="T11" fmla="*/ 52 h 52"/>
                <a:gd name="T12" fmla="*/ 43 w 62"/>
                <a:gd name="T13" fmla="*/ 52 h 52"/>
                <a:gd name="T14" fmla="*/ 58 w 62"/>
                <a:gd name="T15" fmla="*/ 35 h 52"/>
                <a:gd name="T16" fmla="*/ 61 w 62"/>
                <a:gd name="T17" fmla="*/ 17 h 52"/>
                <a:gd name="T18" fmla="*/ 45 w 62"/>
                <a:gd name="T1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52">
                  <a:moveTo>
                    <a:pt x="45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1" y="17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5" y="44"/>
                    <a:pt x="10" y="52"/>
                    <a:pt x="19" y="52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51" y="52"/>
                    <a:pt x="57" y="45"/>
                    <a:pt x="58" y="35"/>
                  </a:cubicBezTo>
                  <a:cubicBezTo>
                    <a:pt x="61" y="17"/>
                    <a:pt x="61" y="17"/>
                    <a:pt x="61" y="17"/>
                  </a:cubicBezTo>
                  <a:cubicBezTo>
                    <a:pt x="62" y="7"/>
                    <a:pt x="54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56" name="Oval 55"/>
            <p:cNvSpPr>
              <a:spLocks noChangeArrowheads="1"/>
            </p:cNvSpPr>
            <p:nvPr/>
          </p:nvSpPr>
          <p:spPr bwMode="auto">
            <a:xfrm>
              <a:off x="9051925" y="4786313"/>
              <a:ext cx="120650" cy="115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9101138" y="4654550"/>
              <a:ext cx="146050" cy="123825"/>
            </a:xfrm>
            <a:custGeom>
              <a:avLst/>
              <a:gdLst>
                <a:gd name="T0" fmla="*/ 33 w 39"/>
                <a:gd name="T1" fmla="*/ 0 h 33"/>
                <a:gd name="T2" fmla="*/ 29 w 39"/>
                <a:gd name="T3" fmla="*/ 0 h 33"/>
                <a:gd name="T4" fmla="*/ 10 w 39"/>
                <a:gd name="T5" fmla="*/ 0 h 33"/>
                <a:gd name="T6" fmla="*/ 6 w 39"/>
                <a:gd name="T7" fmla="*/ 0 h 33"/>
                <a:gd name="T8" fmla="*/ 0 w 39"/>
                <a:gd name="T9" fmla="*/ 6 h 33"/>
                <a:gd name="T10" fmla="*/ 0 w 39"/>
                <a:gd name="T11" fmla="*/ 13 h 33"/>
                <a:gd name="T12" fmla="*/ 0 w 39"/>
                <a:gd name="T13" fmla="*/ 20 h 33"/>
                <a:gd name="T14" fmla="*/ 6 w 39"/>
                <a:gd name="T15" fmla="*/ 26 h 33"/>
                <a:gd name="T16" fmla="*/ 11 w 39"/>
                <a:gd name="T17" fmla="*/ 26 h 33"/>
                <a:gd name="T18" fmla="*/ 11 w 39"/>
                <a:gd name="T19" fmla="*/ 31 h 33"/>
                <a:gd name="T20" fmla="*/ 12 w 39"/>
                <a:gd name="T21" fmla="*/ 33 h 33"/>
                <a:gd name="T22" fmla="*/ 13 w 39"/>
                <a:gd name="T23" fmla="*/ 33 h 33"/>
                <a:gd name="T24" fmla="*/ 15 w 39"/>
                <a:gd name="T25" fmla="*/ 32 h 33"/>
                <a:gd name="T26" fmla="*/ 21 w 39"/>
                <a:gd name="T27" fmla="*/ 26 h 33"/>
                <a:gd name="T28" fmla="*/ 33 w 39"/>
                <a:gd name="T29" fmla="*/ 26 h 33"/>
                <a:gd name="T30" fmla="*/ 39 w 39"/>
                <a:gd name="T31" fmla="*/ 20 h 33"/>
                <a:gd name="T32" fmla="*/ 39 w 39"/>
                <a:gd name="T33" fmla="*/ 13 h 33"/>
                <a:gd name="T34" fmla="*/ 39 w 39"/>
                <a:gd name="T35" fmla="*/ 6 h 33"/>
                <a:gd name="T36" fmla="*/ 33 w 39"/>
                <a:gd name="T37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" h="33">
                  <a:moveTo>
                    <a:pt x="33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3" y="26"/>
                    <a:pt x="6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1" y="32"/>
                    <a:pt x="12" y="33"/>
                    <a:pt x="12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4" y="33"/>
                    <a:pt x="15" y="33"/>
                    <a:pt x="15" y="32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6" y="26"/>
                    <a:pt x="39" y="24"/>
                    <a:pt x="39" y="2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3"/>
                    <a:pt x="36" y="0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9220200" y="4629150"/>
              <a:ext cx="120650" cy="101600"/>
            </a:xfrm>
            <a:custGeom>
              <a:avLst/>
              <a:gdLst>
                <a:gd name="T0" fmla="*/ 27 w 32"/>
                <a:gd name="T1" fmla="*/ 0 h 27"/>
                <a:gd name="T2" fmla="*/ 24 w 32"/>
                <a:gd name="T3" fmla="*/ 0 h 27"/>
                <a:gd name="T4" fmla="*/ 8 w 32"/>
                <a:gd name="T5" fmla="*/ 0 h 27"/>
                <a:gd name="T6" fmla="*/ 5 w 32"/>
                <a:gd name="T7" fmla="*/ 0 h 27"/>
                <a:gd name="T8" fmla="*/ 0 w 32"/>
                <a:gd name="T9" fmla="*/ 5 h 27"/>
                <a:gd name="T10" fmla="*/ 0 w 32"/>
                <a:gd name="T11" fmla="*/ 5 h 27"/>
                <a:gd name="T12" fmla="*/ 1 w 32"/>
                <a:gd name="T13" fmla="*/ 5 h 27"/>
                <a:gd name="T14" fmla="*/ 9 w 32"/>
                <a:gd name="T15" fmla="*/ 13 h 27"/>
                <a:gd name="T16" fmla="*/ 9 w 32"/>
                <a:gd name="T17" fmla="*/ 20 h 27"/>
                <a:gd name="T18" fmla="*/ 9 w 32"/>
                <a:gd name="T19" fmla="*/ 22 h 27"/>
                <a:gd name="T20" fmla="*/ 14 w 32"/>
                <a:gd name="T21" fmla="*/ 22 h 27"/>
                <a:gd name="T22" fmla="*/ 19 w 32"/>
                <a:gd name="T23" fmla="*/ 26 h 27"/>
                <a:gd name="T24" fmla="*/ 21 w 32"/>
                <a:gd name="T25" fmla="*/ 27 h 27"/>
                <a:gd name="T26" fmla="*/ 22 w 32"/>
                <a:gd name="T27" fmla="*/ 27 h 27"/>
                <a:gd name="T28" fmla="*/ 23 w 32"/>
                <a:gd name="T29" fmla="*/ 25 h 27"/>
                <a:gd name="T30" fmla="*/ 23 w 32"/>
                <a:gd name="T31" fmla="*/ 22 h 27"/>
                <a:gd name="T32" fmla="*/ 27 w 32"/>
                <a:gd name="T33" fmla="*/ 22 h 27"/>
                <a:gd name="T34" fmla="*/ 32 w 32"/>
                <a:gd name="T35" fmla="*/ 17 h 27"/>
                <a:gd name="T36" fmla="*/ 32 w 32"/>
                <a:gd name="T37" fmla="*/ 10 h 27"/>
                <a:gd name="T38" fmla="*/ 32 w 32"/>
                <a:gd name="T39" fmla="*/ 5 h 27"/>
                <a:gd name="T40" fmla="*/ 27 w 32"/>
                <a:gd name="T41" fmla="*/ 0 h 27"/>
                <a:gd name="T42" fmla="*/ 29 w 32"/>
                <a:gd name="T43" fmla="*/ 10 h 27"/>
                <a:gd name="T44" fmla="*/ 29 w 32"/>
                <a:gd name="T45" fmla="*/ 17 h 27"/>
                <a:gd name="T46" fmla="*/ 27 w 32"/>
                <a:gd name="T47" fmla="*/ 19 h 27"/>
                <a:gd name="T48" fmla="*/ 23 w 32"/>
                <a:gd name="T49" fmla="*/ 19 h 27"/>
                <a:gd name="T50" fmla="*/ 20 w 32"/>
                <a:gd name="T51" fmla="*/ 19 h 27"/>
                <a:gd name="T52" fmla="*/ 20 w 32"/>
                <a:gd name="T53" fmla="*/ 22 h 27"/>
                <a:gd name="T54" fmla="*/ 20 w 32"/>
                <a:gd name="T55" fmla="*/ 24 h 27"/>
                <a:gd name="T56" fmla="*/ 16 w 32"/>
                <a:gd name="T57" fmla="*/ 20 h 27"/>
                <a:gd name="T58" fmla="*/ 15 w 32"/>
                <a:gd name="T59" fmla="*/ 19 h 27"/>
                <a:gd name="T60" fmla="*/ 14 w 32"/>
                <a:gd name="T61" fmla="*/ 19 h 27"/>
                <a:gd name="T62" fmla="*/ 11 w 32"/>
                <a:gd name="T63" fmla="*/ 19 h 27"/>
                <a:gd name="T64" fmla="*/ 11 w 32"/>
                <a:gd name="T65" fmla="*/ 13 h 27"/>
                <a:gd name="T66" fmla="*/ 3 w 32"/>
                <a:gd name="T67" fmla="*/ 3 h 27"/>
                <a:gd name="T68" fmla="*/ 5 w 32"/>
                <a:gd name="T69" fmla="*/ 2 h 27"/>
                <a:gd name="T70" fmla="*/ 8 w 32"/>
                <a:gd name="T71" fmla="*/ 2 h 27"/>
                <a:gd name="T72" fmla="*/ 24 w 32"/>
                <a:gd name="T73" fmla="*/ 2 h 27"/>
                <a:gd name="T74" fmla="*/ 27 w 32"/>
                <a:gd name="T75" fmla="*/ 2 h 27"/>
                <a:gd name="T76" fmla="*/ 29 w 32"/>
                <a:gd name="T77" fmla="*/ 5 h 27"/>
                <a:gd name="T78" fmla="*/ 29 w 32"/>
                <a:gd name="T79" fmla="*/ 1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" h="27">
                  <a:moveTo>
                    <a:pt x="27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5" y="5"/>
                    <a:pt x="9" y="8"/>
                    <a:pt x="9" y="13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1" y="27"/>
                    <a:pt x="21" y="27"/>
                    <a:pt x="22" y="27"/>
                  </a:cubicBezTo>
                  <a:cubicBezTo>
                    <a:pt x="22" y="27"/>
                    <a:pt x="23" y="26"/>
                    <a:pt x="23" y="25"/>
                  </a:cubicBezTo>
                  <a:cubicBezTo>
                    <a:pt x="23" y="22"/>
                    <a:pt x="23" y="22"/>
                    <a:pt x="23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30" y="22"/>
                    <a:pt x="32" y="19"/>
                    <a:pt x="32" y="17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2"/>
                    <a:pt x="30" y="0"/>
                    <a:pt x="27" y="0"/>
                  </a:cubicBezTo>
                  <a:close/>
                  <a:moveTo>
                    <a:pt x="29" y="10"/>
                  </a:move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8" y="19"/>
                    <a:pt x="27" y="19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8"/>
                    <a:pt x="8" y="4"/>
                    <a:pt x="3" y="3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8" y="2"/>
                    <a:pt x="29" y="3"/>
                    <a:pt x="29" y="5"/>
                  </a:cubicBezTo>
                  <a:lnTo>
                    <a:pt x="29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</p:grpSp>
      <p:grpSp>
        <p:nvGrpSpPr>
          <p:cNvPr id="7" name="Group 58"/>
          <p:cNvGrpSpPr/>
          <p:nvPr/>
        </p:nvGrpSpPr>
        <p:grpSpPr>
          <a:xfrm>
            <a:off x="5414780" y="1983047"/>
            <a:ext cx="378623" cy="313963"/>
            <a:chOff x="9328150" y="4930775"/>
            <a:chExt cx="501650" cy="415926"/>
          </a:xfrm>
          <a:solidFill>
            <a:schemeClr val="bg1"/>
          </a:solidFill>
        </p:grpSpPr>
        <p:sp>
          <p:nvSpPr>
            <p:cNvPr id="60" name="Freeform 59"/>
            <p:cNvSpPr/>
            <p:nvPr/>
          </p:nvSpPr>
          <p:spPr bwMode="auto">
            <a:xfrm>
              <a:off x="9447213" y="5024438"/>
              <a:ext cx="169863" cy="115888"/>
            </a:xfrm>
            <a:custGeom>
              <a:avLst/>
              <a:gdLst>
                <a:gd name="T0" fmla="*/ 43 w 45"/>
                <a:gd name="T1" fmla="*/ 23 h 31"/>
                <a:gd name="T2" fmla="*/ 44 w 45"/>
                <a:gd name="T3" fmla="*/ 10 h 31"/>
                <a:gd name="T4" fmla="*/ 33 w 45"/>
                <a:gd name="T5" fmla="*/ 0 h 31"/>
                <a:gd name="T6" fmla="*/ 26 w 45"/>
                <a:gd name="T7" fmla="*/ 0 h 31"/>
                <a:gd name="T8" fmla="*/ 25 w 45"/>
                <a:gd name="T9" fmla="*/ 4 h 31"/>
                <a:gd name="T10" fmla="*/ 26 w 45"/>
                <a:gd name="T11" fmla="*/ 22 h 31"/>
                <a:gd name="T12" fmla="*/ 22 w 45"/>
                <a:gd name="T13" fmla="*/ 28 h 31"/>
                <a:gd name="T14" fmla="*/ 18 w 45"/>
                <a:gd name="T15" fmla="*/ 22 h 31"/>
                <a:gd name="T16" fmla="*/ 20 w 45"/>
                <a:gd name="T17" fmla="*/ 4 h 31"/>
                <a:gd name="T18" fmla="*/ 19 w 45"/>
                <a:gd name="T19" fmla="*/ 0 h 31"/>
                <a:gd name="T20" fmla="*/ 12 w 45"/>
                <a:gd name="T21" fmla="*/ 0 h 31"/>
                <a:gd name="T22" fmla="*/ 12 w 45"/>
                <a:gd name="T23" fmla="*/ 0 h 31"/>
                <a:gd name="T24" fmla="*/ 0 w 45"/>
                <a:gd name="T25" fmla="*/ 10 h 31"/>
                <a:gd name="T26" fmla="*/ 2 w 45"/>
                <a:gd name="T27" fmla="*/ 23 h 31"/>
                <a:gd name="T28" fmla="*/ 22 w 45"/>
                <a:gd name="T29" fmla="*/ 31 h 31"/>
                <a:gd name="T30" fmla="*/ 43 w 45"/>
                <a:gd name="T31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31">
                  <a:moveTo>
                    <a:pt x="43" y="23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5" y="5"/>
                    <a:pt x="39" y="0"/>
                    <a:pt x="3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7" y="3"/>
                    <a:pt x="25" y="4"/>
                  </a:cubicBezTo>
                  <a:cubicBezTo>
                    <a:pt x="25" y="4"/>
                    <a:pt x="28" y="17"/>
                    <a:pt x="26" y="22"/>
                  </a:cubicBezTo>
                  <a:cubicBezTo>
                    <a:pt x="26" y="23"/>
                    <a:pt x="24" y="28"/>
                    <a:pt x="22" y="28"/>
                  </a:cubicBezTo>
                  <a:cubicBezTo>
                    <a:pt x="20" y="28"/>
                    <a:pt x="19" y="23"/>
                    <a:pt x="18" y="22"/>
                  </a:cubicBezTo>
                  <a:cubicBezTo>
                    <a:pt x="17" y="17"/>
                    <a:pt x="20" y="4"/>
                    <a:pt x="20" y="4"/>
                  </a:cubicBezTo>
                  <a:cubicBezTo>
                    <a:pt x="20" y="4"/>
                    <a:pt x="19" y="3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0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7" y="28"/>
                    <a:pt x="15" y="31"/>
                    <a:pt x="22" y="31"/>
                  </a:cubicBezTo>
                  <a:cubicBezTo>
                    <a:pt x="30" y="31"/>
                    <a:pt x="38" y="28"/>
                    <a:pt x="4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1" name="Oval 60"/>
            <p:cNvSpPr>
              <a:spLocks noChangeArrowheads="1"/>
            </p:cNvSpPr>
            <p:nvPr/>
          </p:nvSpPr>
          <p:spPr bwMode="auto">
            <a:xfrm>
              <a:off x="9488488" y="4930775"/>
              <a:ext cx="82550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9575800" y="5230813"/>
              <a:ext cx="168275" cy="115888"/>
            </a:xfrm>
            <a:custGeom>
              <a:avLst/>
              <a:gdLst>
                <a:gd name="T0" fmla="*/ 43 w 45"/>
                <a:gd name="T1" fmla="*/ 24 h 31"/>
                <a:gd name="T2" fmla="*/ 44 w 45"/>
                <a:gd name="T3" fmla="*/ 10 h 31"/>
                <a:gd name="T4" fmla="*/ 33 w 45"/>
                <a:gd name="T5" fmla="*/ 0 h 31"/>
                <a:gd name="T6" fmla="*/ 26 w 45"/>
                <a:gd name="T7" fmla="*/ 0 h 31"/>
                <a:gd name="T8" fmla="*/ 25 w 45"/>
                <a:gd name="T9" fmla="*/ 4 h 31"/>
                <a:gd name="T10" fmla="*/ 26 w 45"/>
                <a:gd name="T11" fmla="*/ 22 h 31"/>
                <a:gd name="T12" fmla="*/ 22 w 45"/>
                <a:gd name="T13" fmla="*/ 28 h 31"/>
                <a:gd name="T14" fmla="*/ 18 w 45"/>
                <a:gd name="T15" fmla="*/ 22 h 31"/>
                <a:gd name="T16" fmla="*/ 20 w 45"/>
                <a:gd name="T17" fmla="*/ 5 h 31"/>
                <a:gd name="T18" fmla="*/ 19 w 45"/>
                <a:gd name="T19" fmla="*/ 0 h 31"/>
                <a:gd name="T20" fmla="*/ 12 w 45"/>
                <a:gd name="T21" fmla="*/ 0 h 31"/>
                <a:gd name="T22" fmla="*/ 12 w 45"/>
                <a:gd name="T23" fmla="*/ 0 h 31"/>
                <a:gd name="T24" fmla="*/ 0 w 45"/>
                <a:gd name="T25" fmla="*/ 11 h 31"/>
                <a:gd name="T26" fmla="*/ 2 w 45"/>
                <a:gd name="T27" fmla="*/ 24 h 31"/>
                <a:gd name="T28" fmla="*/ 22 w 45"/>
                <a:gd name="T29" fmla="*/ 31 h 31"/>
                <a:gd name="T30" fmla="*/ 43 w 45"/>
                <a:gd name="T31" fmla="*/ 24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" h="31">
                  <a:moveTo>
                    <a:pt x="43" y="24"/>
                  </a:moveTo>
                  <a:cubicBezTo>
                    <a:pt x="44" y="10"/>
                    <a:pt x="44" y="10"/>
                    <a:pt x="44" y="10"/>
                  </a:cubicBezTo>
                  <a:cubicBezTo>
                    <a:pt x="45" y="5"/>
                    <a:pt x="39" y="0"/>
                    <a:pt x="33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"/>
                    <a:pt x="26" y="3"/>
                    <a:pt x="25" y="4"/>
                  </a:cubicBezTo>
                  <a:cubicBezTo>
                    <a:pt x="25" y="4"/>
                    <a:pt x="27" y="18"/>
                    <a:pt x="26" y="22"/>
                  </a:cubicBezTo>
                  <a:cubicBezTo>
                    <a:pt x="26" y="24"/>
                    <a:pt x="24" y="28"/>
                    <a:pt x="22" y="28"/>
                  </a:cubicBezTo>
                  <a:cubicBezTo>
                    <a:pt x="20" y="28"/>
                    <a:pt x="18" y="24"/>
                    <a:pt x="18" y="22"/>
                  </a:cubicBezTo>
                  <a:cubicBezTo>
                    <a:pt x="17" y="18"/>
                    <a:pt x="20" y="5"/>
                    <a:pt x="20" y="5"/>
                  </a:cubicBezTo>
                  <a:cubicBezTo>
                    <a:pt x="20" y="4"/>
                    <a:pt x="19" y="4"/>
                    <a:pt x="19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5"/>
                    <a:pt x="0" y="11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7" y="28"/>
                    <a:pt x="15" y="31"/>
                    <a:pt x="22" y="31"/>
                  </a:cubicBezTo>
                  <a:cubicBezTo>
                    <a:pt x="30" y="31"/>
                    <a:pt x="38" y="28"/>
                    <a:pt x="4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3" name="Oval 62"/>
            <p:cNvSpPr>
              <a:spLocks noChangeArrowheads="1"/>
            </p:cNvSpPr>
            <p:nvPr/>
          </p:nvSpPr>
          <p:spPr bwMode="auto">
            <a:xfrm>
              <a:off x="9617075" y="5137150"/>
              <a:ext cx="82550" cy="825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9575800" y="4930775"/>
              <a:ext cx="254000" cy="247650"/>
            </a:xfrm>
            <a:custGeom>
              <a:avLst/>
              <a:gdLst>
                <a:gd name="T0" fmla="*/ 68 w 68"/>
                <a:gd name="T1" fmla="*/ 50 h 66"/>
                <a:gd name="T2" fmla="*/ 60 w 68"/>
                <a:gd name="T3" fmla="*/ 50 h 66"/>
                <a:gd name="T4" fmla="*/ 58 w 68"/>
                <a:gd name="T5" fmla="*/ 50 h 66"/>
                <a:gd name="T6" fmla="*/ 58 w 68"/>
                <a:gd name="T7" fmla="*/ 48 h 66"/>
                <a:gd name="T8" fmla="*/ 9 w 68"/>
                <a:gd name="T9" fmla="*/ 0 h 66"/>
                <a:gd name="T10" fmla="*/ 0 w 68"/>
                <a:gd name="T11" fmla="*/ 0 h 66"/>
                <a:gd name="T12" fmla="*/ 4 w 68"/>
                <a:gd name="T13" fmla="*/ 11 h 66"/>
                <a:gd name="T14" fmla="*/ 4 w 68"/>
                <a:gd name="T15" fmla="*/ 12 h 66"/>
                <a:gd name="T16" fmla="*/ 9 w 68"/>
                <a:gd name="T17" fmla="*/ 12 h 66"/>
                <a:gd name="T18" fmla="*/ 45 w 68"/>
                <a:gd name="T19" fmla="*/ 48 h 66"/>
                <a:gd name="T20" fmla="*/ 45 w 68"/>
                <a:gd name="T21" fmla="*/ 50 h 66"/>
                <a:gd name="T22" fmla="*/ 43 w 68"/>
                <a:gd name="T23" fmla="*/ 50 h 66"/>
                <a:gd name="T24" fmla="*/ 35 w 68"/>
                <a:gd name="T25" fmla="*/ 50 h 66"/>
                <a:gd name="T26" fmla="*/ 35 w 68"/>
                <a:gd name="T27" fmla="*/ 50 h 66"/>
                <a:gd name="T28" fmla="*/ 35 w 68"/>
                <a:gd name="T29" fmla="*/ 50 h 66"/>
                <a:gd name="T30" fmla="*/ 42 w 68"/>
                <a:gd name="T31" fmla="*/ 58 h 66"/>
                <a:gd name="T32" fmla="*/ 49 w 68"/>
                <a:gd name="T33" fmla="*/ 65 h 66"/>
                <a:gd name="T34" fmla="*/ 51 w 68"/>
                <a:gd name="T35" fmla="*/ 66 h 66"/>
                <a:gd name="T36" fmla="*/ 53 w 68"/>
                <a:gd name="T37" fmla="*/ 65 h 66"/>
                <a:gd name="T38" fmla="*/ 61 w 68"/>
                <a:gd name="T39" fmla="*/ 58 h 66"/>
                <a:gd name="T40" fmla="*/ 68 w 68"/>
                <a:gd name="T41" fmla="*/ 50 h 66"/>
                <a:gd name="T42" fmla="*/ 68 w 68"/>
                <a:gd name="T43" fmla="*/ 50 h 66"/>
                <a:gd name="T44" fmla="*/ 68 w 68"/>
                <a:gd name="T45" fmla="*/ 5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" h="66">
                  <a:moveTo>
                    <a:pt x="68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8" y="21"/>
                    <a:pt x="36" y="0"/>
                    <a:pt x="9" y="0"/>
                  </a:cubicBezTo>
                  <a:cubicBezTo>
                    <a:pt x="6" y="0"/>
                    <a:pt x="3" y="0"/>
                    <a:pt x="0" y="0"/>
                  </a:cubicBezTo>
                  <a:cubicBezTo>
                    <a:pt x="2" y="3"/>
                    <a:pt x="4" y="7"/>
                    <a:pt x="4" y="11"/>
                  </a:cubicBezTo>
                  <a:cubicBezTo>
                    <a:pt x="4" y="11"/>
                    <a:pt x="4" y="12"/>
                    <a:pt x="4" y="12"/>
                  </a:cubicBezTo>
                  <a:cubicBezTo>
                    <a:pt x="5" y="12"/>
                    <a:pt x="7" y="12"/>
                    <a:pt x="9" y="12"/>
                  </a:cubicBezTo>
                  <a:cubicBezTo>
                    <a:pt x="29" y="12"/>
                    <a:pt x="45" y="28"/>
                    <a:pt x="45" y="48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0" y="65"/>
                    <a:pt x="51" y="66"/>
                    <a:pt x="51" y="66"/>
                  </a:cubicBezTo>
                  <a:cubicBezTo>
                    <a:pt x="52" y="66"/>
                    <a:pt x="53" y="65"/>
                    <a:pt x="53" y="65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50"/>
                    <a:pt x="68" y="50"/>
                    <a:pt x="6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9328150" y="5087938"/>
              <a:ext cx="261938" cy="258763"/>
            </a:xfrm>
            <a:custGeom>
              <a:avLst/>
              <a:gdLst>
                <a:gd name="T0" fmla="*/ 64 w 70"/>
                <a:gd name="T1" fmla="*/ 64 h 69"/>
                <a:gd name="T2" fmla="*/ 64 w 70"/>
                <a:gd name="T3" fmla="*/ 62 h 69"/>
                <a:gd name="T4" fmla="*/ 63 w 70"/>
                <a:gd name="T5" fmla="*/ 57 h 69"/>
                <a:gd name="T6" fmla="*/ 62 w 70"/>
                <a:gd name="T7" fmla="*/ 57 h 69"/>
                <a:gd name="T8" fmla="*/ 24 w 70"/>
                <a:gd name="T9" fmla="*/ 18 h 69"/>
                <a:gd name="T10" fmla="*/ 24 w 70"/>
                <a:gd name="T11" fmla="*/ 16 h 69"/>
                <a:gd name="T12" fmla="*/ 26 w 70"/>
                <a:gd name="T13" fmla="*/ 16 h 69"/>
                <a:gd name="T14" fmla="*/ 35 w 70"/>
                <a:gd name="T15" fmla="*/ 16 h 69"/>
                <a:gd name="T16" fmla="*/ 27 w 70"/>
                <a:gd name="T17" fmla="*/ 9 h 69"/>
                <a:gd name="T18" fmla="*/ 19 w 70"/>
                <a:gd name="T19" fmla="*/ 1 h 69"/>
                <a:gd name="T20" fmla="*/ 18 w 70"/>
                <a:gd name="T21" fmla="*/ 0 h 69"/>
                <a:gd name="T22" fmla="*/ 16 w 70"/>
                <a:gd name="T23" fmla="*/ 1 h 69"/>
                <a:gd name="T24" fmla="*/ 8 w 70"/>
                <a:gd name="T25" fmla="*/ 9 h 69"/>
                <a:gd name="T26" fmla="*/ 0 w 70"/>
                <a:gd name="T27" fmla="*/ 16 h 69"/>
                <a:gd name="T28" fmla="*/ 9 w 70"/>
                <a:gd name="T29" fmla="*/ 16 h 69"/>
                <a:gd name="T30" fmla="*/ 11 w 70"/>
                <a:gd name="T31" fmla="*/ 16 h 69"/>
                <a:gd name="T32" fmla="*/ 11 w 70"/>
                <a:gd name="T33" fmla="*/ 18 h 69"/>
                <a:gd name="T34" fmla="*/ 62 w 70"/>
                <a:gd name="T35" fmla="*/ 69 h 69"/>
                <a:gd name="T36" fmla="*/ 70 w 70"/>
                <a:gd name="T37" fmla="*/ 69 h 69"/>
                <a:gd name="T38" fmla="*/ 65 w 70"/>
                <a:gd name="T39" fmla="*/ 65 h 69"/>
                <a:gd name="T40" fmla="*/ 64 w 70"/>
                <a:gd name="T41" fmla="*/ 6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0" h="69">
                  <a:moveTo>
                    <a:pt x="64" y="64"/>
                  </a:moveTo>
                  <a:cubicBezTo>
                    <a:pt x="64" y="62"/>
                    <a:pt x="64" y="62"/>
                    <a:pt x="64" y="62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7"/>
                    <a:pt x="62" y="57"/>
                    <a:pt x="62" y="57"/>
                  </a:cubicBezTo>
                  <a:cubicBezTo>
                    <a:pt x="41" y="57"/>
                    <a:pt x="24" y="40"/>
                    <a:pt x="24" y="18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8" y="0"/>
                    <a:pt x="18" y="0"/>
                  </a:cubicBezTo>
                  <a:cubicBezTo>
                    <a:pt x="17" y="0"/>
                    <a:pt x="16" y="1"/>
                    <a:pt x="16" y="1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47"/>
                    <a:pt x="34" y="69"/>
                    <a:pt x="62" y="69"/>
                  </a:cubicBezTo>
                  <a:cubicBezTo>
                    <a:pt x="65" y="69"/>
                    <a:pt x="68" y="69"/>
                    <a:pt x="70" y="69"/>
                  </a:cubicBezTo>
                  <a:cubicBezTo>
                    <a:pt x="68" y="68"/>
                    <a:pt x="66" y="66"/>
                    <a:pt x="65" y="65"/>
                  </a:cubicBezTo>
                  <a:lnTo>
                    <a:pt x="6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</p:grpSp>
      <p:grpSp>
        <p:nvGrpSpPr>
          <p:cNvPr id="10" name="Group 65"/>
          <p:cNvGrpSpPr/>
          <p:nvPr/>
        </p:nvGrpSpPr>
        <p:grpSpPr>
          <a:xfrm>
            <a:off x="6599734" y="3254782"/>
            <a:ext cx="359451" cy="407434"/>
            <a:chOff x="8534400" y="4603750"/>
            <a:chExt cx="476250" cy="539751"/>
          </a:xfrm>
          <a:solidFill>
            <a:schemeClr val="bg1"/>
          </a:solidFill>
        </p:grpSpPr>
        <p:sp>
          <p:nvSpPr>
            <p:cNvPr id="67" name="Freeform 66"/>
            <p:cNvSpPr/>
            <p:nvPr/>
          </p:nvSpPr>
          <p:spPr bwMode="auto">
            <a:xfrm>
              <a:off x="8534400" y="4906963"/>
              <a:ext cx="269875" cy="236538"/>
            </a:xfrm>
            <a:custGeom>
              <a:avLst/>
              <a:gdLst>
                <a:gd name="T0" fmla="*/ 19 w 72"/>
                <a:gd name="T1" fmla="*/ 0 h 63"/>
                <a:gd name="T2" fmla="*/ 29 w 72"/>
                <a:gd name="T3" fmla="*/ 0 h 63"/>
                <a:gd name="T4" fmla="*/ 32 w 72"/>
                <a:gd name="T5" fmla="*/ 9 h 63"/>
                <a:gd name="T6" fmla="*/ 29 w 72"/>
                <a:gd name="T7" fmla="*/ 43 h 63"/>
                <a:gd name="T8" fmla="*/ 36 w 72"/>
                <a:gd name="T9" fmla="*/ 56 h 63"/>
                <a:gd name="T10" fmla="*/ 43 w 72"/>
                <a:gd name="T11" fmla="*/ 43 h 63"/>
                <a:gd name="T12" fmla="*/ 39 w 72"/>
                <a:gd name="T13" fmla="*/ 9 h 63"/>
                <a:gd name="T14" fmla="*/ 42 w 72"/>
                <a:gd name="T15" fmla="*/ 0 h 63"/>
                <a:gd name="T16" fmla="*/ 53 w 72"/>
                <a:gd name="T17" fmla="*/ 0 h 63"/>
                <a:gd name="T18" fmla="*/ 53 w 72"/>
                <a:gd name="T19" fmla="*/ 0 h 63"/>
                <a:gd name="T20" fmla="*/ 71 w 72"/>
                <a:gd name="T21" fmla="*/ 21 h 63"/>
                <a:gd name="T22" fmla="*/ 68 w 72"/>
                <a:gd name="T23" fmla="*/ 42 h 63"/>
                <a:gd name="T24" fmla="*/ 50 w 72"/>
                <a:gd name="T25" fmla="*/ 63 h 63"/>
                <a:gd name="T26" fmla="*/ 22 w 72"/>
                <a:gd name="T27" fmla="*/ 63 h 63"/>
                <a:gd name="T28" fmla="*/ 4 w 72"/>
                <a:gd name="T29" fmla="*/ 42 h 63"/>
                <a:gd name="T30" fmla="*/ 1 w 72"/>
                <a:gd name="T31" fmla="*/ 21 h 63"/>
                <a:gd name="T32" fmla="*/ 19 w 72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63">
                  <a:moveTo>
                    <a:pt x="19" y="0"/>
                  </a:moveTo>
                  <a:cubicBezTo>
                    <a:pt x="29" y="0"/>
                    <a:pt x="29" y="0"/>
                    <a:pt x="29" y="0"/>
                  </a:cubicBezTo>
                  <a:cubicBezTo>
                    <a:pt x="29" y="2"/>
                    <a:pt x="29" y="7"/>
                    <a:pt x="32" y="9"/>
                  </a:cubicBezTo>
                  <a:cubicBezTo>
                    <a:pt x="32" y="9"/>
                    <a:pt x="28" y="35"/>
                    <a:pt x="29" y="43"/>
                  </a:cubicBezTo>
                  <a:cubicBezTo>
                    <a:pt x="30" y="47"/>
                    <a:pt x="33" y="56"/>
                    <a:pt x="36" y="56"/>
                  </a:cubicBezTo>
                  <a:cubicBezTo>
                    <a:pt x="39" y="55"/>
                    <a:pt x="42" y="47"/>
                    <a:pt x="43" y="43"/>
                  </a:cubicBezTo>
                  <a:cubicBezTo>
                    <a:pt x="44" y="35"/>
                    <a:pt x="39" y="9"/>
                    <a:pt x="39" y="9"/>
                  </a:cubicBezTo>
                  <a:cubicBezTo>
                    <a:pt x="40" y="8"/>
                    <a:pt x="41" y="7"/>
                    <a:pt x="4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63" y="0"/>
                    <a:pt x="72" y="10"/>
                    <a:pt x="71" y="21"/>
                  </a:cubicBezTo>
                  <a:cubicBezTo>
                    <a:pt x="68" y="42"/>
                    <a:pt x="68" y="42"/>
                    <a:pt x="68" y="42"/>
                  </a:cubicBezTo>
                  <a:cubicBezTo>
                    <a:pt x="66" y="54"/>
                    <a:pt x="60" y="63"/>
                    <a:pt x="50" y="63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2" y="63"/>
                    <a:pt x="6" y="53"/>
                    <a:pt x="4" y="42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10"/>
                    <a:pt x="9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8" name="Oval 67"/>
            <p:cNvSpPr>
              <a:spLocks noChangeArrowheads="1"/>
            </p:cNvSpPr>
            <p:nvPr/>
          </p:nvSpPr>
          <p:spPr bwMode="auto">
            <a:xfrm>
              <a:off x="8601075" y="4733925"/>
              <a:ext cx="134938" cy="1397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 bwMode="auto">
            <a:xfrm>
              <a:off x="8559800" y="4603750"/>
              <a:ext cx="450850" cy="182563"/>
            </a:xfrm>
            <a:custGeom>
              <a:avLst/>
              <a:gdLst>
                <a:gd name="T0" fmla="*/ 67 w 120"/>
                <a:gd name="T1" fmla="*/ 5 h 49"/>
                <a:gd name="T2" fmla="*/ 67 w 120"/>
                <a:gd name="T3" fmla="*/ 5 h 49"/>
                <a:gd name="T4" fmla="*/ 60 w 120"/>
                <a:gd name="T5" fmla="*/ 0 h 49"/>
                <a:gd name="T6" fmla="*/ 53 w 120"/>
                <a:gd name="T7" fmla="*/ 5 h 49"/>
                <a:gd name="T8" fmla="*/ 53 w 120"/>
                <a:gd name="T9" fmla="*/ 5 h 49"/>
                <a:gd name="T10" fmla="*/ 0 w 120"/>
                <a:gd name="T11" fmla="*/ 49 h 49"/>
                <a:gd name="T12" fmla="*/ 120 w 120"/>
                <a:gd name="T13" fmla="*/ 49 h 49"/>
                <a:gd name="T14" fmla="*/ 67 w 120"/>
                <a:gd name="T15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49">
                  <a:moveTo>
                    <a:pt x="67" y="5"/>
                  </a:moveTo>
                  <a:cubicBezTo>
                    <a:pt x="67" y="5"/>
                    <a:pt x="67" y="5"/>
                    <a:pt x="67" y="5"/>
                  </a:cubicBezTo>
                  <a:cubicBezTo>
                    <a:pt x="67" y="2"/>
                    <a:pt x="64" y="0"/>
                    <a:pt x="60" y="0"/>
                  </a:cubicBezTo>
                  <a:cubicBezTo>
                    <a:pt x="56" y="0"/>
                    <a:pt x="53" y="2"/>
                    <a:pt x="53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23" y="7"/>
                    <a:pt x="0" y="27"/>
                    <a:pt x="0" y="49"/>
                  </a:cubicBezTo>
                  <a:cubicBezTo>
                    <a:pt x="120" y="49"/>
                    <a:pt x="120" y="49"/>
                    <a:pt x="120" y="49"/>
                  </a:cubicBezTo>
                  <a:cubicBezTo>
                    <a:pt x="120" y="27"/>
                    <a:pt x="97" y="7"/>
                    <a:pt x="6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 bwMode="auto">
            <a:xfrm>
              <a:off x="8770938" y="4786313"/>
              <a:ext cx="30163" cy="187325"/>
            </a:xfrm>
            <a:custGeom>
              <a:avLst/>
              <a:gdLst>
                <a:gd name="T0" fmla="*/ 0 w 19"/>
                <a:gd name="T1" fmla="*/ 0 h 118"/>
                <a:gd name="T2" fmla="*/ 0 w 19"/>
                <a:gd name="T3" fmla="*/ 118 h 118"/>
                <a:gd name="T4" fmla="*/ 0 w 19"/>
                <a:gd name="T5" fmla="*/ 118 h 118"/>
                <a:gd name="T6" fmla="*/ 19 w 19"/>
                <a:gd name="T7" fmla="*/ 118 h 118"/>
                <a:gd name="T8" fmla="*/ 19 w 19"/>
                <a:gd name="T9" fmla="*/ 118 h 118"/>
                <a:gd name="T10" fmla="*/ 19 w 19"/>
                <a:gd name="T11" fmla="*/ 0 h 118"/>
                <a:gd name="T12" fmla="*/ 0 w 19"/>
                <a:gd name="T13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18">
                  <a:moveTo>
                    <a:pt x="0" y="0"/>
                  </a:moveTo>
                  <a:lnTo>
                    <a:pt x="0" y="118"/>
                  </a:lnTo>
                  <a:lnTo>
                    <a:pt x="0" y="118"/>
                  </a:lnTo>
                  <a:lnTo>
                    <a:pt x="19" y="118"/>
                  </a:lnTo>
                  <a:lnTo>
                    <a:pt x="19" y="118"/>
                  </a:lnTo>
                  <a:lnTo>
                    <a:pt x="1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 animBg="1"/>
      <p:bldP spid="29" grpId="0" animBg="1"/>
      <p:bldP spid="33" grpId="0" animBg="1"/>
      <p:bldP spid="39" grpId="0" animBg="1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33"/>
          <p:cNvSpPr/>
          <p:nvPr/>
        </p:nvSpPr>
        <p:spPr bwMode="auto">
          <a:xfrm>
            <a:off x="780732" y="1492091"/>
            <a:ext cx="1600200" cy="2263162"/>
          </a:xfrm>
          <a:custGeom>
            <a:avLst/>
            <a:gdLst>
              <a:gd name="T0" fmla="*/ 59 w 118"/>
              <a:gd name="T1" fmla="*/ 167 h 167"/>
              <a:gd name="T2" fmla="*/ 0 w 118"/>
              <a:gd name="T3" fmla="*/ 108 h 167"/>
              <a:gd name="T4" fmla="*/ 42 w 118"/>
              <a:gd name="T5" fmla="*/ 52 h 167"/>
              <a:gd name="T6" fmla="*/ 42 w 118"/>
              <a:gd name="T7" fmla="*/ 9 h 167"/>
              <a:gd name="T8" fmla="*/ 37 w 118"/>
              <a:gd name="T9" fmla="*/ 9 h 167"/>
              <a:gd name="T10" fmla="*/ 32 w 118"/>
              <a:gd name="T11" fmla="*/ 4 h 167"/>
              <a:gd name="T12" fmla="*/ 37 w 118"/>
              <a:gd name="T13" fmla="*/ 0 h 167"/>
              <a:gd name="T14" fmla="*/ 47 w 118"/>
              <a:gd name="T15" fmla="*/ 0 h 167"/>
              <a:gd name="T16" fmla="*/ 51 w 118"/>
              <a:gd name="T17" fmla="*/ 4 h 167"/>
              <a:gd name="T18" fmla="*/ 51 w 118"/>
              <a:gd name="T19" fmla="*/ 55 h 167"/>
              <a:gd name="T20" fmla="*/ 48 w 118"/>
              <a:gd name="T21" fmla="*/ 60 h 167"/>
              <a:gd name="T22" fmla="*/ 10 w 118"/>
              <a:gd name="T23" fmla="*/ 108 h 167"/>
              <a:gd name="T24" fmla="*/ 59 w 118"/>
              <a:gd name="T25" fmla="*/ 157 h 167"/>
              <a:gd name="T26" fmla="*/ 109 w 118"/>
              <a:gd name="T27" fmla="*/ 108 h 167"/>
              <a:gd name="T28" fmla="*/ 71 w 118"/>
              <a:gd name="T29" fmla="*/ 60 h 167"/>
              <a:gd name="T30" fmla="*/ 67 w 118"/>
              <a:gd name="T31" fmla="*/ 55 h 167"/>
              <a:gd name="T32" fmla="*/ 67 w 118"/>
              <a:gd name="T33" fmla="*/ 4 h 167"/>
              <a:gd name="T34" fmla="*/ 72 w 118"/>
              <a:gd name="T35" fmla="*/ 0 h 167"/>
              <a:gd name="T36" fmla="*/ 81 w 118"/>
              <a:gd name="T37" fmla="*/ 0 h 167"/>
              <a:gd name="T38" fmla="*/ 86 w 118"/>
              <a:gd name="T39" fmla="*/ 4 h 167"/>
              <a:gd name="T40" fmla="*/ 81 w 118"/>
              <a:gd name="T41" fmla="*/ 9 h 167"/>
              <a:gd name="T42" fmla="*/ 77 w 118"/>
              <a:gd name="T43" fmla="*/ 9 h 167"/>
              <a:gd name="T44" fmla="*/ 77 w 118"/>
              <a:gd name="T45" fmla="*/ 52 h 167"/>
              <a:gd name="T46" fmla="*/ 118 w 118"/>
              <a:gd name="T47" fmla="*/ 108 h 167"/>
              <a:gd name="T48" fmla="*/ 59 w 118"/>
              <a:gd name="T49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" h="167">
                <a:moveTo>
                  <a:pt x="59" y="167"/>
                </a:moveTo>
                <a:cubicBezTo>
                  <a:pt x="27" y="167"/>
                  <a:pt x="0" y="140"/>
                  <a:pt x="0" y="108"/>
                </a:cubicBezTo>
                <a:cubicBezTo>
                  <a:pt x="0" y="82"/>
                  <a:pt x="17" y="59"/>
                  <a:pt x="42" y="52"/>
                </a:cubicBezTo>
                <a:cubicBezTo>
                  <a:pt x="42" y="9"/>
                  <a:pt x="42" y="9"/>
                  <a:pt x="42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4" y="9"/>
                  <a:pt x="32" y="7"/>
                  <a:pt x="32" y="4"/>
                </a:cubicBezTo>
                <a:cubicBezTo>
                  <a:pt x="32" y="2"/>
                  <a:pt x="34" y="0"/>
                  <a:pt x="3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55"/>
                  <a:pt x="51" y="55"/>
                  <a:pt x="51" y="55"/>
                </a:cubicBezTo>
                <a:cubicBezTo>
                  <a:pt x="51" y="58"/>
                  <a:pt x="50" y="60"/>
                  <a:pt x="48" y="60"/>
                </a:cubicBezTo>
                <a:cubicBezTo>
                  <a:pt x="25" y="65"/>
                  <a:pt x="10" y="85"/>
                  <a:pt x="10" y="108"/>
                </a:cubicBezTo>
                <a:cubicBezTo>
                  <a:pt x="10" y="135"/>
                  <a:pt x="32" y="157"/>
                  <a:pt x="59" y="157"/>
                </a:cubicBezTo>
                <a:cubicBezTo>
                  <a:pt x="86" y="157"/>
                  <a:pt x="109" y="135"/>
                  <a:pt x="109" y="108"/>
                </a:cubicBezTo>
                <a:cubicBezTo>
                  <a:pt x="109" y="85"/>
                  <a:pt x="93" y="65"/>
                  <a:pt x="71" y="60"/>
                </a:cubicBezTo>
                <a:cubicBezTo>
                  <a:pt x="69" y="60"/>
                  <a:pt x="67" y="58"/>
                  <a:pt x="67" y="55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2"/>
                  <a:pt x="69" y="0"/>
                  <a:pt x="72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4" y="0"/>
                  <a:pt x="86" y="2"/>
                  <a:pt x="86" y="4"/>
                </a:cubicBezTo>
                <a:cubicBezTo>
                  <a:pt x="86" y="7"/>
                  <a:pt x="84" y="9"/>
                  <a:pt x="81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52"/>
                  <a:pt x="77" y="52"/>
                  <a:pt x="77" y="52"/>
                </a:cubicBezTo>
                <a:cubicBezTo>
                  <a:pt x="101" y="59"/>
                  <a:pt x="118" y="82"/>
                  <a:pt x="118" y="108"/>
                </a:cubicBezTo>
                <a:cubicBezTo>
                  <a:pt x="118" y="140"/>
                  <a:pt x="92" y="167"/>
                  <a:pt x="59" y="1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1" name="Freeform 733"/>
          <p:cNvSpPr/>
          <p:nvPr/>
        </p:nvSpPr>
        <p:spPr bwMode="auto">
          <a:xfrm>
            <a:off x="2755688" y="1492091"/>
            <a:ext cx="1600200" cy="2263162"/>
          </a:xfrm>
          <a:custGeom>
            <a:avLst/>
            <a:gdLst>
              <a:gd name="T0" fmla="*/ 59 w 118"/>
              <a:gd name="T1" fmla="*/ 167 h 167"/>
              <a:gd name="T2" fmla="*/ 0 w 118"/>
              <a:gd name="T3" fmla="*/ 108 h 167"/>
              <a:gd name="T4" fmla="*/ 42 w 118"/>
              <a:gd name="T5" fmla="*/ 52 h 167"/>
              <a:gd name="T6" fmla="*/ 42 w 118"/>
              <a:gd name="T7" fmla="*/ 9 h 167"/>
              <a:gd name="T8" fmla="*/ 37 w 118"/>
              <a:gd name="T9" fmla="*/ 9 h 167"/>
              <a:gd name="T10" fmla="*/ 32 w 118"/>
              <a:gd name="T11" fmla="*/ 4 h 167"/>
              <a:gd name="T12" fmla="*/ 37 w 118"/>
              <a:gd name="T13" fmla="*/ 0 h 167"/>
              <a:gd name="T14" fmla="*/ 47 w 118"/>
              <a:gd name="T15" fmla="*/ 0 h 167"/>
              <a:gd name="T16" fmla="*/ 51 w 118"/>
              <a:gd name="T17" fmla="*/ 4 h 167"/>
              <a:gd name="T18" fmla="*/ 51 w 118"/>
              <a:gd name="T19" fmla="*/ 55 h 167"/>
              <a:gd name="T20" fmla="*/ 48 w 118"/>
              <a:gd name="T21" fmla="*/ 60 h 167"/>
              <a:gd name="T22" fmla="*/ 10 w 118"/>
              <a:gd name="T23" fmla="*/ 108 h 167"/>
              <a:gd name="T24" fmla="*/ 59 w 118"/>
              <a:gd name="T25" fmla="*/ 157 h 167"/>
              <a:gd name="T26" fmla="*/ 109 w 118"/>
              <a:gd name="T27" fmla="*/ 108 h 167"/>
              <a:gd name="T28" fmla="*/ 71 w 118"/>
              <a:gd name="T29" fmla="*/ 60 h 167"/>
              <a:gd name="T30" fmla="*/ 67 w 118"/>
              <a:gd name="T31" fmla="*/ 55 h 167"/>
              <a:gd name="T32" fmla="*/ 67 w 118"/>
              <a:gd name="T33" fmla="*/ 4 h 167"/>
              <a:gd name="T34" fmla="*/ 72 w 118"/>
              <a:gd name="T35" fmla="*/ 0 h 167"/>
              <a:gd name="T36" fmla="*/ 81 w 118"/>
              <a:gd name="T37" fmla="*/ 0 h 167"/>
              <a:gd name="T38" fmla="*/ 86 w 118"/>
              <a:gd name="T39" fmla="*/ 4 h 167"/>
              <a:gd name="T40" fmla="*/ 81 w 118"/>
              <a:gd name="T41" fmla="*/ 9 h 167"/>
              <a:gd name="T42" fmla="*/ 77 w 118"/>
              <a:gd name="T43" fmla="*/ 9 h 167"/>
              <a:gd name="T44" fmla="*/ 77 w 118"/>
              <a:gd name="T45" fmla="*/ 52 h 167"/>
              <a:gd name="T46" fmla="*/ 118 w 118"/>
              <a:gd name="T47" fmla="*/ 108 h 167"/>
              <a:gd name="T48" fmla="*/ 59 w 118"/>
              <a:gd name="T49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" h="167">
                <a:moveTo>
                  <a:pt x="59" y="167"/>
                </a:moveTo>
                <a:cubicBezTo>
                  <a:pt x="27" y="167"/>
                  <a:pt x="0" y="140"/>
                  <a:pt x="0" y="108"/>
                </a:cubicBezTo>
                <a:cubicBezTo>
                  <a:pt x="0" y="82"/>
                  <a:pt x="17" y="59"/>
                  <a:pt x="42" y="52"/>
                </a:cubicBezTo>
                <a:cubicBezTo>
                  <a:pt x="42" y="9"/>
                  <a:pt x="42" y="9"/>
                  <a:pt x="42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4" y="9"/>
                  <a:pt x="32" y="7"/>
                  <a:pt x="32" y="4"/>
                </a:cubicBezTo>
                <a:cubicBezTo>
                  <a:pt x="32" y="2"/>
                  <a:pt x="34" y="0"/>
                  <a:pt x="3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55"/>
                  <a:pt x="51" y="55"/>
                  <a:pt x="51" y="55"/>
                </a:cubicBezTo>
                <a:cubicBezTo>
                  <a:pt x="51" y="58"/>
                  <a:pt x="50" y="60"/>
                  <a:pt x="48" y="60"/>
                </a:cubicBezTo>
                <a:cubicBezTo>
                  <a:pt x="25" y="65"/>
                  <a:pt x="10" y="85"/>
                  <a:pt x="10" y="108"/>
                </a:cubicBezTo>
                <a:cubicBezTo>
                  <a:pt x="10" y="135"/>
                  <a:pt x="32" y="157"/>
                  <a:pt x="59" y="157"/>
                </a:cubicBezTo>
                <a:cubicBezTo>
                  <a:pt x="86" y="157"/>
                  <a:pt x="109" y="135"/>
                  <a:pt x="109" y="108"/>
                </a:cubicBezTo>
                <a:cubicBezTo>
                  <a:pt x="109" y="85"/>
                  <a:pt x="93" y="65"/>
                  <a:pt x="71" y="60"/>
                </a:cubicBezTo>
                <a:cubicBezTo>
                  <a:pt x="69" y="60"/>
                  <a:pt x="67" y="58"/>
                  <a:pt x="67" y="55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2"/>
                  <a:pt x="69" y="0"/>
                  <a:pt x="72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4" y="0"/>
                  <a:pt x="86" y="2"/>
                  <a:pt x="86" y="4"/>
                </a:cubicBezTo>
                <a:cubicBezTo>
                  <a:pt x="86" y="7"/>
                  <a:pt x="84" y="9"/>
                  <a:pt x="81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52"/>
                  <a:pt x="77" y="52"/>
                  <a:pt x="77" y="52"/>
                </a:cubicBezTo>
                <a:cubicBezTo>
                  <a:pt x="101" y="59"/>
                  <a:pt x="118" y="82"/>
                  <a:pt x="118" y="108"/>
                </a:cubicBezTo>
                <a:cubicBezTo>
                  <a:pt x="118" y="140"/>
                  <a:pt x="92" y="167"/>
                  <a:pt x="59" y="16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2" name="Freeform 733"/>
          <p:cNvSpPr/>
          <p:nvPr/>
        </p:nvSpPr>
        <p:spPr bwMode="auto">
          <a:xfrm>
            <a:off x="4730644" y="1492091"/>
            <a:ext cx="1600200" cy="2263162"/>
          </a:xfrm>
          <a:custGeom>
            <a:avLst/>
            <a:gdLst>
              <a:gd name="T0" fmla="*/ 59 w 118"/>
              <a:gd name="T1" fmla="*/ 167 h 167"/>
              <a:gd name="T2" fmla="*/ 0 w 118"/>
              <a:gd name="T3" fmla="*/ 108 h 167"/>
              <a:gd name="T4" fmla="*/ 42 w 118"/>
              <a:gd name="T5" fmla="*/ 52 h 167"/>
              <a:gd name="T6" fmla="*/ 42 w 118"/>
              <a:gd name="T7" fmla="*/ 9 h 167"/>
              <a:gd name="T8" fmla="*/ 37 w 118"/>
              <a:gd name="T9" fmla="*/ 9 h 167"/>
              <a:gd name="T10" fmla="*/ 32 w 118"/>
              <a:gd name="T11" fmla="*/ 4 h 167"/>
              <a:gd name="T12" fmla="*/ 37 w 118"/>
              <a:gd name="T13" fmla="*/ 0 h 167"/>
              <a:gd name="T14" fmla="*/ 47 w 118"/>
              <a:gd name="T15" fmla="*/ 0 h 167"/>
              <a:gd name="T16" fmla="*/ 51 w 118"/>
              <a:gd name="T17" fmla="*/ 4 h 167"/>
              <a:gd name="T18" fmla="*/ 51 w 118"/>
              <a:gd name="T19" fmla="*/ 55 h 167"/>
              <a:gd name="T20" fmla="*/ 48 w 118"/>
              <a:gd name="T21" fmla="*/ 60 h 167"/>
              <a:gd name="T22" fmla="*/ 10 w 118"/>
              <a:gd name="T23" fmla="*/ 108 h 167"/>
              <a:gd name="T24" fmla="*/ 59 w 118"/>
              <a:gd name="T25" fmla="*/ 157 h 167"/>
              <a:gd name="T26" fmla="*/ 109 w 118"/>
              <a:gd name="T27" fmla="*/ 108 h 167"/>
              <a:gd name="T28" fmla="*/ 71 w 118"/>
              <a:gd name="T29" fmla="*/ 60 h 167"/>
              <a:gd name="T30" fmla="*/ 67 w 118"/>
              <a:gd name="T31" fmla="*/ 55 h 167"/>
              <a:gd name="T32" fmla="*/ 67 w 118"/>
              <a:gd name="T33" fmla="*/ 4 h 167"/>
              <a:gd name="T34" fmla="*/ 72 w 118"/>
              <a:gd name="T35" fmla="*/ 0 h 167"/>
              <a:gd name="T36" fmla="*/ 81 w 118"/>
              <a:gd name="T37" fmla="*/ 0 h 167"/>
              <a:gd name="T38" fmla="*/ 86 w 118"/>
              <a:gd name="T39" fmla="*/ 4 h 167"/>
              <a:gd name="T40" fmla="*/ 81 w 118"/>
              <a:gd name="T41" fmla="*/ 9 h 167"/>
              <a:gd name="T42" fmla="*/ 77 w 118"/>
              <a:gd name="T43" fmla="*/ 9 h 167"/>
              <a:gd name="T44" fmla="*/ 77 w 118"/>
              <a:gd name="T45" fmla="*/ 52 h 167"/>
              <a:gd name="T46" fmla="*/ 118 w 118"/>
              <a:gd name="T47" fmla="*/ 108 h 167"/>
              <a:gd name="T48" fmla="*/ 59 w 118"/>
              <a:gd name="T49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" h="167">
                <a:moveTo>
                  <a:pt x="59" y="167"/>
                </a:moveTo>
                <a:cubicBezTo>
                  <a:pt x="27" y="167"/>
                  <a:pt x="0" y="140"/>
                  <a:pt x="0" y="108"/>
                </a:cubicBezTo>
                <a:cubicBezTo>
                  <a:pt x="0" y="82"/>
                  <a:pt x="17" y="59"/>
                  <a:pt x="42" y="52"/>
                </a:cubicBezTo>
                <a:cubicBezTo>
                  <a:pt x="42" y="9"/>
                  <a:pt x="42" y="9"/>
                  <a:pt x="42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4" y="9"/>
                  <a:pt x="32" y="7"/>
                  <a:pt x="32" y="4"/>
                </a:cubicBezTo>
                <a:cubicBezTo>
                  <a:pt x="32" y="2"/>
                  <a:pt x="34" y="0"/>
                  <a:pt x="3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55"/>
                  <a:pt x="51" y="55"/>
                  <a:pt x="51" y="55"/>
                </a:cubicBezTo>
                <a:cubicBezTo>
                  <a:pt x="51" y="58"/>
                  <a:pt x="50" y="60"/>
                  <a:pt x="48" y="60"/>
                </a:cubicBezTo>
                <a:cubicBezTo>
                  <a:pt x="25" y="65"/>
                  <a:pt x="10" y="85"/>
                  <a:pt x="10" y="108"/>
                </a:cubicBezTo>
                <a:cubicBezTo>
                  <a:pt x="10" y="135"/>
                  <a:pt x="32" y="157"/>
                  <a:pt x="59" y="157"/>
                </a:cubicBezTo>
                <a:cubicBezTo>
                  <a:pt x="86" y="157"/>
                  <a:pt x="109" y="135"/>
                  <a:pt x="109" y="108"/>
                </a:cubicBezTo>
                <a:cubicBezTo>
                  <a:pt x="109" y="85"/>
                  <a:pt x="93" y="65"/>
                  <a:pt x="71" y="60"/>
                </a:cubicBezTo>
                <a:cubicBezTo>
                  <a:pt x="69" y="60"/>
                  <a:pt x="67" y="58"/>
                  <a:pt x="67" y="55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2"/>
                  <a:pt x="69" y="0"/>
                  <a:pt x="72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4" y="0"/>
                  <a:pt x="86" y="2"/>
                  <a:pt x="86" y="4"/>
                </a:cubicBezTo>
                <a:cubicBezTo>
                  <a:pt x="86" y="7"/>
                  <a:pt x="84" y="9"/>
                  <a:pt x="81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52"/>
                  <a:pt x="77" y="52"/>
                  <a:pt x="77" y="52"/>
                </a:cubicBezTo>
                <a:cubicBezTo>
                  <a:pt x="101" y="59"/>
                  <a:pt x="118" y="82"/>
                  <a:pt x="118" y="108"/>
                </a:cubicBezTo>
                <a:cubicBezTo>
                  <a:pt x="118" y="140"/>
                  <a:pt x="92" y="167"/>
                  <a:pt x="59" y="16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" name="Freeform 733"/>
          <p:cNvSpPr/>
          <p:nvPr/>
        </p:nvSpPr>
        <p:spPr bwMode="auto">
          <a:xfrm>
            <a:off x="6705600" y="1492091"/>
            <a:ext cx="1600200" cy="2263162"/>
          </a:xfrm>
          <a:custGeom>
            <a:avLst/>
            <a:gdLst>
              <a:gd name="T0" fmla="*/ 59 w 118"/>
              <a:gd name="T1" fmla="*/ 167 h 167"/>
              <a:gd name="T2" fmla="*/ 0 w 118"/>
              <a:gd name="T3" fmla="*/ 108 h 167"/>
              <a:gd name="T4" fmla="*/ 42 w 118"/>
              <a:gd name="T5" fmla="*/ 52 h 167"/>
              <a:gd name="T6" fmla="*/ 42 w 118"/>
              <a:gd name="T7" fmla="*/ 9 h 167"/>
              <a:gd name="T8" fmla="*/ 37 w 118"/>
              <a:gd name="T9" fmla="*/ 9 h 167"/>
              <a:gd name="T10" fmla="*/ 32 w 118"/>
              <a:gd name="T11" fmla="*/ 4 h 167"/>
              <a:gd name="T12" fmla="*/ 37 w 118"/>
              <a:gd name="T13" fmla="*/ 0 h 167"/>
              <a:gd name="T14" fmla="*/ 47 w 118"/>
              <a:gd name="T15" fmla="*/ 0 h 167"/>
              <a:gd name="T16" fmla="*/ 51 w 118"/>
              <a:gd name="T17" fmla="*/ 4 h 167"/>
              <a:gd name="T18" fmla="*/ 51 w 118"/>
              <a:gd name="T19" fmla="*/ 55 h 167"/>
              <a:gd name="T20" fmla="*/ 48 w 118"/>
              <a:gd name="T21" fmla="*/ 60 h 167"/>
              <a:gd name="T22" fmla="*/ 10 w 118"/>
              <a:gd name="T23" fmla="*/ 108 h 167"/>
              <a:gd name="T24" fmla="*/ 59 w 118"/>
              <a:gd name="T25" fmla="*/ 157 h 167"/>
              <a:gd name="T26" fmla="*/ 109 w 118"/>
              <a:gd name="T27" fmla="*/ 108 h 167"/>
              <a:gd name="T28" fmla="*/ 71 w 118"/>
              <a:gd name="T29" fmla="*/ 60 h 167"/>
              <a:gd name="T30" fmla="*/ 67 w 118"/>
              <a:gd name="T31" fmla="*/ 55 h 167"/>
              <a:gd name="T32" fmla="*/ 67 w 118"/>
              <a:gd name="T33" fmla="*/ 4 h 167"/>
              <a:gd name="T34" fmla="*/ 72 w 118"/>
              <a:gd name="T35" fmla="*/ 0 h 167"/>
              <a:gd name="T36" fmla="*/ 81 w 118"/>
              <a:gd name="T37" fmla="*/ 0 h 167"/>
              <a:gd name="T38" fmla="*/ 86 w 118"/>
              <a:gd name="T39" fmla="*/ 4 h 167"/>
              <a:gd name="T40" fmla="*/ 81 w 118"/>
              <a:gd name="T41" fmla="*/ 9 h 167"/>
              <a:gd name="T42" fmla="*/ 77 w 118"/>
              <a:gd name="T43" fmla="*/ 9 h 167"/>
              <a:gd name="T44" fmla="*/ 77 w 118"/>
              <a:gd name="T45" fmla="*/ 52 h 167"/>
              <a:gd name="T46" fmla="*/ 118 w 118"/>
              <a:gd name="T47" fmla="*/ 108 h 167"/>
              <a:gd name="T48" fmla="*/ 59 w 118"/>
              <a:gd name="T49" fmla="*/ 16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18" h="167">
                <a:moveTo>
                  <a:pt x="59" y="167"/>
                </a:moveTo>
                <a:cubicBezTo>
                  <a:pt x="27" y="167"/>
                  <a:pt x="0" y="140"/>
                  <a:pt x="0" y="108"/>
                </a:cubicBezTo>
                <a:cubicBezTo>
                  <a:pt x="0" y="82"/>
                  <a:pt x="17" y="59"/>
                  <a:pt x="42" y="52"/>
                </a:cubicBezTo>
                <a:cubicBezTo>
                  <a:pt x="42" y="9"/>
                  <a:pt x="42" y="9"/>
                  <a:pt x="42" y="9"/>
                </a:cubicBezTo>
                <a:cubicBezTo>
                  <a:pt x="37" y="9"/>
                  <a:pt x="37" y="9"/>
                  <a:pt x="37" y="9"/>
                </a:cubicBezTo>
                <a:cubicBezTo>
                  <a:pt x="34" y="9"/>
                  <a:pt x="32" y="7"/>
                  <a:pt x="32" y="4"/>
                </a:cubicBezTo>
                <a:cubicBezTo>
                  <a:pt x="32" y="2"/>
                  <a:pt x="34" y="0"/>
                  <a:pt x="3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1" y="2"/>
                  <a:pt x="51" y="4"/>
                </a:cubicBezTo>
                <a:cubicBezTo>
                  <a:pt x="51" y="55"/>
                  <a:pt x="51" y="55"/>
                  <a:pt x="51" y="55"/>
                </a:cubicBezTo>
                <a:cubicBezTo>
                  <a:pt x="51" y="58"/>
                  <a:pt x="50" y="60"/>
                  <a:pt x="48" y="60"/>
                </a:cubicBezTo>
                <a:cubicBezTo>
                  <a:pt x="25" y="65"/>
                  <a:pt x="10" y="85"/>
                  <a:pt x="10" y="108"/>
                </a:cubicBezTo>
                <a:cubicBezTo>
                  <a:pt x="10" y="135"/>
                  <a:pt x="32" y="157"/>
                  <a:pt x="59" y="157"/>
                </a:cubicBezTo>
                <a:cubicBezTo>
                  <a:pt x="86" y="157"/>
                  <a:pt x="109" y="135"/>
                  <a:pt x="109" y="108"/>
                </a:cubicBezTo>
                <a:cubicBezTo>
                  <a:pt x="109" y="85"/>
                  <a:pt x="93" y="65"/>
                  <a:pt x="71" y="60"/>
                </a:cubicBezTo>
                <a:cubicBezTo>
                  <a:pt x="69" y="60"/>
                  <a:pt x="67" y="58"/>
                  <a:pt x="67" y="55"/>
                </a:cubicBezTo>
                <a:cubicBezTo>
                  <a:pt x="67" y="4"/>
                  <a:pt x="67" y="4"/>
                  <a:pt x="67" y="4"/>
                </a:cubicBezTo>
                <a:cubicBezTo>
                  <a:pt x="67" y="2"/>
                  <a:pt x="69" y="0"/>
                  <a:pt x="72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4" y="0"/>
                  <a:pt x="86" y="2"/>
                  <a:pt x="86" y="4"/>
                </a:cubicBezTo>
                <a:cubicBezTo>
                  <a:pt x="86" y="7"/>
                  <a:pt x="84" y="9"/>
                  <a:pt x="81" y="9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52"/>
                  <a:pt x="77" y="52"/>
                  <a:pt x="77" y="52"/>
                </a:cubicBezTo>
                <a:cubicBezTo>
                  <a:pt x="101" y="59"/>
                  <a:pt x="118" y="82"/>
                  <a:pt x="118" y="108"/>
                </a:cubicBezTo>
                <a:cubicBezTo>
                  <a:pt x="118" y="140"/>
                  <a:pt x="92" y="167"/>
                  <a:pt x="59" y="16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aphicFrame>
        <p:nvGraphicFramePr>
          <p:cNvPr id="16" name="Diagram 15"/>
          <p:cNvGraphicFramePr/>
          <p:nvPr/>
        </p:nvGraphicFramePr>
        <p:xfrm>
          <a:off x="1009332" y="2383229"/>
          <a:ext cx="1143000" cy="1143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pSp>
        <p:nvGrpSpPr>
          <p:cNvPr id="2" name="Group 16"/>
          <p:cNvGrpSpPr/>
          <p:nvPr/>
        </p:nvGrpSpPr>
        <p:grpSpPr>
          <a:xfrm>
            <a:off x="3276282" y="2535675"/>
            <a:ext cx="559012" cy="503980"/>
            <a:chOff x="7318375" y="4537075"/>
            <a:chExt cx="498476" cy="449263"/>
          </a:xfrm>
          <a:solidFill>
            <a:schemeClr val="accent4"/>
          </a:solidFill>
        </p:grpSpPr>
        <p:sp>
          <p:nvSpPr>
            <p:cNvPr id="18" name="Freeform 17"/>
            <p:cNvSpPr/>
            <p:nvPr/>
          </p:nvSpPr>
          <p:spPr bwMode="auto">
            <a:xfrm>
              <a:off x="7637463" y="4683125"/>
              <a:ext cx="179388" cy="195263"/>
            </a:xfrm>
            <a:custGeom>
              <a:avLst/>
              <a:gdLst>
                <a:gd name="T0" fmla="*/ 7 w 48"/>
                <a:gd name="T1" fmla="*/ 29 h 52"/>
                <a:gd name="T2" fmla="*/ 2 w 48"/>
                <a:gd name="T3" fmla="*/ 30 h 52"/>
                <a:gd name="T4" fmla="*/ 2 w 48"/>
                <a:gd name="T5" fmla="*/ 36 h 52"/>
                <a:gd name="T6" fmla="*/ 2 w 48"/>
                <a:gd name="T7" fmla="*/ 36 h 52"/>
                <a:gd name="T8" fmla="*/ 2 w 48"/>
                <a:gd name="T9" fmla="*/ 36 h 52"/>
                <a:gd name="T10" fmla="*/ 0 w 48"/>
                <a:gd name="T11" fmla="*/ 50 h 52"/>
                <a:gd name="T12" fmla="*/ 7 w 48"/>
                <a:gd name="T13" fmla="*/ 52 h 52"/>
                <a:gd name="T14" fmla="*/ 18 w 48"/>
                <a:gd name="T15" fmla="*/ 40 h 52"/>
                <a:gd name="T16" fmla="*/ 16 w 48"/>
                <a:gd name="T17" fmla="*/ 34 h 52"/>
                <a:gd name="T18" fmla="*/ 29 w 48"/>
                <a:gd name="T19" fmla="*/ 21 h 52"/>
                <a:gd name="T20" fmla="*/ 37 w 48"/>
                <a:gd name="T21" fmla="*/ 21 h 52"/>
                <a:gd name="T22" fmla="*/ 48 w 48"/>
                <a:gd name="T23" fmla="*/ 10 h 52"/>
                <a:gd name="T24" fmla="*/ 37 w 48"/>
                <a:gd name="T25" fmla="*/ 10 h 52"/>
                <a:gd name="T26" fmla="*/ 37 w 48"/>
                <a:gd name="T27" fmla="*/ 0 h 52"/>
                <a:gd name="T28" fmla="*/ 26 w 48"/>
                <a:gd name="T29" fmla="*/ 10 h 52"/>
                <a:gd name="T30" fmla="*/ 26 w 48"/>
                <a:gd name="T31" fmla="*/ 18 h 52"/>
                <a:gd name="T32" fmla="*/ 13 w 48"/>
                <a:gd name="T33" fmla="*/ 31 h 52"/>
                <a:gd name="T34" fmla="*/ 7 w 48"/>
                <a:gd name="T35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2">
                  <a:moveTo>
                    <a:pt x="7" y="29"/>
                  </a:moveTo>
                  <a:cubicBezTo>
                    <a:pt x="5" y="29"/>
                    <a:pt x="3" y="29"/>
                    <a:pt x="2" y="30"/>
                  </a:cubicBezTo>
                  <a:cubicBezTo>
                    <a:pt x="2" y="32"/>
                    <a:pt x="2" y="34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2" y="51"/>
                    <a:pt x="4" y="52"/>
                    <a:pt x="7" y="52"/>
                  </a:cubicBezTo>
                  <a:cubicBezTo>
                    <a:pt x="13" y="52"/>
                    <a:pt x="18" y="47"/>
                    <a:pt x="18" y="40"/>
                  </a:cubicBezTo>
                  <a:cubicBezTo>
                    <a:pt x="18" y="38"/>
                    <a:pt x="17" y="36"/>
                    <a:pt x="16" y="34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1" y="30"/>
                    <a:pt x="9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 18"/>
            <p:cNvSpPr/>
            <p:nvPr/>
          </p:nvSpPr>
          <p:spPr bwMode="auto">
            <a:xfrm>
              <a:off x="7573963" y="4683125"/>
              <a:ext cx="157163" cy="41275"/>
            </a:xfrm>
            <a:custGeom>
              <a:avLst/>
              <a:gdLst>
                <a:gd name="T0" fmla="*/ 38 w 42"/>
                <a:gd name="T1" fmla="*/ 10 h 11"/>
                <a:gd name="T2" fmla="*/ 39 w 42"/>
                <a:gd name="T3" fmla="*/ 7 h 11"/>
                <a:gd name="T4" fmla="*/ 42 w 42"/>
                <a:gd name="T5" fmla="*/ 4 h 11"/>
                <a:gd name="T6" fmla="*/ 24 w 42"/>
                <a:gd name="T7" fmla="*/ 0 h 11"/>
                <a:gd name="T8" fmla="*/ 0 w 42"/>
                <a:gd name="T9" fmla="*/ 7 h 11"/>
                <a:gd name="T10" fmla="*/ 8 w 42"/>
                <a:gd name="T11" fmla="*/ 11 h 11"/>
                <a:gd name="T12" fmla="*/ 24 w 42"/>
                <a:gd name="T13" fmla="*/ 7 h 11"/>
                <a:gd name="T14" fmla="*/ 38 w 42"/>
                <a:gd name="T15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" h="11">
                  <a:moveTo>
                    <a:pt x="38" y="10"/>
                  </a:moveTo>
                  <a:cubicBezTo>
                    <a:pt x="38" y="9"/>
                    <a:pt x="38" y="8"/>
                    <a:pt x="39" y="7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37" y="1"/>
                    <a:pt x="30" y="0"/>
                    <a:pt x="24" y="0"/>
                  </a:cubicBezTo>
                  <a:cubicBezTo>
                    <a:pt x="15" y="0"/>
                    <a:pt x="7" y="2"/>
                    <a:pt x="0" y="7"/>
                  </a:cubicBezTo>
                  <a:cubicBezTo>
                    <a:pt x="3" y="8"/>
                    <a:pt x="6" y="9"/>
                    <a:pt x="8" y="11"/>
                  </a:cubicBezTo>
                  <a:cubicBezTo>
                    <a:pt x="13" y="9"/>
                    <a:pt x="18" y="7"/>
                    <a:pt x="24" y="7"/>
                  </a:cubicBezTo>
                  <a:cubicBezTo>
                    <a:pt x="29" y="7"/>
                    <a:pt x="33" y="8"/>
                    <a:pt x="3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7604125" y="4765675"/>
              <a:ext cx="212725" cy="220663"/>
            </a:xfrm>
            <a:custGeom>
              <a:avLst/>
              <a:gdLst>
                <a:gd name="T0" fmla="*/ 52 w 57"/>
                <a:gd name="T1" fmla="*/ 0 h 59"/>
                <a:gd name="T2" fmla="*/ 49 w 57"/>
                <a:gd name="T3" fmla="*/ 3 h 59"/>
                <a:gd name="T4" fmla="*/ 46 w 57"/>
                <a:gd name="T5" fmla="*/ 4 h 59"/>
                <a:gd name="T6" fmla="*/ 49 w 57"/>
                <a:gd name="T7" fmla="*/ 18 h 59"/>
                <a:gd name="T8" fmla="*/ 16 w 57"/>
                <a:gd name="T9" fmla="*/ 52 h 59"/>
                <a:gd name="T10" fmla="*/ 4 w 57"/>
                <a:gd name="T11" fmla="*/ 50 h 59"/>
                <a:gd name="T12" fmla="*/ 0 w 57"/>
                <a:gd name="T13" fmla="*/ 56 h 59"/>
                <a:gd name="T14" fmla="*/ 16 w 57"/>
                <a:gd name="T15" fmla="*/ 59 h 59"/>
                <a:gd name="T16" fmla="*/ 57 w 57"/>
                <a:gd name="T17" fmla="*/ 18 h 59"/>
                <a:gd name="T18" fmla="*/ 52 w 57"/>
                <a:gd name="T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9">
                  <a:moveTo>
                    <a:pt x="52" y="0"/>
                  </a:moveTo>
                  <a:cubicBezTo>
                    <a:pt x="49" y="3"/>
                    <a:pt x="49" y="3"/>
                    <a:pt x="49" y="3"/>
                  </a:cubicBezTo>
                  <a:cubicBezTo>
                    <a:pt x="48" y="4"/>
                    <a:pt x="47" y="4"/>
                    <a:pt x="46" y="4"/>
                  </a:cubicBezTo>
                  <a:cubicBezTo>
                    <a:pt x="48" y="9"/>
                    <a:pt x="49" y="13"/>
                    <a:pt x="49" y="18"/>
                  </a:cubicBezTo>
                  <a:cubicBezTo>
                    <a:pt x="49" y="37"/>
                    <a:pt x="34" y="52"/>
                    <a:pt x="16" y="52"/>
                  </a:cubicBezTo>
                  <a:cubicBezTo>
                    <a:pt x="12" y="52"/>
                    <a:pt x="8" y="51"/>
                    <a:pt x="4" y="50"/>
                  </a:cubicBezTo>
                  <a:cubicBezTo>
                    <a:pt x="3" y="52"/>
                    <a:pt x="2" y="54"/>
                    <a:pt x="0" y="56"/>
                  </a:cubicBezTo>
                  <a:cubicBezTo>
                    <a:pt x="5" y="58"/>
                    <a:pt x="10" y="59"/>
                    <a:pt x="16" y="59"/>
                  </a:cubicBezTo>
                  <a:cubicBezTo>
                    <a:pt x="38" y="59"/>
                    <a:pt x="57" y="41"/>
                    <a:pt x="57" y="18"/>
                  </a:cubicBezTo>
                  <a:cubicBezTo>
                    <a:pt x="57" y="12"/>
                    <a:pt x="55" y="6"/>
                    <a:pt x="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20"/>
            <p:cNvSpPr/>
            <p:nvPr/>
          </p:nvSpPr>
          <p:spPr bwMode="auto">
            <a:xfrm>
              <a:off x="7629525" y="4792663"/>
              <a:ext cx="127000" cy="138113"/>
            </a:xfrm>
            <a:custGeom>
              <a:avLst/>
              <a:gdLst>
                <a:gd name="T0" fmla="*/ 34 w 34"/>
                <a:gd name="T1" fmla="*/ 11 h 37"/>
                <a:gd name="T2" fmla="*/ 31 w 34"/>
                <a:gd name="T3" fmla="*/ 0 h 37"/>
                <a:gd name="T4" fmla="*/ 26 w 34"/>
                <a:gd name="T5" fmla="*/ 5 h 37"/>
                <a:gd name="T6" fmla="*/ 27 w 34"/>
                <a:gd name="T7" fmla="*/ 11 h 37"/>
                <a:gd name="T8" fmla="*/ 9 w 34"/>
                <a:gd name="T9" fmla="*/ 30 h 37"/>
                <a:gd name="T10" fmla="*/ 1 w 34"/>
                <a:gd name="T11" fmla="*/ 28 h 37"/>
                <a:gd name="T12" fmla="*/ 1 w 34"/>
                <a:gd name="T13" fmla="*/ 31 h 37"/>
                <a:gd name="T14" fmla="*/ 1 w 34"/>
                <a:gd name="T15" fmla="*/ 31 h 37"/>
                <a:gd name="T16" fmla="*/ 1 w 34"/>
                <a:gd name="T17" fmla="*/ 31 h 37"/>
                <a:gd name="T18" fmla="*/ 0 w 34"/>
                <a:gd name="T19" fmla="*/ 36 h 37"/>
                <a:gd name="T20" fmla="*/ 9 w 34"/>
                <a:gd name="T21" fmla="*/ 37 h 37"/>
                <a:gd name="T22" fmla="*/ 34 w 34"/>
                <a:gd name="T23" fmla="*/ 1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7">
                  <a:moveTo>
                    <a:pt x="34" y="11"/>
                  </a:moveTo>
                  <a:cubicBezTo>
                    <a:pt x="34" y="7"/>
                    <a:pt x="33" y="3"/>
                    <a:pt x="31" y="0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7" y="7"/>
                    <a:pt x="27" y="9"/>
                    <a:pt x="27" y="11"/>
                  </a:cubicBezTo>
                  <a:cubicBezTo>
                    <a:pt x="27" y="22"/>
                    <a:pt x="19" y="30"/>
                    <a:pt x="9" y="30"/>
                  </a:cubicBezTo>
                  <a:cubicBezTo>
                    <a:pt x="6" y="30"/>
                    <a:pt x="3" y="29"/>
                    <a:pt x="1" y="28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0" y="34"/>
                    <a:pt x="0" y="36"/>
                  </a:cubicBezTo>
                  <a:cubicBezTo>
                    <a:pt x="3" y="36"/>
                    <a:pt x="5" y="37"/>
                    <a:pt x="9" y="37"/>
                  </a:cubicBezTo>
                  <a:cubicBezTo>
                    <a:pt x="23" y="37"/>
                    <a:pt x="34" y="26"/>
                    <a:pt x="3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7626350" y="4740275"/>
              <a:ext cx="77788" cy="28575"/>
            </a:xfrm>
            <a:custGeom>
              <a:avLst/>
              <a:gdLst>
                <a:gd name="T0" fmla="*/ 10 w 21"/>
                <a:gd name="T1" fmla="*/ 7 h 8"/>
                <a:gd name="T2" fmla="*/ 16 w 21"/>
                <a:gd name="T3" fmla="*/ 8 h 8"/>
                <a:gd name="T4" fmla="*/ 21 w 21"/>
                <a:gd name="T5" fmla="*/ 3 h 8"/>
                <a:gd name="T6" fmla="*/ 10 w 21"/>
                <a:gd name="T7" fmla="*/ 0 h 8"/>
                <a:gd name="T8" fmla="*/ 0 w 21"/>
                <a:gd name="T9" fmla="*/ 2 h 8"/>
                <a:gd name="T10" fmla="*/ 3 w 21"/>
                <a:gd name="T11" fmla="*/ 8 h 8"/>
                <a:gd name="T12" fmla="*/ 10 w 21"/>
                <a:gd name="T1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8">
                  <a:moveTo>
                    <a:pt x="10" y="7"/>
                  </a:moveTo>
                  <a:cubicBezTo>
                    <a:pt x="12" y="7"/>
                    <a:pt x="14" y="7"/>
                    <a:pt x="16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8" y="1"/>
                    <a:pt x="14" y="0"/>
                    <a:pt x="10" y="0"/>
                  </a:cubicBezTo>
                  <a:cubicBezTo>
                    <a:pt x="6" y="0"/>
                    <a:pt x="3" y="1"/>
                    <a:pt x="0" y="2"/>
                  </a:cubicBezTo>
                  <a:cubicBezTo>
                    <a:pt x="1" y="4"/>
                    <a:pt x="2" y="6"/>
                    <a:pt x="3" y="8"/>
                  </a:cubicBezTo>
                  <a:cubicBezTo>
                    <a:pt x="5" y="7"/>
                    <a:pt x="7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7318375" y="4729163"/>
              <a:ext cx="303213" cy="257175"/>
            </a:xfrm>
            <a:custGeom>
              <a:avLst/>
              <a:gdLst>
                <a:gd name="T0" fmla="*/ 22 w 81"/>
                <a:gd name="T1" fmla="*/ 0 h 69"/>
                <a:gd name="T2" fmla="*/ 33 w 81"/>
                <a:gd name="T3" fmla="*/ 0 h 69"/>
                <a:gd name="T4" fmla="*/ 36 w 81"/>
                <a:gd name="T5" fmla="*/ 10 h 69"/>
                <a:gd name="T6" fmla="*/ 33 w 81"/>
                <a:gd name="T7" fmla="*/ 48 h 69"/>
                <a:gd name="T8" fmla="*/ 41 w 81"/>
                <a:gd name="T9" fmla="*/ 62 h 69"/>
                <a:gd name="T10" fmla="*/ 48 w 81"/>
                <a:gd name="T11" fmla="*/ 48 h 69"/>
                <a:gd name="T12" fmla="*/ 44 w 81"/>
                <a:gd name="T13" fmla="*/ 10 h 69"/>
                <a:gd name="T14" fmla="*/ 47 w 81"/>
                <a:gd name="T15" fmla="*/ 0 h 69"/>
                <a:gd name="T16" fmla="*/ 59 w 81"/>
                <a:gd name="T17" fmla="*/ 0 h 69"/>
                <a:gd name="T18" fmla="*/ 59 w 81"/>
                <a:gd name="T19" fmla="*/ 0 h 69"/>
                <a:gd name="T20" fmla="*/ 80 w 81"/>
                <a:gd name="T21" fmla="*/ 23 h 69"/>
                <a:gd name="T22" fmla="*/ 77 w 81"/>
                <a:gd name="T23" fmla="*/ 47 h 69"/>
                <a:gd name="T24" fmla="*/ 56 w 81"/>
                <a:gd name="T25" fmla="*/ 69 h 69"/>
                <a:gd name="T26" fmla="*/ 25 w 81"/>
                <a:gd name="T27" fmla="*/ 69 h 69"/>
                <a:gd name="T28" fmla="*/ 5 w 81"/>
                <a:gd name="T29" fmla="*/ 46 h 69"/>
                <a:gd name="T30" fmla="*/ 2 w 81"/>
                <a:gd name="T31" fmla="*/ 23 h 69"/>
                <a:gd name="T32" fmla="*/ 22 w 81"/>
                <a:gd name="T3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69">
                  <a:moveTo>
                    <a:pt x="22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"/>
                    <a:pt x="33" y="7"/>
                    <a:pt x="36" y="10"/>
                  </a:cubicBezTo>
                  <a:cubicBezTo>
                    <a:pt x="36" y="10"/>
                    <a:pt x="31" y="39"/>
                    <a:pt x="33" y="48"/>
                  </a:cubicBezTo>
                  <a:cubicBezTo>
                    <a:pt x="34" y="52"/>
                    <a:pt x="37" y="62"/>
                    <a:pt x="41" y="62"/>
                  </a:cubicBezTo>
                  <a:cubicBezTo>
                    <a:pt x="44" y="62"/>
                    <a:pt x="47" y="52"/>
                    <a:pt x="48" y="48"/>
                  </a:cubicBezTo>
                  <a:cubicBezTo>
                    <a:pt x="50" y="38"/>
                    <a:pt x="44" y="10"/>
                    <a:pt x="44" y="10"/>
                  </a:cubicBezTo>
                  <a:cubicBezTo>
                    <a:pt x="45" y="9"/>
                    <a:pt x="46" y="7"/>
                    <a:pt x="47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70" y="0"/>
                    <a:pt x="81" y="11"/>
                    <a:pt x="80" y="23"/>
                  </a:cubicBezTo>
                  <a:cubicBezTo>
                    <a:pt x="77" y="47"/>
                    <a:pt x="77" y="47"/>
                    <a:pt x="77" y="47"/>
                  </a:cubicBezTo>
                  <a:cubicBezTo>
                    <a:pt x="74" y="59"/>
                    <a:pt x="68" y="69"/>
                    <a:pt x="56" y="69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14" y="69"/>
                    <a:pt x="7" y="59"/>
                    <a:pt x="5" y="46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10"/>
                    <a:pt x="11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Oval 23"/>
            <p:cNvSpPr>
              <a:spLocks noChangeArrowheads="1"/>
            </p:cNvSpPr>
            <p:nvPr/>
          </p:nvSpPr>
          <p:spPr bwMode="auto">
            <a:xfrm>
              <a:off x="7392988" y="4537075"/>
              <a:ext cx="153988" cy="1539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6" name="Oval 25"/>
          <p:cNvSpPr/>
          <p:nvPr/>
        </p:nvSpPr>
        <p:spPr>
          <a:xfrm>
            <a:off x="4970485" y="2383229"/>
            <a:ext cx="1120518" cy="11208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>
            <a:spLocks noEditPoints="1"/>
          </p:cNvSpPr>
          <p:nvPr/>
        </p:nvSpPr>
        <p:spPr bwMode="auto">
          <a:xfrm>
            <a:off x="5323583" y="2731400"/>
            <a:ext cx="414322" cy="424524"/>
          </a:xfrm>
          <a:custGeom>
            <a:avLst/>
            <a:gdLst>
              <a:gd name="T0" fmla="*/ 93 w 122"/>
              <a:gd name="T1" fmla="*/ 35 h 125"/>
              <a:gd name="T2" fmla="*/ 84 w 122"/>
              <a:gd name="T3" fmla="*/ 5 h 125"/>
              <a:gd name="T4" fmla="*/ 55 w 122"/>
              <a:gd name="T5" fmla="*/ 32 h 125"/>
              <a:gd name="T6" fmla="*/ 26 w 122"/>
              <a:gd name="T7" fmla="*/ 34 h 125"/>
              <a:gd name="T8" fmla="*/ 26 w 122"/>
              <a:gd name="T9" fmla="*/ 48 h 125"/>
              <a:gd name="T10" fmla="*/ 15 w 122"/>
              <a:gd name="T11" fmla="*/ 64 h 125"/>
              <a:gd name="T12" fmla="*/ 15 w 122"/>
              <a:gd name="T13" fmla="*/ 102 h 125"/>
              <a:gd name="T14" fmla="*/ 38 w 122"/>
              <a:gd name="T15" fmla="*/ 113 h 125"/>
              <a:gd name="T16" fmla="*/ 57 w 122"/>
              <a:gd name="T17" fmla="*/ 125 h 125"/>
              <a:gd name="T18" fmla="*/ 69 w 122"/>
              <a:gd name="T19" fmla="*/ 121 h 125"/>
              <a:gd name="T20" fmla="*/ 88 w 122"/>
              <a:gd name="T21" fmla="*/ 125 h 125"/>
              <a:gd name="T22" fmla="*/ 107 w 122"/>
              <a:gd name="T23" fmla="*/ 110 h 125"/>
              <a:gd name="T24" fmla="*/ 122 w 122"/>
              <a:gd name="T25" fmla="*/ 75 h 125"/>
              <a:gd name="T26" fmla="*/ 4 w 122"/>
              <a:gd name="T27" fmla="*/ 83 h 125"/>
              <a:gd name="T28" fmla="*/ 11 w 122"/>
              <a:gd name="T29" fmla="*/ 83 h 125"/>
              <a:gd name="T30" fmla="*/ 20 w 122"/>
              <a:gd name="T31" fmla="*/ 92 h 125"/>
              <a:gd name="T32" fmla="*/ 20 w 122"/>
              <a:gd name="T33" fmla="*/ 78 h 125"/>
              <a:gd name="T34" fmla="*/ 20 w 122"/>
              <a:gd name="T35" fmla="*/ 92 h 125"/>
              <a:gd name="T36" fmla="*/ 65 w 122"/>
              <a:gd name="T37" fmla="*/ 27 h 125"/>
              <a:gd name="T38" fmla="*/ 71 w 122"/>
              <a:gd name="T39" fmla="*/ 31 h 125"/>
              <a:gd name="T40" fmla="*/ 75 w 122"/>
              <a:gd name="T41" fmla="*/ 30 h 125"/>
              <a:gd name="T42" fmla="*/ 69 w 122"/>
              <a:gd name="T43" fmla="*/ 16 h 125"/>
              <a:gd name="T44" fmla="*/ 78 w 122"/>
              <a:gd name="T45" fmla="*/ 12 h 125"/>
              <a:gd name="T46" fmla="*/ 79 w 122"/>
              <a:gd name="T47" fmla="*/ 11 h 125"/>
              <a:gd name="T48" fmla="*/ 82 w 122"/>
              <a:gd name="T49" fmla="*/ 13 h 125"/>
              <a:gd name="T50" fmla="*/ 82 w 122"/>
              <a:gd name="T51" fmla="*/ 13 h 125"/>
              <a:gd name="T52" fmla="*/ 86 w 122"/>
              <a:gd name="T53" fmla="*/ 17 h 125"/>
              <a:gd name="T54" fmla="*/ 79 w 122"/>
              <a:gd name="T55" fmla="*/ 17 h 125"/>
              <a:gd name="T56" fmla="*/ 78 w 122"/>
              <a:gd name="T57" fmla="*/ 23 h 125"/>
              <a:gd name="T58" fmla="*/ 81 w 122"/>
              <a:gd name="T59" fmla="*/ 32 h 125"/>
              <a:gd name="T60" fmla="*/ 71 w 122"/>
              <a:gd name="T61" fmla="*/ 37 h 125"/>
              <a:gd name="T62" fmla="*/ 71 w 122"/>
              <a:gd name="T63" fmla="*/ 37 h 125"/>
              <a:gd name="T64" fmla="*/ 67 w 122"/>
              <a:gd name="T65" fmla="*/ 36 h 125"/>
              <a:gd name="T66" fmla="*/ 68 w 122"/>
              <a:gd name="T67" fmla="*/ 35 h 125"/>
              <a:gd name="T68" fmla="*/ 62 w 122"/>
              <a:gd name="T69" fmla="*/ 30 h 125"/>
              <a:gd name="T70" fmla="*/ 99 w 122"/>
              <a:gd name="T71" fmla="*/ 58 h 125"/>
              <a:gd name="T72" fmla="*/ 69 w 122"/>
              <a:gd name="T73" fmla="*/ 49 h 125"/>
              <a:gd name="T74" fmla="*/ 38 w 122"/>
              <a:gd name="T75" fmla="*/ 58 h 125"/>
              <a:gd name="T76" fmla="*/ 46 w 122"/>
              <a:gd name="T77" fmla="*/ 46 h 125"/>
              <a:gd name="T78" fmla="*/ 66 w 122"/>
              <a:gd name="T79" fmla="*/ 44 h 125"/>
              <a:gd name="T80" fmla="*/ 92 w 122"/>
              <a:gd name="T81" fmla="*/ 46 h 125"/>
              <a:gd name="T82" fmla="*/ 99 w 122"/>
              <a:gd name="T83" fmla="*/ 58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2" h="125">
                <a:moveTo>
                  <a:pt x="122" y="75"/>
                </a:moveTo>
                <a:cubicBezTo>
                  <a:pt x="122" y="58"/>
                  <a:pt x="110" y="43"/>
                  <a:pt x="93" y="35"/>
                </a:cubicBezTo>
                <a:cubicBezTo>
                  <a:pt x="94" y="34"/>
                  <a:pt x="94" y="34"/>
                  <a:pt x="94" y="33"/>
                </a:cubicBezTo>
                <a:cubicBezTo>
                  <a:pt x="99" y="22"/>
                  <a:pt x="94" y="10"/>
                  <a:pt x="84" y="5"/>
                </a:cubicBezTo>
                <a:cubicBezTo>
                  <a:pt x="73" y="0"/>
                  <a:pt x="60" y="5"/>
                  <a:pt x="55" y="15"/>
                </a:cubicBezTo>
                <a:cubicBezTo>
                  <a:pt x="53" y="21"/>
                  <a:pt x="53" y="27"/>
                  <a:pt x="55" y="32"/>
                </a:cubicBezTo>
                <a:cubicBezTo>
                  <a:pt x="49" y="33"/>
                  <a:pt x="43" y="35"/>
                  <a:pt x="38" y="39"/>
                </a:cubicBezTo>
                <a:cubicBezTo>
                  <a:pt x="34" y="34"/>
                  <a:pt x="29" y="32"/>
                  <a:pt x="26" y="34"/>
                </a:cubicBezTo>
                <a:cubicBezTo>
                  <a:pt x="22" y="37"/>
                  <a:pt x="22" y="43"/>
                  <a:pt x="26" y="48"/>
                </a:cubicBezTo>
                <a:cubicBezTo>
                  <a:pt x="26" y="48"/>
                  <a:pt x="26" y="48"/>
                  <a:pt x="26" y="48"/>
                </a:cubicBezTo>
                <a:cubicBezTo>
                  <a:pt x="22" y="53"/>
                  <a:pt x="19" y="58"/>
                  <a:pt x="17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7" y="64"/>
                  <a:pt x="0" y="72"/>
                  <a:pt x="0" y="83"/>
                </a:cubicBezTo>
                <a:cubicBezTo>
                  <a:pt x="0" y="94"/>
                  <a:pt x="7" y="102"/>
                  <a:pt x="15" y="102"/>
                </a:cubicBezTo>
                <a:cubicBezTo>
                  <a:pt x="26" y="102"/>
                  <a:pt x="26" y="102"/>
                  <a:pt x="26" y="102"/>
                </a:cubicBezTo>
                <a:cubicBezTo>
                  <a:pt x="29" y="106"/>
                  <a:pt x="33" y="110"/>
                  <a:pt x="38" y="113"/>
                </a:cubicBezTo>
                <a:cubicBezTo>
                  <a:pt x="39" y="120"/>
                  <a:pt x="44" y="125"/>
                  <a:pt x="50" y="125"/>
                </a:cubicBezTo>
                <a:cubicBezTo>
                  <a:pt x="57" y="125"/>
                  <a:pt x="57" y="125"/>
                  <a:pt x="57" y="125"/>
                </a:cubicBezTo>
                <a:cubicBezTo>
                  <a:pt x="60" y="125"/>
                  <a:pt x="63" y="123"/>
                  <a:pt x="65" y="120"/>
                </a:cubicBezTo>
                <a:cubicBezTo>
                  <a:pt x="66" y="121"/>
                  <a:pt x="68" y="121"/>
                  <a:pt x="69" y="121"/>
                </a:cubicBezTo>
                <a:cubicBezTo>
                  <a:pt x="72" y="121"/>
                  <a:pt x="76" y="120"/>
                  <a:pt x="79" y="120"/>
                </a:cubicBezTo>
                <a:cubicBezTo>
                  <a:pt x="81" y="123"/>
                  <a:pt x="84" y="125"/>
                  <a:pt x="88" y="125"/>
                </a:cubicBezTo>
                <a:cubicBezTo>
                  <a:pt x="95" y="125"/>
                  <a:pt x="95" y="125"/>
                  <a:pt x="95" y="125"/>
                </a:cubicBezTo>
                <a:cubicBezTo>
                  <a:pt x="102" y="125"/>
                  <a:pt x="107" y="118"/>
                  <a:pt x="107" y="110"/>
                </a:cubicBezTo>
                <a:cubicBezTo>
                  <a:pt x="107" y="109"/>
                  <a:pt x="107" y="108"/>
                  <a:pt x="107" y="107"/>
                </a:cubicBezTo>
                <a:cubicBezTo>
                  <a:pt x="116" y="99"/>
                  <a:pt x="122" y="88"/>
                  <a:pt x="122" y="75"/>
                </a:cubicBezTo>
                <a:close/>
                <a:moveTo>
                  <a:pt x="8" y="90"/>
                </a:moveTo>
                <a:cubicBezTo>
                  <a:pt x="5" y="90"/>
                  <a:pt x="4" y="87"/>
                  <a:pt x="4" y="83"/>
                </a:cubicBezTo>
                <a:cubicBezTo>
                  <a:pt x="4" y="79"/>
                  <a:pt x="5" y="76"/>
                  <a:pt x="8" y="76"/>
                </a:cubicBezTo>
                <a:cubicBezTo>
                  <a:pt x="10" y="76"/>
                  <a:pt x="11" y="79"/>
                  <a:pt x="11" y="83"/>
                </a:cubicBezTo>
                <a:cubicBezTo>
                  <a:pt x="11" y="87"/>
                  <a:pt x="10" y="90"/>
                  <a:pt x="8" y="90"/>
                </a:cubicBezTo>
                <a:close/>
                <a:moveTo>
                  <a:pt x="20" y="92"/>
                </a:moveTo>
                <a:cubicBezTo>
                  <a:pt x="18" y="92"/>
                  <a:pt x="16" y="89"/>
                  <a:pt x="16" y="85"/>
                </a:cubicBezTo>
                <a:cubicBezTo>
                  <a:pt x="16" y="81"/>
                  <a:pt x="18" y="78"/>
                  <a:pt x="20" y="78"/>
                </a:cubicBezTo>
                <a:cubicBezTo>
                  <a:pt x="22" y="78"/>
                  <a:pt x="24" y="81"/>
                  <a:pt x="24" y="85"/>
                </a:cubicBezTo>
                <a:cubicBezTo>
                  <a:pt x="24" y="89"/>
                  <a:pt x="22" y="92"/>
                  <a:pt x="20" y="92"/>
                </a:cubicBezTo>
                <a:close/>
                <a:moveTo>
                  <a:pt x="62" y="30"/>
                </a:moveTo>
                <a:cubicBezTo>
                  <a:pt x="65" y="27"/>
                  <a:pt x="65" y="27"/>
                  <a:pt x="65" y="27"/>
                </a:cubicBezTo>
                <a:cubicBezTo>
                  <a:pt x="66" y="28"/>
                  <a:pt x="67" y="29"/>
                  <a:pt x="69" y="30"/>
                </a:cubicBezTo>
                <a:cubicBezTo>
                  <a:pt x="70" y="30"/>
                  <a:pt x="70" y="31"/>
                  <a:pt x="71" y="31"/>
                </a:cubicBezTo>
                <a:cubicBezTo>
                  <a:pt x="73" y="32"/>
                  <a:pt x="74" y="32"/>
                  <a:pt x="75" y="30"/>
                </a:cubicBezTo>
                <a:cubicBezTo>
                  <a:pt x="75" y="30"/>
                  <a:pt x="75" y="30"/>
                  <a:pt x="75" y="30"/>
                </a:cubicBezTo>
                <a:cubicBezTo>
                  <a:pt x="76" y="29"/>
                  <a:pt x="75" y="28"/>
                  <a:pt x="73" y="25"/>
                </a:cubicBezTo>
                <a:cubicBezTo>
                  <a:pt x="69" y="22"/>
                  <a:pt x="68" y="19"/>
                  <a:pt x="69" y="16"/>
                </a:cubicBezTo>
                <a:cubicBezTo>
                  <a:pt x="71" y="13"/>
                  <a:pt x="74" y="11"/>
                  <a:pt x="78" y="12"/>
                </a:cubicBezTo>
                <a:cubicBezTo>
                  <a:pt x="78" y="12"/>
                  <a:pt x="78" y="12"/>
                  <a:pt x="78" y="12"/>
                </a:cubicBezTo>
                <a:cubicBezTo>
                  <a:pt x="78" y="12"/>
                  <a:pt x="78" y="12"/>
                  <a:pt x="78" y="12"/>
                </a:cubicBezTo>
                <a:cubicBezTo>
                  <a:pt x="79" y="11"/>
                  <a:pt x="79" y="11"/>
                  <a:pt x="79" y="11"/>
                </a:cubicBezTo>
                <a:cubicBezTo>
                  <a:pt x="79" y="10"/>
                  <a:pt x="80" y="10"/>
                  <a:pt x="81" y="10"/>
                </a:cubicBezTo>
                <a:cubicBezTo>
                  <a:pt x="82" y="11"/>
                  <a:pt x="82" y="12"/>
                  <a:pt x="82" y="13"/>
                </a:cubicBezTo>
                <a:cubicBezTo>
                  <a:pt x="82" y="13"/>
                  <a:pt x="82" y="13"/>
                  <a:pt x="82" y="13"/>
                </a:cubicBezTo>
                <a:cubicBezTo>
                  <a:pt x="82" y="13"/>
                  <a:pt x="82" y="13"/>
                  <a:pt x="82" y="13"/>
                </a:cubicBezTo>
                <a:cubicBezTo>
                  <a:pt x="82" y="14"/>
                  <a:pt x="82" y="14"/>
                  <a:pt x="82" y="14"/>
                </a:cubicBezTo>
                <a:cubicBezTo>
                  <a:pt x="84" y="15"/>
                  <a:pt x="85" y="16"/>
                  <a:pt x="86" y="17"/>
                </a:cubicBezTo>
                <a:cubicBezTo>
                  <a:pt x="83" y="21"/>
                  <a:pt x="83" y="21"/>
                  <a:pt x="83" y="21"/>
                </a:cubicBezTo>
                <a:cubicBezTo>
                  <a:pt x="83" y="20"/>
                  <a:pt x="81" y="18"/>
                  <a:pt x="79" y="17"/>
                </a:cubicBezTo>
                <a:cubicBezTo>
                  <a:pt x="77" y="16"/>
                  <a:pt x="75" y="17"/>
                  <a:pt x="75" y="18"/>
                </a:cubicBezTo>
                <a:cubicBezTo>
                  <a:pt x="74" y="19"/>
                  <a:pt x="75" y="20"/>
                  <a:pt x="78" y="23"/>
                </a:cubicBezTo>
                <a:cubicBezTo>
                  <a:pt x="81" y="26"/>
                  <a:pt x="82" y="28"/>
                  <a:pt x="81" y="31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5"/>
                  <a:pt x="76" y="37"/>
                  <a:pt x="71" y="36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0" y="38"/>
                  <a:pt x="69" y="39"/>
                  <a:pt x="68" y="38"/>
                </a:cubicBezTo>
                <a:cubicBezTo>
                  <a:pt x="67" y="38"/>
                  <a:pt x="67" y="37"/>
                  <a:pt x="67" y="36"/>
                </a:cubicBezTo>
                <a:cubicBezTo>
                  <a:pt x="68" y="35"/>
                  <a:pt x="68" y="35"/>
                  <a:pt x="68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8" y="35"/>
                  <a:pt x="68" y="35"/>
                  <a:pt x="68" y="35"/>
                </a:cubicBezTo>
                <a:cubicBezTo>
                  <a:pt x="65" y="33"/>
                  <a:pt x="63" y="32"/>
                  <a:pt x="62" y="30"/>
                </a:cubicBezTo>
                <a:cubicBezTo>
                  <a:pt x="62" y="30"/>
                  <a:pt x="62" y="30"/>
                  <a:pt x="62" y="30"/>
                </a:cubicBezTo>
                <a:close/>
                <a:moveTo>
                  <a:pt x="99" y="58"/>
                </a:moveTo>
                <a:cubicBezTo>
                  <a:pt x="97" y="57"/>
                  <a:pt x="94" y="55"/>
                  <a:pt x="92" y="54"/>
                </a:cubicBezTo>
                <a:cubicBezTo>
                  <a:pt x="85" y="50"/>
                  <a:pt x="77" y="49"/>
                  <a:pt x="69" y="49"/>
                </a:cubicBezTo>
                <a:cubicBezTo>
                  <a:pt x="60" y="49"/>
                  <a:pt x="53" y="50"/>
                  <a:pt x="46" y="54"/>
                </a:cubicBezTo>
                <a:cubicBezTo>
                  <a:pt x="43" y="55"/>
                  <a:pt x="40" y="57"/>
                  <a:pt x="38" y="58"/>
                </a:cubicBezTo>
                <a:cubicBezTo>
                  <a:pt x="38" y="51"/>
                  <a:pt x="38" y="51"/>
                  <a:pt x="38" y="51"/>
                </a:cubicBezTo>
                <a:cubicBezTo>
                  <a:pt x="40" y="49"/>
                  <a:pt x="43" y="47"/>
                  <a:pt x="46" y="46"/>
                </a:cubicBezTo>
                <a:cubicBezTo>
                  <a:pt x="51" y="44"/>
                  <a:pt x="56" y="42"/>
                  <a:pt x="62" y="41"/>
                </a:cubicBezTo>
                <a:cubicBezTo>
                  <a:pt x="63" y="42"/>
                  <a:pt x="64" y="43"/>
                  <a:pt x="66" y="44"/>
                </a:cubicBezTo>
                <a:cubicBezTo>
                  <a:pt x="72" y="46"/>
                  <a:pt x="79" y="46"/>
                  <a:pt x="85" y="43"/>
                </a:cubicBezTo>
                <a:cubicBezTo>
                  <a:pt x="87" y="44"/>
                  <a:pt x="89" y="45"/>
                  <a:pt x="92" y="46"/>
                </a:cubicBezTo>
                <a:cubicBezTo>
                  <a:pt x="94" y="47"/>
                  <a:pt x="97" y="49"/>
                  <a:pt x="99" y="51"/>
                </a:cubicBezTo>
                <a:lnTo>
                  <a:pt x="99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9" name="Pie 28"/>
          <p:cNvSpPr/>
          <p:nvPr/>
        </p:nvSpPr>
        <p:spPr>
          <a:xfrm>
            <a:off x="6981825" y="2456019"/>
            <a:ext cx="1047750" cy="1048073"/>
          </a:xfrm>
          <a:prstGeom prst="pie">
            <a:avLst>
              <a:gd name="adj1" fmla="val 0"/>
              <a:gd name="adj2" fmla="val 10774004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3" name="Group 30"/>
          <p:cNvGrpSpPr/>
          <p:nvPr/>
        </p:nvGrpSpPr>
        <p:grpSpPr>
          <a:xfrm>
            <a:off x="7326767" y="2562653"/>
            <a:ext cx="357866" cy="291522"/>
            <a:chOff x="7412038" y="2814638"/>
            <a:chExt cx="463550" cy="379412"/>
          </a:xfrm>
          <a:solidFill>
            <a:schemeClr val="bg1">
              <a:lumMod val="50000"/>
            </a:schemeClr>
          </a:solidFill>
        </p:grpSpPr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7412038" y="2814638"/>
              <a:ext cx="463550" cy="379412"/>
            </a:xfrm>
            <a:custGeom>
              <a:avLst/>
              <a:gdLst>
                <a:gd name="T0" fmla="*/ 117 w 124"/>
                <a:gd name="T1" fmla="*/ 0 h 101"/>
                <a:gd name="T2" fmla="*/ 6 w 124"/>
                <a:gd name="T3" fmla="*/ 0 h 101"/>
                <a:gd name="T4" fmla="*/ 0 w 124"/>
                <a:gd name="T5" fmla="*/ 7 h 101"/>
                <a:gd name="T6" fmla="*/ 0 w 124"/>
                <a:gd name="T7" fmla="*/ 94 h 101"/>
                <a:gd name="T8" fmla="*/ 6 w 124"/>
                <a:gd name="T9" fmla="*/ 101 h 101"/>
                <a:gd name="T10" fmla="*/ 117 w 124"/>
                <a:gd name="T11" fmla="*/ 101 h 101"/>
                <a:gd name="T12" fmla="*/ 124 w 124"/>
                <a:gd name="T13" fmla="*/ 94 h 101"/>
                <a:gd name="T14" fmla="*/ 124 w 124"/>
                <a:gd name="T15" fmla="*/ 7 h 101"/>
                <a:gd name="T16" fmla="*/ 117 w 124"/>
                <a:gd name="T17" fmla="*/ 0 h 101"/>
                <a:gd name="T18" fmla="*/ 7 w 124"/>
                <a:gd name="T19" fmla="*/ 5 h 101"/>
                <a:gd name="T20" fmla="*/ 14 w 124"/>
                <a:gd name="T21" fmla="*/ 5 h 101"/>
                <a:gd name="T22" fmla="*/ 14 w 124"/>
                <a:gd name="T23" fmla="*/ 11 h 101"/>
                <a:gd name="T24" fmla="*/ 7 w 124"/>
                <a:gd name="T25" fmla="*/ 11 h 101"/>
                <a:gd name="T26" fmla="*/ 7 w 124"/>
                <a:gd name="T27" fmla="*/ 5 h 101"/>
                <a:gd name="T28" fmla="*/ 116 w 124"/>
                <a:gd name="T29" fmla="*/ 93 h 101"/>
                <a:gd name="T30" fmla="*/ 7 w 124"/>
                <a:gd name="T31" fmla="*/ 93 h 101"/>
                <a:gd name="T32" fmla="*/ 7 w 124"/>
                <a:gd name="T33" fmla="*/ 16 h 101"/>
                <a:gd name="T34" fmla="*/ 116 w 124"/>
                <a:gd name="T35" fmla="*/ 16 h 101"/>
                <a:gd name="T36" fmla="*/ 116 w 124"/>
                <a:gd name="T37" fmla="*/ 93 h 101"/>
                <a:gd name="T38" fmla="*/ 116 w 124"/>
                <a:gd name="T39" fmla="*/ 11 h 101"/>
                <a:gd name="T40" fmla="*/ 85 w 124"/>
                <a:gd name="T41" fmla="*/ 11 h 101"/>
                <a:gd name="T42" fmla="*/ 85 w 124"/>
                <a:gd name="T43" fmla="*/ 5 h 101"/>
                <a:gd name="T44" fmla="*/ 116 w 124"/>
                <a:gd name="T45" fmla="*/ 5 h 101"/>
                <a:gd name="T46" fmla="*/ 116 w 124"/>
                <a:gd name="T47" fmla="*/ 1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" h="101">
                  <a:moveTo>
                    <a:pt x="11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8"/>
                    <a:pt x="3" y="101"/>
                    <a:pt x="6" y="101"/>
                  </a:cubicBezTo>
                  <a:cubicBezTo>
                    <a:pt x="117" y="101"/>
                    <a:pt x="117" y="101"/>
                    <a:pt x="117" y="101"/>
                  </a:cubicBezTo>
                  <a:cubicBezTo>
                    <a:pt x="121" y="101"/>
                    <a:pt x="124" y="98"/>
                    <a:pt x="124" y="94"/>
                  </a:cubicBezTo>
                  <a:cubicBezTo>
                    <a:pt x="124" y="7"/>
                    <a:pt x="124" y="7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lose/>
                  <a:moveTo>
                    <a:pt x="7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7" y="11"/>
                    <a:pt x="7" y="11"/>
                    <a:pt x="7" y="11"/>
                  </a:cubicBezTo>
                  <a:lnTo>
                    <a:pt x="7" y="5"/>
                  </a:lnTo>
                  <a:close/>
                  <a:moveTo>
                    <a:pt x="116" y="93"/>
                  </a:moveTo>
                  <a:cubicBezTo>
                    <a:pt x="7" y="93"/>
                    <a:pt x="7" y="93"/>
                    <a:pt x="7" y="93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116" y="16"/>
                    <a:pt x="116" y="16"/>
                    <a:pt x="116" y="16"/>
                  </a:cubicBezTo>
                  <a:lnTo>
                    <a:pt x="116" y="93"/>
                  </a:lnTo>
                  <a:close/>
                  <a:moveTo>
                    <a:pt x="116" y="11"/>
                  </a:moveTo>
                  <a:cubicBezTo>
                    <a:pt x="85" y="11"/>
                    <a:pt x="85" y="11"/>
                    <a:pt x="85" y="1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116" y="5"/>
                    <a:pt x="116" y="5"/>
                    <a:pt x="116" y="5"/>
                  </a:cubicBezTo>
                  <a:lnTo>
                    <a:pt x="116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7497763" y="2968625"/>
              <a:ext cx="82550" cy="101600"/>
            </a:xfrm>
            <a:custGeom>
              <a:avLst/>
              <a:gdLst>
                <a:gd name="T0" fmla="*/ 21 w 22"/>
                <a:gd name="T1" fmla="*/ 26 h 27"/>
                <a:gd name="T2" fmla="*/ 15 w 22"/>
                <a:gd name="T3" fmla="*/ 27 h 27"/>
                <a:gd name="T4" fmla="*/ 0 w 22"/>
                <a:gd name="T5" fmla="*/ 14 h 27"/>
                <a:gd name="T6" fmla="*/ 15 w 22"/>
                <a:gd name="T7" fmla="*/ 0 h 27"/>
                <a:gd name="T8" fmla="*/ 22 w 22"/>
                <a:gd name="T9" fmla="*/ 1 h 27"/>
                <a:gd name="T10" fmla="*/ 21 w 22"/>
                <a:gd name="T11" fmla="*/ 6 h 27"/>
                <a:gd name="T12" fmla="*/ 15 w 22"/>
                <a:gd name="T13" fmla="*/ 5 h 27"/>
                <a:gd name="T14" fmla="*/ 7 w 22"/>
                <a:gd name="T15" fmla="*/ 14 h 27"/>
                <a:gd name="T16" fmla="*/ 15 w 22"/>
                <a:gd name="T17" fmla="*/ 22 h 27"/>
                <a:gd name="T18" fmla="*/ 21 w 22"/>
                <a:gd name="T19" fmla="*/ 21 h 27"/>
                <a:gd name="T20" fmla="*/ 21 w 22"/>
                <a:gd name="T21" fmla="*/ 2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27">
                  <a:moveTo>
                    <a:pt x="21" y="26"/>
                  </a:moveTo>
                  <a:cubicBezTo>
                    <a:pt x="20" y="27"/>
                    <a:pt x="18" y="27"/>
                    <a:pt x="15" y="27"/>
                  </a:cubicBezTo>
                  <a:cubicBezTo>
                    <a:pt x="5" y="27"/>
                    <a:pt x="0" y="22"/>
                    <a:pt x="0" y="14"/>
                  </a:cubicBezTo>
                  <a:cubicBezTo>
                    <a:pt x="0" y="5"/>
                    <a:pt x="7" y="0"/>
                    <a:pt x="15" y="0"/>
                  </a:cubicBezTo>
                  <a:cubicBezTo>
                    <a:pt x="18" y="0"/>
                    <a:pt x="21" y="0"/>
                    <a:pt x="22" y="1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19" y="5"/>
                    <a:pt x="18" y="5"/>
                    <a:pt x="15" y="5"/>
                  </a:cubicBezTo>
                  <a:cubicBezTo>
                    <a:pt x="11" y="5"/>
                    <a:pt x="7" y="8"/>
                    <a:pt x="7" y="14"/>
                  </a:cubicBezTo>
                  <a:cubicBezTo>
                    <a:pt x="7" y="19"/>
                    <a:pt x="10" y="22"/>
                    <a:pt x="15" y="22"/>
                  </a:cubicBezTo>
                  <a:cubicBezTo>
                    <a:pt x="17" y="22"/>
                    <a:pt x="19" y="22"/>
                    <a:pt x="21" y="21"/>
                  </a:cubicBezTo>
                  <a:lnTo>
                    <a:pt x="21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7591426" y="2968625"/>
              <a:ext cx="112713" cy="101600"/>
            </a:xfrm>
            <a:custGeom>
              <a:avLst/>
              <a:gdLst>
                <a:gd name="T0" fmla="*/ 23 w 30"/>
                <a:gd name="T1" fmla="*/ 17 h 27"/>
                <a:gd name="T2" fmla="*/ 23 w 30"/>
                <a:gd name="T3" fmla="*/ 6 h 27"/>
                <a:gd name="T4" fmla="*/ 23 w 30"/>
                <a:gd name="T5" fmla="*/ 6 h 27"/>
                <a:gd name="T6" fmla="*/ 20 w 30"/>
                <a:gd name="T7" fmla="*/ 16 h 27"/>
                <a:gd name="T8" fmla="*/ 17 w 30"/>
                <a:gd name="T9" fmla="*/ 27 h 27"/>
                <a:gd name="T10" fmla="*/ 12 w 30"/>
                <a:gd name="T11" fmla="*/ 27 h 27"/>
                <a:gd name="T12" fmla="*/ 9 w 30"/>
                <a:gd name="T13" fmla="*/ 16 h 27"/>
                <a:gd name="T14" fmla="*/ 7 w 30"/>
                <a:gd name="T15" fmla="*/ 6 h 27"/>
                <a:gd name="T16" fmla="*/ 6 w 30"/>
                <a:gd name="T17" fmla="*/ 6 h 27"/>
                <a:gd name="T18" fmla="*/ 6 w 30"/>
                <a:gd name="T19" fmla="*/ 17 h 27"/>
                <a:gd name="T20" fmla="*/ 6 w 30"/>
                <a:gd name="T21" fmla="*/ 27 h 27"/>
                <a:gd name="T22" fmla="*/ 0 w 30"/>
                <a:gd name="T23" fmla="*/ 27 h 27"/>
                <a:gd name="T24" fmla="*/ 2 w 30"/>
                <a:gd name="T25" fmla="*/ 0 h 27"/>
                <a:gd name="T26" fmla="*/ 10 w 30"/>
                <a:gd name="T27" fmla="*/ 0 h 27"/>
                <a:gd name="T28" fmla="*/ 12 w 30"/>
                <a:gd name="T29" fmla="*/ 9 h 27"/>
                <a:gd name="T30" fmla="*/ 15 w 30"/>
                <a:gd name="T31" fmla="*/ 19 h 27"/>
                <a:gd name="T32" fmla="*/ 15 w 30"/>
                <a:gd name="T33" fmla="*/ 19 h 27"/>
                <a:gd name="T34" fmla="*/ 17 w 30"/>
                <a:gd name="T35" fmla="*/ 9 h 27"/>
                <a:gd name="T36" fmla="*/ 20 w 30"/>
                <a:gd name="T37" fmla="*/ 0 h 27"/>
                <a:gd name="T38" fmla="*/ 28 w 30"/>
                <a:gd name="T39" fmla="*/ 0 h 27"/>
                <a:gd name="T40" fmla="*/ 30 w 30"/>
                <a:gd name="T41" fmla="*/ 27 h 27"/>
                <a:gd name="T42" fmla="*/ 24 w 30"/>
                <a:gd name="T43" fmla="*/ 27 h 27"/>
                <a:gd name="T44" fmla="*/ 23 w 30"/>
                <a:gd name="T45" fmla="*/ 1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27">
                  <a:moveTo>
                    <a:pt x="23" y="17"/>
                  </a:moveTo>
                  <a:cubicBezTo>
                    <a:pt x="23" y="13"/>
                    <a:pt x="23" y="9"/>
                    <a:pt x="23" y="6"/>
                  </a:cubicBezTo>
                  <a:cubicBezTo>
                    <a:pt x="23" y="6"/>
                    <a:pt x="23" y="6"/>
                    <a:pt x="23" y="6"/>
                  </a:cubicBezTo>
                  <a:cubicBezTo>
                    <a:pt x="22" y="9"/>
                    <a:pt x="21" y="13"/>
                    <a:pt x="20" y="16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3"/>
                    <a:pt x="7" y="9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9"/>
                    <a:pt x="6" y="13"/>
                    <a:pt x="6" y="1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3" y="12"/>
                    <a:pt x="14" y="16"/>
                    <a:pt x="15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6" y="16"/>
                    <a:pt x="16" y="12"/>
                    <a:pt x="17" y="9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24" y="27"/>
                    <a:pt x="24" y="27"/>
                    <a:pt x="24" y="27"/>
                  </a:cubicBezTo>
                  <a:lnTo>
                    <a:pt x="23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7715251" y="2968625"/>
              <a:ext cx="71438" cy="101600"/>
            </a:xfrm>
            <a:custGeom>
              <a:avLst/>
              <a:gdLst>
                <a:gd name="T0" fmla="*/ 2 w 19"/>
                <a:gd name="T1" fmla="*/ 21 h 27"/>
                <a:gd name="T2" fmla="*/ 8 w 19"/>
                <a:gd name="T3" fmla="*/ 22 h 27"/>
                <a:gd name="T4" fmla="*/ 13 w 19"/>
                <a:gd name="T5" fmla="*/ 19 h 27"/>
                <a:gd name="T6" fmla="*/ 8 w 19"/>
                <a:gd name="T7" fmla="*/ 16 h 27"/>
                <a:gd name="T8" fmla="*/ 1 w 19"/>
                <a:gd name="T9" fmla="*/ 8 h 27"/>
                <a:gd name="T10" fmla="*/ 11 w 19"/>
                <a:gd name="T11" fmla="*/ 0 h 27"/>
                <a:gd name="T12" fmla="*/ 18 w 19"/>
                <a:gd name="T13" fmla="*/ 1 h 27"/>
                <a:gd name="T14" fmla="*/ 16 w 19"/>
                <a:gd name="T15" fmla="*/ 6 h 27"/>
                <a:gd name="T16" fmla="*/ 11 w 19"/>
                <a:gd name="T17" fmla="*/ 5 h 27"/>
                <a:gd name="T18" fmla="*/ 7 w 19"/>
                <a:gd name="T19" fmla="*/ 7 h 27"/>
                <a:gd name="T20" fmla="*/ 12 w 19"/>
                <a:gd name="T21" fmla="*/ 11 h 27"/>
                <a:gd name="T22" fmla="*/ 19 w 19"/>
                <a:gd name="T23" fmla="*/ 19 h 27"/>
                <a:gd name="T24" fmla="*/ 8 w 19"/>
                <a:gd name="T25" fmla="*/ 27 h 27"/>
                <a:gd name="T26" fmla="*/ 0 w 19"/>
                <a:gd name="T27" fmla="*/ 26 h 27"/>
                <a:gd name="T28" fmla="*/ 2 w 19"/>
                <a:gd name="T29" fmla="*/ 2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9" h="27">
                  <a:moveTo>
                    <a:pt x="2" y="21"/>
                  </a:moveTo>
                  <a:cubicBezTo>
                    <a:pt x="3" y="22"/>
                    <a:pt x="6" y="22"/>
                    <a:pt x="8" y="22"/>
                  </a:cubicBezTo>
                  <a:cubicBezTo>
                    <a:pt x="11" y="22"/>
                    <a:pt x="13" y="21"/>
                    <a:pt x="13" y="19"/>
                  </a:cubicBezTo>
                  <a:cubicBezTo>
                    <a:pt x="13" y="18"/>
                    <a:pt x="11" y="17"/>
                    <a:pt x="8" y="16"/>
                  </a:cubicBezTo>
                  <a:cubicBezTo>
                    <a:pt x="4" y="14"/>
                    <a:pt x="1" y="12"/>
                    <a:pt x="1" y="8"/>
                  </a:cubicBezTo>
                  <a:cubicBezTo>
                    <a:pt x="1" y="3"/>
                    <a:pt x="5" y="0"/>
                    <a:pt x="11" y="0"/>
                  </a:cubicBezTo>
                  <a:cubicBezTo>
                    <a:pt x="14" y="0"/>
                    <a:pt x="16" y="0"/>
                    <a:pt x="18" y="1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5"/>
                    <a:pt x="14" y="5"/>
                    <a:pt x="11" y="5"/>
                  </a:cubicBezTo>
                  <a:cubicBezTo>
                    <a:pt x="8" y="5"/>
                    <a:pt x="7" y="6"/>
                    <a:pt x="7" y="7"/>
                  </a:cubicBezTo>
                  <a:cubicBezTo>
                    <a:pt x="7" y="9"/>
                    <a:pt x="8" y="10"/>
                    <a:pt x="12" y="11"/>
                  </a:cubicBezTo>
                  <a:cubicBezTo>
                    <a:pt x="17" y="13"/>
                    <a:pt x="19" y="15"/>
                    <a:pt x="19" y="19"/>
                  </a:cubicBezTo>
                  <a:cubicBezTo>
                    <a:pt x="19" y="24"/>
                    <a:pt x="15" y="27"/>
                    <a:pt x="8" y="27"/>
                  </a:cubicBezTo>
                  <a:cubicBezTo>
                    <a:pt x="5" y="27"/>
                    <a:pt x="2" y="27"/>
                    <a:pt x="0" y="26"/>
                  </a:cubicBezTo>
                  <a:lnTo>
                    <a:pt x="2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980032" y="3941118"/>
            <a:ext cx="1201601" cy="36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954988" y="3941118"/>
            <a:ext cx="1201601" cy="36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929944" y="3941118"/>
            <a:ext cx="1201601" cy="36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04900" y="3941118"/>
            <a:ext cx="1201601" cy="36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Graphic spid="16" grpId="0">
        <p:bldAsOne/>
      </p:bldGraphic>
      <p:bldP spid="26" grpId="0" animBg="1"/>
      <p:bldP spid="27" grpId="0" animBg="1"/>
      <p:bldP spid="29" grpId="0" animBg="1"/>
      <p:bldP spid="36" grpId="0"/>
      <p:bldP spid="37" grpId="0"/>
      <p:bldP spid="38" grpId="0"/>
      <p:bldP spid="3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Diagonal Corner Rectangle 1"/>
          <p:cNvSpPr/>
          <p:nvPr/>
        </p:nvSpPr>
        <p:spPr>
          <a:xfrm flipH="1" flipV="1">
            <a:off x="4038601" y="1124297"/>
            <a:ext cx="1828800" cy="1829365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 Diagonal Corner Rectangle 2"/>
          <p:cNvSpPr/>
          <p:nvPr/>
        </p:nvSpPr>
        <p:spPr>
          <a:xfrm flipH="1" flipV="1">
            <a:off x="2590801" y="3029885"/>
            <a:ext cx="1371600" cy="1372023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 Diagonal Corner Rectangle 3"/>
          <p:cNvSpPr/>
          <p:nvPr/>
        </p:nvSpPr>
        <p:spPr>
          <a:xfrm rot="5400000" flipH="1" flipV="1">
            <a:off x="3124072" y="2115332"/>
            <a:ext cx="838459" cy="838200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 rot="5400000" flipH="1" flipV="1">
            <a:off x="4038448" y="3030038"/>
            <a:ext cx="990906" cy="990600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9"/>
          <p:cNvGrpSpPr/>
          <p:nvPr/>
        </p:nvGrpSpPr>
        <p:grpSpPr>
          <a:xfrm>
            <a:off x="4597087" y="1657862"/>
            <a:ext cx="711829" cy="591778"/>
            <a:chOff x="4649788" y="1552575"/>
            <a:chExt cx="1898650" cy="1577975"/>
          </a:xfrm>
          <a:solidFill>
            <a:schemeClr val="bg1"/>
          </a:solidFill>
        </p:grpSpPr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5346701" y="2957513"/>
              <a:ext cx="503238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4649788" y="1552575"/>
              <a:ext cx="1898650" cy="1379538"/>
            </a:xfrm>
            <a:custGeom>
              <a:avLst/>
              <a:gdLst>
                <a:gd name="T0" fmla="*/ 493 w 506"/>
                <a:gd name="T1" fmla="*/ 0 h 368"/>
                <a:gd name="T2" fmla="*/ 12 w 506"/>
                <a:gd name="T3" fmla="*/ 0 h 368"/>
                <a:gd name="T4" fmla="*/ 0 w 506"/>
                <a:gd name="T5" fmla="*/ 13 h 368"/>
                <a:gd name="T6" fmla="*/ 0 w 506"/>
                <a:gd name="T7" fmla="*/ 355 h 368"/>
                <a:gd name="T8" fmla="*/ 12 w 506"/>
                <a:gd name="T9" fmla="*/ 368 h 368"/>
                <a:gd name="T10" fmla="*/ 493 w 506"/>
                <a:gd name="T11" fmla="*/ 368 h 368"/>
                <a:gd name="T12" fmla="*/ 506 w 506"/>
                <a:gd name="T13" fmla="*/ 355 h 368"/>
                <a:gd name="T14" fmla="*/ 506 w 506"/>
                <a:gd name="T15" fmla="*/ 13 h 368"/>
                <a:gd name="T16" fmla="*/ 493 w 506"/>
                <a:gd name="T17" fmla="*/ 0 h 368"/>
                <a:gd name="T18" fmla="*/ 474 w 506"/>
                <a:gd name="T19" fmla="*/ 287 h 368"/>
                <a:gd name="T20" fmla="*/ 31 w 506"/>
                <a:gd name="T21" fmla="*/ 287 h 368"/>
                <a:gd name="T22" fmla="*/ 31 w 506"/>
                <a:gd name="T23" fmla="*/ 31 h 368"/>
                <a:gd name="T24" fmla="*/ 474 w 506"/>
                <a:gd name="T25" fmla="*/ 31 h 368"/>
                <a:gd name="T26" fmla="*/ 474 w 506"/>
                <a:gd name="T27" fmla="*/ 287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6" h="368">
                  <a:moveTo>
                    <a:pt x="493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6"/>
                    <a:pt x="0" y="13"/>
                  </a:cubicBezTo>
                  <a:cubicBezTo>
                    <a:pt x="0" y="355"/>
                    <a:pt x="0" y="355"/>
                    <a:pt x="0" y="355"/>
                  </a:cubicBezTo>
                  <a:cubicBezTo>
                    <a:pt x="0" y="362"/>
                    <a:pt x="5" y="368"/>
                    <a:pt x="12" y="368"/>
                  </a:cubicBezTo>
                  <a:cubicBezTo>
                    <a:pt x="493" y="368"/>
                    <a:pt x="493" y="368"/>
                    <a:pt x="493" y="368"/>
                  </a:cubicBezTo>
                  <a:cubicBezTo>
                    <a:pt x="500" y="368"/>
                    <a:pt x="506" y="362"/>
                    <a:pt x="506" y="355"/>
                  </a:cubicBezTo>
                  <a:cubicBezTo>
                    <a:pt x="506" y="13"/>
                    <a:pt x="506" y="13"/>
                    <a:pt x="506" y="13"/>
                  </a:cubicBezTo>
                  <a:cubicBezTo>
                    <a:pt x="506" y="6"/>
                    <a:pt x="500" y="0"/>
                    <a:pt x="493" y="0"/>
                  </a:cubicBezTo>
                  <a:close/>
                  <a:moveTo>
                    <a:pt x="474" y="287"/>
                  </a:moveTo>
                  <a:cubicBezTo>
                    <a:pt x="31" y="287"/>
                    <a:pt x="31" y="287"/>
                    <a:pt x="31" y="28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474" y="31"/>
                    <a:pt x="474" y="31"/>
                    <a:pt x="474" y="31"/>
                  </a:cubicBezTo>
                  <a:lnTo>
                    <a:pt x="474" y="2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5194301" y="3086100"/>
              <a:ext cx="809625" cy="44450"/>
            </a:xfrm>
            <a:custGeom>
              <a:avLst/>
              <a:gdLst>
                <a:gd name="T0" fmla="*/ 206 w 216"/>
                <a:gd name="T1" fmla="*/ 0 h 12"/>
                <a:gd name="T2" fmla="*/ 9 w 216"/>
                <a:gd name="T3" fmla="*/ 0 h 12"/>
                <a:gd name="T4" fmla="*/ 0 w 216"/>
                <a:gd name="T5" fmla="*/ 9 h 12"/>
                <a:gd name="T6" fmla="*/ 0 w 216"/>
                <a:gd name="T7" fmla="*/ 12 h 12"/>
                <a:gd name="T8" fmla="*/ 216 w 216"/>
                <a:gd name="T9" fmla="*/ 12 h 12"/>
                <a:gd name="T10" fmla="*/ 216 w 216"/>
                <a:gd name="T11" fmla="*/ 9 h 12"/>
                <a:gd name="T12" fmla="*/ 206 w 216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6" h="12">
                  <a:moveTo>
                    <a:pt x="206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216" y="12"/>
                    <a:pt x="216" y="12"/>
                    <a:pt x="216" y="12"/>
                  </a:cubicBezTo>
                  <a:cubicBezTo>
                    <a:pt x="216" y="9"/>
                    <a:pt x="216" y="9"/>
                    <a:pt x="216" y="9"/>
                  </a:cubicBezTo>
                  <a:cubicBezTo>
                    <a:pt x="216" y="4"/>
                    <a:pt x="211" y="0"/>
                    <a:pt x="20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4818063" y="2339975"/>
              <a:ext cx="217488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5095876" y="2155825"/>
              <a:ext cx="217488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5411788" y="2246313"/>
              <a:ext cx="217488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5654676" y="1960563"/>
              <a:ext cx="217488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5891213" y="2136775"/>
              <a:ext cx="217488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6142038" y="1776413"/>
              <a:ext cx="217488" cy="2174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19"/>
            <p:cNvSpPr/>
            <p:nvPr/>
          </p:nvSpPr>
          <p:spPr bwMode="auto">
            <a:xfrm>
              <a:off x="4883151" y="1836738"/>
              <a:ext cx="1412875" cy="652463"/>
            </a:xfrm>
            <a:custGeom>
              <a:avLst/>
              <a:gdLst>
                <a:gd name="T0" fmla="*/ 12 w 377"/>
                <a:gd name="T1" fmla="*/ 174 h 174"/>
                <a:gd name="T2" fmla="*/ 3 w 377"/>
                <a:gd name="T3" fmla="*/ 169 h 174"/>
                <a:gd name="T4" fmla="*/ 6 w 377"/>
                <a:gd name="T5" fmla="*/ 154 h 174"/>
                <a:gd name="T6" fmla="*/ 84 w 377"/>
                <a:gd name="T7" fmla="*/ 102 h 174"/>
                <a:gd name="T8" fmla="*/ 166 w 377"/>
                <a:gd name="T9" fmla="*/ 125 h 174"/>
                <a:gd name="T10" fmla="*/ 233 w 377"/>
                <a:gd name="T11" fmla="*/ 47 h 174"/>
                <a:gd name="T12" fmla="*/ 296 w 377"/>
                <a:gd name="T13" fmla="*/ 93 h 174"/>
                <a:gd name="T14" fmla="*/ 356 w 377"/>
                <a:gd name="T15" fmla="*/ 6 h 174"/>
                <a:gd name="T16" fmla="*/ 371 w 377"/>
                <a:gd name="T17" fmla="*/ 4 h 174"/>
                <a:gd name="T18" fmla="*/ 374 w 377"/>
                <a:gd name="T19" fmla="*/ 19 h 174"/>
                <a:gd name="T20" fmla="*/ 301 w 377"/>
                <a:gd name="T21" fmla="*/ 124 h 174"/>
                <a:gd name="T22" fmla="*/ 236 w 377"/>
                <a:gd name="T23" fmla="*/ 76 h 174"/>
                <a:gd name="T24" fmla="*/ 173 w 377"/>
                <a:gd name="T25" fmla="*/ 150 h 174"/>
                <a:gd name="T26" fmla="*/ 88 w 377"/>
                <a:gd name="T27" fmla="*/ 126 h 174"/>
                <a:gd name="T28" fmla="*/ 18 w 377"/>
                <a:gd name="T29" fmla="*/ 172 h 174"/>
                <a:gd name="T30" fmla="*/ 12 w 377"/>
                <a:gd name="T31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77" h="174">
                  <a:moveTo>
                    <a:pt x="12" y="174"/>
                  </a:moveTo>
                  <a:cubicBezTo>
                    <a:pt x="8" y="174"/>
                    <a:pt x="5" y="172"/>
                    <a:pt x="3" y="169"/>
                  </a:cubicBezTo>
                  <a:cubicBezTo>
                    <a:pt x="0" y="164"/>
                    <a:pt x="1" y="157"/>
                    <a:pt x="6" y="154"/>
                  </a:cubicBezTo>
                  <a:cubicBezTo>
                    <a:pt x="84" y="102"/>
                    <a:pt x="84" y="102"/>
                    <a:pt x="84" y="102"/>
                  </a:cubicBezTo>
                  <a:cubicBezTo>
                    <a:pt x="166" y="125"/>
                    <a:pt x="166" y="125"/>
                    <a:pt x="166" y="125"/>
                  </a:cubicBezTo>
                  <a:cubicBezTo>
                    <a:pt x="233" y="47"/>
                    <a:pt x="233" y="47"/>
                    <a:pt x="233" y="47"/>
                  </a:cubicBezTo>
                  <a:cubicBezTo>
                    <a:pt x="296" y="93"/>
                    <a:pt x="296" y="93"/>
                    <a:pt x="296" y="93"/>
                  </a:cubicBezTo>
                  <a:cubicBezTo>
                    <a:pt x="356" y="6"/>
                    <a:pt x="356" y="6"/>
                    <a:pt x="356" y="6"/>
                  </a:cubicBezTo>
                  <a:cubicBezTo>
                    <a:pt x="360" y="2"/>
                    <a:pt x="366" y="0"/>
                    <a:pt x="371" y="4"/>
                  </a:cubicBezTo>
                  <a:cubicBezTo>
                    <a:pt x="376" y="7"/>
                    <a:pt x="377" y="14"/>
                    <a:pt x="374" y="19"/>
                  </a:cubicBezTo>
                  <a:cubicBezTo>
                    <a:pt x="301" y="124"/>
                    <a:pt x="301" y="124"/>
                    <a:pt x="301" y="124"/>
                  </a:cubicBezTo>
                  <a:cubicBezTo>
                    <a:pt x="236" y="76"/>
                    <a:pt x="236" y="76"/>
                    <a:pt x="236" y="76"/>
                  </a:cubicBezTo>
                  <a:cubicBezTo>
                    <a:pt x="173" y="150"/>
                    <a:pt x="173" y="150"/>
                    <a:pt x="173" y="150"/>
                  </a:cubicBezTo>
                  <a:cubicBezTo>
                    <a:pt x="88" y="126"/>
                    <a:pt x="88" y="126"/>
                    <a:pt x="88" y="126"/>
                  </a:cubicBezTo>
                  <a:cubicBezTo>
                    <a:pt x="18" y="172"/>
                    <a:pt x="18" y="172"/>
                    <a:pt x="18" y="172"/>
                  </a:cubicBezTo>
                  <a:cubicBezTo>
                    <a:pt x="16" y="173"/>
                    <a:pt x="14" y="174"/>
                    <a:pt x="12" y="1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77930" y="2304412"/>
            <a:ext cx="1143000" cy="30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添加文字</a:t>
            </a:r>
            <a:endParaRPr lang="en-US" sz="1400" dirty="0">
              <a:solidFill>
                <a:schemeClr val="bg1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22" name="Freeform 21"/>
          <p:cNvSpPr>
            <a:spLocks noEditPoints="1"/>
          </p:cNvSpPr>
          <p:nvPr/>
        </p:nvSpPr>
        <p:spPr bwMode="auto">
          <a:xfrm>
            <a:off x="4333522" y="3305092"/>
            <a:ext cx="378859" cy="375046"/>
          </a:xfrm>
          <a:custGeom>
            <a:avLst/>
            <a:gdLst>
              <a:gd name="T0" fmla="*/ 0 w 490"/>
              <a:gd name="T1" fmla="*/ 456 h 485"/>
              <a:gd name="T2" fmla="*/ 246 w 490"/>
              <a:gd name="T3" fmla="*/ 485 h 485"/>
              <a:gd name="T4" fmla="*/ 275 w 490"/>
              <a:gd name="T5" fmla="*/ 416 h 485"/>
              <a:gd name="T6" fmla="*/ 151 w 490"/>
              <a:gd name="T7" fmla="*/ 467 h 485"/>
              <a:gd name="T8" fmla="*/ 144 w 490"/>
              <a:gd name="T9" fmla="*/ 394 h 485"/>
              <a:gd name="T10" fmla="*/ 153 w 490"/>
              <a:gd name="T11" fmla="*/ 375 h 485"/>
              <a:gd name="T12" fmla="*/ 126 w 490"/>
              <a:gd name="T13" fmla="*/ 374 h 485"/>
              <a:gd name="T14" fmla="*/ 123 w 490"/>
              <a:gd name="T15" fmla="*/ 378 h 485"/>
              <a:gd name="T16" fmla="*/ 133 w 490"/>
              <a:gd name="T17" fmla="*/ 398 h 485"/>
              <a:gd name="T18" fmla="*/ 77 w 490"/>
              <a:gd name="T19" fmla="*/ 354 h 485"/>
              <a:gd name="T20" fmla="*/ 84 w 490"/>
              <a:gd name="T21" fmla="*/ 114 h 485"/>
              <a:gd name="T22" fmla="*/ 81 w 490"/>
              <a:gd name="T23" fmla="*/ 36 h 485"/>
              <a:gd name="T24" fmla="*/ 76 w 490"/>
              <a:gd name="T25" fmla="*/ 4 h 485"/>
              <a:gd name="T26" fmla="*/ 485 w 490"/>
              <a:gd name="T27" fmla="*/ 0 h 485"/>
              <a:gd name="T28" fmla="*/ 490 w 490"/>
              <a:gd name="T29" fmla="*/ 31 h 485"/>
              <a:gd name="T30" fmla="*/ 482 w 490"/>
              <a:gd name="T31" fmla="*/ 36 h 485"/>
              <a:gd name="T32" fmla="*/ 472 w 490"/>
              <a:gd name="T33" fmla="*/ 300 h 485"/>
              <a:gd name="T34" fmla="*/ 202 w 490"/>
              <a:gd name="T35" fmla="*/ 311 h 485"/>
              <a:gd name="T36" fmla="*/ 198 w 490"/>
              <a:gd name="T37" fmla="*/ 303 h 485"/>
              <a:gd name="T38" fmla="*/ 201 w 490"/>
              <a:gd name="T39" fmla="*/ 299 h 485"/>
              <a:gd name="T40" fmla="*/ 205 w 490"/>
              <a:gd name="T41" fmla="*/ 292 h 485"/>
              <a:gd name="T42" fmla="*/ 443 w 490"/>
              <a:gd name="T43" fmla="*/ 292 h 485"/>
              <a:gd name="T44" fmla="*/ 458 w 490"/>
              <a:gd name="T45" fmla="*/ 286 h 485"/>
              <a:gd name="T46" fmla="*/ 463 w 490"/>
              <a:gd name="T47" fmla="*/ 36 h 485"/>
              <a:gd name="T48" fmla="*/ 103 w 490"/>
              <a:gd name="T49" fmla="*/ 111 h 485"/>
              <a:gd name="T50" fmla="*/ 99 w 490"/>
              <a:gd name="T51" fmla="*/ 116 h 485"/>
              <a:gd name="T52" fmla="*/ 91 w 490"/>
              <a:gd name="T53" fmla="*/ 119 h 485"/>
              <a:gd name="T54" fmla="*/ 84 w 490"/>
              <a:gd name="T55" fmla="*/ 114 h 485"/>
              <a:gd name="T56" fmla="*/ 188 w 490"/>
              <a:gd name="T57" fmla="*/ 297 h 485"/>
              <a:gd name="T58" fmla="*/ 210 w 490"/>
              <a:gd name="T59" fmla="*/ 226 h 485"/>
              <a:gd name="T60" fmla="*/ 65 w 490"/>
              <a:gd name="T61" fmla="*/ 226 h 485"/>
              <a:gd name="T62" fmla="*/ 87 w 490"/>
              <a:gd name="T63" fmla="*/ 297 h 485"/>
              <a:gd name="T64" fmla="*/ 95 w 490"/>
              <a:gd name="T65" fmla="*/ 291 h 485"/>
              <a:gd name="T66" fmla="*/ 180 w 490"/>
              <a:gd name="T67" fmla="*/ 291 h 485"/>
              <a:gd name="T68" fmla="*/ 196 w 490"/>
              <a:gd name="T69" fmla="*/ 215 h 485"/>
              <a:gd name="T70" fmla="*/ 190 w 490"/>
              <a:gd name="T71" fmla="*/ 179 h 485"/>
              <a:gd name="T72" fmla="*/ 138 w 490"/>
              <a:gd name="T73" fmla="*/ 181 h 485"/>
              <a:gd name="T74" fmla="*/ 85 w 490"/>
              <a:gd name="T75" fmla="*/ 179 h 485"/>
              <a:gd name="T76" fmla="*/ 79 w 490"/>
              <a:gd name="T77" fmla="*/ 215 h 485"/>
              <a:gd name="T78" fmla="*/ 95 w 490"/>
              <a:gd name="T79" fmla="*/ 291 h 485"/>
              <a:gd name="T80" fmla="*/ 266 w 490"/>
              <a:gd name="T81" fmla="*/ 122 h 485"/>
              <a:gd name="T82" fmla="*/ 228 w 490"/>
              <a:gd name="T83" fmla="*/ 197 h 485"/>
              <a:gd name="T84" fmla="*/ 318 w 490"/>
              <a:gd name="T85" fmla="*/ 212 h 485"/>
              <a:gd name="T86" fmla="*/ 422 w 490"/>
              <a:gd name="T87" fmla="*/ 71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90" h="485">
                <a:moveTo>
                  <a:pt x="0" y="416"/>
                </a:moveTo>
                <a:cubicBezTo>
                  <a:pt x="0" y="429"/>
                  <a:pt x="0" y="442"/>
                  <a:pt x="0" y="456"/>
                </a:cubicBezTo>
                <a:cubicBezTo>
                  <a:pt x="0" y="472"/>
                  <a:pt x="13" y="485"/>
                  <a:pt x="30" y="485"/>
                </a:cubicBezTo>
                <a:cubicBezTo>
                  <a:pt x="102" y="485"/>
                  <a:pt x="174" y="485"/>
                  <a:pt x="246" y="485"/>
                </a:cubicBezTo>
                <a:cubicBezTo>
                  <a:pt x="262" y="485"/>
                  <a:pt x="275" y="472"/>
                  <a:pt x="275" y="456"/>
                </a:cubicBezTo>
                <a:cubicBezTo>
                  <a:pt x="275" y="416"/>
                  <a:pt x="275" y="416"/>
                  <a:pt x="275" y="416"/>
                </a:cubicBezTo>
                <a:cubicBezTo>
                  <a:pt x="275" y="384"/>
                  <a:pt x="242" y="364"/>
                  <a:pt x="198" y="354"/>
                </a:cubicBezTo>
                <a:cubicBezTo>
                  <a:pt x="185" y="407"/>
                  <a:pt x="172" y="426"/>
                  <a:pt x="151" y="467"/>
                </a:cubicBezTo>
                <a:cubicBezTo>
                  <a:pt x="143" y="398"/>
                  <a:pt x="143" y="398"/>
                  <a:pt x="143" y="398"/>
                </a:cubicBezTo>
                <a:cubicBezTo>
                  <a:pt x="143" y="396"/>
                  <a:pt x="144" y="395"/>
                  <a:pt x="144" y="394"/>
                </a:cubicBezTo>
                <a:cubicBezTo>
                  <a:pt x="153" y="378"/>
                  <a:pt x="153" y="378"/>
                  <a:pt x="153" y="378"/>
                </a:cubicBezTo>
                <a:cubicBezTo>
                  <a:pt x="153" y="377"/>
                  <a:pt x="153" y="376"/>
                  <a:pt x="153" y="375"/>
                </a:cubicBezTo>
                <a:cubicBezTo>
                  <a:pt x="152" y="374"/>
                  <a:pt x="151" y="374"/>
                  <a:pt x="150" y="374"/>
                </a:cubicBezTo>
                <a:cubicBezTo>
                  <a:pt x="142" y="374"/>
                  <a:pt x="134" y="374"/>
                  <a:pt x="126" y="374"/>
                </a:cubicBezTo>
                <a:cubicBezTo>
                  <a:pt x="125" y="374"/>
                  <a:pt x="124" y="374"/>
                  <a:pt x="123" y="375"/>
                </a:cubicBezTo>
                <a:cubicBezTo>
                  <a:pt x="123" y="376"/>
                  <a:pt x="123" y="377"/>
                  <a:pt x="123" y="378"/>
                </a:cubicBezTo>
                <a:cubicBezTo>
                  <a:pt x="132" y="394"/>
                  <a:pt x="132" y="394"/>
                  <a:pt x="132" y="394"/>
                </a:cubicBezTo>
                <a:cubicBezTo>
                  <a:pt x="132" y="395"/>
                  <a:pt x="133" y="396"/>
                  <a:pt x="133" y="398"/>
                </a:cubicBezTo>
                <a:cubicBezTo>
                  <a:pt x="125" y="468"/>
                  <a:pt x="125" y="468"/>
                  <a:pt x="125" y="468"/>
                </a:cubicBezTo>
                <a:cubicBezTo>
                  <a:pt x="103" y="426"/>
                  <a:pt x="90" y="408"/>
                  <a:pt x="77" y="354"/>
                </a:cubicBezTo>
                <a:cubicBezTo>
                  <a:pt x="33" y="364"/>
                  <a:pt x="0" y="384"/>
                  <a:pt x="0" y="416"/>
                </a:cubicBezTo>
                <a:close/>
                <a:moveTo>
                  <a:pt x="84" y="114"/>
                </a:moveTo>
                <a:cubicBezTo>
                  <a:pt x="84" y="36"/>
                  <a:pt x="84" y="36"/>
                  <a:pt x="84" y="36"/>
                </a:cubicBezTo>
                <a:cubicBezTo>
                  <a:pt x="81" y="36"/>
                  <a:pt x="81" y="36"/>
                  <a:pt x="81" y="36"/>
                </a:cubicBezTo>
                <a:cubicBezTo>
                  <a:pt x="79" y="36"/>
                  <a:pt x="76" y="34"/>
                  <a:pt x="76" y="31"/>
                </a:cubicBezTo>
                <a:cubicBezTo>
                  <a:pt x="76" y="4"/>
                  <a:pt x="76" y="4"/>
                  <a:pt x="76" y="4"/>
                </a:cubicBezTo>
                <a:cubicBezTo>
                  <a:pt x="76" y="2"/>
                  <a:pt x="79" y="0"/>
                  <a:pt x="81" y="0"/>
                </a:cubicBezTo>
                <a:cubicBezTo>
                  <a:pt x="216" y="0"/>
                  <a:pt x="351" y="0"/>
                  <a:pt x="485" y="0"/>
                </a:cubicBezTo>
                <a:cubicBezTo>
                  <a:pt x="488" y="0"/>
                  <a:pt x="490" y="2"/>
                  <a:pt x="490" y="4"/>
                </a:cubicBezTo>
                <a:cubicBezTo>
                  <a:pt x="490" y="31"/>
                  <a:pt x="490" y="31"/>
                  <a:pt x="490" y="31"/>
                </a:cubicBezTo>
                <a:cubicBezTo>
                  <a:pt x="490" y="34"/>
                  <a:pt x="488" y="36"/>
                  <a:pt x="485" y="36"/>
                </a:cubicBezTo>
                <a:cubicBezTo>
                  <a:pt x="482" y="36"/>
                  <a:pt x="482" y="36"/>
                  <a:pt x="482" y="36"/>
                </a:cubicBezTo>
                <a:cubicBezTo>
                  <a:pt x="482" y="276"/>
                  <a:pt x="482" y="276"/>
                  <a:pt x="482" y="276"/>
                </a:cubicBezTo>
                <a:cubicBezTo>
                  <a:pt x="482" y="286"/>
                  <a:pt x="478" y="294"/>
                  <a:pt x="472" y="300"/>
                </a:cubicBezTo>
                <a:cubicBezTo>
                  <a:pt x="466" y="307"/>
                  <a:pt x="457" y="311"/>
                  <a:pt x="448" y="311"/>
                </a:cubicBezTo>
                <a:cubicBezTo>
                  <a:pt x="202" y="311"/>
                  <a:pt x="202" y="311"/>
                  <a:pt x="202" y="311"/>
                </a:cubicBezTo>
                <a:cubicBezTo>
                  <a:pt x="192" y="311"/>
                  <a:pt x="192" y="311"/>
                  <a:pt x="192" y="311"/>
                </a:cubicBezTo>
                <a:cubicBezTo>
                  <a:pt x="198" y="303"/>
                  <a:pt x="198" y="303"/>
                  <a:pt x="198" y="303"/>
                </a:cubicBezTo>
                <a:cubicBezTo>
                  <a:pt x="199" y="301"/>
                  <a:pt x="200" y="300"/>
                  <a:pt x="201" y="299"/>
                </a:cubicBezTo>
                <a:cubicBezTo>
                  <a:pt x="201" y="299"/>
                  <a:pt x="201" y="299"/>
                  <a:pt x="201" y="299"/>
                </a:cubicBezTo>
                <a:cubicBezTo>
                  <a:pt x="202" y="297"/>
                  <a:pt x="203" y="296"/>
                  <a:pt x="204" y="294"/>
                </a:cubicBezTo>
                <a:cubicBezTo>
                  <a:pt x="205" y="292"/>
                  <a:pt x="205" y="292"/>
                  <a:pt x="205" y="292"/>
                </a:cubicBezTo>
                <a:cubicBezTo>
                  <a:pt x="208" y="292"/>
                  <a:pt x="208" y="292"/>
                  <a:pt x="208" y="292"/>
                </a:cubicBezTo>
                <a:cubicBezTo>
                  <a:pt x="443" y="292"/>
                  <a:pt x="443" y="292"/>
                  <a:pt x="443" y="292"/>
                </a:cubicBezTo>
                <a:cubicBezTo>
                  <a:pt x="449" y="292"/>
                  <a:pt x="454" y="290"/>
                  <a:pt x="458" y="286"/>
                </a:cubicBezTo>
                <a:cubicBezTo>
                  <a:pt x="458" y="286"/>
                  <a:pt x="458" y="286"/>
                  <a:pt x="458" y="286"/>
                </a:cubicBezTo>
                <a:cubicBezTo>
                  <a:pt x="461" y="282"/>
                  <a:pt x="463" y="277"/>
                  <a:pt x="463" y="272"/>
                </a:cubicBezTo>
                <a:cubicBezTo>
                  <a:pt x="463" y="36"/>
                  <a:pt x="463" y="36"/>
                  <a:pt x="463" y="36"/>
                </a:cubicBezTo>
                <a:cubicBezTo>
                  <a:pt x="103" y="36"/>
                  <a:pt x="103" y="36"/>
                  <a:pt x="103" y="36"/>
                </a:cubicBezTo>
                <a:cubicBezTo>
                  <a:pt x="103" y="111"/>
                  <a:pt x="103" y="111"/>
                  <a:pt x="103" y="111"/>
                </a:cubicBezTo>
                <a:cubicBezTo>
                  <a:pt x="103" y="115"/>
                  <a:pt x="103" y="115"/>
                  <a:pt x="103" y="115"/>
                </a:cubicBezTo>
                <a:cubicBezTo>
                  <a:pt x="99" y="116"/>
                  <a:pt x="99" y="116"/>
                  <a:pt x="99" y="116"/>
                </a:cubicBezTo>
                <a:cubicBezTo>
                  <a:pt x="98" y="117"/>
                  <a:pt x="96" y="117"/>
                  <a:pt x="95" y="117"/>
                </a:cubicBezTo>
                <a:cubicBezTo>
                  <a:pt x="94" y="118"/>
                  <a:pt x="92" y="118"/>
                  <a:pt x="91" y="119"/>
                </a:cubicBezTo>
                <a:cubicBezTo>
                  <a:pt x="84" y="122"/>
                  <a:pt x="84" y="122"/>
                  <a:pt x="84" y="122"/>
                </a:cubicBezTo>
                <a:cubicBezTo>
                  <a:pt x="84" y="114"/>
                  <a:pt x="84" y="114"/>
                  <a:pt x="84" y="114"/>
                </a:cubicBezTo>
                <a:close/>
                <a:moveTo>
                  <a:pt x="138" y="329"/>
                </a:moveTo>
                <a:cubicBezTo>
                  <a:pt x="156" y="329"/>
                  <a:pt x="174" y="316"/>
                  <a:pt x="188" y="297"/>
                </a:cubicBezTo>
                <a:cubicBezTo>
                  <a:pt x="201" y="279"/>
                  <a:pt x="210" y="255"/>
                  <a:pt x="210" y="232"/>
                </a:cubicBezTo>
                <a:cubicBezTo>
                  <a:pt x="210" y="230"/>
                  <a:pt x="210" y="228"/>
                  <a:pt x="210" y="226"/>
                </a:cubicBezTo>
                <a:cubicBezTo>
                  <a:pt x="210" y="169"/>
                  <a:pt x="220" y="124"/>
                  <a:pt x="138" y="124"/>
                </a:cubicBezTo>
                <a:cubicBezTo>
                  <a:pt x="55" y="124"/>
                  <a:pt x="65" y="169"/>
                  <a:pt x="65" y="226"/>
                </a:cubicBezTo>
                <a:cubicBezTo>
                  <a:pt x="65" y="228"/>
                  <a:pt x="65" y="230"/>
                  <a:pt x="65" y="232"/>
                </a:cubicBezTo>
                <a:cubicBezTo>
                  <a:pt x="65" y="255"/>
                  <a:pt x="74" y="279"/>
                  <a:pt x="87" y="297"/>
                </a:cubicBezTo>
                <a:cubicBezTo>
                  <a:pt x="101" y="316"/>
                  <a:pt x="119" y="329"/>
                  <a:pt x="138" y="329"/>
                </a:cubicBezTo>
                <a:close/>
                <a:moveTo>
                  <a:pt x="95" y="291"/>
                </a:moveTo>
                <a:cubicBezTo>
                  <a:pt x="107" y="308"/>
                  <a:pt x="123" y="319"/>
                  <a:pt x="138" y="319"/>
                </a:cubicBezTo>
                <a:cubicBezTo>
                  <a:pt x="152" y="319"/>
                  <a:pt x="168" y="308"/>
                  <a:pt x="180" y="291"/>
                </a:cubicBezTo>
                <a:cubicBezTo>
                  <a:pt x="192" y="275"/>
                  <a:pt x="200" y="253"/>
                  <a:pt x="200" y="232"/>
                </a:cubicBezTo>
                <a:cubicBezTo>
                  <a:pt x="196" y="215"/>
                  <a:pt x="196" y="215"/>
                  <a:pt x="196" y="215"/>
                </a:cubicBezTo>
                <a:cubicBezTo>
                  <a:pt x="195" y="209"/>
                  <a:pt x="195" y="203"/>
                  <a:pt x="194" y="198"/>
                </a:cubicBezTo>
                <a:cubicBezTo>
                  <a:pt x="194" y="191"/>
                  <a:pt x="194" y="185"/>
                  <a:pt x="190" y="179"/>
                </a:cubicBezTo>
                <a:cubicBezTo>
                  <a:pt x="184" y="171"/>
                  <a:pt x="174" y="174"/>
                  <a:pt x="163" y="177"/>
                </a:cubicBezTo>
                <a:cubicBezTo>
                  <a:pt x="155" y="179"/>
                  <a:pt x="147" y="181"/>
                  <a:pt x="138" y="181"/>
                </a:cubicBezTo>
                <a:cubicBezTo>
                  <a:pt x="128" y="181"/>
                  <a:pt x="120" y="179"/>
                  <a:pt x="112" y="177"/>
                </a:cubicBezTo>
                <a:cubicBezTo>
                  <a:pt x="101" y="174"/>
                  <a:pt x="91" y="171"/>
                  <a:pt x="85" y="179"/>
                </a:cubicBezTo>
                <a:cubicBezTo>
                  <a:pt x="81" y="185"/>
                  <a:pt x="81" y="191"/>
                  <a:pt x="81" y="198"/>
                </a:cubicBezTo>
                <a:cubicBezTo>
                  <a:pt x="81" y="203"/>
                  <a:pt x="80" y="209"/>
                  <a:pt x="79" y="215"/>
                </a:cubicBezTo>
                <a:cubicBezTo>
                  <a:pt x="75" y="232"/>
                  <a:pt x="75" y="232"/>
                  <a:pt x="75" y="232"/>
                </a:cubicBezTo>
                <a:cubicBezTo>
                  <a:pt x="75" y="253"/>
                  <a:pt x="83" y="275"/>
                  <a:pt x="95" y="291"/>
                </a:cubicBezTo>
                <a:close/>
                <a:moveTo>
                  <a:pt x="318" y="174"/>
                </a:moveTo>
                <a:cubicBezTo>
                  <a:pt x="314" y="170"/>
                  <a:pt x="266" y="122"/>
                  <a:pt x="266" y="122"/>
                </a:cubicBezTo>
                <a:cubicBezTo>
                  <a:pt x="225" y="163"/>
                  <a:pt x="225" y="163"/>
                  <a:pt x="225" y="163"/>
                </a:cubicBezTo>
                <a:cubicBezTo>
                  <a:pt x="227" y="174"/>
                  <a:pt x="228" y="186"/>
                  <a:pt x="228" y="197"/>
                </a:cubicBezTo>
                <a:cubicBezTo>
                  <a:pt x="266" y="159"/>
                  <a:pt x="266" y="159"/>
                  <a:pt x="266" y="159"/>
                </a:cubicBezTo>
                <a:cubicBezTo>
                  <a:pt x="318" y="212"/>
                  <a:pt x="318" y="212"/>
                  <a:pt x="318" y="212"/>
                </a:cubicBezTo>
                <a:cubicBezTo>
                  <a:pt x="359" y="171"/>
                  <a:pt x="400" y="130"/>
                  <a:pt x="440" y="89"/>
                </a:cubicBezTo>
                <a:cubicBezTo>
                  <a:pt x="453" y="77"/>
                  <a:pt x="434" y="59"/>
                  <a:pt x="422" y="71"/>
                </a:cubicBezTo>
                <a:lnTo>
                  <a:pt x="318" y="1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3396288" y="2347360"/>
            <a:ext cx="295842" cy="297920"/>
          </a:xfrm>
          <a:custGeom>
            <a:avLst/>
            <a:gdLst>
              <a:gd name="T0" fmla="*/ 178 w 470"/>
              <a:gd name="T1" fmla="*/ 76 h 500"/>
              <a:gd name="T2" fmla="*/ 173 w 470"/>
              <a:gd name="T3" fmla="*/ 73 h 500"/>
              <a:gd name="T4" fmla="*/ 172 w 470"/>
              <a:gd name="T5" fmla="*/ 68 h 500"/>
              <a:gd name="T6" fmla="*/ 185 w 470"/>
              <a:gd name="T7" fmla="*/ 8 h 500"/>
              <a:gd name="T8" fmla="*/ 183 w 470"/>
              <a:gd name="T9" fmla="*/ 2 h 500"/>
              <a:gd name="T10" fmla="*/ 176 w 470"/>
              <a:gd name="T11" fmla="*/ 2 h 500"/>
              <a:gd name="T12" fmla="*/ 4 w 470"/>
              <a:gd name="T13" fmla="*/ 130 h 500"/>
              <a:gd name="T14" fmla="*/ 2 w 470"/>
              <a:gd name="T15" fmla="*/ 135 h 500"/>
              <a:gd name="T16" fmla="*/ 4 w 470"/>
              <a:gd name="T17" fmla="*/ 140 h 500"/>
              <a:gd name="T18" fmla="*/ 176 w 470"/>
              <a:gd name="T19" fmla="*/ 269 h 500"/>
              <a:gd name="T20" fmla="*/ 183 w 470"/>
              <a:gd name="T21" fmla="*/ 269 h 500"/>
              <a:gd name="T22" fmla="*/ 185 w 470"/>
              <a:gd name="T23" fmla="*/ 262 h 500"/>
              <a:gd name="T24" fmla="*/ 172 w 470"/>
              <a:gd name="T25" fmla="*/ 202 h 500"/>
              <a:gd name="T26" fmla="*/ 173 w 470"/>
              <a:gd name="T27" fmla="*/ 197 h 500"/>
              <a:gd name="T28" fmla="*/ 178 w 470"/>
              <a:gd name="T29" fmla="*/ 195 h 500"/>
              <a:gd name="T30" fmla="*/ 238 w 470"/>
              <a:gd name="T31" fmla="*/ 193 h 500"/>
              <a:gd name="T32" fmla="*/ 238 w 470"/>
              <a:gd name="T33" fmla="*/ 193 h 500"/>
              <a:gd name="T34" fmla="*/ 468 w 470"/>
              <a:gd name="T35" fmla="*/ 290 h 500"/>
              <a:gd name="T36" fmla="*/ 266 w 470"/>
              <a:gd name="T37" fmla="*/ 78 h 500"/>
              <a:gd name="T38" fmla="*/ 238 w 470"/>
              <a:gd name="T39" fmla="*/ 78 h 500"/>
              <a:gd name="T40" fmla="*/ 238 w 470"/>
              <a:gd name="T41" fmla="*/ 78 h 500"/>
              <a:gd name="T42" fmla="*/ 178 w 470"/>
              <a:gd name="T43" fmla="*/ 76 h 500"/>
              <a:gd name="T44" fmla="*/ 232 w 470"/>
              <a:gd name="T45" fmla="*/ 307 h 500"/>
              <a:gd name="T46" fmla="*/ 292 w 470"/>
              <a:gd name="T47" fmla="*/ 305 h 500"/>
              <a:gd name="T48" fmla="*/ 297 w 470"/>
              <a:gd name="T49" fmla="*/ 303 h 500"/>
              <a:gd name="T50" fmla="*/ 298 w 470"/>
              <a:gd name="T51" fmla="*/ 298 h 500"/>
              <a:gd name="T52" fmla="*/ 285 w 470"/>
              <a:gd name="T53" fmla="*/ 238 h 500"/>
              <a:gd name="T54" fmla="*/ 287 w 470"/>
              <a:gd name="T55" fmla="*/ 231 h 500"/>
              <a:gd name="T56" fmla="*/ 294 w 470"/>
              <a:gd name="T57" fmla="*/ 231 h 500"/>
              <a:gd name="T58" fmla="*/ 466 w 470"/>
              <a:gd name="T59" fmla="*/ 360 h 500"/>
              <a:gd name="T60" fmla="*/ 468 w 470"/>
              <a:gd name="T61" fmla="*/ 365 h 500"/>
              <a:gd name="T62" fmla="*/ 466 w 470"/>
              <a:gd name="T63" fmla="*/ 370 h 500"/>
              <a:gd name="T64" fmla="*/ 294 w 470"/>
              <a:gd name="T65" fmla="*/ 498 h 500"/>
              <a:gd name="T66" fmla="*/ 287 w 470"/>
              <a:gd name="T67" fmla="*/ 498 h 500"/>
              <a:gd name="T68" fmla="*/ 285 w 470"/>
              <a:gd name="T69" fmla="*/ 492 h 500"/>
              <a:gd name="T70" fmla="*/ 298 w 470"/>
              <a:gd name="T71" fmla="*/ 432 h 500"/>
              <a:gd name="T72" fmla="*/ 297 w 470"/>
              <a:gd name="T73" fmla="*/ 427 h 500"/>
              <a:gd name="T74" fmla="*/ 292 w 470"/>
              <a:gd name="T75" fmla="*/ 424 h 500"/>
              <a:gd name="T76" fmla="*/ 232 w 470"/>
              <a:gd name="T77" fmla="*/ 422 h 500"/>
              <a:gd name="T78" fmla="*/ 232 w 470"/>
              <a:gd name="T79" fmla="*/ 422 h 500"/>
              <a:gd name="T80" fmla="*/ 204 w 470"/>
              <a:gd name="T81" fmla="*/ 422 h 500"/>
              <a:gd name="T82" fmla="*/ 2 w 470"/>
              <a:gd name="T83" fmla="*/ 210 h 500"/>
              <a:gd name="T84" fmla="*/ 232 w 470"/>
              <a:gd name="T85" fmla="*/ 307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70" h="500">
                <a:moveTo>
                  <a:pt x="178" y="76"/>
                </a:moveTo>
                <a:cubicBezTo>
                  <a:pt x="176" y="76"/>
                  <a:pt x="175" y="75"/>
                  <a:pt x="173" y="73"/>
                </a:cubicBezTo>
                <a:cubicBezTo>
                  <a:pt x="172" y="72"/>
                  <a:pt x="172" y="70"/>
                  <a:pt x="172" y="68"/>
                </a:cubicBezTo>
                <a:cubicBezTo>
                  <a:pt x="185" y="8"/>
                  <a:pt x="185" y="8"/>
                  <a:pt x="185" y="8"/>
                </a:cubicBezTo>
                <a:cubicBezTo>
                  <a:pt x="185" y="6"/>
                  <a:pt x="185" y="3"/>
                  <a:pt x="183" y="2"/>
                </a:cubicBezTo>
                <a:cubicBezTo>
                  <a:pt x="181" y="0"/>
                  <a:pt x="178" y="0"/>
                  <a:pt x="176" y="2"/>
                </a:cubicBezTo>
                <a:cubicBezTo>
                  <a:pt x="119" y="45"/>
                  <a:pt x="62" y="87"/>
                  <a:pt x="4" y="130"/>
                </a:cubicBezTo>
                <a:cubicBezTo>
                  <a:pt x="3" y="131"/>
                  <a:pt x="2" y="133"/>
                  <a:pt x="2" y="135"/>
                </a:cubicBezTo>
                <a:cubicBezTo>
                  <a:pt x="2" y="137"/>
                  <a:pt x="3" y="139"/>
                  <a:pt x="4" y="140"/>
                </a:cubicBezTo>
                <a:cubicBezTo>
                  <a:pt x="176" y="269"/>
                  <a:pt x="176" y="269"/>
                  <a:pt x="176" y="269"/>
                </a:cubicBezTo>
                <a:cubicBezTo>
                  <a:pt x="178" y="270"/>
                  <a:pt x="181" y="270"/>
                  <a:pt x="183" y="269"/>
                </a:cubicBezTo>
                <a:cubicBezTo>
                  <a:pt x="185" y="267"/>
                  <a:pt x="186" y="265"/>
                  <a:pt x="185" y="262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72" y="201"/>
                  <a:pt x="172" y="199"/>
                  <a:pt x="173" y="197"/>
                </a:cubicBezTo>
                <a:cubicBezTo>
                  <a:pt x="175" y="196"/>
                  <a:pt x="176" y="195"/>
                  <a:pt x="178" y="195"/>
                </a:cubicBezTo>
                <a:cubicBezTo>
                  <a:pt x="198" y="194"/>
                  <a:pt x="218" y="193"/>
                  <a:pt x="238" y="193"/>
                </a:cubicBezTo>
                <a:cubicBezTo>
                  <a:pt x="238" y="193"/>
                  <a:pt x="238" y="193"/>
                  <a:pt x="238" y="193"/>
                </a:cubicBezTo>
                <a:cubicBezTo>
                  <a:pt x="393" y="193"/>
                  <a:pt x="395" y="214"/>
                  <a:pt x="468" y="290"/>
                </a:cubicBezTo>
                <a:cubicBezTo>
                  <a:pt x="470" y="164"/>
                  <a:pt x="422" y="78"/>
                  <a:pt x="266" y="78"/>
                </a:cubicBezTo>
                <a:cubicBezTo>
                  <a:pt x="238" y="78"/>
                  <a:pt x="238" y="78"/>
                  <a:pt x="238" y="78"/>
                </a:cubicBezTo>
                <a:cubicBezTo>
                  <a:pt x="238" y="78"/>
                  <a:pt x="238" y="78"/>
                  <a:pt x="238" y="78"/>
                </a:cubicBezTo>
                <a:cubicBezTo>
                  <a:pt x="218" y="78"/>
                  <a:pt x="198" y="76"/>
                  <a:pt x="178" y="76"/>
                </a:cubicBezTo>
                <a:close/>
                <a:moveTo>
                  <a:pt x="232" y="307"/>
                </a:moveTo>
                <a:cubicBezTo>
                  <a:pt x="252" y="307"/>
                  <a:pt x="272" y="306"/>
                  <a:pt x="292" y="305"/>
                </a:cubicBezTo>
                <a:cubicBezTo>
                  <a:pt x="294" y="305"/>
                  <a:pt x="295" y="304"/>
                  <a:pt x="297" y="303"/>
                </a:cubicBezTo>
                <a:cubicBezTo>
                  <a:pt x="298" y="301"/>
                  <a:pt x="298" y="299"/>
                  <a:pt x="298" y="298"/>
                </a:cubicBezTo>
                <a:cubicBezTo>
                  <a:pt x="285" y="238"/>
                  <a:pt x="285" y="238"/>
                  <a:pt x="285" y="238"/>
                </a:cubicBezTo>
                <a:cubicBezTo>
                  <a:pt x="284" y="235"/>
                  <a:pt x="285" y="233"/>
                  <a:pt x="287" y="231"/>
                </a:cubicBezTo>
                <a:cubicBezTo>
                  <a:pt x="289" y="230"/>
                  <a:pt x="292" y="230"/>
                  <a:pt x="294" y="231"/>
                </a:cubicBezTo>
                <a:cubicBezTo>
                  <a:pt x="466" y="360"/>
                  <a:pt x="466" y="360"/>
                  <a:pt x="466" y="360"/>
                </a:cubicBezTo>
                <a:cubicBezTo>
                  <a:pt x="467" y="361"/>
                  <a:pt x="468" y="363"/>
                  <a:pt x="468" y="365"/>
                </a:cubicBezTo>
                <a:cubicBezTo>
                  <a:pt x="468" y="367"/>
                  <a:pt x="467" y="369"/>
                  <a:pt x="466" y="370"/>
                </a:cubicBezTo>
                <a:cubicBezTo>
                  <a:pt x="408" y="412"/>
                  <a:pt x="351" y="455"/>
                  <a:pt x="294" y="498"/>
                </a:cubicBezTo>
                <a:cubicBezTo>
                  <a:pt x="292" y="500"/>
                  <a:pt x="289" y="500"/>
                  <a:pt x="287" y="498"/>
                </a:cubicBezTo>
                <a:cubicBezTo>
                  <a:pt x="285" y="497"/>
                  <a:pt x="284" y="494"/>
                  <a:pt x="285" y="492"/>
                </a:cubicBezTo>
                <a:cubicBezTo>
                  <a:pt x="298" y="432"/>
                  <a:pt x="298" y="432"/>
                  <a:pt x="298" y="432"/>
                </a:cubicBezTo>
                <a:cubicBezTo>
                  <a:pt x="298" y="430"/>
                  <a:pt x="298" y="428"/>
                  <a:pt x="297" y="427"/>
                </a:cubicBezTo>
                <a:cubicBezTo>
                  <a:pt x="295" y="425"/>
                  <a:pt x="294" y="424"/>
                  <a:pt x="292" y="424"/>
                </a:cubicBezTo>
                <a:cubicBezTo>
                  <a:pt x="272" y="424"/>
                  <a:pt x="252" y="422"/>
                  <a:pt x="232" y="422"/>
                </a:cubicBezTo>
                <a:cubicBezTo>
                  <a:pt x="232" y="422"/>
                  <a:pt x="232" y="422"/>
                  <a:pt x="232" y="422"/>
                </a:cubicBezTo>
                <a:cubicBezTo>
                  <a:pt x="204" y="422"/>
                  <a:pt x="204" y="422"/>
                  <a:pt x="204" y="422"/>
                </a:cubicBezTo>
                <a:cubicBezTo>
                  <a:pt x="48" y="422"/>
                  <a:pt x="0" y="336"/>
                  <a:pt x="2" y="210"/>
                </a:cubicBezTo>
                <a:cubicBezTo>
                  <a:pt x="75" y="286"/>
                  <a:pt x="77" y="307"/>
                  <a:pt x="232" y="3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7" name="Group 23"/>
          <p:cNvGrpSpPr/>
          <p:nvPr/>
        </p:nvGrpSpPr>
        <p:grpSpPr>
          <a:xfrm>
            <a:off x="3040845" y="3334779"/>
            <a:ext cx="471513" cy="501439"/>
            <a:chOff x="2633663" y="4098925"/>
            <a:chExt cx="1885951" cy="2005013"/>
          </a:xfrm>
          <a:solidFill>
            <a:schemeClr val="bg1"/>
          </a:solidFill>
        </p:grpSpPr>
        <p:sp>
          <p:nvSpPr>
            <p:cNvPr id="25" name="Freeform 24"/>
            <p:cNvSpPr/>
            <p:nvPr/>
          </p:nvSpPr>
          <p:spPr bwMode="auto">
            <a:xfrm>
              <a:off x="3548063" y="4098925"/>
              <a:ext cx="109538" cy="280988"/>
            </a:xfrm>
            <a:custGeom>
              <a:avLst/>
              <a:gdLst>
                <a:gd name="T0" fmla="*/ 15 w 29"/>
                <a:gd name="T1" fmla="*/ 75 h 75"/>
                <a:gd name="T2" fmla="*/ 0 w 29"/>
                <a:gd name="T3" fmla="*/ 61 h 75"/>
                <a:gd name="T4" fmla="*/ 0 w 29"/>
                <a:gd name="T5" fmla="*/ 15 h 75"/>
                <a:gd name="T6" fmla="*/ 15 w 29"/>
                <a:gd name="T7" fmla="*/ 0 h 75"/>
                <a:gd name="T8" fmla="*/ 29 w 29"/>
                <a:gd name="T9" fmla="*/ 15 h 75"/>
                <a:gd name="T10" fmla="*/ 29 w 29"/>
                <a:gd name="T11" fmla="*/ 61 h 75"/>
                <a:gd name="T12" fmla="*/ 15 w 2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75">
                  <a:moveTo>
                    <a:pt x="15" y="75"/>
                  </a:moveTo>
                  <a:cubicBezTo>
                    <a:pt x="7" y="75"/>
                    <a:pt x="0" y="69"/>
                    <a:pt x="0" y="6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29" y="7"/>
                    <a:pt x="29" y="15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9"/>
                    <a:pt x="23" y="75"/>
                    <a:pt x="1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094038" y="4195763"/>
              <a:ext cx="211138" cy="266700"/>
            </a:xfrm>
            <a:custGeom>
              <a:avLst/>
              <a:gdLst>
                <a:gd name="T0" fmla="*/ 39 w 56"/>
                <a:gd name="T1" fmla="*/ 71 h 71"/>
                <a:gd name="T2" fmla="*/ 27 w 56"/>
                <a:gd name="T3" fmla="*/ 64 h 71"/>
                <a:gd name="T4" fmla="*/ 4 w 56"/>
                <a:gd name="T5" fmla="*/ 24 h 71"/>
                <a:gd name="T6" fmla="*/ 9 w 56"/>
                <a:gd name="T7" fmla="*/ 4 h 71"/>
                <a:gd name="T8" fmla="*/ 29 w 56"/>
                <a:gd name="T9" fmla="*/ 9 h 71"/>
                <a:gd name="T10" fmla="*/ 52 w 56"/>
                <a:gd name="T11" fmla="*/ 50 h 71"/>
                <a:gd name="T12" fmla="*/ 47 w 56"/>
                <a:gd name="T13" fmla="*/ 69 h 71"/>
                <a:gd name="T14" fmla="*/ 39 w 56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71">
                  <a:moveTo>
                    <a:pt x="39" y="71"/>
                  </a:moveTo>
                  <a:cubicBezTo>
                    <a:pt x="34" y="71"/>
                    <a:pt x="30" y="69"/>
                    <a:pt x="27" y="6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17"/>
                    <a:pt x="2" y="8"/>
                    <a:pt x="9" y="4"/>
                  </a:cubicBezTo>
                  <a:cubicBezTo>
                    <a:pt x="16" y="0"/>
                    <a:pt x="25" y="3"/>
                    <a:pt x="29" y="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6" y="57"/>
                    <a:pt x="53" y="65"/>
                    <a:pt x="47" y="69"/>
                  </a:cubicBezTo>
                  <a:cubicBezTo>
                    <a:pt x="44" y="71"/>
                    <a:pt x="42" y="71"/>
                    <a:pt x="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2757488" y="4510088"/>
              <a:ext cx="273050" cy="203200"/>
            </a:xfrm>
            <a:custGeom>
              <a:avLst/>
              <a:gdLst>
                <a:gd name="T0" fmla="*/ 57 w 73"/>
                <a:gd name="T1" fmla="*/ 54 h 54"/>
                <a:gd name="T2" fmla="*/ 50 w 73"/>
                <a:gd name="T3" fmla="*/ 52 h 54"/>
                <a:gd name="T4" fmla="*/ 10 w 73"/>
                <a:gd name="T5" fmla="*/ 29 h 54"/>
                <a:gd name="T6" fmla="*/ 4 w 73"/>
                <a:gd name="T7" fmla="*/ 10 h 54"/>
                <a:gd name="T8" fmla="*/ 24 w 73"/>
                <a:gd name="T9" fmla="*/ 4 h 54"/>
                <a:gd name="T10" fmla="*/ 64 w 73"/>
                <a:gd name="T11" fmla="*/ 27 h 54"/>
                <a:gd name="T12" fmla="*/ 70 w 73"/>
                <a:gd name="T13" fmla="*/ 47 h 54"/>
                <a:gd name="T14" fmla="*/ 57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57" y="54"/>
                  </a:moveTo>
                  <a:cubicBezTo>
                    <a:pt x="55" y="54"/>
                    <a:pt x="52" y="54"/>
                    <a:pt x="50" y="52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3" y="25"/>
                    <a:pt x="0" y="16"/>
                    <a:pt x="4" y="10"/>
                  </a:cubicBezTo>
                  <a:cubicBezTo>
                    <a:pt x="8" y="3"/>
                    <a:pt x="17" y="0"/>
                    <a:pt x="24" y="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1" y="31"/>
                    <a:pt x="73" y="40"/>
                    <a:pt x="70" y="47"/>
                  </a:cubicBezTo>
                  <a:cubicBezTo>
                    <a:pt x="67" y="52"/>
                    <a:pt x="62" y="54"/>
                    <a:pt x="5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2633663" y="4960938"/>
              <a:ext cx="280988" cy="107950"/>
            </a:xfrm>
            <a:custGeom>
              <a:avLst/>
              <a:gdLst>
                <a:gd name="T0" fmla="*/ 61 w 75"/>
                <a:gd name="T1" fmla="*/ 29 h 29"/>
                <a:gd name="T2" fmla="*/ 14 w 75"/>
                <a:gd name="T3" fmla="*/ 29 h 29"/>
                <a:gd name="T4" fmla="*/ 0 w 75"/>
                <a:gd name="T5" fmla="*/ 14 h 29"/>
                <a:gd name="T6" fmla="*/ 14 w 75"/>
                <a:gd name="T7" fmla="*/ 0 h 29"/>
                <a:gd name="T8" fmla="*/ 61 w 75"/>
                <a:gd name="T9" fmla="*/ 0 h 29"/>
                <a:gd name="T10" fmla="*/ 75 w 75"/>
                <a:gd name="T11" fmla="*/ 14 h 29"/>
                <a:gd name="T12" fmla="*/ 61 w 75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9">
                  <a:moveTo>
                    <a:pt x="61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9" y="0"/>
                    <a:pt x="75" y="6"/>
                    <a:pt x="75" y="14"/>
                  </a:cubicBezTo>
                  <a:cubicBezTo>
                    <a:pt x="75" y="22"/>
                    <a:pt x="69" y="29"/>
                    <a:pt x="6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2730501" y="5313363"/>
              <a:ext cx="274638" cy="201613"/>
            </a:xfrm>
            <a:custGeom>
              <a:avLst/>
              <a:gdLst>
                <a:gd name="T0" fmla="*/ 16 w 73"/>
                <a:gd name="T1" fmla="*/ 54 h 54"/>
                <a:gd name="T2" fmla="*/ 4 w 73"/>
                <a:gd name="T3" fmla="*/ 47 h 54"/>
                <a:gd name="T4" fmla="*/ 9 w 73"/>
                <a:gd name="T5" fmla="*/ 27 h 54"/>
                <a:gd name="T6" fmla="*/ 49 w 73"/>
                <a:gd name="T7" fmla="*/ 4 h 54"/>
                <a:gd name="T8" fmla="*/ 69 w 73"/>
                <a:gd name="T9" fmla="*/ 9 h 54"/>
                <a:gd name="T10" fmla="*/ 64 w 73"/>
                <a:gd name="T11" fmla="*/ 29 h 54"/>
                <a:gd name="T12" fmla="*/ 24 w 73"/>
                <a:gd name="T13" fmla="*/ 52 h 54"/>
                <a:gd name="T14" fmla="*/ 16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16" y="54"/>
                  </a:moveTo>
                  <a:cubicBezTo>
                    <a:pt x="12" y="54"/>
                    <a:pt x="7" y="51"/>
                    <a:pt x="4" y="47"/>
                  </a:cubicBezTo>
                  <a:cubicBezTo>
                    <a:pt x="0" y="40"/>
                    <a:pt x="2" y="31"/>
                    <a:pt x="9" y="2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6" y="0"/>
                    <a:pt x="65" y="2"/>
                    <a:pt x="69" y="9"/>
                  </a:cubicBezTo>
                  <a:cubicBezTo>
                    <a:pt x="73" y="16"/>
                    <a:pt x="71" y="25"/>
                    <a:pt x="64" y="2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3"/>
                    <a:pt x="19" y="54"/>
                    <a:pt x="1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4117976" y="5360988"/>
              <a:ext cx="274638" cy="203200"/>
            </a:xfrm>
            <a:custGeom>
              <a:avLst/>
              <a:gdLst>
                <a:gd name="T0" fmla="*/ 57 w 73"/>
                <a:gd name="T1" fmla="*/ 54 h 54"/>
                <a:gd name="T2" fmla="*/ 50 w 73"/>
                <a:gd name="T3" fmla="*/ 52 h 54"/>
                <a:gd name="T4" fmla="*/ 9 w 73"/>
                <a:gd name="T5" fmla="*/ 29 h 54"/>
                <a:gd name="T6" fmla="*/ 4 w 73"/>
                <a:gd name="T7" fmla="*/ 9 h 54"/>
                <a:gd name="T8" fmla="*/ 24 w 73"/>
                <a:gd name="T9" fmla="*/ 4 h 54"/>
                <a:gd name="T10" fmla="*/ 64 w 73"/>
                <a:gd name="T11" fmla="*/ 27 h 54"/>
                <a:gd name="T12" fmla="*/ 69 w 73"/>
                <a:gd name="T13" fmla="*/ 47 h 54"/>
                <a:gd name="T14" fmla="*/ 57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57" y="54"/>
                  </a:moveTo>
                  <a:cubicBezTo>
                    <a:pt x="54" y="54"/>
                    <a:pt x="52" y="53"/>
                    <a:pt x="50" y="52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2"/>
                    <a:pt x="17" y="0"/>
                    <a:pt x="24" y="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1" y="31"/>
                    <a:pt x="73" y="40"/>
                    <a:pt x="69" y="47"/>
                  </a:cubicBezTo>
                  <a:cubicBezTo>
                    <a:pt x="67" y="51"/>
                    <a:pt x="62" y="54"/>
                    <a:pt x="5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4235451" y="5013325"/>
              <a:ext cx="284163" cy="107950"/>
            </a:xfrm>
            <a:custGeom>
              <a:avLst/>
              <a:gdLst>
                <a:gd name="T0" fmla="*/ 61 w 76"/>
                <a:gd name="T1" fmla="*/ 29 h 29"/>
                <a:gd name="T2" fmla="*/ 15 w 76"/>
                <a:gd name="T3" fmla="*/ 29 h 29"/>
                <a:gd name="T4" fmla="*/ 0 w 76"/>
                <a:gd name="T5" fmla="*/ 15 h 29"/>
                <a:gd name="T6" fmla="*/ 15 w 76"/>
                <a:gd name="T7" fmla="*/ 0 h 29"/>
                <a:gd name="T8" fmla="*/ 61 w 76"/>
                <a:gd name="T9" fmla="*/ 0 h 29"/>
                <a:gd name="T10" fmla="*/ 76 w 76"/>
                <a:gd name="T11" fmla="*/ 15 h 29"/>
                <a:gd name="T12" fmla="*/ 61 w 76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">
                  <a:moveTo>
                    <a:pt x="61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9" y="0"/>
                    <a:pt x="76" y="7"/>
                    <a:pt x="76" y="15"/>
                  </a:cubicBezTo>
                  <a:cubicBezTo>
                    <a:pt x="76" y="23"/>
                    <a:pt x="69" y="29"/>
                    <a:pt x="6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4144963" y="4559300"/>
              <a:ext cx="277813" cy="203200"/>
            </a:xfrm>
            <a:custGeom>
              <a:avLst/>
              <a:gdLst>
                <a:gd name="T0" fmla="*/ 17 w 74"/>
                <a:gd name="T1" fmla="*/ 54 h 54"/>
                <a:gd name="T2" fmla="*/ 4 w 74"/>
                <a:gd name="T3" fmla="*/ 47 h 54"/>
                <a:gd name="T4" fmla="*/ 10 w 74"/>
                <a:gd name="T5" fmla="*/ 27 h 54"/>
                <a:gd name="T6" fmla="*/ 50 w 74"/>
                <a:gd name="T7" fmla="*/ 4 h 54"/>
                <a:gd name="T8" fmla="*/ 70 w 74"/>
                <a:gd name="T9" fmla="*/ 9 h 54"/>
                <a:gd name="T10" fmla="*/ 64 w 74"/>
                <a:gd name="T11" fmla="*/ 29 h 54"/>
                <a:gd name="T12" fmla="*/ 24 w 74"/>
                <a:gd name="T13" fmla="*/ 52 h 54"/>
                <a:gd name="T14" fmla="*/ 17 w 74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54">
                  <a:moveTo>
                    <a:pt x="17" y="54"/>
                  </a:moveTo>
                  <a:cubicBezTo>
                    <a:pt x="12" y="54"/>
                    <a:pt x="7" y="51"/>
                    <a:pt x="4" y="47"/>
                  </a:cubicBezTo>
                  <a:cubicBezTo>
                    <a:pt x="0" y="40"/>
                    <a:pt x="3" y="31"/>
                    <a:pt x="10" y="27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7" y="0"/>
                    <a:pt x="66" y="2"/>
                    <a:pt x="70" y="9"/>
                  </a:cubicBezTo>
                  <a:cubicBezTo>
                    <a:pt x="74" y="16"/>
                    <a:pt x="71" y="25"/>
                    <a:pt x="64" y="2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53"/>
                    <a:pt x="19" y="54"/>
                    <a:pt x="1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894138" y="4225925"/>
              <a:ext cx="212725" cy="266700"/>
            </a:xfrm>
            <a:custGeom>
              <a:avLst/>
              <a:gdLst>
                <a:gd name="T0" fmla="*/ 17 w 57"/>
                <a:gd name="T1" fmla="*/ 71 h 71"/>
                <a:gd name="T2" fmla="*/ 10 w 57"/>
                <a:gd name="T3" fmla="*/ 69 h 71"/>
                <a:gd name="T4" fmla="*/ 4 w 57"/>
                <a:gd name="T5" fmla="*/ 49 h 71"/>
                <a:gd name="T6" fmla="*/ 28 w 57"/>
                <a:gd name="T7" fmla="*/ 9 h 71"/>
                <a:gd name="T8" fmla="*/ 47 w 57"/>
                <a:gd name="T9" fmla="*/ 4 h 71"/>
                <a:gd name="T10" fmla="*/ 53 w 57"/>
                <a:gd name="T11" fmla="*/ 23 h 71"/>
                <a:gd name="T12" fmla="*/ 29 w 57"/>
                <a:gd name="T13" fmla="*/ 63 h 71"/>
                <a:gd name="T14" fmla="*/ 17 w 57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1">
                  <a:moveTo>
                    <a:pt x="17" y="71"/>
                  </a:moveTo>
                  <a:cubicBezTo>
                    <a:pt x="14" y="71"/>
                    <a:pt x="12" y="70"/>
                    <a:pt x="10" y="69"/>
                  </a:cubicBezTo>
                  <a:cubicBezTo>
                    <a:pt x="3" y="65"/>
                    <a:pt x="0" y="56"/>
                    <a:pt x="4" y="4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2" y="2"/>
                    <a:pt x="40" y="0"/>
                    <a:pt x="47" y="4"/>
                  </a:cubicBezTo>
                  <a:cubicBezTo>
                    <a:pt x="54" y="8"/>
                    <a:pt x="57" y="16"/>
                    <a:pt x="53" y="2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7" y="68"/>
                    <a:pt x="22" y="71"/>
                    <a:pt x="1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068638" y="4548188"/>
              <a:ext cx="1008063" cy="1214438"/>
            </a:xfrm>
            <a:custGeom>
              <a:avLst/>
              <a:gdLst>
                <a:gd name="T0" fmla="*/ 134 w 269"/>
                <a:gd name="T1" fmla="*/ 0 h 324"/>
                <a:gd name="T2" fmla="*/ 2 w 269"/>
                <a:gd name="T3" fmla="*/ 146 h 324"/>
                <a:gd name="T4" fmla="*/ 63 w 269"/>
                <a:gd name="T5" fmla="*/ 324 h 324"/>
                <a:gd name="T6" fmla="*/ 144 w 269"/>
                <a:gd name="T7" fmla="*/ 324 h 324"/>
                <a:gd name="T8" fmla="*/ 215 w 269"/>
                <a:gd name="T9" fmla="*/ 265 h 324"/>
                <a:gd name="T10" fmla="*/ 269 w 269"/>
                <a:gd name="T11" fmla="*/ 134 h 324"/>
                <a:gd name="T12" fmla="*/ 119 w 269"/>
                <a:gd name="T13" fmla="*/ 237 h 324"/>
                <a:gd name="T14" fmla="*/ 92 w 269"/>
                <a:gd name="T15" fmla="*/ 182 h 324"/>
                <a:gd name="T16" fmla="*/ 109 w 269"/>
                <a:gd name="T17" fmla="*/ 174 h 324"/>
                <a:gd name="T18" fmla="*/ 146 w 269"/>
                <a:gd name="T19" fmla="*/ 174 h 324"/>
                <a:gd name="T20" fmla="*/ 162 w 269"/>
                <a:gd name="T21" fmla="*/ 185 h 324"/>
                <a:gd name="T22" fmla="*/ 169 w 269"/>
                <a:gd name="T23" fmla="*/ 183 h 324"/>
                <a:gd name="T24" fmla="*/ 143 w 269"/>
                <a:gd name="T25" fmla="*/ 237 h 324"/>
                <a:gd name="T26" fmla="*/ 119 w 269"/>
                <a:gd name="T27" fmla="*/ 301 h 324"/>
                <a:gd name="T28" fmla="*/ 112 w 269"/>
                <a:gd name="T29" fmla="*/ 144 h 324"/>
                <a:gd name="T30" fmla="*/ 116 w 269"/>
                <a:gd name="T31" fmla="*/ 148 h 324"/>
                <a:gd name="T32" fmla="*/ 111 w 269"/>
                <a:gd name="T33" fmla="*/ 144 h 324"/>
                <a:gd name="T34" fmla="*/ 152 w 269"/>
                <a:gd name="T35" fmla="*/ 140 h 324"/>
                <a:gd name="T36" fmla="*/ 153 w 269"/>
                <a:gd name="T37" fmla="*/ 140 h 324"/>
                <a:gd name="T38" fmla="*/ 149 w 269"/>
                <a:gd name="T39" fmla="*/ 142 h 324"/>
                <a:gd name="T40" fmla="*/ 243 w 269"/>
                <a:gd name="T41" fmla="*/ 155 h 324"/>
                <a:gd name="T42" fmla="*/ 197 w 269"/>
                <a:gd name="T43" fmla="*/ 251 h 324"/>
                <a:gd name="T44" fmla="*/ 159 w 269"/>
                <a:gd name="T45" fmla="*/ 301 h 324"/>
                <a:gd name="T46" fmla="*/ 189 w 269"/>
                <a:gd name="T47" fmla="*/ 180 h 324"/>
                <a:gd name="T48" fmla="*/ 175 w 269"/>
                <a:gd name="T49" fmla="*/ 172 h 324"/>
                <a:gd name="T50" fmla="*/ 155 w 269"/>
                <a:gd name="T51" fmla="*/ 171 h 324"/>
                <a:gd name="T52" fmla="*/ 152 w 269"/>
                <a:gd name="T53" fmla="*/ 167 h 324"/>
                <a:gd name="T54" fmla="*/ 151 w 269"/>
                <a:gd name="T55" fmla="*/ 132 h 324"/>
                <a:gd name="T56" fmla="*/ 143 w 269"/>
                <a:gd name="T57" fmla="*/ 165 h 324"/>
                <a:gd name="T58" fmla="*/ 115 w 269"/>
                <a:gd name="T59" fmla="*/ 168 h 324"/>
                <a:gd name="T60" fmla="*/ 115 w 269"/>
                <a:gd name="T61" fmla="*/ 136 h 324"/>
                <a:gd name="T62" fmla="*/ 103 w 269"/>
                <a:gd name="T63" fmla="*/ 163 h 324"/>
                <a:gd name="T64" fmla="*/ 94 w 269"/>
                <a:gd name="T65" fmla="*/ 174 h 324"/>
                <a:gd name="T66" fmla="*/ 87 w 269"/>
                <a:gd name="T67" fmla="*/ 172 h 324"/>
                <a:gd name="T68" fmla="*/ 76 w 269"/>
                <a:gd name="T69" fmla="*/ 168 h 324"/>
                <a:gd name="T70" fmla="*/ 76 w 269"/>
                <a:gd name="T71" fmla="*/ 169 h 324"/>
                <a:gd name="T72" fmla="*/ 75 w 269"/>
                <a:gd name="T73" fmla="*/ 169 h 324"/>
                <a:gd name="T74" fmla="*/ 102 w 269"/>
                <a:gd name="T75" fmla="*/ 239 h 324"/>
                <a:gd name="T76" fmla="*/ 87 w 269"/>
                <a:gd name="T77" fmla="*/ 301 h 324"/>
                <a:gd name="T78" fmla="*/ 25 w 269"/>
                <a:gd name="T79" fmla="*/ 155 h 324"/>
                <a:gd name="T80" fmla="*/ 24 w 269"/>
                <a:gd name="T81" fmla="*/ 139 h 324"/>
                <a:gd name="T82" fmla="*/ 134 w 269"/>
                <a:gd name="T83" fmla="*/ 23 h 324"/>
                <a:gd name="T84" fmla="*/ 245 w 269"/>
                <a:gd name="T85" fmla="*/ 13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9" h="324">
                  <a:moveTo>
                    <a:pt x="269" y="134"/>
                  </a:moveTo>
                  <a:cubicBezTo>
                    <a:pt x="269" y="60"/>
                    <a:pt x="208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ubicBezTo>
                    <a:pt x="0" y="138"/>
                    <a:pt x="1" y="142"/>
                    <a:pt x="2" y="146"/>
                  </a:cubicBezTo>
                  <a:cubicBezTo>
                    <a:pt x="0" y="148"/>
                    <a:pt x="4" y="200"/>
                    <a:pt x="54" y="265"/>
                  </a:cubicBezTo>
                  <a:cubicBezTo>
                    <a:pt x="69" y="285"/>
                    <a:pt x="63" y="324"/>
                    <a:pt x="63" y="324"/>
                  </a:cubicBezTo>
                  <a:cubicBezTo>
                    <a:pt x="83" y="324"/>
                    <a:pt x="104" y="324"/>
                    <a:pt x="125" y="324"/>
                  </a:cubicBezTo>
                  <a:cubicBezTo>
                    <a:pt x="131" y="324"/>
                    <a:pt x="138" y="324"/>
                    <a:pt x="144" y="324"/>
                  </a:cubicBezTo>
                  <a:cubicBezTo>
                    <a:pt x="165" y="324"/>
                    <a:pt x="185" y="324"/>
                    <a:pt x="206" y="324"/>
                  </a:cubicBezTo>
                  <a:cubicBezTo>
                    <a:pt x="206" y="324"/>
                    <a:pt x="200" y="285"/>
                    <a:pt x="215" y="265"/>
                  </a:cubicBezTo>
                  <a:cubicBezTo>
                    <a:pt x="265" y="200"/>
                    <a:pt x="268" y="148"/>
                    <a:pt x="267" y="146"/>
                  </a:cubicBezTo>
                  <a:cubicBezTo>
                    <a:pt x="268" y="142"/>
                    <a:pt x="269" y="138"/>
                    <a:pt x="269" y="134"/>
                  </a:cubicBezTo>
                  <a:close/>
                  <a:moveTo>
                    <a:pt x="119" y="301"/>
                  </a:moveTo>
                  <a:cubicBezTo>
                    <a:pt x="119" y="237"/>
                    <a:pt x="119" y="237"/>
                    <a:pt x="119" y="237"/>
                  </a:cubicBezTo>
                  <a:cubicBezTo>
                    <a:pt x="119" y="235"/>
                    <a:pt x="118" y="234"/>
                    <a:pt x="118" y="233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94" y="182"/>
                    <a:pt x="95" y="182"/>
                    <a:pt x="97" y="181"/>
                  </a:cubicBezTo>
                  <a:cubicBezTo>
                    <a:pt x="101" y="180"/>
                    <a:pt x="105" y="177"/>
                    <a:pt x="109" y="174"/>
                  </a:cubicBezTo>
                  <a:cubicBezTo>
                    <a:pt x="113" y="179"/>
                    <a:pt x="118" y="182"/>
                    <a:pt x="124" y="183"/>
                  </a:cubicBezTo>
                  <a:cubicBezTo>
                    <a:pt x="131" y="184"/>
                    <a:pt x="139" y="181"/>
                    <a:pt x="146" y="174"/>
                  </a:cubicBezTo>
                  <a:cubicBezTo>
                    <a:pt x="147" y="175"/>
                    <a:pt x="148" y="175"/>
                    <a:pt x="148" y="176"/>
                  </a:cubicBezTo>
                  <a:cubicBezTo>
                    <a:pt x="152" y="182"/>
                    <a:pt x="157" y="185"/>
                    <a:pt x="162" y="185"/>
                  </a:cubicBezTo>
                  <a:cubicBezTo>
                    <a:pt x="163" y="185"/>
                    <a:pt x="163" y="185"/>
                    <a:pt x="164" y="184"/>
                  </a:cubicBezTo>
                  <a:cubicBezTo>
                    <a:pt x="165" y="184"/>
                    <a:pt x="167" y="184"/>
                    <a:pt x="169" y="183"/>
                  </a:cubicBezTo>
                  <a:cubicBezTo>
                    <a:pt x="143" y="233"/>
                    <a:pt x="143" y="233"/>
                    <a:pt x="143" y="233"/>
                  </a:cubicBezTo>
                  <a:cubicBezTo>
                    <a:pt x="143" y="234"/>
                    <a:pt x="143" y="235"/>
                    <a:pt x="143" y="237"/>
                  </a:cubicBezTo>
                  <a:cubicBezTo>
                    <a:pt x="143" y="301"/>
                    <a:pt x="143" y="301"/>
                    <a:pt x="143" y="301"/>
                  </a:cubicBezTo>
                  <a:lnTo>
                    <a:pt x="119" y="301"/>
                  </a:lnTo>
                  <a:close/>
                  <a:moveTo>
                    <a:pt x="111" y="144"/>
                  </a:moveTo>
                  <a:cubicBezTo>
                    <a:pt x="111" y="144"/>
                    <a:pt x="111" y="144"/>
                    <a:pt x="112" y="144"/>
                  </a:cubicBezTo>
                  <a:cubicBezTo>
                    <a:pt x="112" y="144"/>
                    <a:pt x="112" y="144"/>
                    <a:pt x="113" y="144"/>
                  </a:cubicBezTo>
                  <a:cubicBezTo>
                    <a:pt x="115" y="144"/>
                    <a:pt x="115" y="145"/>
                    <a:pt x="116" y="148"/>
                  </a:cubicBezTo>
                  <a:cubicBezTo>
                    <a:pt x="116" y="151"/>
                    <a:pt x="114" y="155"/>
                    <a:pt x="111" y="160"/>
                  </a:cubicBezTo>
                  <a:cubicBezTo>
                    <a:pt x="108" y="152"/>
                    <a:pt x="109" y="146"/>
                    <a:pt x="111" y="144"/>
                  </a:cubicBezTo>
                  <a:close/>
                  <a:moveTo>
                    <a:pt x="149" y="142"/>
                  </a:moveTo>
                  <a:cubicBezTo>
                    <a:pt x="150" y="140"/>
                    <a:pt x="151" y="140"/>
                    <a:pt x="152" y="140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4" y="142"/>
                    <a:pt x="153" y="149"/>
                    <a:pt x="149" y="156"/>
                  </a:cubicBezTo>
                  <a:cubicBezTo>
                    <a:pt x="148" y="150"/>
                    <a:pt x="148" y="145"/>
                    <a:pt x="149" y="142"/>
                  </a:cubicBezTo>
                  <a:close/>
                  <a:moveTo>
                    <a:pt x="245" y="139"/>
                  </a:moveTo>
                  <a:cubicBezTo>
                    <a:pt x="243" y="155"/>
                    <a:pt x="243" y="155"/>
                    <a:pt x="243" y="155"/>
                  </a:cubicBezTo>
                  <a:cubicBezTo>
                    <a:pt x="243" y="155"/>
                    <a:pt x="243" y="155"/>
                    <a:pt x="243" y="155"/>
                  </a:cubicBezTo>
                  <a:cubicBezTo>
                    <a:pt x="241" y="169"/>
                    <a:pt x="232" y="206"/>
                    <a:pt x="197" y="251"/>
                  </a:cubicBezTo>
                  <a:cubicBezTo>
                    <a:pt x="186" y="265"/>
                    <a:pt x="182" y="284"/>
                    <a:pt x="182" y="301"/>
                  </a:cubicBezTo>
                  <a:cubicBezTo>
                    <a:pt x="159" y="301"/>
                    <a:pt x="159" y="301"/>
                    <a:pt x="159" y="301"/>
                  </a:cubicBezTo>
                  <a:cubicBezTo>
                    <a:pt x="159" y="239"/>
                    <a:pt x="159" y="239"/>
                    <a:pt x="159" y="239"/>
                  </a:cubicBezTo>
                  <a:cubicBezTo>
                    <a:pt x="189" y="180"/>
                    <a:pt x="189" y="180"/>
                    <a:pt x="189" y="180"/>
                  </a:cubicBezTo>
                  <a:cubicBezTo>
                    <a:pt x="191" y="176"/>
                    <a:pt x="190" y="171"/>
                    <a:pt x="185" y="169"/>
                  </a:cubicBezTo>
                  <a:cubicBezTo>
                    <a:pt x="182" y="167"/>
                    <a:pt x="177" y="168"/>
                    <a:pt x="175" y="172"/>
                  </a:cubicBezTo>
                  <a:cubicBezTo>
                    <a:pt x="172" y="174"/>
                    <a:pt x="167" y="176"/>
                    <a:pt x="163" y="176"/>
                  </a:cubicBezTo>
                  <a:cubicBezTo>
                    <a:pt x="159" y="177"/>
                    <a:pt x="157" y="174"/>
                    <a:pt x="155" y="171"/>
                  </a:cubicBezTo>
                  <a:cubicBezTo>
                    <a:pt x="154" y="170"/>
                    <a:pt x="153" y="168"/>
                    <a:pt x="152" y="167"/>
                  </a:cubicBezTo>
                  <a:cubicBezTo>
                    <a:pt x="152" y="167"/>
                    <a:pt x="152" y="167"/>
                    <a:pt x="152" y="167"/>
                  </a:cubicBezTo>
                  <a:cubicBezTo>
                    <a:pt x="159" y="157"/>
                    <a:pt x="164" y="144"/>
                    <a:pt x="160" y="136"/>
                  </a:cubicBezTo>
                  <a:cubicBezTo>
                    <a:pt x="159" y="133"/>
                    <a:pt x="155" y="131"/>
                    <a:pt x="151" y="132"/>
                  </a:cubicBezTo>
                  <a:cubicBezTo>
                    <a:pt x="147" y="132"/>
                    <a:pt x="144" y="134"/>
                    <a:pt x="142" y="138"/>
                  </a:cubicBezTo>
                  <a:cubicBezTo>
                    <a:pt x="139" y="145"/>
                    <a:pt x="139" y="156"/>
                    <a:pt x="143" y="165"/>
                  </a:cubicBezTo>
                  <a:cubicBezTo>
                    <a:pt x="138" y="171"/>
                    <a:pt x="131" y="176"/>
                    <a:pt x="125" y="175"/>
                  </a:cubicBezTo>
                  <a:cubicBezTo>
                    <a:pt x="121" y="174"/>
                    <a:pt x="118" y="172"/>
                    <a:pt x="115" y="168"/>
                  </a:cubicBezTo>
                  <a:cubicBezTo>
                    <a:pt x="120" y="161"/>
                    <a:pt x="124" y="154"/>
                    <a:pt x="124" y="147"/>
                  </a:cubicBezTo>
                  <a:cubicBezTo>
                    <a:pt x="124" y="142"/>
                    <a:pt x="120" y="137"/>
                    <a:pt x="115" y="136"/>
                  </a:cubicBezTo>
                  <a:cubicBezTo>
                    <a:pt x="111" y="135"/>
                    <a:pt x="107" y="136"/>
                    <a:pt x="105" y="138"/>
                  </a:cubicBezTo>
                  <a:cubicBezTo>
                    <a:pt x="100" y="144"/>
                    <a:pt x="100" y="154"/>
                    <a:pt x="103" y="163"/>
                  </a:cubicBezTo>
                  <a:cubicBezTo>
                    <a:pt x="104" y="164"/>
                    <a:pt x="104" y="166"/>
                    <a:pt x="105" y="167"/>
                  </a:cubicBezTo>
                  <a:cubicBezTo>
                    <a:pt x="102" y="170"/>
                    <a:pt x="98" y="172"/>
                    <a:pt x="94" y="174"/>
                  </a:cubicBezTo>
                  <a:cubicBezTo>
                    <a:pt x="92" y="174"/>
                    <a:pt x="90" y="175"/>
                    <a:pt x="88" y="174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85" y="169"/>
                    <a:pt x="81" y="167"/>
                    <a:pt x="77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6" y="169"/>
                    <a:pt x="76" y="169"/>
                    <a:pt x="76" y="169"/>
                  </a:cubicBezTo>
                  <a:cubicBezTo>
                    <a:pt x="76" y="169"/>
                    <a:pt x="76" y="169"/>
                    <a:pt x="75" y="169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2" y="171"/>
                    <a:pt x="70" y="176"/>
                    <a:pt x="72" y="180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301"/>
                    <a:pt x="102" y="301"/>
                    <a:pt x="102" y="301"/>
                  </a:cubicBezTo>
                  <a:cubicBezTo>
                    <a:pt x="87" y="301"/>
                    <a:pt x="87" y="301"/>
                    <a:pt x="87" y="301"/>
                  </a:cubicBezTo>
                  <a:cubicBezTo>
                    <a:pt x="87" y="284"/>
                    <a:pt x="83" y="265"/>
                    <a:pt x="73" y="251"/>
                  </a:cubicBezTo>
                  <a:cubicBezTo>
                    <a:pt x="37" y="206"/>
                    <a:pt x="28" y="169"/>
                    <a:pt x="25" y="155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4" y="137"/>
                    <a:pt x="23" y="135"/>
                    <a:pt x="23" y="134"/>
                  </a:cubicBezTo>
                  <a:cubicBezTo>
                    <a:pt x="23" y="72"/>
                    <a:pt x="73" y="23"/>
                    <a:pt x="134" y="23"/>
                  </a:cubicBezTo>
                  <a:cubicBezTo>
                    <a:pt x="196" y="23"/>
                    <a:pt x="245" y="72"/>
                    <a:pt x="245" y="134"/>
                  </a:cubicBezTo>
                  <a:cubicBezTo>
                    <a:pt x="245" y="135"/>
                    <a:pt x="245" y="137"/>
                    <a:pt x="245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308351" y="5803900"/>
              <a:ext cx="528638" cy="300038"/>
            </a:xfrm>
            <a:custGeom>
              <a:avLst/>
              <a:gdLst>
                <a:gd name="T0" fmla="*/ 0 w 141"/>
                <a:gd name="T1" fmla="*/ 12 h 80"/>
                <a:gd name="T2" fmla="*/ 6 w 141"/>
                <a:gd name="T3" fmla="*/ 12 h 80"/>
                <a:gd name="T4" fmla="*/ 6 w 141"/>
                <a:gd name="T5" fmla="*/ 22 h 80"/>
                <a:gd name="T6" fmla="*/ 0 w 141"/>
                <a:gd name="T7" fmla="*/ 22 h 80"/>
                <a:gd name="T8" fmla="*/ 0 w 141"/>
                <a:gd name="T9" fmla="*/ 33 h 80"/>
                <a:gd name="T10" fmla="*/ 6 w 141"/>
                <a:gd name="T11" fmla="*/ 33 h 80"/>
                <a:gd name="T12" fmla="*/ 6 w 141"/>
                <a:gd name="T13" fmla="*/ 43 h 80"/>
                <a:gd name="T14" fmla="*/ 0 w 141"/>
                <a:gd name="T15" fmla="*/ 43 h 80"/>
                <a:gd name="T16" fmla="*/ 30 w 141"/>
                <a:gd name="T17" fmla="*/ 68 h 80"/>
                <a:gd name="T18" fmla="*/ 48 w 141"/>
                <a:gd name="T19" fmla="*/ 80 h 80"/>
                <a:gd name="T20" fmla="*/ 93 w 141"/>
                <a:gd name="T21" fmla="*/ 80 h 80"/>
                <a:gd name="T22" fmla="*/ 111 w 141"/>
                <a:gd name="T23" fmla="*/ 68 h 80"/>
                <a:gd name="T24" fmla="*/ 141 w 141"/>
                <a:gd name="T25" fmla="*/ 43 h 80"/>
                <a:gd name="T26" fmla="*/ 136 w 141"/>
                <a:gd name="T27" fmla="*/ 43 h 80"/>
                <a:gd name="T28" fmla="*/ 136 w 141"/>
                <a:gd name="T29" fmla="*/ 33 h 80"/>
                <a:gd name="T30" fmla="*/ 141 w 141"/>
                <a:gd name="T31" fmla="*/ 33 h 80"/>
                <a:gd name="T32" fmla="*/ 141 w 141"/>
                <a:gd name="T33" fmla="*/ 22 h 80"/>
                <a:gd name="T34" fmla="*/ 136 w 141"/>
                <a:gd name="T35" fmla="*/ 22 h 80"/>
                <a:gd name="T36" fmla="*/ 136 w 141"/>
                <a:gd name="T37" fmla="*/ 12 h 80"/>
                <a:gd name="T38" fmla="*/ 141 w 141"/>
                <a:gd name="T39" fmla="*/ 12 h 80"/>
                <a:gd name="T40" fmla="*/ 141 w 141"/>
                <a:gd name="T41" fmla="*/ 0 h 80"/>
                <a:gd name="T42" fmla="*/ 0 w 141"/>
                <a:gd name="T43" fmla="*/ 0 h 80"/>
                <a:gd name="T44" fmla="*/ 0 w 141"/>
                <a:gd name="T45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" h="80">
                  <a:moveTo>
                    <a:pt x="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57"/>
                    <a:pt x="14" y="67"/>
                    <a:pt x="30" y="68"/>
                  </a:cubicBezTo>
                  <a:cubicBezTo>
                    <a:pt x="33" y="75"/>
                    <a:pt x="40" y="80"/>
                    <a:pt x="48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101" y="80"/>
                    <a:pt x="108" y="75"/>
                    <a:pt x="111" y="68"/>
                  </a:cubicBezTo>
                  <a:cubicBezTo>
                    <a:pt x="127" y="67"/>
                    <a:pt x="140" y="57"/>
                    <a:pt x="141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3"/>
                    <a:pt x="136" y="33"/>
                    <a:pt x="136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sp>
        <p:nvSpPr>
          <p:cNvPr id="36" name="TextBox 35"/>
          <p:cNvSpPr txBox="1"/>
          <p:nvPr/>
        </p:nvSpPr>
        <p:spPr>
          <a:xfrm>
            <a:off x="2796780" y="3885427"/>
            <a:ext cx="959645" cy="307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方正粗倩简体" panose="03000509000000000000" pitchFamily="65" charset="-122"/>
                <a:ea typeface="方正粗倩简体" panose="03000509000000000000" pitchFamily="65" charset="-122"/>
              </a:rPr>
              <a:t>添加文字</a:t>
            </a:r>
            <a:endParaRPr lang="en-US" sz="1400" dirty="0">
              <a:solidFill>
                <a:schemeClr val="bg1"/>
              </a:solidFill>
              <a:latin typeface="方正粗倩简体" panose="03000509000000000000" pitchFamily="65" charset="-122"/>
              <a:ea typeface="方正粗倩简体" panose="03000509000000000000" pitchFamily="65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96002" y="1048073"/>
            <a:ext cx="1201601" cy="338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096002" y="1306625"/>
            <a:ext cx="2590799" cy="727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49564" y="3242183"/>
            <a:ext cx="1201601" cy="338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249564" y="3487226"/>
            <a:ext cx="3138860" cy="515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19202" y="3332511"/>
            <a:ext cx="1201601" cy="338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16434" y="3570656"/>
            <a:ext cx="2004369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20002" y="2030002"/>
            <a:ext cx="1201601" cy="338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03306" y="2274167"/>
            <a:ext cx="2318297" cy="7273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zh-CN" altLang="en-US" sz="11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点击输入简要文字内容，文字内容需概括精炼，不用多余的文字修饰，言简意赅的说明分项内容。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5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21" grpId="0"/>
      <p:bldP spid="22" grpId="0" animBg="1"/>
      <p:bldP spid="23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Freeform 24"/>
          <p:cNvSpPr/>
          <p:nvPr/>
        </p:nvSpPr>
        <p:spPr bwMode="auto">
          <a:xfrm rot="5400000">
            <a:off x="1514892" y="1638685"/>
            <a:ext cx="1038255" cy="14082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1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5021" tIns="32510" rIns="65021" bIns="32510"/>
          <a:lstStyle/>
          <a:p>
            <a:pPr algn="just">
              <a:lnSpc>
                <a:spcPct val="120000"/>
              </a:lnSpc>
              <a:defRPr/>
            </a:pPr>
            <a:endParaRPr lang="da-DK" sz="6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Freeform 24"/>
          <p:cNvSpPr/>
          <p:nvPr/>
        </p:nvSpPr>
        <p:spPr bwMode="auto">
          <a:xfrm rot="5400000">
            <a:off x="3208159" y="1638685"/>
            <a:ext cx="1038255" cy="14082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2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5021" tIns="32510" rIns="65021" bIns="32510"/>
          <a:lstStyle/>
          <a:p>
            <a:pPr algn="just">
              <a:lnSpc>
                <a:spcPct val="120000"/>
              </a:lnSpc>
              <a:defRPr/>
            </a:pPr>
            <a:endParaRPr lang="da-DK" sz="6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Freeform 24"/>
          <p:cNvSpPr/>
          <p:nvPr/>
        </p:nvSpPr>
        <p:spPr bwMode="auto">
          <a:xfrm rot="5400000">
            <a:off x="4901426" y="1638685"/>
            <a:ext cx="1038255" cy="14082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3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5021" tIns="32510" rIns="65021" bIns="32510"/>
          <a:lstStyle/>
          <a:p>
            <a:pPr algn="just">
              <a:lnSpc>
                <a:spcPct val="120000"/>
              </a:lnSpc>
              <a:defRPr/>
            </a:pPr>
            <a:endParaRPr lang="da-DK" sz="6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Freeform 24"/>
          <p:cNvSpPr/>
          <p:nvPr/>
        </p:nvSpPr>
        <p:spPr bwMode="auto">
          <a:xfrm rot="5400000">
            <a:off x="6594693" y="1638685"/>
            <a:ext cx="1038255" cy="1408201"/>
          </a:xfrm>
          <a:custGeom>
            <a:avLst/>
            <a:gdLst/>
            <a:ahLst/>
            <a:cxnLst>
              <a:cxn ang="0">
                <a:pos x="452" y="426"/>
              </a:cxn>
              <a:cxn ang="0">
                <a:pos x="478" y="432"/>
              </a:cxn>
              <a:cxn ang="0">
                <a:pos x="500" y="444"/>
              </a:cxn>
              <a:cxn ang="0">
                <a:pos x="524" y="464"/>
              </a:cxn>
              <a:cxn ang="0">
                <a:pos x="530" y="468"/>
              </a:cxn>
              <a:cxn ang="0">
                <a:pos x="586" y="468"/>
              </a:cxn>
              <a:cxn ang="0">
                <a:pos x="590" y="468"/>
              </a:cxn>
              <a:cxn ang="0">
                <a:pos x="594" y="464"/>
              </a:cxn>
              <a:cxn ang="0">
                <a:pos x="594" y="220"/>
              </a:cxn>
              <a:cxn ang="0">
                <a:pos x="594" y="216"/>
              </a:cxn>
              <a:cxn ang="0">
                <a:pos x="590" y="212"/>
              </a:cxn>
              <a:cxn ang="0">
                <a:pos x="346" y="212"/>
              </a:cxn>
              <a:cxn ang="0">
                <a:pos x="338" y="212"/>
              </a:cxn>
              <a:cxn ang="0">
                <a:pos x="338" y="202"/>
              </a:cxn>
              <a:cxn ang="0">
                <a:pos x="338" y="166"/>
              </a:cxn>
              <a:cxn ang="0">
                <a:pos x="344" y="152"/>
              </a:cxn>
              <a:cxn ang="0">
                <a:pos x="350" y="146"/>
              </a:cxn>
              <a:cxn ang="0">
                <a:pos x="370" y="120"/>
              </a:cxn>
              <a:cxn ang="0">
                <a:pos x="380" y="96"/>
              </a:cxn>
              <a:cxn ang="0">
                <a:pos x="382" y="84"/>
              </a:cxn>
              <a:cxn ang="0">
                <a:pos x="376" y="50"/>
              </a:cxn>
              <a:cxn ang="0">
                <a:pos x="358" y="24"/>
              </a:cxn>
              <a:cxn ang="0">
                <a:pos x="330" y="6"/>
              </a:cxn>
              <a:cxn ang="0">
                <a:pos x="298" y="0"/>
              </a:cxn>
              <a:cxn ang="0">
                <a:pos x="280" y="0"/>
              </a:cxn>
              <a:cxn ang="0">
                <a:pos x="250" y="14"/>
              </a:cxn>
              <a:cxn ang="0">
                <a:pos x="228" y="36"/>
              </a:cxn>
              <a:cxn ang="0">
                <a:pos x="214" y="66"/>
              </a:cxn>
              <a:cxn ang="0">
                <a:pos x="212" y="84"/>
              </a:cxn>
              <a:cxn ang="0">
                <a:pos x="218" y="108"/>
              </a:cxn>
              <a:cxn ang="0">
                <a:pos x="232" y="130"/>
              </a:cxn>
              <a:cxn ang="0">
                <a:pos x="250" y="152"/>
              </a:cxn>
              <a:cxn ang="0">
                <a:pos x="254" y="158"/>
              </a:cxn>
              <a:cxn ang="0">
                <a:pos x="256" y="202"/>
              </a:cxn>
              <a:cxn ang="0">
                <a:pos x="256" y="212"/>
              </a:cxn>
              <a:cxn ang="0">
                <a:pos x="248" y="212"/>
              </a:cxn>
              <a:cxn ang="0">
                <a:pos x="8" y="212"/>
              </a:cxn>
              <a:cxn ang="0">
                <a:pos x="2" y="214"/>
              </a:cxn>
              <a:cxn ang="0">
                <a:pos x="0" y="220"/>
              </a:cxn>
              <a:cxn ang="0">
                <a:pos x="0" y="798"/>
              </a:cxn>
              <a:cxn ang="0">
                <a:pos x="2" y="804"/>
              </a:cxn>
              <a:cxn ang="0">
                <a:pos x="8" y="806"/>
              </a:cxn>
              <a:cxn ang="0">
                <a:pos x="586" y="806"/>
              </a:cxn>
              <a:cxn ang="0">
                <a:pos x="592" y="804"/>
              </a:cxn>
              <a:cxn ang="0">
                <a:pos x="594" y="798"/>
              </a:cxn>
              <a:cxn ang="0">
                <a:pos x="594" y="558"/>
              </a:cxn>
              <a:cxn ang="0">
                <a:pos x="592" y="554"/>
              </a:cxn>
              <a:cxn ang="0">
                <a:pos x="586" y="550"/>
              </a:cxn>
              <a:cxn ang="0">
                <a:pos x="538" y="550"/>
              </a:cxn>
              <a:cxn ang="0">
                <a:pos x="524" y="556"/>
              </a:cxn>
              <a:cxn ang="0">
                <a:pos x="518" y="562"/>
              </a:cxn>
              <a:cxn ang="0">
                <a:pos x="490" y="582"/>
              </a:cxn>
              <a:cxn ang="0">
                <a:pos x="466" y="592"/>
              </a:cxn>
              <a:cxn ang="0">
                <a:pos x="452" y="594"/>
              </a:cxn>
              <a:cxn ang="0">
                <a:pos x="418" y="588"/>
              </a:cxn>
              <a:cxn ang="0">
                <a:pos x="390" y="570"/>
              </a:cxn>
              <a:cxn ang="0">
                <a:pos x="370" y="542"/>
              </a:cxn>
              <a:cxn ang="0">
                <a:pos x="364" y="510"/>
              </a:cxn>
              <a:cxn ang="0">
                <a:pos x="366" y="492"/>
              </a:cxn>
              <a:cxn ang="0">
                <a:pos x="380" y="462"/>
              </a:cxn>
              <a:cxn ang="0">
                <a:pos x="404" y="440"/>
              </a:cxn>
              <a:cxn ang="0">
                <a:pos x="434" y="426"/>
              </a:cxn>
              <a:cxn ang="0">
                <a:pos x="452" y="426"/>
              </a:cxn>
            </a:cxnLst>
            <a:rect l="0" t="0" r="r" b="b"/>
            <a:pathLst>
              <a:path w="594" h="806">
                <a:moveTo>
                  <a:pt x="452" y="426"/>
                </a:moveTo>
                <a:lnTo>
                  <a:pt x="452" y="426"/>
                </a:lnTo>
                <a:lnTo>
                  <a:pt x="466" y="426"/>
                </a:lnTo>
                <a:lnTo>
                  <a:pt x="478" y="432"/>
                </a:lnTo>
                <a:lnTo>
                  <a:pt x="490" y="438"/>
                </a:lnTo>
                <a:lnTo>
                  <a:pt x="500" y="444"/>
                </a:lnTo>
                <a:lnTo>
                  <a:pt x="518" y="458"/>
                </a:lnTo>
                <a:lnTo>
                  <a:pt x="524" y="464"/>
                </a:lnTo>
                <a:lnTo>
                  <a:pt x="524" y="464"/>
                </a:lnTo>
                <a:lnTo>
                  <a:pt x="530" y="468"/>
                </a:lnTo>
                <a:lnTo>
                  <a:pt x="538" y="468"/>
                </a:lnTo>
                <a:lnTo>
                  <a:pt x="586" y="468"/>
                </a:lnTo>
                <a:lnTo>
                  <a:pt x="586" y="468"/>
                </a:lnTo>
                <a:lnTo>
                  <a:pt x="590" y="468"/>
                </a:lnTo>
                <a:lnTo>
                  <a:pt x="592" y="466"/>
                </a:lnTo>
                <a:lnTo>
                  <a:pt x="594" y="464"/>
                </a:lnTo>
                <a:lnTo>
                  <a:pt x="594" y="460"/>
                </a:lnTo>
                <a:lnTo>
                  <a:pt x="594" y="220"/>
                </a:lnTo>
                <a:lnTo>
                  <a:pt x="594" y="220"/>
                </a:lnTo>
                <a:lnTo>
                  <a:pt x="594" y="216"/>
                </a:lnTo>
                <a:lnTo>
                  <a:pt x="592" y="214"/>
                </a:lnTo>
                <a:lnTo>
                  <a:pt x="590" y="212"/>
                </a:lnTo>
                <a:lnTo>
                  <a:pt x="586" y="212"/>
                </a:lnTo>
                <a:lnTo>
                  <a:pt x="346" y="212"/>
                </a:lnTo>
                <a:lnTo>
                  <a:pt x="346" y="212"/>
                </a:lnTo>
                <a:lnTo>
                  <a:pt x="338" y="212"/>
                </a:lnTo>
                <a:lnTo>
                  <a:pt x="338" y="212"/>
                </a:lnTo>
                <a:lnTo>
                  <a:pt x="338" y="202"/>
                </a:lnTo>
                <a:lnTo>
                  <a:pt x="338" y="166"/>
                </a:lnTo>
                <a:lnTo>
                  <a:pt x="338" y="166"/>
                </a:lnTo>
                <a:lnTo>
                  <a:pt x="340" y="158"/>
                </a:lnTo>
                <a:lnTo>
                  <a:pt x="344" y="152"/>
                </a:lnTo>
                <a:lnTo>
                  <a:pt x="344" y="152"/>
                </a:lnTo>
                <a:lnTo>
                  <a:pt x="350" y="146"/>
                </a:lnTo>
                <a:lnTo>
                  <a:pt x="364" y="130"/>
                </a:lnTo>
                <a:lnTo>
                  <a:pt x="370" y="120"/>
                </a:lnTo>
                <a:lnTo>
                  <a:pt x="376" y="108"/>
                </a:lnTo>
                <a:lnTo>
                  <a:pt x="380" y="96"/>
                </a:lnTo>
                <a:lnTo>
                  <a:pt x="382" y="84"/>
                </a:lnTo>
                <a:lnTo>
                  <a:pt x="382" y="84"/>
                </a:lnTo>
                <a:lnTo>
                  <a:pt x="380" y="66"/>
                </a:lnTo>
                <a:lnTo>
                  <a:pt x="376" y="50"/>
                </a:lnTo>
                <a:lnTo>
                  <a:pt x="368" y="36"/>
                </a:lnTo>
                <a:lnTo>
                  <a:pt x="358" y="24"/>
                </a:lnTo>
                <a:lnTo>
                  <a:pt x="344" y="14"/>
                </a:lnTo>
                <a:lnTo>
                  <a:pt x="330" y="6"/>
                </a:lnTo>
                <a:lnTo>
                  <a:pt x="314" y="0"/>
                </a:lnTo>
                <a:lnTo>
                  <a:pt x="298" y="0"/>
                </a:lnTo>
                <a:lnTo>
                  <a:pt x="298" y="0"/>
                </a:lnTo>
                <a:lnTo>
                  <a:pt x="280" y="0"/>
                </a:lnTo>
                <a:lnTo>
                  <a:pt x="264" y="6"/>
                </a:lnTo>
                <a:lnTo>
                  <a:pt x="250" y="14"/>
                </a:lnTo>
                <a:lnTo>
                  <a:pt x="238" y="24"/>
                </a:lnTo>
                <a:lnTo>
                  <a:pt x="228" y="36"/>
                </a:lnTo>
                <a:lnTo>
                  <a:pt x="220" y="50"/>
                </a:lnTo>
                <a:lnTo>
                  <a:pt x="214" y="66"/>
                </a:lnTo>
                <a:lnTo>
                  <a:pt x="212" y="84"/>
                </a:lnTo>
                <a:lnTo>
                  <a:pt x="212" y="84"/>
                </a:lnTo>
                <a:lnTo>
                  <a:pt x="214" y="96"/>
                </a:lnTo>
                <a:lnTo>
                  <a:pt x="218" y="108"/>
                </a:lnTo>
                <a:lnTo>
                  <a:pt x="224" y="120"/>
                </a:lnTo>
                <a:lnTo>
                  <a:pt x="232" y="130"/>
                </a:lnTo>
                <a:lnTo>
                  <a:pt x="244" y="146"/>
                </a:lnTo>
                <a:lnTo>
                  <a:pt x="250" y="152"/>
                </a:lnTo>
                <a:lnTo>
                  <a:pt x="250" y="152"/>
                </a:lnTo>
                <a:lnTo>
                  <a:pt x="254" y="158"/>
                </a:lnTo>
                <a:lnTo>
                  <a:pt x="256" y="166"/>
                </a:lnTo>
                <a:lnTo>
                  <a:pt x="256" y="202"/>
                </a:lnTo>
                <a:lnTo>
                  <a:pt x="256" y="202"/>
                </a:lnTo>
                <a:lnTo>
                  <a:pt x="256" y="212"/>
                </a:lnTo>
                <a:lnTo>
                  <a:pt x="256" y="212"/>
                </a:lnTo>
                <a:lnTo>
                  <a:pt x="248" y="212"/>
                </a:lnTo>
                <a:lnTo>
                  <a:pt x="8" y="212"/>
                </a:lnTo>
                <a:lnTo>
                  <a:pt x="8" y="212"/>
                </a:lnTo>
                <a:lnTo>
                  <a:pt x="6" y="212"/>
                </a:lnTo>
                <a:lnTo>
                  <a:pt x="2" y="214"/>
                </a:lnTo>
                <a:lnTo>
                  <a:pt x="0" y="216"/>
                </a:lnTo>
                <a:lnTo>
                  <a:pt x="0" y="220"/>
                </a:lnTo>
                <a:lnTo>
                  <a:pt x="0" y="798"/>
                </a:lnTo>
                <a:lnTo>
                  <a:pt x="0" y="798"/>
                </a:lnTo>
                <a:lnTo>
                  <a:pt x="0" y="802"/>
                </a:lnTo>
                <a:lnTo>
                  <a:pt x="2" y="804"/>
                </a:lnTo>
                <a:lnTo>
                  <a:pt x="6" y="806"/>
                </a:lnTo>
                <a:lnTo>
                  <a:pt x="8" y="806"/>
                </a:lnTo>
                <a:lnTo>
                  <a:pt x="586" y="806"/>
                </a:lnTo>
                <a:lnTo>
                  <a:pt x="586" y="806"/>
                </a:lnTo>
                <a:lnTo>
                  <a:pt x="590" y="806"/>
                </a:lnTo>
                <a:lnTo>
                  <a:pt x="592" y="804"/>
                </a:lnTo>
                <a:lnTo>
                  <a:pt x="594" y="802"/>
                </a:lnTo>
                <a:lnTo>
                  <a:pt x="594" y="798"/>
                </a:lnTo>
                <a:lnTo>
                  <a:pt x="594" y="558"/>
                </a:lnTo>
                <a:lnTo>
                  <a:pt x="594" y="558"/>
                </a:lnTo>
                <a:lnTo>
                  <a:pt x="594" y="556"/>
                </a:lnTo>
                <a:lnTo>
                  <a:pt x="592" y="554"/>
                </a:lnTo>
                <a:lnTo>
                  <a:pt x="590" y="552"/>
                </a:lnTo>
                <a:lnTo>
                  <a:pt x="586" y="550"/>
                </a:lnTo>
                <a:lnTo>
                  <a:pt x="538" y="550"/>
                </a:lnTo>
                <a:lnTo>
                  <a:pt x="538" y="550"/>
                </a:lnTo>
                <a:lnTo>
                  <a:pt x="530" y="552"/>
                </a:lnTo>
                <a:lnTo>
                  <a:pt x="524" y="556"/>
                </a:lnTo>
                <a:lnTo>
                  <a:pt x="524" y="556"/>
                </a:lnTo>
                <a:lnTo>
                  <a:pt x="518" y="562"/>
                </a:lnTo>
                <a:lnTo>
                  <a:pt x="500" y="576"/>
                </a:lnTo>
                <a:lnTo>
                  <a:pt x="490" y="582"/>
                </a:lnTo>
                <a:lnTo>
                  <a:pt x="478" y="588"/>
                </a:lnTo>
                <a:lnTo>
                  <a:pt x="466" y="592"/>
                </a:lnTo>
                <a:lnTo>
                  <a:pt x="452" y="594"/>
                </a:lnTo>
                <a:lnTo>
                  <a:pt x="452" y="594"/>
                </a:lnTo>
                <a:lnTo>
                  <a:pt x="434" y="592"/>
                </a:lnTo>
                <a:lnTo>
                  <a:pt x="418" y="588"/>
                </a:lnTo>
                <a:lnTo>
                  <a:pt x="404" y="580"/>
                </a:lnTo>
                <a:lnTo>
                  <a:pt x="390" y="570"/>
                </a:lnTo>
                <a:lnTo>
                  <a:pt x="380" y="558"/>
                </a:lnTo>
                <a:lnTo>
                  <a:pt x="370" y="542"/>
                </a:lnTo>
                <a:lnTo>
                  <a:pt x="366" y="526"/>
                </a:lnTo>
                <a:lnTo>
                  <a:pt x="364" y="510"/>
                </a:lnTo>
                <a:lnTo>
                  <a:pt x="364" y="510"/>
                </a:lnTo>
                <a:lnTo>
                  <a:pt x="366" y="492"/>
                </a:lnTo>
                <a:lnTo>
                  <a:pt x="370" y="476"/>
                </a:lnTo>
                <a:lnTo>
                  <a:pt x="380" y="462"/>
                </a:lnTo>
                <a:lnTo>
                  <a:pt x="390" y="450"/>
                </a:lnTo>
                <a:lnTo>
                  <a:pt x="404" y="440"/>
                </a:lnTo>
                <a:lnTo>
                  <a:pt x="418" y="432"/>
                </a:lnTo>
                <a:lnTo>
                  <a:pt x="434" y="426"/>
                </a:lnTo>
                <a:lnTo>
                  <a:pt x="452" y="426"/>
                </a:lnTo>
                <a:lnTo>
                  <a:pt x="452" y="426"/>
                </a:lnTo>
                <a:close/>
              </a:path>
            </a:pathLst>
          </a:custGeom>
          <a:solidFill>
            <a:schemeClr val="accent4"/>
          </a:solidFill>
          <a:ln w="19050" cap="flat" cmpd="sng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65021" tIns="32510" rIns="65021" bIns="32510"/>
          <a:lstStyle/>
          <a:p>
            <a:pPr algn="just">
              <a:lnSpc>
                <a:spcPct val="120000"/>
              </a:lnSpc>
              <a:defRPr/>
            </a:pPr>
            <a:endParaRPr lang="da-DK" sz="600" kern="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128"/>
          <p:cNvGrpSpPr/>
          <p:nvPr/>
        </p:nvGrpSpPr>
        <p:grpSpPr>
          <a:xfrm>
            <a:off x="1618115" y="1925958"/>
            <a:ext cx="445482" cy="445567"/>
            <a:chOff x="1316879" y="4254550"/>
            <a:chExt cx="684000" cy="684000"/>
          </a:xfrm>
        </p:grpSpPr>
        <p:sp>
          <p:nvSpPr>
            <p:cNvPr id="117" name="Freeform 49"/>
            <p:cNvSpPr>
              <a:spLocks noChangeAspect="1" noEditPoints="1"/>
            </p:cNvSpPr>
            <p:nvPr/>
          </p:nvSpPr>
          <p:spPr bwMode="auto">
            <a:xfrm>
              <a:off x="1467830" y="4412272"/>
              <a:ext cx="407999" cy="347492"/>
            </a:xfrm>
            <a:custGeom>
              <a:avLst/>
              <a:gdLst>
                <a:gd name="T0" fmla="*/ 182 w 400"/>
                <a:gd name="T1" fmla="*/ 180 h 340"/>
                <a:gd name="T2" fmla="*/ 218 w 400"/>
                <a:gd name="T3" fmla="*/ 180 h 340"/>
                <a:gd name="T4" fmla="*/ 218 w 400"/>
                <a:gd name="T5" fmla="*/ 220 h 340"/>
                <a:gd name="T6" fmla="*/ 400 w 400"/>
                <a:gd name="T7" fmla="*/ 220 h 340"/>
                <a:gd name="T8" fmla="*/ 396 w 400"/>
                <a:gd name="T9" fmla="*/ 103 h 340"/>
                <a:gd name="T10" fmla="*/ 356 w 400"/>
                <a:gd name="T11" fmla="*/ 60 h 340"/>
                <a:gd name="T12" fmla="*/ 292 w 400"/>
                <a:gd name="T13" fmla="*/ 60 h 340"/>
                <a:gd name="T14" fmla="*/ 268 w 400"/>
                <a:gd name="T15" fmla="*/ 15 h 340"/>
                <a:gd name="T16" fmla="*/ 244 w 400"/>
                <a:gd name="T17" fmla="*/ 0 h 340"/>
                <a:gd name="T18" fmla="*/ 155 w 400"/>
                <a:gd name="T19" fmla="*/ 0 h 340"/>
                <a:gd name="T20" fmla="*/ 132 w 400"/>
                <a:gd name="T21" fmla="*/ 15 h 340"/>
                <a:gd name="T22" fmla="*/ 108 w 400"/>
                <a:gd name="T23" fmla="*/ 60 h 340"/>
                <a:gd name="T24" fmla="*/ 44 w 400"/>
                <a:gd name="T25" fmla="*/ 60 h 340"/>
                <a:gd name="T26" fmla="*/ 4 w 400"/>
                <a:gd name="T27" fmla="*/ 103 h 340"/>
                <a:gd name="T28" fmla="*/ 0 w 400"/>
                <a:gd name="T29" fmla="*/ 220 h 340"/>
                <a:gd name="T30" fmla="*/ 182 w 400"/>
                <a:gd name="T31" fmla="*/ 220 h 340"/>
                <a:gd name="T32" fmla="*/ 182 w 400"/>
                <a:gd name="T33" fmla="*/ 180 h 340"/>
                <a:gd name="T34" fmla="*/ 153 w 400"/>
                <a:gd name="T35" fmla="*/ 38 h 340"/>
                <a:gd name="T36" fmla="*/ 169 w 400"/>
                <a:gd name="T37" fmla="*/ 28 h 340"/>
                <a:gd name="T38" fmla="*/ 230 w 400"/>
                <a:gd name="T39" fmla="*/ 28 h 340"/>
                <a:gd name="T40" fmla="*/ 247 w 400"/>
                <a:gd name="T41" fmla="*/ 38 h 340"/>
                <a:gd name="T42" fmla="*/ 258 w 400"/>
                <a:gd name="T43" fmla="*/ 60 h 340"/>
                <a:gd name="T44" fmla="*/ 141 w 400"/>
                <a:gd name="T45" fmla="*/ 60 h 340"/>
                <a:gd name="T46" fmla="*/ 153 w 400"/>
                <a:gd name="T47" fmla="*/ 38 h 340"/>
                <a:gd name="T48" fmla="*/ 218 w 400"/>
                <a:gd name="T49" fmla="*/ 280 h 340"/>
                <a:gd name="T50" fmla="*/ 182 w 400"/>
                <a:gd name="T51" fmla="*/ 280 h 340"/>
                <a:gd name="T52" fmla="*/ 182 w 400"/>
                <a:gd name="T53" fmla="*/ 240 h 340"/>
                <a:gd name="T54" fmla="*/ 10 w 400"/>
                <a:gd name="T55" fmla="*/ 240 h 340"/>
                <a:gd name="T56" fmla="*/ 14 w 400"/>
                <a:gd name="T57" fmla="*/ 306 h 340"/>
                <a:gd name="T58" fmla="*/ 50 w 400"/>
                <a:gd name="T59" fmla="*/ 340 h 340"/>
                <a:gd name="T60" fmla="*/ 350 w 400"/>
                <a:gd name="T61" fmla="*/ 340 h 340"/>
                <a:gd name="T62" fmla="*/ 386 w 400"/>
                <a:gd name="T63" fmla="*/ 306 h 340"/>
                <a:gd name="T64" fmla="*/ 390 w 400"/>
                <a:gd name="T65" fmla="*/ 240 h 340"/>
                <a:gd name="T66" fmla="*/ 218 w 400"/>
                <a:gd name="T67" fmla="*/ 240 h 340"/>
                <a:gd name="T68" fmla="*/ 218 w 400"/>
                <a:gd name="T69" fmla="*/ 28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00" h="340">
                  <a:moveTo>
                    <a:pt x="182" y="180"/>
                  </a:moveTo>
                  <a:cubicBezTo>
                    <a:pt x="218" y="180"/>
                    <a:pt x="218" y="180"/>
                    <a:pt x="218" y="180"/>
                  </a:cubicBezTo>
                  <a:cubicBezTo>
                    <a:pt x="218" y="220"/>
                    <a:pt x="218" y="220"/>
                    <a:pt x="218" y="220"/>
                  </a:cubicBezTo>
                  <a:cubicBezTo>
                    <a:pt x="400" y="220"/>
                    <a:pt x="400" y="220"/>
                    <a:pt x="400" y="220"/>
                  </a:cubicBezTo>
                  <a:cubicBezTo>
                    <a:pt x="400" y="220"/>
                    <a:pt x="397" y="131"/>
                    <a:pt x="396" y="103"/>
                  </a:cubicBezTo>
                  <a:cubicBezTo>
                    <a:pt x="395" y="76"/>
                    <a:pt x="385" y="60"/>
                    <a:pt x="356" y="60"/>
                  </a:cubicBezTo>
                  <a:cubicBezTo>
                    <a:pt x="292" y="60"/>
                    <a:pt x="292" y="60"/>
                    <a:pt x="292" y="60"/>
                  </a:cubicBezTo>
                  <a:cubicBezTo>
                    <a:pt x="282" y="41"/>
                    <a:pt x="271" y="21"/>
                    <a:pt x="268" y="15"/>
                  </a:cubicBezTo>
                  <a:cubicBezTo>
                    <a:pt x="261" y="2"/>
                    <a:pt x="259" y="0"/>
                    <a:pt x="244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41" y="0"/>
                    <a:pt x="138" y="2"/>
                    <a:pt x="132" y="15"/>
                  </a:cubicBezTo>
                  <a:cubicBezTo>
                    <a:pt x="129" y="21"/>
                    <a:pt x="118" y="41"/>
                    <a:pt x="108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14" y="60"/>
                    <a:pt x="5" y="76"/>
                    <a:pt x="4" y="103"/>
                  </a:cubicBezTo>
                  <a:cubicBezTo>
                    <a:pt x="3" y="129"/>
                    <a:pt x="0" y="220"/>
                    <a:pt x="0" y="220"/>
                  </a:cubicBezTo>
                  <a:cubicBezTo>
                    <a:pt x="182" y="220"/>
                    <a:pt x="182" y="220"/>
                    <a:pt x="182" y="220"/>
                  </a:cubicBezTo>
                  <a:lnTo>
                    <a:pt x="182" y="180"/>
                  </a:lnTo>
                  <a:close/>
                  <a:moveTo>
                    <a:pt x="153" y="38"/>
                  </a:moveTo>
                  <a:cubicBezTo>
                    <a:pt x="157" y="30"/>
                    <a:pt x="159" y="28"/>
                    <a:pt x="169" y="28"/>
                  </a:cubicBezTo>
                  <a:cubicBezTo>
                    <a:pt x="230" y="28"/>
                    <a:pt x="230" y="28"/>
                    <a:pt x="230" y="28"/>
                  </a:cubicBezTo>
                  <a:cubicBezTo>
                    <a:pt x="241" y="28"/>
                    <a:pt x="242" y="30"/>
                    <a:pt x="247" y="38"/>
                  </a:cubicBezTo>
                  <a:cubicBezTo>
                    <a:pt x="248" y="41"/>
                    <a:pt x="253" y="50"/>
                    <a:pt x="258" y="60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46" y="50"/>
                    <a:pt x="151" y="41"/>
                    <a:pt x="153" y="38"/>
                  </a:cubicBezTo>
                  <a:close/>
                  <a:moveTo>
                    <a:pt x="218" y="280"/>
                  </a:moveTo>
                  <a:cubicBezTo>
                    <a:pt x="182" y="280"/>
                    <a:pt x="182" y="280"/>
                    <a:pt x="182" y="280"/>
                  </a:cubicBezTo>
                  <a:cubicBezTo>
                    <a:pt x="182" y="240"/>
                    <a:pt x="182" y="240"/>
                    <a:pt x="182" y="240"/>
                  </a:cubicBezTo>
                  <a:cubicBezTo>
                    <a:pt x="10" y="240"/>
                    <a:pt x="10" y="240"/>
                    <a:pt x="10" y="240"/>
                  </a:cubicBezTo>
                  <a:cubicBezTo>
                    <a:pt x="10" y="240"/>
                    <a:pt x="12" y="276"/>
                    <a:pt x="14" y="306"/>
                  </a:cubicBezTo>
                  <a:cubicBezTo>
                    <a:pt x="14" y="319"/>
                    <a:pt x="18" y="340"/>
                    <a:pt x="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81" y="340"/>
                    <a:pt x="385" y="319"/>
                    <a:pt x="386" y="306"/>
                  </a:cubicBezTo>
                  <a:cubicBezTo>
                    <a:pt x="388" y="275"/>
                    <a:pt x="390" y="240"/>
                    <a:pt x="390" y="240"/>
                  </a:cubicBezTo>
                  <a:cubicBezTo>
                    <a:pt x="218" y="240"/>
                    <a:pt x="218" y="240"/>
                    <a:pt x="218" y="240"/>
                  </a:cubicBezTo>
                  <a:lnTo>
                    <a:pt x="218" y="280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33" tIns="41867" rIns="83733" bIns="4186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1316879" y="4254550"/>
              <a:ext cx="684000" cy="684000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129"/>
          <p:cNvGrpSpPr/>
          <p:nvPr/>
        </p:nvGrpSpPr>
        <p:grpSpPr>
          <a:xfrm>
            <a:off x="3312479" y="1925958"/>
            <a:ext cx="445482" cy="445567"/>
            <a:chOff x="3401741" y="4254550"/>
            <a:chExt cx="684000" cy="684000"/>
          </a:xfrm>
        </p:grpSpPr>
        <p:sp>
          <p:nvSpPr>
            <p:cNvPr id="120" name="Freeform 31"/>
            <p:cNvSpPr>
              <a:spLocks noChangeAspect="1" noEditPoints="1"/>
            </p:cNvSpPr>
            <p:nvPr/>
          </p:nvSpPr>
          <p:spPr bwMode="auto">
            <a:xfrm>
              <a:off x="3577110" y="4366532"/>
              <a:ext cx="333262" cy="468000"/>
            </a:xfrm>
            <a:custGeom>
              <a:avLst/>
              <a:gdLst>
                <a:gd name="T0" fmla="*/ 90 w 293"/>
                <a:gd name="T1" fmla="*/ 383 h 400"/>
                <a:gd name="T2" fmla="*/ 147 w 293"/>
                <a:gd name="T3" fmla="*/ 400 h 400"/>
                <a:gd name="T4" fmla="*/ 203 w 293"/>
                <a:gd name="T5" fmla="*/ 383 h 400"/>
                <a:gd name="T6" fmla="*/ 203 w 293"/>
                <a:gd name="T7" fmla="*/ 342 h 400"/>
                <a:gd name="T8" fmla="*/ 90 w 293"/>
                <a:gd name="T9" fmla="*/ 342 h 400"/>
                <a:gd name="T10" fmla="*/ 90 w 293"/>
                <a:gd name="T11" fmla="*/ 383 h 400"/>
                <a:gd name="T12" fmla="*/ 201 w 293"/>
                <a:gd name="T13" fmla="*/ 318 h 400"/>
                <a:gd name="T14" fmla="*/ 286 w 293"/>
                <a:gd name="T15" fmla="*/ 116 h 400"/>
                <a:gd name="T16" fmla="*/ 147 w 293"/>
                <a:gd name="T17" fmla="*/ 0 h 400"/>
                <a:gd name="T18" fmla="*/ 7 w 293"/>
                <a:gd name="T19" fmla="*/ 116 h 400"/>
                <a:gd name="T20" fmla="*/ 93 w 293"/>
                <a:gd name="T21" fmla="*/ 318 h 400"/>
                <a:gd name="T22" fmla="*/ 201 w 293"/>
                <a:gd name="T23" fmla="*/ 318 h 400"/>
                <a:gd name="T24" fmla="*/ 50 w 293"/>
                <a:gd name="T25" fmla="*/ 119 h 400"/>
                <a:gd name="T26" fmla="*/ 147 w 293"/>
                <a:gd name="T27" fmla="*/ 41 h 400"/>
                <a:gd name="T28" fmla="*/ 244 w 293"/>
                <a:gd name="T29" fmla="*/ 119 h 400"/>
                <a:gd name="T30" fmla="*/ 208 w 293"/>
                <a:gd name="T31" fmla="*/ 198 h 400"/>
                <a:gd name="T32" fmla="*/ 163 w 293"/>
                <a:gd name="T33" fmla="*/ 283 h 400"/>
                <a:gd name="T34" fmla="*/ 130 w 293"/>
                <a:gd name="T35" fmla="*/ 283 h 400"/>
                <a:gd name="T36" fmla="*/ 86 w 293"/>
                <a:gd name="T37" fmla="*/ 198 h 400"/>
                <a:gd name="T38" fmla="*/ 50 w 293"/>
                <a:gd name="T39" fmla="*/ 119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3" h="400">
                  <a:moveTo>
                    <a:pt x="90" y="383"/>
                  </a:moveTo>
                  <a:cubicBezTo>
                    <a:pt x="106" y="393"/>
                    <a:pt x="125" y="400"/>
                    <a:pt x="147" y="400"/>
                  </a:cubicBezTo>
                  <a:cubicBezTo>
                    <a:pt x="169" y="400"/>
                    <a:pt x="187" y="393"/>
                    <a:pt x="203" y="383"/>
                  </a:cubicBezTo>
                  <a:cubicBezTo>
                    <a:pt x="203" y="342"/>
                    <a:pt x="203" y="342"/>
                    <a:pt x="203" y="342"/>
                  </a:cubicBezTo>
                  <a:cubicBezTo>
                    <a:pt x="90" y="342"/>
                    <a:pt x="90" y="342"/>
                    <a:pt x="90" y="342"/>
                  </a:cubicBezTo>
                  <a:lnTo>
                    <a:pt x="90" y="383"/>
                  </a:lnTo>
                  <a:close/>
                  <a:moveTo>
                    <a:pt x="201" y="318"/>
                  </a:moveTo>
                  <a:cubicBezTo>
                    <a:pt x="201" y="231"/>
                    <a:pt x="293" y="203"/>
                    <a:pt x="286" y="116"/>
                  </a:cubicBezTo>
                  <a:cubicBezTo>
                    <a:pt x="282" y="61"/>
                    <a:pt x="245" y="0"/>
                    <a:pt x="147" y="0"/>
                  </a:cubicBezTo>
                  <a:cubicBezTo>
                    <a:pt x="49" y="0"/>
                    <a:pt x="12" y="61"/>
                    <a:pt x="7" y="116"/>
                  </a:cubicBezTo>
                  <a:cubicBezTo>
                    <a:pt x="0" y="203"/>
                    <a:pt x="93" y="231"/>
                    <a:pt x="93" y="318"/>
                  </a:cubicBezTo>
                  <a:lnTo>
                    <a:pt x="201" y="318"/>
                  </a:lnTo>
                  <a:close/>
                  <a:moveTo>
                    <a:pt x="50" y="119"/>
                  </a:moveTo>
                  <a:cubicBezTo>
                    <a:pt x="54" y="67"/>
                    <a:pt x="89" y="41"/>
                    <a:pt x="147" y="41"/>
                  </a:cubicBezTo>
                  <a:cubicBezTo>
                    <a:pt x="204" y="41"/>
                    <a:pt x="240" y="67"/>
                    <a:pt x="244" y="119"/>
                  </a:cubicBezTo>
                  <a:cubicBezTo>
                    <a:pt x="246" y="148"/>
                    <a:pt x="230" y="167"/>
                    <a:pt x="208" y="198"/>
                  </a:cubicBezTo>
                  <a:cubicBezTo>
                    <a:pt x="192" y="221"/>
                    <a:pt x="172" y="248"/>
                    <a:pt x="163" y="283"/>
                  </a:cubicBezTo>
                  <a:cubicBezTo>
                    <a:pt x="130" y="283"/>
                    <a:pt x="130" y="283"/>
                    <a:pt x="130" y="283"/>
                  </a:cubicBezTo>
                  <a:cubicBezTo>
                    <a:pt x="121" y="248"/>
                    <a:pt x="102" y="221"/>
                    <a:pt x="86" y="198"/>
                  </a:cubicBezTo>
                  <a:cubicBezTo>
                    <a:pt x="64" y="167"/>
                    <a:pt x="47" y="148"/>
                    <a:pt x="50" y="119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33" tIns="41867" rIns="83733" bIns="4186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3401741" y="4254550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30"/>
          <p:cNvGrpSpPr/>
          <p:nvPr/>
        </p:nvGrpSpPr>
        <p:grpSpPr>
          <a:xfrm>
            <a:off x="5006843" y="1925958"/>
            <a:ext cx="445482" cy="445567"/>
            <a:chOff x="6006611" y="4240036"/>
            <a:chExt cx="684000" cy="684000"/>
          </a:xfrm>
        </p:grpSpPr>
        <p:sp>
          <p:nvSpPr>
            <p:cNvPr id="119" name="Freeform 44"/>
            <p:cNvSpPr>
              <a:spLocks noChangeAspect="1" noEditPoints="1"/>
            </p:cNvSpPr>
            <p:nvPr/>
          </p:nvSpPr>
          <p:spPr bwMode="auto">
            <a:xfrm>
              <a:off x="6132322" y="4366036"/>
              <a:ext cx="432579" cy="432000"/>
            </a:xfrm>
            <a:custGeom>
              <a:avLst/>
              <a:gdLst>
                <a:gd name="T0" fmla="*/ 287 w 316"/>
                <a:gd name="T1" fmla="*/ 29 h 316"/>
                <a:gd name="T2" fmla="*/ 236 w 316"/>
                <a:gd name="T3" fmla="*/ 4 h 316"/>
                <a:gd name="T4" fmla="*/ 135 w 316"/>
                <a:gd name="T5" fmla="*/ 105 h 316"/>
                <a:gd name="T6" fmla="*/ 20 w 316"/>
                <a:gd name="T7" fmla="*/ 221 h 316"/>
                <a:gd name="T8" fmla="*/ 0 w 316"/>
                <a:gd name="T9" fmla="*/ 316 h 316"/>
                <a:gd name="T10" fmla="*/ 95 w 316"/>
                <a:gd name="T11" fmla="*/ 296 h 316"/>
                <a:gd name="T12" fmla="*/ 210 w 316"/>
                <a:gd name="T13" fmla="*/ 180 h 316"/>
                <a:gd name="T14" fmla="*/ 312 w 316"/>
                <a:gd name="T15" fmla="*/ 79 h 316"/>
                <a:gd name="T16" fmla="*/ 287 w 316"/>
                <a:gd name="T17" fmla="*/ 29 h 316"/>
                <a:gd name="T18" fmla="*/ 89 w 316"/>
                <a:gd name="T19" fmla="*/ 284 h 316"/>
                <a:gd name="T20" fmla="*/ 57 w 316"/>
                <a:gd name="T21" fmla="*/ 291 h 316"/>
                <a:gd name="T22" fmla="*/ 43 w 316"/>
                <a:gd name="T23" fmla="*/ 273 h 316"/>
                <a:gd name="T24" fmla="*/ 24 w 316"/>
                <a:gd name="T25" fmla="*/ 259 h 316"/>
                <a:gd name="T26" fmla="*/ 31 w 316"/>
                <a:gd name="T27" fmla="*/ 226 h 316"/>
                <a:gd name="T28" fmla="*/ 41 w 316"/>
                <a:gd name="T29" fmla="*/ 217 h 316"/>
                <a:gd name="T30" fmla="*/ 78 w 316"/>
                <a:gd name="T31" fmla="*/ 237 h 316"/>
                <a:gd name="T32" fmla="*/ 99 w 316"/>
                <a:gd name="T33" fmla="*/ 275 h 316"/>
                <a:gd name="T34" fmla="*/ 89 w 316"/>
                <a:gd name="T35" fmla="*/ 284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6" h="316">
                  <a:moveTo>
                    <a:pt x="287" y="29"/>
                  </a:moveTo>
                  <a:cubicBezTo>
                    <a:pt x="258" y="0"/>
                    <a:pt x="236" y="4"/>
                    <a:pt x="236" y="4"/>
                  </a:cubicBezTo>
                  <a:cubicBezTo>
                    <a:pt x="135" y="105"/>
                    <a:pt x="135" y="105"/>
                    <a:pt x="135" y="105"/>
                  </a:cubicBezTo>
                  <a:cubicBezTo>
                    <a:pt x="20" y="221"/>
                    <a:pt x="20" y="221"/>
                    <a:pt x="20" y="221"/>
                  </a:cubicBezTo>
                  <a:cubicBezTo>
                    <a:pt x="0" y="316"/>
                    <a:pt x="0" y="316"/>
                    <a:pt x="0" y="316"/>
                  </a:cubicBezTo>
                  <a:cubicBezTo>
                    <a:pt x="95" y="296"/>
                    <a:pt x="95" y="296"/>
                    <a:pt x="95" y="296"/>
                  </a:cubicBezTo>
                  <a:cubicBezTo>
                    <a:pt x="210" y="180"/>
                    <a:pt x="210" y="180"/>
                    <a:pt x="210" y="180"/>
                  </a:cubicBezTo>
                  <a:cubicBezTo>
                    <a:pt x="312" y="79"/>
                    <a:pt x="312" y="79"/>
                    <a:pt x="312" y="79"/>
                  </a:cubicBezTo>
                  <a:cubicBezTo>
                    <a:pt x="312" y="79"/>
                    <a:pt x="316" y="58"/>
                    <a:pt x="287" y="29"/>
                  </a:cubicBezTo>
                  <a:close/>
                  <a:moveTo>
                    <a:pt x="89" y="284"/>
                  </a:moveTo>
                  <a:cubicBezTo>
                    <a:pt x="57" y="291"/>
                    <a:pt x="57" y="291"/>
                    <a:pt x="57" y="291"/>
                  </a:cubicBezTo>
                  <a:cubicBezTo>
                    <a:pt x="54" y="285"/>
                    <a:pt x="50" y="280"/>
                    <a:pt x="43" y="273"/>
                  </a:cubicBezTo>
                  <a:cubicBezTo>
                    <a:pt x="36" y="266"/>
                    <a:pt x="30" y="262"/>
                    <a:pt x="24" y="259"/>
                  </a:cubicBezTo>
                  <a:cubicBezTo>
                    <a:pt x="31" y="226"/>
                    <a:pt x="31" y="226"/>
                    <a:pt x="31" y="226"/>
                  </a:cubicBezTo>
                  <a:cubicBezTo>
                    <a:pt x="41" y="217"/>
                    <a:pt x="41" y="217"/>
                    <a:pt x="41" y="217"/>
                  </a:cubicBezTo>
                  <a:cubicBezTo>
                    <a:pt x="41" y="217"/>
                    <a:pt x="58" y="217"/>
                    <a:pt x="78" y="237"/>
                  </a:cubicBezTo>
                  <a:cubicBezTo>
                    <a:pt x="98" y="257"/>
                    <a:pt x="99" y="275"/>
                    <a:pt x="99" y="275"/>
                  </a:cubicBezTo>
                  <a:lnTo>
                    <a:pt x="89" y="284"/>
                  </a:ln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33" tIns="41867" rIns="83733" bIns="4186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6611" y="4240036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1"/>
          <p:cNvGrpSpPr/>
          <p:nvPr/>
        </p:nvGrpSpPr>
        <p:grpSpPr>
          <a:xfrm>
            <a:off x="6696020" y="1925958"/>
            <a:ext cx="445482" cy="445567"/>
            <a:chOff x="8794034" y="4283578"/>
            <a:chExt cx="684000" cy="684000"/>
          </a:xfrm>
        </p:grpSpPr>
        <p:sp>
          <p:nvSpPr>
            <p:cNvPr id="118" name="Freeform 36"/>
            <p:cNvSpPr>
              <a:spLocks noChangeAspect="1" noEditPoints="1"/>
            </p:cNvSpPr>
            <p:nvPr/>
          </p:nvSpPr>
          <p:spPr bwMode="auto">
            <a:xfrm>
              <a:off x="8879066" y="4481578"/>
              <a:ext cx="513936" cy="288000"/>
            </a:xfrm>
            <a:custGeom>
              <a:avLst/>
              <a:gdLst>
                <a:gd name="T0" fmla="*/ 200 w 400"/>
                <a:gd name="T1" fmla="*/ 0 h 224"/>
                <a:gd name="T2" fmla="*/ 0 w 400"/>
                <a:gd name="T3" fmla="*/ 112 h 224"/>
                <a:gd name="T4" fmla="*/ 200 w 400"/>
                <a:gd name="T5" fmla="*/ 224 h 224"/>
                <a:gd name="T6" fmla="*/ 400 w 400"/>
                <a:gd name="T7" fmla="*/ 112 h 224"/>
                <a:gd name="T8" fmla="*/ 200 w 400"/>
                <a:gd name="T9" fmla="*/ 0 h 224"/>
                <a:gd name="T10" fmla="*/ 200 w 400"/>
                <a:gd name="T11" fmla="*/ 198 h 224"/>
                <a:gd name="T12" fmla="*/ 111 w 400"/>
                <a:gd name="T13" fmla="*/ 112 h 224"/>
                <a:gd name="T14" fmla="*/ 200 w 400"/>
                <a:gd name="T15" fmla="*/ 26 h 224"/>
                <a:gd name="T16" fmla="*/ 289 w 400"/>
                <a:gd name="T17" fmla="*/ 112 h 224"/>
                <a:gd name="T18" fmla="*/ 200 w 400"/>
                <a:gd name="T19" fmla="*/ 198 h 224"/>
                <a:gd name="T20" fmla="*/ 200 w 400"/>
                <a:gd name="T21" fmla="*/ 112 h 224"/>
                <a:gd name="T22" fmla="*/ 200 w 400"/>
                <a:gd name="T23" fmla="*/ 69 h 224"/>
                <a:gd name="T24" fmla="*/ 155 w 400"/>
                <a:gd name="T25" fmla="*/ 112 h 224"/>
                <a:gd name="T26" fmla="*/ 200 w 400"/>
                <a:gd name="T27" fmla="*/ 155 h 224"/>
                <a:gd name="T28" fmla="*/ 244 w 400"/>
                <a:gd name="T29" fmla="*/ 112 h 224"/>
                <a:gd name="T30" fmla="*/ 200 w 400"/>
                <a:gd name="T31" fmla="*/ 112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0" h="224">
                  <a:moveTo>
                    <a:pt x="200" y="0"/>
                  </a:moveTo>
                  <a:cubicBezTo>
                    <a:pt x="69" y="0"/>
                    <a:pt x="0" y="97"/>
                    <a:pt x="0" y="112"/>
                  </a:cubicBezTo>
                  <a:cubicBezTo>
                    <a:pt x="0" y="127"/>
                    <a:pt x="69" y="224"/>
                    <a:pt x="200" y="224"/>
                  </a:cubicBezTo>
                  <a:cubicBezTo>
                    <a:pt x="331" y="224"/>
                    <a:pt x="400" y="127"/>
                    <a:pt x="400" y="112"/>
                  </a:cubicBezTo>
                  <a:cubicBezTo>
                    <a:pt x="400" y="97"/>
                    <a:pt x="331" y="0"/>
                    <a:pt x="200" y="0"/>
                  </a:cubicBezTo>
                  <a:close/>
                  <a:moveTo>
                    <a:pt x="200" y="198"/>
                  </a:moveTo>
                  <a:cubicBezTo>
                    <a:pt x="151" y="198"/>
                    <a:pt x="111" y="159"/>
                    <a:pt x="111" y="112"/>
                  </a:cubicBezTo>
                  <a:cubicBezTo>
                    <a:pt x="111" y="64"/>
                    <a:pt x="151" y="26"/>
                    <a:pt x="200" y="26"/>
                  </a:cubicBezTo>
                  <a:cubicBezTo>
                    <a:pt x="249" y="26"/>
                    <a:pt x="289" y="64"/>
                    <a:pt x="289" y="112"/>
                  </a:cubicBezTo>
                  <a:cubicBezTo>
                    <a:pt x="289" y="159"/>
                    <a:pt x="249" y="198"/>
                    <a:pt x="200" y="198"/>
                  </a:cubicBezTo>
                  <a:close/>
                  <a:moveTo>
                    <a:pt x="200" y="112"/>
                  </a:moveTo>
                  <a:cubicBezTo>
                    <a:pt x="192" y="103"/>
                    <a:pt x="213" y="69"/>
                    <a:pt x="200" y="69"/>
                  </a:cubicBezTo>
                  <a:cubicBezTo>
                    <a:pt x="175" y="69"/>
                    <a:pt x="155" y="88"/>
                    <a:pt x="155" y="112"/>
                  </a:cubicBezTo>
                  <a:cubicBezTo>
                    <a:pt x="155" y="136"/>
                    <a:pt x="175" y="155"/>
                    <a:pt x="200" y="155"/>
                  </a:cubicBezTo>
                  <a:cubicBezTo>
                    <a:pt x="224" y="155"/>
                    <a:pt x="244" y="136"/>
                    <a:pt x="244" y="112"/>
                  </a:cubicBezTo>
                  <a:cubicBezTo>
                    <a:pt x="244" y="101"/>
                    <a:pt x="207" y="119"/>
                    <a:pt x="200" y="112"/>
                  </a:cubicBezTo>
                  <a:close/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txBody>
            <a:bodyPr vert="horz" wrap="square" lIns="83733" tIns="41867" rIns="83733" bIns="4186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794034" y="4283578"/>
              <a:ext cx="684000" cy="684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1281006" y="3093721"/>
            <a:ext cx="1147549" cy="22156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1281007" y="3297956"/>
            <a:ext cx="1457114" cy="4985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3019892" y="3093721"/>
            <a:ext cx="1147549" cy="22156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3019894" y="3297956"/>
            <a:ext cx="1457114" cy="4985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4713962" y="3093721"/>
            <a:ext cx="1147549" cy="22156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4713964" y="3297956"/>
            <a:ext cx="1457114" cy="4985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6408032" y="3093721"/>
            <a:ext cx="1147549" cy="22156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2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6408033" y="3297956"/>
            <a:ext cx="1457114" cy="49851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添加适当的文字添</a:t>
            </a:r>
            <a:endParaRPr lang="en-US" sz="8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9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13" grpId="0" animBg="1"/>
      <p:bldP spid="114" grpId="0" animBg="1"/>
      <p:bldP spid="116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105" name="矩形 104"/>
          <p:cNvSpPr/>
          <p:nvPr/>
        </p:nvSpPr>
        <p:spPr>
          <a:xfrm>
            <a:off x="3546267" y="1989430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b="1" dirty="0"/>
              <a:t>CONTENTS</a:t>
            </a:r>
            <a:endParaRPr lang="zh-CN" altLang="en-US" sz="2400" b="1" dirty="0"/>
          </a:p>
        </p:txBody>
      </p:sp>
      <p:sp>
        <p:nvSpPr>
          <p:cNvPr id="106" name="矩形 105"/>
          <p:cNvSpPr/>
          <p:nvPr/>
        </p:nvSpPr>
        <p:spPr>
          <a:xfrm>
            <a:off x="3532202" y="2936561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/>
              <a:t>CLICK THE CONTENT INPUT SECTION TITLES</a:t>
            </a:r>
            <a:endParaRPr lang="zh-CN" altLang="en-US" sz="1400" b="1" dirty="0"/>
          </a:p>
        </p:txBody>
      </p:sp>
      <p:sp>
        <p:nvSpPr>
          <p:cNvPr id="107" name="矩形 106"/>
          <p:cNvSpPr/>
          <p:nvPr/>
        </p:nvSpPr>
        <p:spPr>
          <a:xfrm>
            <a:off x="3623655" y="2447183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379958" y="2090876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椭圆 538"/>
          <p:cNvSpPr/>
          <p:nvPr/>
        </p:nvSpPr>
        <p:spPr>
          <a:xfrm>
            <a:off x="671516" y="1204632"/>
            <a:ext cx="1448645" cy="1448318"/>
          </a:xfrm>
          <a:prstGeom prst="ellipse">
            <a:avLst/>
          </a:prstGeom>
          <a:solidFill>
            <a:schemeClr val="accent1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943"/>
          <p:cNvSpPr txBox="1"/>
          <p:nvPr/>
        </p:nvSpPr>
        <p:spPr>
          <a:xfrm>
            <a:off x="1015805" y="1654347"/>
            <a:ext cx="836193" cy="484701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algn="ctr"/>
            <a:r>
              <a:rPr lang="zh-CN" altLang="en-US" sz="2700" dirty="0">
                <a:solidFill>
                  <a:schemeClr val="bg1"/>
                </a:solidFill>
                <a:latin typeface="Impact" panose="020B0806030902050204" pitchFamily="34" charset="0"/>
              </a:rPr>
              <a:t>标题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2" name="组合 5"/>
          <p:cNvGrpSpPr/>
          <p:nvPr/>
        </p:nvGrpSpPr>
        <p:grpSpPr>
          <a:xfrm>
            <a:off x="728841" y="1224895"/>
            <a:ext cx="1356280" cy="1374515"/>
            <a:chOff x="1582158" y="2049866"/>
            <a:chExt cx="2594754" cy="2630239"/>
          </a:xfrm>
        </p:grpSpPr>
        <p:cxnSp>
          <p:nvCxnSpPr>
            <p:cNvPr id="369" name="直接连接符 368"/>
            <p:cNvCxnSpPr/>
            <p:nvPr/>
          </p:nvCxnSpPr>
          <p:spPr>
            <a:xfrm>
              <a:off x="2861295" y="211815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直接连接符 369"/>
            <p:cNvCxnSpPr/>
            <p:nvPr/>
          </p:nvCxnSpPr>
          <p:spPr>
            <a:xfrm rot="135000">
              <a:off x="2908723" y="211908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1" name="直接连接符 370"/>
            <p:cNvCxnSpPr/>
            <p:nvPr/>
          </p:nvCxnSpPr>
          <p:spPr>
            <a:xfrm rot="270000">
              <a:off x="2956078" y="212187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2" name="直接连接符 371"/>
            <p:cNvCxnSpPr/>
            <p:nvPr/>
          </p:nvCxnSpPr>
          <p:spPr>
            <a:xfrm rot="405000">
              <a:off x="3003287" y="21265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直接连接符 372"/>
            <p:cNvCxnSpPr/>
            <p:nvPr/>
          </p:nvCxnSpPr>
          <p:spPr>
            <a:xfrm rot="540000">
              <a:off x="3050279" y="21330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4" name="直接连接符 373"/>
            <p:cNvCxnSpPr/>
            <p:nvPr/>
          </p:nvCxnSpPr>
          <p:spPr>
            <a:xfrm rot="675000">
              <a:off x="3096978" y="214136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直接连接符 374"/>
            <p:cNvCxnSpPr/>
            <p:nvPr/>
          </p:nvCxnSpPr>
          <p:spPr>
            <a:xfrm rot="810000">
              <a:off x="3143314" y="215153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直接连接符 375"/>
            <p:cNvCxnSpPr/>
            <p:nvPr/>
          </p:nvCxnSpPr>
          <p:spPr>
            <a:xfrm rot="945000">
              <a:off x="3189215" y="216351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7" name="直接连接符 376"/>
            <p:cNvCxnSpPr/>
            <p:nvPr/>
          </p:nvCxnSpPr>
          <p:spPr>
            <a:xfrm rot="1080000">
              <a:off x="3234610" y="217728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8" name="直接连接符 377"/>
            <p:cNvCxnSpPr/>
            <p:nvPr/>
          </p:nvCxnSpPr>
          <p:spPr>
            <a:xfrm rot="1215000">
              <a:off x="3279430" y="219282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直接连接符 378"/>
            <p:cNvCxnSpPr/>
            <p:nvPr/>
          </p:nvCxnSpPr>
          <p:spPr>
            <a:xfrm rot="1350000">
              <a:off x="3323605" y="22101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0" name="直接连接符 379"/>
            <p:cNvCxnSpPr/>
            <p:nvPr/>
          </p:nvCxnSpPr>
          <p:spPr>
            <a:xfrm rot="1485000">
              <a:off x="3367066" y="222912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1" name="直接连接符 380"/>
            <p:cNvCxnSpPr/>
            <p:nvPr/>
          </p:nvCxnSpPr>
          <p:spPr>
            <a:xfrm rot="1620000">
              <a:off x="3409749" y="224982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2" name="直接连接符 381"/>
            <p:cNvCxnSpPr/>
            <p:nvPr/>
          </p:nvCxnSpPr>
          <p:spPr>
            <a:xfrm rot="1755000">
              <a:off x="3451585" y="227219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直接连接符 382"/>
            <p:cNvCxnSpPr/>
            <p:nvPr/>
          </p:nvCxnSpPr>
          <p:spPr>
            <a:xfrm rot="1890000">
              <a:off x="3492511" y="229617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4" name="直接连接符 383"/>
            <p:cNvCxnSpPr/>
            <p:nvPr/>
          </p:nvCxnSpPr>
          <p:spPr>
            <a:xfrm rot="2025000">
              <a:off x="3532464" y="232175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直接连接符 384"/>
            <p:cNvCxnSpPr/>
            <p:nvPr/>
          </p:nvCxnSpPr>
          <p:spPr>
            <a:xfrm rot="2160000">
              <a:off x="3571382" y="234887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6" name="直接连接符 385"/>
            <p:cNvCxnSpPr/>
            <p:nvPr/>
          </p:nvCxnSpPr>
          <p:spPr>
            <a:xfrm rot="2295000">
              <a:off x="3609206" y="237750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7" name="直接连接符 386"/>
            <p:cNvCxnSpPr/>
            <p:nvPr/>
          </p:nvCxnSpPr>
          <p:spPr>
            <a:xfrm rot="2430000">
              <a:off x="3645875" y="240760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直接连接符 387"/>
            <p:cNvCxnSpPr/>
            <p:nvPr/>
          </p:nvCxnSpPr>
          <p:spPr>
            <a:xfrm rot="2565000">
              <a:off x="3681335" y="243911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9" name="直接连接符 388"/>
            <p:cNvCxnSpPr/>
            <p:nvPr/>
          </p:nvCxnSpPr>
          <p:spPr>
            <a:xfrm rot="2700000">
              <a:off x="3715532" y="247199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0" name="直接连接符 389"/>
            <p:cNvCxnSpPr/>
            <p:nvPr/>
          </p:nvCxnSpPr>
          <p:spPr>
            <a:xfrm rot="2835000">
              <a:off x="3748411" y="250618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直接连接符 390"/>
            <p:cNvCxnSpPr/>
            <p:nvPr/>
          </p:nvCxnSpPr>
          <p:spPr>
            <a:xfrm rot="2970000">
              <a:off x="3779922" y="254164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2" name="直接连接符 391"/>
            <p:cNvCxnSpPr/>
            <p:nvPr/>
          </p:nvCxnSpPr>
          <p:spPr>
            <a:xfrm rot="3105000">
              <a:off x="3810016" y="257831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3" name="直接连接符 392"/>
            <p:cNvCxnSpPr/>
            <p:nvPr/>
          </p:nvCxnSpPr>
          <p:spPr>
            <a:xfrm rot="3240000">
              <a:off x="3838646" y="261614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直接连接符 393"/>
            <p:cNvCxnSpPr/>
            <p:nvPr/>
          </p:nvCxnSpPr>
          <p:spPr>
            <a:xfrm rot="3375000">
              <a:off x="3865772" y="265506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直接连接符 394"/>
            <p:cNvCxnSpPr/>
            <p:nvPr/>
          </p:nvCxnSpPr>
          <p:spPr>
            <a:xfrm rot="3510000">
              <a:off x="3891346" y="26950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6" name="直接连接符 395"/>
            <p:cNvCxnSpPr/>
            <p:nvPr/>
          </p:nvCxnSpPr>
          <p:spPr>
            <a:xfrm rot="3645000">
              <a:off x="3915333" y="273593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直接连接符 396"/>
            <p:cNvCxnSpPr/>
            <p:nvPr/>
          </p:nvCxnSpPr>
          <p:spPr>
            <a:xfrm rot="3780000">
              <a:off x="3937696" y="277777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8" name="直接连接符 397"/>
            <p:cNvCxnSpPr/>
            <p:nvPr/>
          </p:nvCxnSpPr>
          <p:spPr>
            <a:xfrm rot="3915000">
              <a:off x="3958399" y="282045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9" name="直接连接符 398"/>
            <p:cNvCxnSpPr/>
            <p:nvPr/>
          </p:nvCxnSpPr>
          <p:spPr>
            <a:xfrm rot="4050000">
              <a:off x="3977410" y="286392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直接连接符 399"/>
            <p:cNvCxnSpPr/>
            <p:nvPr/>
          </p:nvCxnSpPr>
          <p:spPr>
            <a:xfrm rot="4185000">
              <a:off x="3994700" y="290809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1" name="直接连接符 400"/>
            <p:cNvCxnSpPr/>
            <p:nvPr/>
          </p:nvCxnSpPr>
          <p:spPr>
            <a:xfrm rot="4320000">
              <a:off x="4010239" y="29529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2" name="直接连接符 401"/>
            <p:cNvCxnSpPr/>
            <p:nvPr/>
          </p:nvCxnSpPr>
          <p:spPr>
            <a:xfrm rot="4455000">
              <a:off x="4024012" y="299830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直接连接符 402"/>
            <p:cNvCxnSpPr/>
            <p:nvPr/>
          </p:nvCxnSpPr>
          <p:spPr>
            <a:xfrm rot="4590000">
              <a:off x="4035989" y="304421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4" name="直接连接符 403"/>
            <p:cNvCxnSpPr/>
            <p:nvPr/>
          </p:nvCxnSpPr>
          <p:spPr>
            <a:xfrm rot="4725000">
              <a:off x="4046156" y="309054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5" name="直接连接符 404"/>
            <p:cNvCxnSpPr/>
            <p:nvPr/>
          </p:nvCxnSpPr>
          <p:spPr>
            <a:xfrm rot="4860000">
              <a:off x="4054495" y="313724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直接连接符 405"/>
            <p:cNvCxnSpPr/>
            <p:nvPr/>
          </p:nvCxnSpPr>
          <p:spPr>
            <a:xfrm rot="4995000">
              <a:off x="4060995" y="318423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直接连接符 406"/>
            <p:cNvCxnSpPr/>
            <p:nvPr/>
          </p:nvCxnSpPr>
          <p:spPr>
            <a:xfrm rot="5130000">
              <a:off x="4065645" y="323144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8" name="直接连接符 407"/>
            <p:cNvCxnSpPr/>
            <p:nvPr/>
          </p:nvCxnSpPr>
          <p:spPr>
            <a:xfrm rot="5265000">
              <a:off x="4068436" y="327880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直接连接符 408"/>
            <p:cNvCxnSpPr/>
            <p:nvPr/>
          </p:nvCxnSpPr>
          <p:spPr>
            <a:xfrm rot="5535000">
              <a:off x="4068436" y="337365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0" name="直接连接符 409"/>
            <p:cNvCxnSpPr/>
            <p:nvPr/>
          </p:nvCxnSpPr>
          <p:spPr>
            <a:xfrm rot="5670000">
              <a:off x="4065645" y="342101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1" name="直接连接符 410"/>
            <p:cNvCxnSpPr/>
            <p:nvPr/>
          </p:nvCxnSpPr>
          <p:spPr>
            <a:xfrm rot="5805000">
              <a:off x="4060995" y="346822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直接连接符 411"/>
            <p:cNvCxnSpPr/>
            <p:nvPr/>
          </p:nvCxnSpPr>
          <p:spPr>
            <a:xfrm rot="5940000">
              <a:off x="4054495" y="35152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3" name="直接连接符 412"/>
            <p:cNvCxnSpPr/>
            <p:nvPr/>
          </p:nvCxnSpPr>
          <p:spPr>
            <a:xfrm rot="6075000">
              <a:off x="4046156" y="356191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4" name="直接连接符 413"/>
            <p:cNvCxnSpPr/>
            <p:nvPr/>
          </p:nvCxnSpPr>
          <p:spPr>
            <a:xfrm rot="6210000">
              <a:off x="4035989" y="360824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5" name="直接连接符 414"/>
            <p:cNvCxnSpPr/>
            <p:nvPr/>
          </p:nvCxnSpPr>
          <p:spPr>
            <a:xfrm rot="6345000">
              <a:off x="4024012" y="365414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6" name="直接连接符 415"/>
            <p:cNvCxnSpPr/>
            <p:nvPr/>
          </p:nvCxnSpPr>
          <p:spPr>
            <a:xfrm rot="6480000">
              <a:off x="4010239" y="369954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7" name="直接连接符 416"/>
            <p:cNvCxnSpPr/>
            <p:nvPr/>
          </p:nvCxnSpPr>
          <p:spPr>
            <a:xfrm rot="6615000">
              <a:off x="3994700" y="374436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8" name="直接连接符 417"/>
            <p:cNvCxnSpPr/>
            <p:nvPr/>
          </p:nvCxnSpPr>
          <p:spPr>
            <a:xfrm rot="6750000">
              <a:off x="3977410" y="378853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9" name="直接连接符 418"/>
            <p:cNvCxnSpPr/>
            <p:nvPr/>
          </p:nvCxnSpPr>
          <p:spPr>
            <a:xfrm rot="6885000">
              <a:off x="3958399" y="383200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直接连接符 419"/>
            <p:cNvCxnSpPr/>
            <p:nvPr/>
          </p:nvCxnSpPr>
          <p:spPr>
            <a:xfrm rot="7020000">
              <a:off x="3937696" y="387468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1" name="直接连接符 420"/>
            <p:cNvCxnSpPr/>
            <p:nvPr/>
          </p:nvCxnSpPr>
          <p:spPr>
            <a:xfrm rot="7155000">
              <a:off x="3915333" y="391652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直接连接符 421"/>
            <p:cNvCxnSpPr/>
            <p:nvPr/>
          </p:nvCxnSpPr>
          <p:spPr>
            <a:xfrm rot="7290000">
              <a:off x="3891346" y="395744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3" name="直接连接符 422"/>
            <p:cNvCxnSpPr/>
            <p:nvPr/>
          </p:nvCxnSpPr>
          <p:spPr>
            <a:xfrm rot="7425000">
              <a:off x="3865772" y="399740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4" name="直接连接符 423"/>
            <p:cNvCxnSpPr/>
            <p:nvPr/>
          </p:nvCxnSpPr>
          <p:spPr>
            <a:xfrm rot="7560000">
              <a:off x="3838646" y="403631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5" name="直接连接符 424"/>
            <p:cNvCxnSpPr/>
            <p:nvPr/>
          </p:nvCxnSpPr>
          <p:spPr>
            <a:xfrm rot="7695000">
              <a:off x="3810016" y="407414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6" name="直接连接符 425"/>
            <p:cNvCxnSpPr/>
            <p:nvPr/>
          </p:nvCxnSpPr>
          <p:spPr>
            <a:xfrm rot="7830000">
              <a:off x="3779922" y="411081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直接连接符 426"/>
            <p:cNvCxnSpPr/>
            <p:nvPr/>
          </p:nvCxnSpPr>
          <p:spPr>
            <a:xfrm rot="7965000">
              <a:off x="3748411" y="414627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8" name="直接连接符 427"/>
            <p:cNvCxnSpPr/>
            <p:nvPr/>
          </p:nvCxnSpPr>
          <p:spPr>
            <a:xfrm rot="8100000">
              <a:off x="3715532" y="418046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9" name="直接连接符 428"/>
            <p:cNvCxnSpPr/>
            <p:nvPr/>
          </p:nvCxnSpPr>
          <p:spPr>
            <a:xfrm rot="8235000">
              <a:off x="3681335" y="421334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直接连接符 429"/>
            <p:cNvCxnSpPr/>
            <p:nvPr/>
          </p:nvCxnSpPr>
          <p:spPr>
            <a:xfrm rot="8370000">
              <a:off x="3645875" y="424485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1" name="直接连接符 430"/>
            <p:cNvCxnSpPr/>
            <p:nvPr/>
          </p:nvCxnSpPr>
          <p:spPr>
            <a:xfrm rot="8505000">
              <a:off x="3609206" y="427495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直接连接符 431"/>
            <p:cNvCxnSpPr/>
            <p:nvPr/>
          </p:nvCxnSpPr>
          <p:spPr>
            <a:xfrm rot="8640000">
              <a:off x="3571382" y="430358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直接连接符 432"/>
            <p:cNvCxnSpPr/>
            <p:nvPr/>
          </p:nvCxnSpPr>
          <p:spPr>
            <a:xfrm rot="8775000">
              <a:off x="3532464" y="433070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直接连接符 433"/>
            <p:cNvCxnSpPr/>
            <p:nvPr/>
          </p:nvCxnSpPr>
          <p:spPr>
            <a:xfrm rot="8910000">
              <a:off x="3492511" y="435628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直接连接符 434"/>
            <p:cNvCxnSpPr/>
            <p:nvPr/>
          </p:nvCxnSpPr>
          <p:spPr>
            <a:xfrm rot="9045000">
              <a:off x="3451585" y="438026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直接连接符 435"/>
            <p:cNvCxnSpPr/>
            <p:nvPr/>
          </p:nvCxnSpPr>
          <p:spPr>
            <a:xfrm rot="9180000">
              <a:off x="3409749" y="440263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直接连接符 436"/>
            <p:cNvCxnSpPr/>
            <p:nvPr/>
          </p:nvCxnSpPr>
          <p:spPr>
            <a:xfrm rot="9315000">
              <a:off x="3367066" y="442333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直接连接符 437"/>
            <p:cNvCxnSpPr/>
            <p:nvPr/>
          </p:nvCxnSpPr>
          <p:spPr>
            <a:xfrm rot="9450000">
              <a:off x="3323605" y="444234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直接连接符 438"/>
            <p:cNvCxnSpPr/>
            <p:nvPr/>
          </p:nvCxnSpPr>
          <p:spPr>
            <a:xfrm rot="9585000">
              <a:off x="3279430" y="445963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直接连接符 439"/>
            <p:cNvCxnSpPr/>
            <p:nvPr/>
          </p:nvCxnSpPr>
          <p:spPr>
            <a:xfrm rot="9720000">
              <a:off x="3234610" y="447517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直接连接符 440"/>
            <p:cNvCxnSpPr/>
            <p:nvPr/>
          </p:nvCxnSpPr>
          <p:spPr>
            <a:xfrm rot="9855000">
              <a:off x="3189215" y="448894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直接连接符 441"/>
            <p:cNvCxnSpPr/>
            <p:nvPr/>
          </p:nvCxnSpPr>
          <p:spPr>
            <a:xfrm rot="9990000">
              <a:off x="3143314" y="450092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直接连接符 442"/>
            <p:cNvCxnSpPr/>
            <p:nvPr/>
          </p:nvCxnSpPr>
          <p:spPr>
            <a:xfrm rot="10125000">
              <a:off x="3096978" y="451109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直接连接符 443"/>
            <p:cNvCxnSpPr/>
            <p:nvPr/>
          </p:nvCxnSpPr>
          <p:spPr>
            <a:xfrm rot="10260000">
              <a:off x="3050279" y="45194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直接连接符 444"/>
            <p:cNvCxnSpPr/>
            <p:nvPr/>
          </p:nvCxnSpPr>
          <p:spPr>
            <a:xfrm rot="10395000">
              <a:off x="3003287" y="45259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直接连接符 445"/>
            <p:cNvCxnSpPr/>
            <p:nvPr/>
          </p:nvCxnSpPr>
          <p:spPr>
            <a:xfrm rot="10530000">
              <a:off x="2956078" y="453058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直接连接符 446"/>
            <p:cNvCxnSpPr/>
            <p:nvPr/>
          </p:nvCxnSpPr>
          <p:spPr>
            <a:xfrm rot="10665000">
              <a:off x="2908723" y="453337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直接连接符 447"/>
            <p:cNvCxnSpPr/>
            <p:nvPr/>
          </p:nvCxnSpPr>
          <p:spPr>
            <a:xfrm rot="10935000">
              <a:off x="2813865" y="453337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直接连接符 448"/>
            <p:cNvCxnSpPr/>
            <p:nvPr/>
          </p:nvCxnSpPr>
          <p:spPr>
            <a:xfrm rot="11070000">
              <a:off x="2766510" y="453058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直接连接符 449"/>
            <p:cNvCxnSpPr/>
            <p:nvPr/>
          </p:nvCxnSpPr>
          <p:spPr>
            <a:xfrm rot="11205000">
              <a:off x="2719301" y="45259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直接连接符 450"/>
            <p:cNvCxnSpPr/>
            <p:nvPr/>
          </p:nvCxnSpPr>
          <p:spPr>
            <a:xfrm rot="11340000">
              <a:off x="2672311" y="45194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直接连接符 451"/>
            <p:cNvCxnSpPr/>
            <p:nvPr/>
          </p:nvCxnSpPr>
          <p:spPr>
            <a:xfrm rot="11475000">
              <a:off x="2625610" y="451109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直接连接符 452"/>
            <p:cNvCxnSpPr/>
            <p:nvPr/>
          </p:nvCxnSpPr>
          <p:spPr>
            <a:xfrm rot="11610000">
              <a:off x="2579275" y="450092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直接连接符 453"/>
            <p:cNvCxnSpPr/>
            <p:nvPr/>
          </p:nvCxnSpPr>
          <p:spPr>
            <a:xfrm rot="11745000">
              <a:off x="2533374" y="448894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直接连接符 454"/>
            <p:cNvCxnSpPr/>
            <p:nvPr/>
          </p:nvCxnSpPr>
          <p:spPr>
            <a:xfrm rot="11880000">
              <a:off x="2487980" y="447517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直接连接符 455"/>
            <p:cNvCxnSpPr/>
            <p:nvPr/>
          </p:nvCxnSpPr>
          <p:spPr>
            <a:xfrm rot="12015000">
              <a:off x="2443158" y="445963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直接连接符 456"/>
            <p:cNvCxnSpPr/>
            <p:nvPr/>
          </p:nvCxnSpPr>
          <p:spPr>
            <a:xfrm rot="12150000">
              <a:off x="2398985" y="444234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直接连接符 457"/>
            <p:cNvCxnSpPr/>
            <p:nvPr/>
          </p:nvCxnSpPr>
          <p:spPr>
            <a:xfrm rot="12285000">
              <a:off x="2355522" y="442333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直接连接符 458"/>
            <p:cNvCxnSpPr/>
            <p:nvPr/>
          </p:nvCxnSpPr>
          <p:spPr>
            <a:xfrm rot="12420000">
              <a:off x="2312841" y="440263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直接连接符 459"/>
            <p:cNvCxnSpPr/>
            <p:nvPr/>
          </p:nvCxnSpPr>
          <p:spPr>
            <a:xfrm rot="12555000">
              <a:off x="2271004" y="438026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直接连接符 460"/>
            <p:cNvCxnSpPr/>
            <p:nvPr/>
          </p:nvCxnSpPr>
          <p:spPr>
            <a:xfrm rot="12690000">
              <a:off x="2230078" y="435628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直接连接符 461"/>
            <p:cNvCxnSpPr/>
            <p:nvPr/>
          </p:nvCxnSpPr>
          <p:spPr>
            <a:xfrm rot="12825000">
              <a:off x="2190124" y="433070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3" name="直接连接符 462"/>
            <p:cNvCxnSpPr/>
            <p:nvPr/>
          </p:nvCxnSpPr>
          <p:spPr>
            <a:xfrm rot="12960000">
              <a:off x="2151206" y="430358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4" name="直接连接符 463"/>
            <p:cNvCxnSpPr/>
            <p:nvPr/>
          </p:nvCxnSpPr>
          <p:spPr>
            <a:xfrm rot="13095000">
              <a:off x="2113383" y="427495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5" name="直接连接符 464"/>
            <p:cNvCxnSpPr/>
            <p:nvPr/>
          </p:nvCxnSpPr>
          <p:spPr>
            <a:xfrm rot="13230000">
              <a:off x="2076713" y="424485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6" name="直接连接符 465"/>
            <p:cNvCxnSpPr/>
            <p:nvPr/>
          </p:nvCxnSpPr>
          <p:spPr>
            <a:xfrm rot="13365000">
              <a:off x="2041253" y="421334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直接连接符 466"/>
            <p:cNvCxnSpPr/>
            <p:nvPr/>
          </p:nvCxnSpPr>
          <p:spPr>
            <a:xfrm rot="13500000">
              <a:off x="2007056" y="4180466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8" name="直接连接符 467"/>
            <p:cNvCxnSpPr/>
            <p:nvPr/>
          </p:nvCxnSpPr>
          <p:spPr>
            <a:xfrm rot="13635000">
              <a:off x="1974179" y="414627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9" name="直接连接符 468"/>
            <p:cNvCxnSpPr/>
            <p:nvPr/>
          </p:nvCxnSpPr>
          <p:spPr>
            <a:xfrm rot="13770000">
              <a:off x="1942667" y="411081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0" name="直接连接符 469"/>
            <p:cNvCxnSpPr/>
            <p:nvPr/>
          </p:nvCxnSpPr>
          <p:spPr>
            <a:xfrm rot="13905000">
              <a:off x="1912573" y="407414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1" name="直接连接符 470"/>
            <p:cNvCxnSpPr/>
            <p:nvPr/>
          </p:nvCxnSpPr>
          <p:spPr>
            <a:xfrm rot="14040000">
              <a:off x="1883942" y="403631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2" name="直接连接符 471"/>
            <p:cNvCxnSpPr/>
            <p:nvPr/>
          </p:nvCxnSpPr>
          <p:spPr>
            <a:xfrm rot="14175000">
              <a:off x="1856818" y="399740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3" name="直接连接符 472"/>
            <p:cNvCxnSpPr/>
            <p:nvPr/>
          </p:nvCxnSpPr>
          <p:spPr>
            <a:xfrm rot="14310000">
              <a:off x="1831243" y="395744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4" name="直接连接符 473"/>
            <p:cNvCxnSpPr/>
            <p:nvPr/>
          </p:nvCxnSpPr>
          <p:spPr>
            <a:xfrm rot="14445000">
              <a:off x="1807255" y="391652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5" name="直接连接符 474"/>
            <p:cNvCxnSpPr/>
            <p:nvPr/>
          </p:nvCxnSpPr>
          <p:spPr>
            <a:xfrm rot="14580000">
              <a:off x="1784893" y="387468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直接连接符 475"/>
            <p:cNvCxnSpPr/>
            <p:nvPr/>
          </p:nvCxnSpPr>
          <p:spPr>
            <a:xfrm rot="14715000">
              <a:off x="1764191" y="383200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7" name="直接连接符 476"/>
            <p:cNvCxnSpPr/>
            <p:nvPr/>
          </p:nvCxnSpPr>
          <p:spPr>
            <a:xfrm rot="14850000">
              <a:off x="1745178" y="378853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直接连接符 477"/>
            <p:cNvCxnSpPr/>
            <p:nvPr/>
          </p:nvCxnSpPr>
          <p:spPr>
            <a:xfrm rot="14985000">
              <a:off x="1727888" y="374436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9" name="直接连接符 478"/>
            <p:cNvCxnSpPr/>
            <p:nvPr/>
          </p:nvCxnSpPr>
          <p:spPr>
            <a:xfrm rot="15120000">
              <a:off x="1712347" y="369954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0" name="直接连接符 479"/>
            <p:cNvCxnSpPr/>
            <p:nvPr/>
          </p:nvCxnSpPr>
          <p:spPr>
            <a:xfrm rot="15255000">
              <a:off x="1698577" y="365414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1" name="直接连接符 480"/>
            <p:cNvCxnSpPr/>
            <p:nvPr/>
          </p:nvCxnSpPr>
          <p:spPr>
            <a:xfrm rot="15390000">
              <a:off x="1686600" y="360824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2" name="直接连接符 481"/>
            <p:cNvCxnSpPr/>
            <p:nvPr/>
          </p:nvCxnSpPr>
          <p:spPr>
            <a:xfrm rot="15525000">
              <a:off x="1676433" y="356191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3" name="直接连接符 482"/>
            <p:cNvCxnSpPr/>
            <p:nvPr/>
          </p:nvCxnSpPr>
          <p:spPr>
            <a:xfrm rot="15660000">
              <a:off x="1668093" y="35152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4" name="直接连接符 483"/>
            <p:cNvCxnSpPr/>
            <p:nvPr/>
          </p:nvCxnSpPr>
          <p:spPr>
            <a:xfrm rot="15795000">
              <a:off x="1661594" y="346822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5" name="直接连接符 484"/>
            <p:cNvCxnSpPr/>
            <p:nvPr/>
          </p:nvCxnSpPr>
          <p:spPr>
            <a:xfrm rot="15930000">
              <a:off x="1656943" y="342101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6" name="直接连接符 485"/>
            <p:cNvCxnSpPr/>
            <p:nvPr/>
          </p:nvCxnSpPr>
          <p:spPr>
            <a:xfrm rot="16065000">
              <a:off x="1654152" y="337365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7" name="直接连接符 486"/>
            <p:cNvCxnSpPr/>
            <p:nvPr/>
          </p:nvCxnSpPr>
          <p:spPr>
            <a:xfrm rot="16335000">
              <a:off x="1654152" y="327880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8" name="直接连接符 487"/>
            <p:cNvCxnSpPr/>
            <p:nvPr/>
          </p:nvCxnSpPr>
          <p:spPr>
            <a:xfrm rot="16470000">
              <a:off x="1656943" y="323144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直接连接符 488"/>
            <p:cNvCxnSpPr/>
            <p:nvPr/>
          </p:nvCxnSpPr>
          <p:spPr>
            <a:xfrm rot="16605000">
              <a:off x="1661594" y="318423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0" name="直接连接符 489"/>
            <p:cNvCxnSpPr/>
            <p:nvPr/>
          </p:nvCxnSpPr>
          <p:spPr>
            <a:xfrm rot="16740000">
              <a:off x="1668093" y="313724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直接连接符 490"/>
            <p:cNvCxnSpPr/>
            <p:nvPr/>
          </p:nvCxnSpPr>
          <p:spPr>
            <a:xfrm rot="16875000">
              <a:off x="1676433" y="309054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2" name="直接连接符 491"/>
            <p:cNvCxnSpPr/>
            <p:nvPr/>
          </p:nvCxnSpPr>
          <p:spPr>
            <a:xfrm rot="17010000">
              <a:off x="1686600" y="304421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3" name="直接连接符 492"/>
            <p:cNvCxnSpPr/>
            <p:nvPr/>
          </p:nvCxnSpPr>
          <p:spPr>
            <a:xfrm rot="17145000">
              <a:off x="1698577" y="299830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4" name="直接连接符 493"/>
            <p:cNvCxnSpPr/>
            <p:nvPr/>
          </p:nvCxnSpPr>
          <p:spPr>
            <a:xfrm rot="17280000">
              <a:off x="1712347" y="29529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5" name="直接连接符 494"/>
            <p:cNvCxnSpPr/>
            <p:nvPr/>
          </p:nvCxnSpPr>
          <p:spPr>
            <a:xfrm rot="17415000">
              <a:off x="1727888" y="290809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6" name="直接连接符 495"/>
            <p:cNvCxnSpPr/>
            <p:nvPr/>
          </p:nvCxnSpPr>
          <p:spPr>
            <a:xfrm rot="17550000">
              <a:off x="1745178" y="286392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7" name="直接连接符 496"/>
            <p:cNvCxnSpPr/>
            <p:nvPr/>
          </p:nvCxnSpPr>
          <p:spPr>
            <a:xfrm rot="17685000">
              <a:off x="1764191" y="282045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8" name="直接连接符 497"/>
            <p:cNvCxnSpPr/>
            <p:nvPr/>
          </p:nvCxnSpPr>
          <p:spPr>
            <a:xfrm rot="17820000">
              <a:off x="1784893" y="2777775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9" name="直接连接符 498"/>
            <p:cNvCxnSpPr/>
            <p:nvPr/>
          </p:nvCxnSpPr>
          <p:spPr>
            <a:xfrm rot="17955000">
              <a:off x="1807255" y="273593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0" name="直接连接符 499"/>
            <p:cNvCxnSpPr/>
            <p:nvPr/>
          </p:nvCxnSpPr>
          <p:spPr>
            <a:xfrm rot="18090000">
              <a:off x="1831243" y="26950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1" name="直接连接符 500"/>
            <p:cNvCxnSpPr/>
            <p:nvPr/>
          </p:nvCxnSpPr>
          <p:spPr>
            <a:xfrm rot="18225000">
              <a:off x="1856818" y="2655060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直接连接符 501"/>
            <p:cNvCxnSpPr/>
            <p:nvPr/>
          </p:nvCxnSpPr>
          <p:spPr>
            <a:xfrm rot="18360000">
              <a:off x="1883942" y="261614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3" name="直接连接符 502"/>
            <p:cNvCxnSpPr/>
            <p:nvPr/>
          </p:nvCxnSpPr>
          <p:spPr>
            <a:xfrm rot="18495000">
              <a:off x="1912573" y="257831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直接连接符 503"/>
            <p:cNvCxnSpPr/>
            <p:nvPr/>
          </p:nvCxnSpPr>
          <p:spPr>
            <a:xfrm rot="18630000">
              <a:off x="1942667" y="254164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5" name="直接连接符 504"/>
            <p:cNvCxnSpPr/>
            <p:nvPr/>
          </p:nvCxnSpPr>
          <p:spPr>
            <a:xfrm rot="18765000">
              <a:off x="1974179" y="250618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6" name="直接连接符 505"/>
            <p:cNvCxnSpPr/>
            <p:nvPr/>
          </p:nvCxnSpPr>
          <p:spPr>
            <a:xfrm rot="18900000">
              <a:off x="2007056" y="247199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7" name="直接连接符 506"/>
            <p:cNvCxnSpPr/>
            <p:nvPr/>
          </p:nvCxnSpPr>
          <p:spPr>
            <a:xfrm rot="19035000">
              <a:off x="2041253" y="243911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8" name="直接连接符 507"/>
            <p:cNvCxnSpPr/>
            <p:nvPr/>
          </p:nvCxnSpPr>
          <p:spPr>
            <a:xfrm rot="19170000">
              <a:off x="2076713" y="240760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9" name="直接连接符 508"/>
            <p:cNvCxnSpPr/>
            <p:nvPr/>
          </p:nvCxnSpPr>
          <p:spPr>
            <a:xfrm rot="19305000">
              <a:off x="2113383" y="237750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0" name="直接连接符 509"/>
            <p:cNvCxnSpPr/>
            <p:nvPr/>
          </p:nvCxnSpPr>
          <p:spPr>
            <a:xfrm rot="19440000">
              <a:off x="2151206" y="234887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1" name="直接连接符 510"/>
            <p:cNvCxnSpPr/>
            <p:nvPr/>
          </p:nvCxnSpPr>
          <p:spPr>
            <a:xfrm rot="19575000">
              <a:off x="2190124" y="232175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2" name="直接连接符 511"/>
            <p:cNvCxnSpPr/>
            <p:nvPr/>
          </p:nvCxnSpPr>
          <p:spPr>
            <a:xfrm rot="19710000">
              <a:off x="2230078" y="229617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3" name="直接连接符 512"/>
            <p:cNvCxnSpPr/>
            <p:nvPr/>
          </p:nvCxnSpPr>
          <p:spPr>
            <a:xfrm rot="19845000">
              <a:off x="2271004" y="2272191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4" name="直接连接符 513"/>
            <p:cNvCxnSpPr/>
            <p:nvPr/>
          </p:nvCxnSpPr>
          <p:spPr>
            <a:xfrm rot="19980000">
              <a:off x="2312841" y="224982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5" name="直接连接符 514"/>
            <p:cNvCxnSpPr/>
            <p:nvPr/>
          </p:nvCxnSpPr>
          <p:spPr>
            <a:xfrm rot="20115000">
              <a:off x="2355522" y="222912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6" name="直接连接符 515"/>
            <p:cNvCxnSpPr/>
            <p:nvPr/>
          </p:nvCxnSpPr>
          <p:spPr>
            <a:xfrm rot="20250000">
              <a:off x="2398985" y="221011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7" name="直接连接符 516"/>
            <p:cNvCxnSpPr/>
            <p:nvPr/>
          </p:nvCxnSpPr>
          <p:spPr>
            <a:xfrm rot="20385000">
              <a:off x="2443158" y="2192824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8" name="直接连接符 517"/>
            <p:cNvCxnSpPr/>
            <p:nvPr/>
          </p:nvCxnSpPr>
          <p:spPr>
            <a:xfrm rot="20520000">
              <a:off x="2487980" y="217728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9" name="直接连接符 518"/>
            <p:cNvCxnSpPr/>
            <p:nvPr/>
          </p:nvCxnSpPr>
          <p:spPr>
            <a:xfrm rot="20655000">
              <a:off x="2533374" y="2163512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0" name="直接连接符 519"/>
            <p:cNvCxnSpPr/>
            <p:nvPr/>
          </p:nvCxnSpPr>
          <p:spPr>
            <a:xfrm rot="20790000">
              <a:off x="2579275" y="2151533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1" name="直接连接符 520"/>
            <p:cNvCxnSpPr/>
            <p:nvPr/>
          </p:nvCxnSpPr>
          <p:spPr>
            <a:xfrm rot="20925000">
              <a:off x="2625610" y="214136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2" name="直接连接符 521"/>
            <p:cNvCxnSpPr/>
            <p:nvPr/>
          </p:nvCxnSpPr>
          <p:spPr>
            <a:xfrm rot="21060000">
              <a:off x="2672311" y="21330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3" name="直接连接符 522"/>
            <p:cNvCxnSpPr/>
            <p:nvPr/>
          </p:nvCxnSpPr>
          <p:spPr>
            <a:xfrm rot="21195000">
              <a:off x="2719301" y="2126529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4" name="直接连接符 523"/>
            <p:cNvCxnSpPr/>
            <p:nvPr/>
          </p:nvCxnSpPr>
          <p:spPr>
            <a:xfrm rot="21330000">
              <a:off x="2766510" y="2121878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直接连接符 524"/>
            <p:cNvCxnSpPr/>
            <p:nvPr/>
          </p:nvCxnSpPr>
          <p:spPr>
            <a:xfrm rot="21465000">
              <a:off x="2813865" y="2119087"/>
              <a:ext cx="0" cy="142127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组合 525"/>
            <p:cNvGrpSpPr/>
            <p:nvPr/>
          </p:nvGrpSpPr>
          <p:grpSpPr>
            <a:xfrm>
              <a:off x="1582158" y="3397290"/>
              <a:ext cx="2561358" cy="0"/>
              <a:chOff x="1701800" y="2755900"/>
              <a:chExt cx="2746511" cy="0"/>
            </a:xfrm>
          </p:grpSpPr>
          <p:cxnSp>
            <p:nvCxnSpPr>
              <p:cNvPr id="536" name="直接连接符 535"/>
              <p:cNvCxnSpPr/>
              <p:nvPr/>
            </p:nvCxnSpPr>
            <p:spPr>
              <a:xfrm flipH="1">
                <a:off x="4185511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" name="直接连接符 536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" name="组合 526"/>
            <p:cNvGrpSpPr/>
            <p:nvPr/>
          </p:nvGrpSpPr>
          <p:grpSpPr>
            <a:xfrm rot="5400000">
              <a:off x="1579198" y="3399426"/>
              <a:ext cx="2561359" cy="0"/>
              <a:chOff x="1701801" y="2755900"/>
              <a:chExt cx="2746511" cy="1"/>
            </a:xfrm>
          </p:grpSpPr>
          <p:cxnSp>
            <p:nvCxnSpPr>
              <p:cNvPr id="534" name="直接连接符 533"/>
              <p:cNvCxnSpPr/>
              <p:nvPr/>
            </p:nvCxnSpPr>
            <p:spPr>
              <a:xfrm flipH="1">
                <a:off x="4185512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5" name="直接连接符 534"/>
              <p:cNvCxnSpPr/>
              <p:nvPr/>
            </p:nvCxnSpPr>
            <p:spPr>
              <a:xfrm>
                <a:off x="1701801" y="2755901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27"/>
            <p:cNvGrpSpPr/>
            <p:nvPr/>
          </p:nvGrpSpPr>
          <p:grpSpPr>
            <a:xfrm rot="2700000">
              <a:off x="1648710" y="3330546"/>
              <a:ext cx="2561359" cy="0"/>
              <a:chOff x="1701800" y="2755900"/>
              <a:chExt cx="2746511" cy="1"/>
            </a:xfrm>
          </p:grpSpPr>
          <p:cxnSp>
            <p:nvCxnSpPr>
              <p:cNvPr id="532" name="直接连接符 531"/>
              <p:cNvCxnSpPr/>
              <p:nvPr/>
            </p:nvCxnSpPr>
            <p:spPr>
              <a:xfrm flipH="1">
                <a:off x="4185511" y="2755901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3" name="直接连接符 532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528"/>
            <p:cNvGrpSpPr/>
            <p:nvPr/>
          </p:nvGrpSpPr>
          <p:grpSpPr>
            <a:xfrm rot="18900000" flipH="1">
              <a:off x="1615553" y="3432524"/>
              <a:ext cx="2561359" cy="0"/>
              <a:chOff x="1701800" y="2755900"/>
              <a:chExt cx="2746511" cy="1"/>
            </a:xfrm>
          </p:grpSpPr>
          <p:cxnSp>
            <p:nvCxnSpPr>
              <p:cNvPr id="530" name="直接连接符 529"/>
              <p:cNvCxnSpPr/>
              <p:nvPr/>
            </p:nvCxnSpPr>
            <p:spPr>
              <a:xfrm flipH="1">
                <a:off x="4185511" y="2755901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1" name="直接连接符 530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66" name="椭圆 365"/>
          <p:cNvSpPr/>
          <p:nvPr/>
        </p:nvSpPr>
        <p:spPr>
          <a:xfrm>
            <a:off x="2771441" y="1204632"/>
            <a:ext cx="1448645" cy="1448318"/>
          </a:xfrm>
          <a:prstGeom prst="ellipse">
            <a:avLst/>
          </a:prstGeom>
          <a:solidFill>
            <a:schemeClr val="accent2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1607"/>
          <p:cNvSpPr txBox="1"/>
          <p:nvPr/>
        </p:nvSpPr>
        <p:spPr>
          <a:xfrm>
            <a:off x="3115729" y="1654347"/>
            <a:ext cx="836193" cy="484701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algn="ctr"/>
            <a:r>
              <a:rPr lang="zh-CN" altLang="en-US" sz="2700" dirty="0">
                <a:solidFill>
                  <a:schemeClr val="bg1"/>
                </a:solidFill>
                <a:latin typeface="Impact" panose="020B0806030902050204" pitchFamily="34" charset="0"/>
              </a:rPr>
              <a:t>标题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8" name="组合 714"/>
          <p:cNvGrpSpPr/>
          <p:nvPr/>
        </p:nvGrpSpPr>
        <p:grpSpPr>
          <a:xfrm>
            <a:off x="2828763" y="1224898"/>
            <a:ext cx="1356281" cy="1374516"/>
            <a:chOff x="3654108" y="2497101"/>
            <a:chExt cx="1808138" cy="1832865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545467" y="254468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135000">
              <a:off x="4578516" y="254533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270000">
              <a:off x="4611516" y="25472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405000">
              <a:off x="4644414" y="255052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rot="540000">
              <a:off x="4677159" y="255505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675000">
              <a:off x="4709701" y="25608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810000">
              <a:off x="4741990" y="25679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rot="945000">
              <a:off x="4773976" y="25762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1080000">
              <a:off x="4805609" y="258589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1215000">
              <a:off x="4836841" y="259672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rot="1350000">
              <a:off x="4867625" y="26087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rot="1485000">
              <a:off x="4897910" y="26220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rot="1620000">
              <a:off x="4927654" y="26364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rot="1755000">
              <a:off x="4956806" y="26520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rot="1890000">
              <a:off x="4985325" y="266874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rot="2025000">
              <a:off x="5013167" y="268656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rot="2160000">
              <a:off x="5040287" y="27054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rot="2295000">
              <a:off x="5066644" y="27254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2430000">
              <a:off x="5092197" y="27463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rot="2565000">
              <a:off x="5116906" y="2768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2700000">
              <a:off x="5140736" y="279125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rot="2835000">
              <a:off x="5163648" y="28150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2970000">
              <a:off x="5185606" y="2839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3105000">
              <a:off x="5206577" y="286535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3240000">
              <a:off x="5226528" y="289170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rot="3375000">
              <a:off x="5245430" y="29188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rot="3510000">
              <a:off x="5263251" y="29466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 rot="3645000">
              <a:off x="5279967" y="29751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rot="3780000">
              <a:off x="5295550" y="30043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 rot="3915000">
              <a:off x="5309976" y="30340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4050000">
              <a:off x="5323224" y="30643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4185000">
              <a:off x="5335273" y="309515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4320000">
              <a:off x="5346101" y="31263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4455000">
              <a:off x="5355698" y="315801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4590000">
              <a:off x="5364045" y="31900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4725000">
              <a:off x="5371130" y="322229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4860000">
              <a:off x="5376940" y="325483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rot="4995000">
              <a:off x="5381470" y="328757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5130000">
              <a:off x="5384710" y="33204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5265000">
              <a:off x="5386656" y="335347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 rot="5535000">
              <a:off x="5386656" y="3419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5670000">
              <a:off x="5384710" y="3452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5805000">
              <a:off x="5381470" y="348547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5940000">
              <a:off x="5376940" y="351821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6075000">
              <a:off x="5371130" y="35507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 rot="6210000">
              <a:off x="5364045" y="358304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 rot="6345000">
              <a:off x="5355698" y="36150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 rot="6480000">
              <a:off x="5346101" y="36466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 rot="6615000">
              <a:off x="5335273" y="367790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rot="6750000">
              <a:off x="5323224" y="37086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6885000">
              <a:off x="5309976" y="37389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 rot="7020000">
              <a:off x="5295550" y="376871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rot="7155000">
              <a:off x="5279967" y="379786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rot="7290000">
              <a:off x="5263251" y="382638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rot="7425000">
              <a:off x="5245430" y="38542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rot="7560000">
              <a:off x="5226528" y="3881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rot="7695000">
              <a:off x="5206577" y="39077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rot="7830000">
              <a:off x="5185606" y="393325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rot="7965000">
              <a:off x="5163648" y="39579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rot="8100000">
              <a:off x="5140736" y="3981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rot="8235000">
              <a:off x="5116906" y="400470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rot="8370000">
              <a:off x="5092197" y="40266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 rot="8505000">
              <a:off x="5066644" y="40476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 rot="8640000">
              <a:off x="5040287" y="40675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 rot="8775000">
              <a:off x="5013167" y="40864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rot="8910000">
              <a:off x="4985325" y="410431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 rot="9045000">
              <a:off x="4956806" y="41210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 rot="9180000">
              <a:off x="4927654" y="413661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直接连接符 78"/>
            <p:cNvCxnSpPr/>
            <p:nvPr/>
          </p:nvCxnSpPr>
          <p:spPr>
            <a:xfrm rot="9315000">
              <a:off x="4897910" y="415103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 rot="9450000">
              <a:off x="4867625" y="416428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 rot="9585000">
              <a:off x="4836841" y="417633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 rot="9720000">
              <a:off x="4805609" y="41871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 rot="9855000">
              <a:off x="4773976" y="419675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 rot="9990000">
              <a:off x="4741990" y="42051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直接连接符 84"/>
            <p:cNvCxnSpPr/>
            <p:nvPr/>
          </p:nvCxnSpPr>
          <p:spPr>
            <a:xfrm rot="10125000">
              <a:off x="4709701" y="42121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 rot="10260000">
              <a:off x="4677159" y="421800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 rot="10395000">
              <a:off x="4644414" y="422252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rot="10530000">
              <a:off x="4611516" y="42257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 rot="10665000">
              <a:off x="4578516" y="422771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10935000">
              <a:off x="4512417" y="422771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 rot="11070000">
              <a:off x="4479417" y="42257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 rot="11205000">
              <a:off x="4446519" y="422252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 rot="11340000">
              <a:off x="4413775" y="421800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 rot="11475000">
              <a:off x="4381232" y="42121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 rot="11610000">
              <a:off x="4348943" y="42051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直接连接符 95"/>
            <p:cNvCxnSpPr/>
            <p:nvPr/>
          </p:nvCxnSpPr>
          <p:spPr>
            <a:xfrm rot="11745000">
              <a:off x="4316957" y="419675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直接连接符 96"/>
            <p:cNvCxnSpPr/>
            <p:nvPr/>
          </p:nvCxnSpPr>
          <p:spPr>
            <a:xfrm rot="11880000">
              <a:off x="4285325" y="41871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 rot="12015000">
              <a:off x="4254092" y="417633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 rot="12150000">
              <a:off x="4223309" y="416428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 rot="12285000">
              <a:off x="4193023" y="415103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 rot="12420000">
              <a:off x="4163280" y="413661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 rot="12555000">
              <a:off x="4134127" y="41210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直接连接符 102"/>
            <p:cNvCxnSpPr/>
            <p:nvPr/>
          </p:nvCxnSpPr>
          <p:spPr>
            <a:xfrm rot="12690000">
              <a:off x="4105608" y="410431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 rot="12825000">
              <a:off x="4077766" y="40864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 rot="12960000">
              <a:off x="4050646" y="40675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rot="13095000">
              <a:off x="4024289" y="40476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 rot="13230000">
              <a:off x="3998736" y="40266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 rot="13365000">
              <a:off x="3974027" y="400470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直接连接符 108"/>
            <p:cNvCxnSpPr/>
            <p:nvPr/>
          </p:nvCxnSpPr>
          <p:spPr>
            <a:xfrm rot="13500000">
              <a:off x="3950197" y="3981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 rot="13635000">
              <a:off x="3927286" y="39579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 rot="13770000">
              <a:off x="3905327" y="393325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13905000">
              <a:off x="3884357" y="39077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 rot="14040000">
              <a:off x="3864405" y="3881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14175000">
              <a:off x="3845504" y="38542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rot="14310000">
              <a:off x="3827682" y="382638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14445000">
              <a:off x="3810966" y="379786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rot="14580000">
              <a:off x="3795383" y="376871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14715000">
              <a:off x="3780957" y="37389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 rot="14850000">
              <a:off x="3767709" y="37086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14985000">
              <a:off x="3755660" y="367790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直接连接符 120"/>
            <p:cNvCxnSpPr/>
            <p:nvPr/>
          </p:nvCxnSpPr>
          <p:spPr>
            <a:xfrm rot="15120000">
              <a:off x="3744830" y="36466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rot="15255000">
              <a:off x="3735235" y="36150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 rot="15390000">
              <a:off x="3726888" y="358304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15525000">
              <a:off x="3719803" y="35507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 rot="15660000">
              <a:off x="3713992" y="351821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15795000">
              <a:off x="3709463" y="348547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126"/>
            <p:cNvCxnSpPr/>
            <p:nvPr/>
          </p:nvCxnSpPr>
          <p:spPr>
            <a:xfrm rot="15930000">
              <a:off x="3706223" y="3452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rot="16065000">
              <a:off x="3704277" y="3419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 rot="16335000">
              <a:off x="3704277" y="335347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rot="16470000">
              <a:off x="3706223" y="33204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 rot="16605000">
              <a:off x="3709463" y="328757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16740000">
              <a:off x="3713992" y="325483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132"/>
            <p:cNvCxnSpPr/>
            <p:nvPr/>
          </p:nvCxnSpPr>
          <p:spPr>
            <a:xfrm rot="16875000">
              <a:off x="3719803" y="322229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17010000">
              <a:off x="3726888" y="31900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 rot="17145000">
              <a:off x="3735235" y="315801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 rot="17280000">
              <a:off x="3744830" y="31263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 rot="17415000">
              <a:off x="3755660" y="309515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137"/>
            <p:cNvCxnSpPr/>
            <p:nvPr/>
          </p:nvCxnSpPr>
          <p:spPr>
            <a:xfrm rot="17550000">
              <a:off x="3767709" y="30643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138"/>
            <p:cNvCxnSpPr/>
            <p:nvPr/>
          </p:nvCxnSpPr>
          <p:spPr>
            <a:xfrm rot="17685000">
              <a:off x="3780957" y="30340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 rot="17820000">
              <a:off x="3795383" y="30043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 rot="17955000">
              <a:off x="3810966" y="29751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 rot="18090000">
              <a:off x="3827682" y="29466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 rot="18225000">
              <a:off x="3845504" y="29188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143"/>
            <p:cNvCxnSpPr/>
            <p:nvPr/>
          </p:nvCxnSpPr>
          <p:spPr>
            <a:xfrm rot="18360000">
              <a:off x="3864405" y="289170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144"/>
            <p:cNvCxnSpPr/>
            <p:nvPr/>
          </p:nvCxnSpPr>
          <p:spPr>
            <a:xfrm rot="18495000">
              <a:off x="3884357" y="286535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/>
            <p:nvPr/>
          </p:nvCxnSpPr>
          <p:spPr>
            <a:xfrm rot="18630000">
              <a:off x="3905327" y="2839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 rot="18765000">
              <a:off x="3927286" y="28150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 rot="18900000">
              <a:off x="3950197" y="279125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 rot="19035000">
              <a:off x="3974027" y="2768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rot="19170000">
              <a:off x="3998736" y="27463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150"/>
            <p:cNvCxnSpPr/>
            <p:nvPr/>
          </p:nvCxnSpPr>
          <p:spPr>
            <a:xfrm rot="19305000">
              <a:off x="4024289" y="27254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/>
          </p:nvCxnSpPr>
          <p:spPr>
            <a:xfrm rot="19440000">
              <a:off x="4050646" y="27054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 rot="19575000">
              <a:off x="4077766" y="268656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 rot="19710000">
              <a:off x="4105608" y="266874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 rot="19845000">
              <a:off x="4134127" y="26520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155"/>
            <p:cNvCxnSpPr/>
            <p:nvPr/>
          </p:nvCxnSpPr>
          <p:spPr>
            <a:xfrm rot="19980000">
              <a:off x="4163280" y="26364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直接连接符 156"/>
            <p:cNvCxnSpPr/>
            <p:nvPr/>
          </p:nvCxnSpPr>
          <p:spPr>
            <a:xfrm rot="20115000">
              <a:off x="4193023" y="26220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 rot="20250000">
              <a:off x="4223309" y="26087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rot="20385000">
              <a:off x="4254092" y="259672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 rot="20520000">
              <a:off x="4285325" y="258589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 rot="20655000">
              <a:off x="4316957" y="25762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直接连接符 161"/>
            <p:cNvCxnSpPr/>
            <p:nvPr/>
          </p:nvCxnSpPr>
          <p:spPr>
            <a:xfrm rot="20790000">
              <a:off x="4348943" y="25679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直接连接符 162"/>
            <p:cNvCxnSpPr/>
            <p:nvPr/>
          </p:nvCxnSpPr>
          <p:spPr>
            <a:xfrm rot="20925000">
              <a:off x="4381232" y="25608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 rot="21060000">
              <a:off x="4413775" y="255505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/>
            <p:nvPr/>
          </p:nvCxnSpPr>
          <p:spPr>
            <a:xfrm rot="21195000">
              <a:off x="4446519" y="255052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 rot="21330000">
              <a:off x="4479417" y="25472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 rot="21465000">
              <a:off x="4512417" y="254533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167"/>
            <p:cNvGrpSpPr/>
            <p:nvPr/>
          </p:nvGrpSpPr>
          <p:grpSpPr>
            <a:xfrm>
              <a:off x="3654108" y="3436045"/>
              <a:ext cx="1784866" cy="0"/>
              <a:chOff x="1701800" y="2755900"/>
              <a:chExt cx="2746508" cy="0"/>
            </a:xfrm>
          </p:grpSpPr>
          <p:cxnSp>
            <p:nvCxnSpPr>
              <p:cNvPr id="363" name="直接连接符 362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4" name="直接连接符 363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8" name="组合 168"/>
            <p:cNvGrpSpPr/>
            <p:nvPr/>
          </p:nvGrpSpPr>
          <p:grpSpPr>
            <a:xfrm rot="5400000">
              <a:off x="3652046" y="3437533"/>
              <a:ext cx="1784866" cy="0"/>
              <a:chOff x="1701800" y="2755900"/>
              <a:chExt cx="2746508" cy="0"/>
            </a:xfrm>
          </p:grpSpPr>
          <p:cxnSp>
            <p:nvCxnSpPr>
              <p:cNvPr id="361" name="直接连接符 360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2" name="直接连接符 361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9" name="组合 169"/>
            <p:cNvGrpSpPr/>
            <p:nvPr/>
          </p:nvGrpSpPr>
          <p:grpSpPr>
            <a:xfrm rot="2700000">
              <a:off x="3700486" y="3389534"/>
              <a:ext cx="1784866" cy="0"/>
              <a:chOff x="1701800" y="2755900"/>
              <a:chExt cx="2746508" cy="0"/>
            </a:xfrm>
          </p:grpSpPr>
          <p:cxnSp>
            <p:nvCxnSpPr>
              <p:cNvPr id="359" name="直接连接符 358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0" name="直接连接符 359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0" name="组合 170"/>
            <p:cNvGrpSpPr/>
            <p:nvPr/>
          </p:nvGrpSpPr>
          <p:grpSpPr>
            <a:xfrm rot="18900000" flipH="1">
              <a:off x="3677380" y="3460596"/>
              <a:ext cx="1784866" cy="0"/>
              <a:chOff x="1701800" y="2755900"/>
              <a:chExt cx="2746508" cy="0"/>
            </a:xfrm>
          </p:grpSpPr>
          <p:cxnSp>
            <p:nvCxnSpPr>
              <p:cNvPr id="357" name="直接连接符 356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8" name="直接连接符 357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4" name="椭圆 353"/>
          <p:cNvSpPr/>
          <p:nvPr/>
        </p:nvSpPr>
        <p:spPr>
          <a:xfrm>
            <a:off x="4871364" y="1204632"/>
            <a:ext cx="1448645" cy="1448318"/>
          </a:xfrm>
          <a:prstGeom prst="ellipse">
            <a:avLst/>
          </a:prstGeom>
          <a:solidFill>
            <a:schemeClr val="accent3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4" name="文本框 1785"/>
          <p:cNvSpPr txBox="1"/>
          <p:nvPr/>
        </p:nvSpPr>
        <p:spPr>
          <a:xfrm>
            <a:off x="5215652" y="1654347"/>
            <a:ext cx="836193" cy="484701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algn="ctr"/>
            <a:r>
              <a:rPr lang="zh-CN" altLang="en-US" sz="2700" dirty="0">
                <a:solidFill>
                  <a:schemeClr val="bg1"/>
                </a:solidFill>
                <a:latin typeface="Impact" panose="020B0806030902050204" pitchFamily="34" charset="0"/>
              </a:rPr>
              <a:t>标题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171" name="组合 715"/>
          <p:cNvGrpSpPr/>
          <p:nvPr/>
        </p:nvGrpSpPr>
        <p:grpSpPr>
          <a:xfrm>
            <a:off x="4928689" y="1224898"/>
            <a:ext cx="1356280" cy="1374516"/>
            <a:chOff x="6132084" y="2497101"/>
            <a:chExt cx="1808137" cy="1832865"/>
          </a:xfrm>
        </p:grpSpPr>
        <p:cxnSp>
          <p:nvCxnSpPr>
            <p:cNvPr id="175" name="直接连接符 174"/>
            <p:cNvCxnSpPr/>
            <p:nvPr/>
          </p:nvCxnSpPr>
          <p:spPr>
            <a:xfrm>
              <a:off x="7023442" y="254468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 rot="135000">
              <a:off x="7056492" y="254533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 rot="270000">
              <a:off x="7089492" y="25472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 rot="405000">
              <a:off x="7122388" y="255052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 rot="540000">
              <a:off x="7155134" y="255505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/>
          </p:nvCxnSpPr>
          <p:spPr>
            <a:xfrm rot="675000">
              <a:off x="7187676" y="25608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/>
          </p:nvCxnSpPr>
          <p:spPr>
            <a:xfrm rot="810000">
              <a:off x="7219965" y="25679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 rot="945000">
              <a:off x="7251951" y="25762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 rot="1080000">
              <a:off x="7283584" y="258589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 rot="1215000">
              <a:off x="7314817" y="259672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 rot="1350000">
              <a:off x="7345599" y="26087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rot="1485000">
              <a:off x="7375886" y="26220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/>
          </p:nvCxnSpPr>
          <p:spPr>
            <a:xfrm rot="1620000">
              <a:off x="7405628" y="26364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 rot="1755000">
              <a:off x="7434782" y="26520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 rot="1890000">
              <a:off x="7463301" y="266874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 rot="2025000">
              <a:off x="7491142" y="268656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rot="2160000">
              <a:off x="7518262" y="27054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/>
          </p:nvCxnSpPr>
          <p:spPr>
            <a:xfrm rot="2295000">
              <a:off x="7544618" y="27254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rot="2430000">
              <a:off x="7570172" y="27463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 rot="2565000">
              <a:off x="7594881" y="2768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 rot="2700000">
              <a:off x="7618711" y="279125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 rot="2835000">
              <a:off x="7641623" y="28150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 rot="2970000">
              <a:off x="7663581" y="2839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/>
          </p:nvCxnSpPr>
          <p:spPr>
            <a:xfrm rot="3105000">
              <a:off x="7684552" y="286535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/>
          </p:nvCxnSpPr>
          <p:spPr>
            <a:xfrm rot="3240000">
              <a:off x="7704503" y="289170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 rot="3375000">
              <a:off x="7723404" y="29188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 rot="3510000">
              <a:off x="7741226" y="29466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 rot="3645000">
              <a:off x="7757942" y="29751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 rot="3780000">
              <a:off x="7773525" y="30043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/>
          </p:nvCxnSpPr>
          <p:spPr>
            <a:xfrm rot="3915000">
              <a:off x="7787952" y="30340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 rot="4050000">
              <a:off x="7801199" y="30643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/>
          </p:nvCxnSpPr>
          <p:spPr>
            <a:xfrm rot="4185000">
              <a:off x="7813247" y="309515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rot="4320000">
              <a:off x="7824077" y="31263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/>
          </p:nvCxnSpPr>
          <p:spPr>
            <a:xfrm rot="4455000">
              <a:off x="7833674" y="315801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 rot="4590000">
              <a:off x="7842019" y="31900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接连接符 209"/>
            <p:cNvCxnSpPr/>
            <p:nvPr/>
          </p:nvCxnSpPr>
          <p:spPr>
            <a:xfrm rot="4725000">
              <a:off x="7849104" y="322229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rot="4860000">
              <a:off x="7854915" y="325483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/>
          </p:nvCxnSpPr>
          <p:spPr>
            <a:xfrm rot="4995000">
              <a:off x="7859445" y="328757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/>
          </p:nvCxnSpPr>
          <p:spPr>
            <a:xfrm rot="5130000">
              <a:off x="7862685" y="33204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/>
          </p:nvCxnSpPr>
          <p:spPr>
            <a:xfrm rot="5265000">
              <a:off x="7864630" y="335347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 rot="5535000">
              <a:off x="7864630" y="3419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直接连接符 215"/>
            <p:cNvCxnSpPr/>
            <p:nvPr/>
          </p:nvCxnSpPr>
          <p:spPr>
            <a:xfrm rot="5670000">
              <a:off x="7862685" y="3452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 rot="5805000">
              <a:off x="7859445" y="348547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直接连接符 217"/>
            <p:cNvCxnSpPr/>
            <p:nvPr/>
          </p:nvCxnSpPr>
          <p:spPr>
            <a:xfrm rot="5940000">
              <a:off x="7854915" y="351821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接连接符 218"/>
            <p:cNvCxnSpPr/>
            <p:nvPr/>
          </p:nvCxnSpPr>
          <p:spPr>
            <a:xfrm rot="6075000">
              <a:off x="7849104" y="35507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接连接符 219"/>
            <p:cNvCxnSpPr/>
            <p:nvPr/>
          </p:nvCxnSpPr>
          <p:spPr>
            <a:xfrm rot="6210000">
              <a:off x="7842019" y="358304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 rot="6345000">
              <a:off x="7833674" y="36150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/>
          </p:nvCxnSpPr>
          <p:spPr>
            <a:xfrm rot="6480000">
              <a:off x="7824077" y="36466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 rot="6615000">
              <a:off x="7813247" y="367790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接连接符 223"/>
            <p:cNvCxnSpPr/>
            <p:nvPr/>
          </p:nvCxnSpPr>
          <p:spPr>
            <a:xfrm rot="6750000">
              <a:off x="7801199" y="37086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/>
            <p:nvPr/>
          </p:nvCxnSpPr>
          <p:spPr>
            <a:xfrm rot="6885000">
              <a:off x="7787952" y="37389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直接连接符 225"/>
            <p:cNvCxnSpPr/>
            <p:nvPr/>
          </p:nvCxnSpPr>
          <p:spPr>
            <a:xfrm rot="7020000">
              <a:off x="7773525" y="376871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直接连接符 226"/>
            <p:cNvCxnSpPr/>
            <p:nvPr/>
          </p:nvCxnSpPr>
          <p:spPr>
            <a:xfrm rot="7155000">
              <a:off x="7757942" y="379786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直接连接符 227"/>
            <p:cNvCxnSpPr/>
            <p:nvPr/>
          </p:nvCxnSpPr>
          <p:spPr>
            <a:xfrm rot="7290000">
              <a:off x="7741226" y="382638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直接连接符 228"/>
            <p:cNvCxnSpPr/>
            <p:nvPr/>
          </p:nvCxnSpPr>
          <p:spPr>
            <a:xfrm rot="7425000">
              <a:off x="7723404" y="38542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直接连接符 229"/>
            <p:cNvCxnSpPr/>
            <p:nvPr/>
          </p:nvCxnSpPr>
          <p:spPr>
            <a:xfrm rot="7560000">
              <a:off x="7704503" y="3881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rot="7695000">
              <a:off x="7684552" y="39077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直接连接符 231"/>
            <p:cNvCxnSpPr/>
            <p:nvPr/>
          </p:nvCxnSpPr>
          <p:spPr>
            <a:xfrm rot="7830000">
              <a:off x="7663581" y="393325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直接连接符 232"/>
            <p:cNvCxnSpPr/>
            <p:nvPr/>
          </p:nvCxnSpPr>
          <p:spPr>
            <a:xfrm rot="7965000">
              <a:off x="7641623" y="39579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/>
            <p:nvPr/>
          </p:nvCxnSpPr>
          <p:spPr>
            <a:xfrm rot="8100000">
              <a:off x="7618711" y="3981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直接连接符 234"/>
            <p:cNvCxnSpPr/>
            <p:nvPr/>
          </p:nvCxnSpPr>
          <p:spPr>
            <a:xfrm rot="8235000">
              <a:off x="7594881" y="400470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直接连接符 235"/>
            <p:cNvCxnSpPr/>
            <p:nvPr/>
          </p:nvCxnSpPr>
          <p:spPr>
            <a:xfrm rot="8370000">
              <a:off x="7570172" y="40266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直接连接符 236"/>
            <p:cNvCxnSpPr/>
            <p:nvPr/>
          </p:nvCxnSpPr>
          <p:spPr>
            <a:xfrm rot="8505000">
              <a:off x="7544618" y="40476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/>
            <p:nvPr/>
          </p:nvCxnSpPr>
          <p:spPr>
            <a:xfrm rot="8640000">
              <a:off x="7518262" y="40675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直接连接符 238"/>
            <p:cNvCxnSpPr/>
            <p:nvPr/>
          </p:nvCxnSpPr>
          <p:spPr>
            <a:xfrm rot="8775000">
              <a:off x="7491142" y="40864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直接连接符 239"/>
            <p:cNvCxnSpPr/>
            <p:nvPr/>
          </p:nvCxnSpPr>
          <p:spPr>
            <a:xfrm rot="8910000">
              <a:off x="7463301" y="410431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直接连接符 240"/>
            <p:cNvCxnSpPr/>
            <p:nvPr/>
          </p:nvCxnSpPr>
          <p:spPr>
            <a:xfrm rot="9045000">
              <a:off x="7434782" y="41210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直接连接符 241"/>
            <p:cNvCxnSpPr/>
            <p:nvPr/>
          </p:nvCxnSpPr>
          <p:spPr>
            <a:xfrm rot="9180000">
              <a:off x="7405628" y="413661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直接连接符 242"/>
            <p:cNvCxnSpPr/>
            <p:nvPr/>
          </p:nvCxnSpPr>
          <p:spPr>
            <a:xfrm rot="9315000">
              <a:off x="7375886" y="415103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直接连接符 243"/>
            <p:cNvCxnSpPr/>
            <p:nvPr/>
          </p:nvCxnSpPr>
          <p:spPr>
            <a:xfrm rot="9450000">
              <a:off x="7345599" y="416428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直接连接符 244"/>
            <p:cNvCxnSpPr/>
            <p:nvPr/>
          </p:nvCxnSpPr>
          <p:spPr>
            <a:xfrm rot="9585000">
              <a:off x="7314817" y="417633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直接连接符 245"/>
            <p:cNvCxnSpPr/>
            <p:nvPr/>
          </p:nvCxnSpPr>
          <p:spPr>
            <a:xfrm rot="9720000">
              <a:off x="7283584" y="41871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直接连接符 246"/>
            <p:cNvCxnSpPr/>
            <p:nvPr/>
          </p:nvCxnSpPr>
          <p:spPr>
            <a:xfrm rot="9855000">
              <a:off x="7251951" y="419675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直接连接符 247"/>
            <p:cNvCxnSpPr/>
            <p:nvPr/>
          </p:nvCxnSpPr>
          <p:spPr>
            <a:xfrm rot="9990000">
              <a:off x="7219965" y="42051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直接连接符 248"/>
            <p:cNvCxnSpPr/>
            <p:nvPr/>
          </p:nvCxnSpPr>
          <p:spPr>
            <a:xfrm rot="10125000">
              <a:off x="7187676" y="42121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直接连接符 249"/>
            <p:cNvCxnSpPr/>
            <p:nvPr/>
          </p:nvCxnSpPr>
          <p:spPr>
            <a:xfrm rot="10260000">
              <a:off x="7155134" y="421800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直接连接符 250"/>
            <p:cNvCxnSpPr/>
            <p:nvPr/>
          </p:nvCxnSpPr>
          <p:spPr>
            <a:xfrm rot="10395000">
              <a:off x="7122388" y="422252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直接连接符 251"/>
            <p:cNvCxnSpPr/>
            <p:nvPr/>
          </p:nvCxnSpPr>
          <p:spPr>
            <a:xfrm rot="10530000">
              <a:off x="7089492" y="42257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直接连接符 252"/>
            <p:cNvCxnSpPr/>
            <p:nvPr/>
          </p:nvCxnSpPr>
          <p:spPr>
            <a:xfrm rot="10665000">
              <a:off x="7056492" y="422771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直接连接符 253"/>
            <p:cNvCxnSpPr/>
            <p:nvPr/>
          </p:nvCxnSpPr>
          <p:spPr>
            <a:xfrm rot="10935000">
              <a:off x="6990391" y="422771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直接连接符 254"/>
            <p:cNvCxnSpPr/>
            <p:nvPr/>
          </p:nvCxnSpPr>
          <p:spPr>
            <a:xfrm rot="11070000">
              <a:off x="6957391" y="42257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直接连接符 255"/>
            <p:cNvCxnSpPr/>
            <p:nvPr/>
          </p:nvCxnSpPr>
          <p:spPr>
            <a:xfrm rot="11205000">
              <a:off x="6924495" y="422252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直接连接符 256"/>
            <p:cNvCxnSpPr/>
            <p:nvPr/>
          </p:nvCxnSpPr>
          <p:spPr>
            <a:xfrm rot="11340000">
              <a:off x="6891749" y="421800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直接连接符 257"/>
            <p:cNvCxnSpPr/>
            <p:nvPr/>
          </p:nvCxnSpPr>
          <p:spPr>
            <a:xfrm rot="11475000">
              <a:off x="6859207" y="42121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直接连接符 258"/>
            <p:cNvCxnSpPr/>
            <p:nvPr/>
          </p:nvCxnSpPr>
          <p:spPr>
            <a:xfrm rot="11610000">
              <a:off x="6826918" y="42051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直接连接符 259"/>
            <p:cNvCxnSpPr/>
            <p:nvPr/>
          </p:nvCxnSpPr>
          <p:spPr>
            <a:xfrm rot="11745000">
              <a:off x="6794932" y="419675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直接连接符 260"/>
            <p:cNvCxnSpPr/>
            <p:nvPr/>
          </p:nvCxnSpPr>
          <p:spPr>
            <a:xfrm rot="11880000">
              <a:off x="6763300" y="41871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直接连接符 261"/>
            <p:cNvCxnSpPr/>
            <p:nvPr/>
          </p:nvCxnSpPr>
          <p:spPr>
            <a:xfrm rot="12015000">
              <a:off x="6732066" y="417633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直接连接符 262"/>
            <p:cNvCxnSpPr/>
            <p:nvPr/>
          </p:nvCxnSpPr>
          <p:spPr>
            <a:xfrm rot="12150000">
              <a:off x="6701284" y="416428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直接连接符 263"/>
            <p:cNvCxnSpPr/>
            <p:nvPr/>
          </p:nvCxnSpPr>
          <p:spPr>
            <a:xfrm rot="12285000">
              <a:off x="6670997" y="415103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直接连接符 264"/>
            <p:cNvCxnSpPr/>
            <p:nvPr/>
          </p:nvCxnSpPr>
          <p:spPr>
            <a:xfrm rot="12420000">
              <a:off x="6641256" y="413661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直接连接符 265"/>
            <p:cNvCxnSpPr/>
            <p:nvPr/>
          </p:nvCxnSpPr>
          <p:spPr>
            <a:xfrm rot="12555000">
              <a:off x="6612101" y="41210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直接连接符 266"/>
            <p:cNvCxnSpPr/>
            <p:nvPr/>
          </p:nvCxnSpPr>
          <p:spPr>
            <a:xfrm rot="12690000">
              <a:off x="6583582" y="410431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直接连接符 267"/>
            <p:cNvCxnSpPr/>
            <p:nvPr/>
          </p:nvCxnSpPr>
          <p:spPr>
            <a:xfrm rot="12825000">
              <a:off x="6555741" y="40864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直接连接符 268"/>
            <p:cNvCxnSpPr/>
            <p:nvPr/>
          </p:nvCxnSpPr>
          <p:spPr>
            <a:xfrm rot="12960000">
              <a:off x="6528621" y="40675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直接连接符 269"/>
            <p:cNvCxnSpPr/>
            <p:nvPr/>
          </p:nvCxnSpPr>
          <p:spPr>
            <a:xfrm rot="13095000">
              <a:off x="6502264" y="40476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直接连接符 270"/>
            <p:cNvCxnSpPr/>
            <p:nvPr/>
          </p:nvCxnSpPr>
          <p:spPr>
            <a:xfrm rot="13230000">
              <a:off x="6476711" y="40266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直接连接符 271"/>
            <p:cNvCxnSpPr/>
            <p:nvPr/>
          </p:nvCxnSpPr>
          <p:spPr>
            <a:xfrm rot="13365000">
              <a:off x="6452002" y="400470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直接连接符 272"/>
            <p:cNvCxnSpPr/>
            <p:nvPr/>
          </p:nvCxnSpPr>
          <p:spPr>
            <a:xfrm rot="13500000">
              <a:off x="6428172" y="3981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直接连接符 273"/>
            <p:cNvCxnSpPr/>
            <p:nvPr/>
          </p:nvCxnSpPr>
          <p:spPr>
            <a:xfrm rot="13635000">
              <a:off x="6405261" y="39579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直接连接符 274"/>
            <p:cNvCxnSpPr/>
            <p:nvPr/>
          </p:nvCxnSpPr>
          <p:spPr>
            <a:xfrm rot="13770000">
              <a:off x="6383302" y="393325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直接连接符 275"/>
            <p:cNvCxnSpPr/>
            <p:nvPr/>
          </p:nvCxnSpPr>
          <p:spPr>
            <a:xfrm rot="13905000">
              <a:off x="6362331" y="39077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直接连接符 276"/>
            <p:cNvCxnSpPr/>
            <p:nvPr/>
          </p:nvCxnSpPr>
          <p:spPr>
            <a:xfrm rot="14040000">
              <a:off x="6342380" y="3881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直接连接符 277"/>
            <p:cNvCxnSpPr/>
            <p:nvPr/>
          </p:nvCxnSpPr>
          <p:spPr>
            <a:xfrm rot="14175000">
              <a:off x="6323478" y="38542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直接连接符 278"/>
            <p:cNvCxnSpPr/>
            <p:nvPr/>
          </p:nvCxnSpPr>
          <p:spPr>
            <a:xfrm rot="14310000">
              <a:off x="6305657" y="382638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直接连接符 279"/>
            <p:cNvCxnSpPr/>
            <p:nvPr/>
          </p:nvCxnSpPr>
          <p:spPr>
            <a:xfrm rot="14445000">
              <a:off x="6288941" y="379786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1" name="直接连接符 280"/>
            <p:cNvCxnSpPr/>
            <p:nvPr/>
          </p:nvCxnSpPr>
          <p:spPr>
            <a:xfrm rot="14580000">
              <a:off x="6273358" y="376871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2" name="直接连接符 281"/>
            <p:cNvCxnSpPr/>
            <p:nvPr/>
          </p:nvCxnSpPr>
          <p:spPr>
            <a:xfrm rot="14715000">
              <a:off x="6258932" y="37389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直接连接符 282"/>
            <p:cNvCxnSpPr/>
            <p:nvPr/>
          </p:nvCxnSpPr>
          <p:spPr>
            <a:xfrm rot="14850000">
              <a:off x="6245684" y="37086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4" name="直接连接符 283"/>
            <p:cNvCxnSpPr/>
            <p:nvPr/>
          </p:nvCxnSpPr>
          <p:spPr>
            <a:xfrm rot="14985000">
              <a:off x="6233636" y="367790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5" name="直接连接符 284"/>
            <p:cNvCxnSpPr/>
            <p:nvPr/>
          </p:nvCxnSpPr>
          <p:spPr>
            <a:xfrm rot="15120000">
              <a:off x="6222805" y="36466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6" name="直接连接符 285"/>
            <p:cNvCxnSpPr/>
            <p:nvPr/>
          </p:nvCxnSpPr>
          <p:spPr>
            <a:xfrm rot="15255000">
              <a:off x="6213209" y="36150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7" name="直接连接符 286"/>
            <p:cNvCxnSpPr/>
            <p:nvPr/>
          </p:nvCxnSpPr>
          <p:spPr>
            <a:xfrm rot="15390000">
              <a:off x="6204864" y="358304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8" name="直接连接符 287"/>
            <p:cNvCxnSpPr/>
            <p:nvPr/>
          </p:nvCxnSpPr>
          <p:spPr>
            <a:xfrm rot="15525000">
              <a:off x="6197779" y="35507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直接连接符 288"/>
            <p:cNvCxnSpPr/>
            <p:nvPr/>
          </p:nvCxnSpPr>
          <p:spPr>
            <a:xfrm rot="15660000">
              <a:off x="6191967" y="351821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0" name="直接连接符 289"/>
            <p:cNvCxnSpPr/>
            <p:nvPr/>
          </p:nvCxnSpPr>
          <p:spPr>
            <a:xfrm rot="15795000">
              <a:off x="6187438" y="348547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直接连接符 290"/>
            <p:cNvCxnSpPr/>
            <p:nvPr/>
          </p:nvCxnSpPr>
          <p:spPr>
            <a:xfrm rot="15930000">
              <a:off x="6184198" y="3452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直接连接符 291"/>
            <p:cNvCxnSpPr/>
            <p:nvPr/>
          </p:nvCxnSpPr>
          <p:spPr>
            <a:xfrm rot="16065000">
              <a:off x="6182253" y="34195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3" name="直接连接符 292"/>
            <p:cNvCxnSpPr/>
            <p:nvPr/>
          </p:nvCxnSpPr>
          <p:spPr>
            <a:xfrm rot="16335000">
              <a:off x="6182253" y="335347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直接连接符 293"/>
            <p:cNvCxnSpPr/>
            <p:nvPr/>
          </p:nvCxnSpPr>
          <p:spPr>
            <a:xfrm rot="16470000">
              <a:off x="6184198" y="332047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5" name="直接连接符 294"/>
            <p:cNvCxnSpPr/>
            <p:nvPr/>
          </p:nvCxnSpPr>
          <p:spPr>
            <a:xfrm rot="16605000">
              <a:off x="6187438" y="328757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6" name="直接连接符 295"/>
            <p:cNvCxnSpPr/>
            <p:nvPr/>
          </p:nvCxnSpPr>
          <p:spPr>
            <a:xfrm rot="16740000">
              <a:off x="6191967" y="325483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直接连接符 296"/>
            <p:cNvCxnSpPr/>
            <p:nvPr/>
          </p:nvCxnSpPr>
          <p:spPr>
            <a:xfrm rot="16875000">
              <a:off x="6197779" y="322229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直接连接符 297"/>
            <p:cNvCxnSpPr/>
            <p:nvPr/>
          </p:nvCxnSpPr>
          <p:spPr>
            <a:xfrm rot="17010000">
              <a:off x="6204864" y="319000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直接连接符 298"/>
            <p:cNvCxnSpPr/>
            <p:nvPr/>
          </p:nvCxnSpPr>
          <p:spPr>
            <a:xfrm rot="17145000">
              <a:off x="6213209" y="315801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0" name="直接连接符 299"/>
            <p:cNvCxnSpPr/>
            <p:nvPr/>
          </p:nvCxnSpPr>
          <p:spPr>
            <a:xfrm rot="17280000">
              <a:off x="6222805" y="31263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1" name="直接连接符 300"/>
            <p:cNvCxnSpPr/>
            <p:nvPr/>
          </p:nvCxnSpPr>
          <p:spPr>
            <a:xfrm rot="17415000">
              <a:off x="6233636" y="309515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直接连接符 301"/>
            <p:cNvCxnSpPr/>
            <p:nvPr/>
          </p:nvCxnSpPr>
          <p:spPr>
            <a:xfrm rot="17550000">
              <a:off x="6245684" y="30643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直接连接符 302"/>
            <p:cNvCxnSpPr/>
            <p:nvPr/>
          </p:nvCxnSpPr>
          <p:spPr>
            <a:xfrm rot="17685000">
              <a:off x="6258932" y="30340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直接连接符 303"/>
            <p:cNvCxnSpPr/>
            <p:nvPr/>
          </p:nvCxnSpPr>
          <p:spPr>
            <a:xfrm rot="17820000">
              <a:off x="6273358" y="30043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直接连接符 304"/>
            <p:cNvCxnSpPr/>
            <p:nvPr/>
          </p:nvCxnSpPr>
          <p:spPr>
            <a:xfrm rot="17955000">
              <a:off x="6288941" y="29751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直接连接符 305"/>
            <p:cNvCxnSpPr/>
            <p:nvPr/>
          </p:nvCxnSpPr>
          <p:spPr>
            <a:xfrm rot="18090000">
              <a:off x="6305657" y="29466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直接连接符 306"/>
            <p:cNvCxnSpPr/>
            <p:nvPr/>
          </p:nvCxnSpPr>
          <p:spPr>
            <a:xfrm rot="18225000">
              <a:off x="6323478" y="29188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直接连接符 307"/>
            <p:cNvCxnSpPr/>
            <p:nvPr/>
          </p:nvCxnSpPr>
          <p:spPr>
            <a:xfrm rot="18360000">
              <a:off x="6342380" y="289170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直接连接符 308"/>
            <p:cNvCxnSpPr/>
            <p:nvPr/>
          </p:nvCxnSpPr>
          <p:spPr>
            <a:xfrm rot="18495000">
              <a:off x="6362331" y="286535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直接连接符 309"/>
            <p:cNvCxnSpPr/>
            <p:nvPr/>
          </p:nvCxnSpPr>
          <p:spPr>
            <a:xfrm rot="18630000">
              <a:off x="6383302" y="2839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直接连接符 310"/>
            <p:cNvCxnSpPr/>
            <p:nvPr/>
          </p:nvCxnSpPr>
          <p:spPr>
            <a:xfrm rot="18765000">
              <a:off x="6405261" y="28150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2" name="直接连接符 311"/>
            <p:cNvCxnSpPr/>
            <p:nvPr/>
          </p:nvCxnSpPr>
          <p:spPr>
            <a:xfrm rot="18900000">
              <a:off x="6428172" y="279125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3" name="直接连接符 312"/>
            <p:cNvCxnSpPr/>
            <p:nvPr/>
          </p:nvCxnSpPr>
          <p:spPr>
            <a:xfrm rot="19035000">
              <a:off x="6452002" y="27683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4" name="直接连接符 313"/>
            <p:cNvCxnSpPr/>
            <p:nvPr/>
          </p:nvCxnSpPr>
          <p:spPr>
            <a:xfrm rot="19170000">
              <a:off x="6476711" y="274638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直接连接符 314"/>
            <p:cNvCxnSpPr/>
            <p:nvPr/>
          </p:nvCxnSpPr>
          <p:spPr>
            <a:xfrm rot="19305000">
              <a:off x="6502264" y="27254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直接连接符 315"/>
            <p:cNvCxnSpPr/>
            <p:nvPr/>
          </p:nvCxnSpPr>
          <p:spPr>
            <a:xfrm rot="19440000">
              <a:off x="6528621" y="27054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7" name="直接连接符 316"/>
            <p:cNvCxnSpPr/>
            <p:nvPr/>
          </p:nvCxnSpPr>
          <p:spPr>
            <a:xfrm rot="19575000">
              <a:off x="6555741" y="268656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直接连接符 317"/>
            <p:cNvCxnSpPr/>
            <p:nvPr/>
          </p:nvCxnSpPr>
          <p:spPr>
            <a:xfrm rot="19710000">
              <a:off x="6583582" y="266874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直接连接符 318"/>
            <p:cNvCxnSpPr/>
            <p:nvPr/>
          </p:nvCxnSpPr>
          <p:spPr>
            <a:xfrm rot="19845000">
              <a:off x="6612101" y="265202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0" name="直接连接符 319"/>
            <p:cNvCxnSpPr/>
            <p:nvPr/>
          </p:nvCxnSpPr>
          <p:spPr>
            <a:xfrm rot="19980000">
              <a:off x="6641256" y="26364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1" name="直接连接符 320"/>
            <p:cNvCxnSpPr/>
            <p:nvPr/>
          </p:nvCxnSpPr>
          <p:spPr>
            <a:xfrm rot="20115000">
              <a:off x="6670997" y="262201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2" name="直接连接符 321"/>
            <p:cNvCxnSpPr/>
            <p:nvPr/>
          </p:nvCxnSpPr>
          <p:spPr>
            <a:xfrm rot="20250000">
              <a:off x="6701284" y="26087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3" name="直接连接符 322"/>
            <p:cNvCxnSpPr/>
            <p:nvPr/>
          </p:nvCxnSpPr>
          <p:spPr>
            <a:xfrm rot="20385000">
              <a:off x="6732066" y="259672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4" name="直接连接符 323"/>
            <p:cNvCxnSpPr/>
            <p:nvPr/>
          </p:nvCxnSpPr>
          <p:spPr>
            <a:xfrm rot="20520000">
              <a:off x="6763300" y="258589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直接连接符 324"/>
            <p:cNvCxnSpPr/>
            <p:nvPr/>
          </p:nvCxnSpPr>
          <p:spPr>
            <a:xfrm rot="20655000">
              <a:off x="6794932" y="25762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6" name="直接连接符 325"/>
            <p:cNvCxnSpPr/>
            <p:nvPr/>
          </p:nvCxnSpPr>
          <p:spPr>
            <a:xfrm rot="20790000">
              <a:off x="6826918" y="25679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直接连接符 326"/>
            <p:cNvCxnSpPr/>
            <p:nvPr/>
          </p:nvCxnSpPr>
          <p:spPr>
            <a:xfrm rot="20925000">
              <a:off x="6859207" y="25608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直接连接符 327"/>
            <p:cNvCxnSpPr/>
            <p:nvPr/>
          </p:nvCxnSpPr>
          <p:spPr>
            <a:xfrm rot="21060000">
              <a:off x="6891749" y="255505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直接连接符 328"/>
            <p:cNvCxnSpPr/>
            <p:nvPr/>
          </p:nvCxnSpPr>
          <p:spPr>
            <a:xfrm rot="21195000">
              <a:off x="6924495" y="255052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直接连接符 329"/>
            <p:cNvCxnSpPr/>
            <p:nvPr/>
          </p:nvCxnSpPr>
          <p:spPr>
            <a:xfrm rot="21330000">
              <a:off x="6957391" y="254728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直接连接符 330"/>
            <p:cNvCxnSpPr/>
            <p:nvPr/>
          </p:nvCxnSpPr>
          <p:spPr>
            <a:xfrm rot="21465000">
              <a:off x="6990391" y="254533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2" name="组合 331"/>
            <p:cNvGrpSpPr/>
            <p:nvPr/>
          </p:nvGrpSpPr>
          <p:grpSpPr>
            <a:xfrm>
              <a:off x="6132084" y="3436045"/>
              <a:ext cx="1784866" cy="0"/>
              <a:chOff x="1701800" y="2755900"/>
              <a:chExt cx="2746508" cy="0"/>
            </a:xfrm>
          </p:grpSpPr>
          <p:cxnSp>
            <p:nvCxnSpPr>
              <p:cNvPr id="351" name="直接连接符 350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2" name="直接连接符 351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组合 332"/>
            <p:cNvGrpSpPr/>
            <p:nvPr/>
          </p:nvGrpSpPr>
          <p:grpSpPr>
            <a:xfrm rot="5400000">
              <a:off x="6130021" y="3437533"/>
              <a:ext cx="1784866" cy="0"/>
              <a:chOff x="1701800" y="2755900"/>
              <a:chExt cx="2746508" cy="0"/>
            </a:xfrm>
          </p:grpSpPr>
          <p:cxnSp>
            <p:nvCxnSpPr>
              <p:cNvPr id="349" name="直接连接符 348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0" name="直接连接符 349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2" name="组合 333"/>
            <p:cNvGrpSpPr/>
            <p:nvPr/>
          </p:nvGrpSpPr>
          <p:grpSpPr>
            <a:xfrm rot="2700000">
              <a:off x="6178461" y="3389534"/>
              <a:ext cx="1784866" cy="0"/>
              <a:chOff x="1701800" y="2755900"/>
              <a:chExt cx="2746508" cy="0"/>
            </a:xfrm>
          </p:grpSpPr>
          <p:cxnSp>
            <p:nvCxnSpPr>
              <p:cNvPr id="347" name="直接连接符 346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8" name="直接连接符 347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3" name="组合 334"/>
            <p:cNvGrpSpPr/>
            <p:nvPr/>
          </p:nvGrpSpPr>
          <p:grpSpPr>
            <a:xfrm rot="18900000" flipH="1">
              <a:off x="6155355" y="3460596"/>
              <a:ext cx="1784866" cy="0"/>
              <a:chOff x="1701800" y="2755900"/>
              <a:chExt cx="2746508" cy="0"/>
            </a:xfrm>
          </p:grpSpPr>
          <p:cxnSp>
            <p:nvCxnSpPr>
              <p:cNvPr id="345" name="直接连接符 344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6" name="直接连接符 345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44" name="椭圆 543"/>
          <p:cNvSpPr/>
          <p:nvPr/>
        </p:nvSpPr>
        <p:spPr>
          <a:xfrm>
            <a:off x="6971288" y="1204631"/>
            <a:ext cx="1448645" cy="1448318"/>
          </a:xfrm>
          <a:prstGeom prst="ellipse">
            <a:avLst/>
          </a:prstGeom>
          <a:solidFill>
            <a:schemeClr val="accent4"/>
          </a:solidFill>
          <a:ln w="317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4" rIns="68568" bIns="34284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5" name="文本框 1607"/>
          <p:cNvSpPr txBox="1"/>
          <p:nvPr/>
        </p:nvSpPr>
        <p:spPr>
          <a:xfrm>
            <a:off x="7315578" y="1654347"/>
            <a:ext cx="836193" cy="484701"/>
          </a:xfrm>
          <a:prstGeom prst="rect">
            <a:avLst/>
          </a:prstGeom>
          <a:noFill/>
        </p:spPr>
        <p:txBody>
          <a:bodyPr wrap="square" lIns="68568" tIns="34284" rIns="68568" bIns="34284" rtlCol="0">
            <a:spAutoFit/>
          </a:bodyPr>
          <a:lstStyle/>
          <a:p>
            <a:pPr algn="ctr"/>
            <a:r>
              <a:rPr lang="zh-CN" altLang="en-US" sz="2700" dirty="0">
                <a:solidFill>
                  <a:schemeClr val="bg1"/>
                </a:solidFill>
                <a:latin typeface="Impact" panose="020B0806030902050204" pitchFamily="34" charset="0"/>
              </a:rPr>
              <a:t>标题</a:t>
            </a:r>
            <a:endParaRPr lang="zh-CN" altLang="en-US" sz="27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grpSp>
        <p:nvGrpSpPr>
          <p:cNvPr id="334" name="组合 1"/>
          <p:cNvGrpSpPr/>
          <p:nvPr/>
        </p:nvGrpSpPr>
        <p:grpSpPr>
          <a:xfrm>
            <a:off x="7028612" y="1224897"/>
            <a:ext cx="1356281" cy="1374516"/>
            <a:chOff x="9370263" y="1923879"/>
            <a:chExt cx="1808138" cy="1832865"/>
          </a:xfrm>
        </p:grpSpPr>
        <p:cxnSp>
          <p:nvCxnSpPr>
            <p:cNvPr id="546" name="直接连接符 545"/>
            <p:cNvCxnSpPr/>
            <p:nvPr/>
          </p:nvCxnSpPr>
          <p:spPr>
            <a:xfrm>
              <a:off x="10261622" y="197146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7" name="直接连接符 546"/>
            <p:cNvCxnSpPr/>
            <p:nvPr/>
          </p:nvCxnSpPr>
          <p:spPr>
            <a:xfrm rot="135000">
              <a:off x="10294671" y="197211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8" name="直接连接符 547"/>
            <p:cNvCxnSpPr/>
            <p:nvPr/>
          </p:nvCxnSpPr>
          <p:spPr>
            <a:xfrm rot="270000">
              <a:off x="10327671" y="19740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9" name="直接连接符 548"/>
            <p:cNvCxnSpPr/>
            <p:nvPr/>
          </p:nvCxnSpPr>
          <p:spPr>
            <a:xfrm rot="405000">
              <a:off x="10360569" y="197730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0" name="直接连接符 549"/>
            <p:cNvCxnSpPr/>
            <p:nvPr/>
          </p:nvCxnSpPr>
          <p:spPr>
            <a:xfrm rot="540000">
              <a:off x="10393314" y="198183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1" name="直接连接符 550"/>
            <p:cNvCxnSpPr/>
            <p:nvPr/>
          </p:nvCxnSpPr>
          <p:spPr>
            <a:xfrm rot="675000">
              <a:off x="10425856" y="19876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2" name="直接连接符 551"/>
            <p:cNvCxnSpPr/>
            <p:nvPr/>
          </p:nvCxnSpPr>
          <p:spPr>
            <a:xfrm rot="810000">
              <a:off x="10458145" y="199472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直接连接符 552"/>
            <p:cNvCxnSpPr/>
            <p:nvPr/>
          </p:nvCxnSpPr>
          <p:spPr>
            <a:xfrm rot="945000">
              <a:off x="10490131" y="200307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直接连接符 553"/>
            <p:cNvCxnSpPr/>
            <p:nvPr/>
          </p:nvCxnSpPr>
          <p:spPr>
            <a:xfrm rot="1080000">
              <a:off x="10521764" y="20126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直接连接符 554"/>
            <p:cNvCxnSpPr/>
            <p:nvPr/>
          </p:nvCxnSpPr>
          <p:spPr>
            <a:xfrm rot="1215000">
              <a:off x="10552996" y="202349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6" name="直接连接符 555"/>
            <p:cNvCxnSpPr/>
            <p:nvPr/>
          </p:nvCxnSpPr>
          <p:spPr>
            <a:xfrm rot="1350000">
              <a:off x="10583780" y="20355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7" name="直接连接符 556"/>
            <p:cNvCxnSpPr/>
            <p:nvPr/>
          </p:nvCxnSpPr>
          <p:spPr>
            <a:xfrm rot="1485000">
              <a:off x="10614065" y="20487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8" name="直接连接符 557"/>
            <p:cNvCxnSpPr/>
            <p:nvPr/>
          </p:nvCxnSpPr>
          <p:spPr>
            <a:xfrm rot="1620000">
              <a:off x="10643809" y="206322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9" name="直接连接符 558"/>
            <p:cNvCxnSpPr/>
            <p:nvPr/>
          </p:nvCxnSpPr>
          <p:spPr>
            <a:xfrm rot="1755000">
              <a:off x="10672961" y="20788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0" name="直接连接符 559"/>
            <p:cNvCxnSpPr/>
            <p:nvPr/>
          </p:nvCxnSpPr>
          <p:spPr>
            <a:xfrm rot="1890000">
              <a:off x="10701480" y="209551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直接连接符 560"/>
            <p:cNvCxnSpPr/>
            <p:nvPr/>
          </p:nvCxnSpPr>
          <p:spPr>
            <a:xfrm rot="2025000">
              <a:off x="10729322" y="211334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直接连接符 561"/>
            <p:cNvCxnSpPr/>
            <p:nvPr/>
          </p:nvCxnSpPr>
          <p:spPr>
            <a:xfrm rot="2160000">
              <a:off x="10756442" y="21322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直接连接符 562"/>
            <p:cNvCxnSpPr/>
            <p:nvPr/>
          </p:nvCxnSpPr>
          <p:spPr>
            <a:xfrm rot="2295000">
              <a:off x="10782799" y="21521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直接连接符 563"/>
            <p:cNvCxnSpPr/>
            <p:nvPr/>
          </p:nvCxnSpPr>
          <p:spPr>
            <a:xfrm rot="2430000">
              <a:off x="10808352" y="217316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直接连接符 564"/>
            <p:cNvCxnSpPr/>
            <p:nvPr/>
          </p:nvCxnSpPr>
          <p:spPr>
            <a:xfrm rot="2565000">
              <a:off x="10833061" y="219512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直接连接符 565"/>
            <p:cNvCxnSpPr/>
            <p:nvPr/>
          </p:nvCxnSpPr>
          <p:spPr>
            <a:xfrm rot="2700000">
              <a:off x="10856891" y="22180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直接连接符 566"/>
            <p:cNvCxnSpPr/>
            <p:nvPr/>
          </p:nvCxnSpPr>
          <p:spPr>
            <a:xfrm rot="2835000">
              <a:off x="10879803" y="224186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直接连接符 567"/>
            <p:cNvCxnSpPr/>
            <p:nvPr/>
          </p:nvCxnSpPr>
          <p:spPr>
            <a:xfrm rot="2970000">
              <a:off x="10901761" y="226657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9" name="直接连接符 568"/>
            <p:cNvCxnSpPr/>
            <p:nvPr/>
          </p:nvCxnSpPr>
          <p:spPr>
            <a:xfrm rot="3105000">
              <a:off x="10922732" y="229212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0" name="直接连接符 569"/>
            <p:cNvCxnSpPr/>
            <p:nvPr/>
          </p:nvCxnSpPr>
          <p:spPr>
            <a:xfrm rot="3240000">
              <a:off x="10942683" y="231848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直接连接符 570"/>
            <p:cNvCxnSpPr/>
            <p:nvPr/>
          </p:nvCxnSpPr>
          <p:spPr>
            <a:xfrm rot="3375000">
              <a:off x="10961585" y="23456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2" name="直接连接符 571"/>
            <p:cNvCxnSpPr/>
            <p:nvPr/>
          </p:nvCxnSpPr>
          <p:spPr>
            <a:xfrm rot="3510000">
              <a:off x="10979406" y="237344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直接连接符 572"/>
            <p:cNvCxnSpPr/>
            <p:nvPr/>
          </p:nvCxnSpPr>
          <p:spPr>
            <a:xfrm rot="3645000">
              <a:off x="10996122" y="240196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直接连接符 573"/>
            <p:cNvCxnSpPr/>
            <p:nvPr/>
          </p:nvCxnSpPr>
          <p:spPr>
            <a:xfrm rot="3780000">
              <a:off x="11011705" y="243111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直接连接符 574"/>
            <p:cNvCxnSpPr/>
            <p:nvPr/>
          </p:nvCxnSpPr>
          <p:spPr>
            <a:xfrm rot="3915000">
              <a:off x="11026131" y="24608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6" name="直接连接符 575"/>
            <p:cNvCxnSpPr/>
            <p:nvPr/>
          </p:nvCxnSpPr>
          <p:spPr>
            <a:xfrm rot="4050000">
              <a:off x="11039379" y="24911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7" name="直接连接符 576"/>
            <p:cNvCxnSpPr/>
            <p:nvPr/>
          </p:nvCxnSpPr>
          <p:spPr>
            <a:xfrm rot="4185000">
              <a:off x="11051428" y="252193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8" name="直接连接符 577"/>
            <p:cNvCxnSpPr/>
            <p:nvPr/>
          </p:nvCxnSpPr>
          <p:spPr>
            <a:xfrm rot="4320000">
              <a:off x="11062256" y="25531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9" name="直接连接符 578"/>
            <p:cNvCxnSpPr/>
            <p:nvPr/>
          </p:nvCxnSpPr>
          <p:spPr>
            <a:xfrm rot="4455000">
              <a:off x="11071853" y="2584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0" name="直接连接符 579"/>
            <p:cNvCxnSpPr/>
            <p:nvPr/>
          </p:nvCxnSpPr>
          <p:spPr>
            <a:xfrm rot="4590000">
              <a:off x="11080200" y="261678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1" name="直接连接符 580"/>
            <p:cNvCxnSpPr/>
            <p:nvPr/>
          </p:nvCxnSpPr>
          <p:spPr>
            <a:xfrm rot="4725000">
              <a:off x="11087285" y="26490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2" name="直接连接符 581"/>
            <p:cNvCxnSpPr/>
            <p:nvPr/>
          </p:nvCxnSpPr>
          <p:spPr>
            <a:xfrm rot="4860000">
              <a:off x="11093095" y="268161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3" name="直接连接符 582"/>
            <p:cNvCxnSpPr/>
            <p:nvPr/>
          </p:nvCxnSpPr>
          <p:spPr>
            <a:xfrm rot="4995000">
              <a:off x="11097625" y="271435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4" name="直接连接符 583"/>
            <p:cNvCxnSpPr/>
            <p:nvPr/>
          </p:nvCxnSpPr>
          <p:spPr>
            <a:xfrm rot="5130000">
              <a:off x="11100865" y="274725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5" name="直接连接符 584"/>
            <p:cNvCxnSpPr/>
            <p:nvPr/>
          </p:nvCxnSpPr>
          <p:spPr>
            <a:xfrm rot="5265000">
              <a:off x="11102811" y="278025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6" name="直接连接符 585"/>
            <p:cNvCxnSpPr/>
            <p:nvPr/>
          </p:nvCxnSpPr>
          <p:spPr>
            <a:xfrm rot="5535000">
              <a:off x="11102811" y="284635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7" name="直接连接符 586"/>
            <p:cNvCxnSpPr/>
            <p:nvPr/>
          </p:nvCxnSpPr>
          <p:spPr>
            <a:xfrm rot="5670000">
              <a:off x="11100865" y="287935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8" name="直接连接符 587"/>
            <p:cNvCxnSpPr/>
            <p:nvPr/>
          </p:nvCxnSpPr>
          <p:spPr>
            <a:xfrm rot="5805000">
              <a:off x="11097625" y="291225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9" name="直接连接符 588"/>
            <p:cNvCxnSpPr/>
            <p:nvPr/>
          </p:nvCxnSpPr>
          <p:spPr>
            <a:xfrm rot="5940000">
              <a:off x="11093095" y="294499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0" name="直接连接符 589"/>
            <p:cNvCxnSpPr/>
            <p:nvPr/>
          </p:nvCxnSpPr>
          <p:spPr>
            <a:xfrm rot="6075000">
              <a:off x="11087285" y="29775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1" name="直接连接符 590"/>
            <p:cNvCxnSpPr/>
            <p:nvPr/>
          </p:nvCxnSpPr>
          <p:spPr>
            <a:xfrm rot="6210000">
              <a:off x="11080200" y="30098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直接连接符 591"/>
            <p:cNvCxnSpPr/>
            <p:nvPr/>
          </p:nvCxnSpPr>
          <p:spPr>
            <a:xfrm rot="6345000">
              <a:off x="11071853" y="304181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直接连接符 592"/>
            <p:cNvCxnSpPr/>
            <p:nvPr/>
          </p:nvCxnSpPr>
          <p:spPr>
            <a:xfrm rot="6480000">
              <a:off x="11062256" y="30734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直接连接符 593"/>
            <p:cNvCxnSpPr/>
            <p:nvPr/>
          </p:nvCxnSpPr>
          <p:spPr>
            <a:xfrm rot="6615000">
              <a:off x="11051428" y="310467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直接连接符 594"/>
            <p:cNvCxnSpPr/>
            <p:nvPr/>
          </p:nvCxnSpPr>
          <p:spPr>
            <a:xfrm rot="6750000">
              <a:off x="11039379" y="31354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直接连接符 595"/>
            <p:cNvCxnSpPr/>
            <p:nvPr/>
          </p:nvCxnSpPr>
          <p:spPr>
            <a:xfrm rot="6885000">
              <a:off x="11026131" y="31657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直接连接符 596"/>
            <p:cNvCxnSpPr/>
            <p:nvPr/>
          </p:nvCxnSpPr>
          <p:spPr>
            <a:xfrm rot="7020000">
              <a:off x="11011705" y="319549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直接连接符 597"/>
            <p:cNvCxnSpPr/>
            <p:nvPr/>
          </p:nvCxnSpPr>
          <p:spPr>
            <a:xfrm rot="7155000">
              <a:off x="10996122" y="322464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9" name="直接连接符 598"/>
            <p:cNvCxnSpPr/>
            <p:nvPr/>
          </p:nvCxnSpPr>
          <p:spPr>
            <a:xfrm rot="7290000">
              <a:off x="10979406" y="32531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0" name="直接连接符 599"/>
            <p:cNvCxnSpPr/>
            <p:nvPr/>
          </p:nvCxnSpPr>
          <p:spPr>
            <a:xfrm rot="7425000">
              <a:off x="10961585" y="328100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1" name="直接连接符 600"/>
            <p:cNvCxnSpPr/>
            <p:nvPr/>
          </p:nvCxnSpPr>
          <p:spPr>
            <a:xfrm rot="7560000">
              <a:off x="10942683" y="330812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2" name="直接连接符 601"/>
            <p:cNvCxnSpPr/>
            <p:nvPr/>
          </p:nvCxnSpPr>
          <p:spPr>
            <a:xfrm rot="7695000">
              <a:off x="10922732" y="333448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3" name="直接连接符 602"/>
            <p:cNvCxnSpPr/>
            <p:nvPr/>
          </p:nvCxnSpPr>
          <p:spPr>
            <a:xfrm rot="7830000">
              <a:off x="10901761" y="336003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直接连接符 603"/>
            <p:cNvCxnSpPr/>
            <p:nvPr/>
          </p:nvCxnSpPr>
          <p:spPr>
            <a:xfrm rot="7965000">
              <a:off x="10879803" y="338474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5" name="直接连接符 604"/>
            <p:cNvCxnSpPr/>
            <p:nvPr/>
          </p:nvCxnSpPr>
          <p:spPr>
            <a:xfrm rot="8100000">
              <a:off x="10856891" y="340857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6" name="直接连接符 605"/>
            <p:cNvCxnSpPr/>
            <p:nvPr/>
          </p:nvCxnSpPr>
          <p:spPr>
            <a:xfrm rot="8235000">
              <a:off x="10833061" y="34314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7" name="直接连接符 606"/>
            <p:cNvCxnSpPr/>
            <p:nvPr/>
          </p:nvCxnSpPr>
          <p:spPr>
            <a:xfrm rot="8370000">
              <a:off x="10808352" y="34534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8" name="直接连接符 607"/>
            <p:cNvCxnSpPr/>
            <p:nvPr/>
          </p:nvCxnSpPr>
          <p:spPr>
            <a:xfrm rot="8505000">
              <a:off x="10782799" y="347441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9" name="直接连接符 608"/>
            <p:cNvCxnSpPr/>
            <p:nvPr/>
          </p:nvCxnSpPr>
          <p:spPr>
            <a:xfrm rot="8640000">
              <a:off x="10756442" y="349436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0" name="直接连接符 609"/>
            <p:cNvCxnSpPr/>
            <p:nvPr/>
          </p:nvCxnSpPr>
          <p:spPr>
            <a:xfrm rot="8775000">
              <a:off x="10729322" y="35132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1" name="直接连接符 610"/>
            <p:cNvCxnSpPr/>
            <p:nvPr/>
          </p:nvCxnSpPr>
          <p:spPr>
            <a:xfrm rot="8910000">
              <a:off x="10701480" y="35310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2" name="直接连接符 611"/>
            <p:cNvCxnSpPr/>
            <p:nvPr/>
          </p:nvCxnSpPr>
          <p:spPr>
            <a:xfrm rot="9045000">
              <a:off x="10672961" y="354780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3" name="直接连接符 612"/>
            <p:cNvCxnSpPr/>
            <p:nvPr/>
          </p:nvCxnSpPr>
          <p:spPr>
            <a:xfrm rot="9180000">
              <a:off x="10643809" y="356338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4" name="直接连接符 613"/>
            <p:cNvCxnSpPr/>
            <p:nvPr/>
          </p:nvCxnSpPr>
          <p:spPr>
            <a:xfrm rot="9315000">
              <a:off x="10614065" y="357781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5" name="直接连接符 614"/>
            <p:cNvCxnSpPr/>
            <p:nvPr/>
          </p:nvCxnSpPr>
          <p:spPr>
            <a:xfrm rot="9450000">
              <a:off x="10583780" y="359106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6" name="直接连接符 615"/>
            <p:cNvCxnSpPr/>
            <p:nvPr/>
          </p:nvCxnSpPr>
          <p:spPr>
            <a:xfrm rot="9585000">
              <a:off x="10552996" y="360310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7" name="直接连接符 616"/>
            <p:cNvCxnSpPr/>
            <p:nvPr/>
          </p:nvCxnSpPr>
          <p:spPr>
            <a:xfrm rot="9720000">
              <a:off x="10521764" y="36139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8" name="直接连接符 617"/>
            <p:cNvCxnSpPr/>
            <p:nvPr/>
          </p:nvCxnSpPr>
          <p:spPr>
            <a:xfrm rot="9855000">
              <a:off x="10490131" y="362353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9" name="直接连接符 618"/>
            <p:cNvCxnSpPr/>
            <p:nvPr/>
          </p:nvCxnSpPr>
          <p:spPr>
            <a:xfrm rot="9990000">
              <a:off x="10458145" y="363188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0" name="直接连接符 619"/>
            <p:cNvCxnSpPr/>
            <p:nvPr/>
          </p:nvCxnSpPr>
          <p:spPr>
            <a:xfrm rot="10125000">
              <a:off x="10425856" y="36389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1" name="直接连接符 620"/>
            <p:cNvCxnSpPr/>
            <p:nvPr/>
          </p:nvCxnSpPr>
          <p:spPr>
            <a:xfrm rot="10260000">
              <a:off x="10393314" y="364477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2" name="直接连接符 621"/>
            <p:cNvCxnSpPr/>
            <p:nvPr/>
          </p:nvCxnSpPr>
          <p:spPr>
            <a:xfrm rot="10395000">
              <a:off x="10360569" y="364930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3" name="直接连接符 622"/>
            <p:cNvCxnSpPr/>
            <p:nvPr/>
          </p:nvCxnSpPr>
          <p:spPr>
            <a:xfrm rot="10530000">
              <a:off x="10327671" y="36525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4" name="直接连接符 623"/>
            <p:cNvCxnSpPr/>
            <p:nvPr/>
          </p:nvCxnSpPr>
          <p:spPr>
            <a:xfrm rot="10665000">
              <a:off x="10294671" y="365449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5" name="直接连接符 624"/>
            <p:cNvCxnSpPr/>
            <p:nvPr/>
          </p:nvCxnSpPr>
          <p:spPr>
            <a:xfrm rot="10935000">
              <a:off x="10228572" y="365449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6" name="直接连接符 625"/>
            <p:cNvCxnSpPr/>
            <p:nvPr/>
          </p:nvCxnSpPr>
          <p:spPr>
            <a:xfrm rot="11070000">
              <a:off x="10195572" y="36525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7" name="直接连接符 626"/>
            <p:cNvCxnSpPr/>
            <p:nvPr/>
          </p:nvCxnSpPr>
          <p:spPr>
            <a:xfrm rot="11205000">
              <a:off x="10162674" y="364930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8" name="直接连接符 627"/>
            <p:cNvCxnSpPr/>
            <p:nvPr/>
          </p:nvCxnSpPr>
          <p:spPr>
            <a:xfrm rot="11340000">
              <a:off x="10129930" y="364477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9" name="直接连接符 628"/>
            <p:cNvCxnSpPr/>
            <p:nvPr/>
          </p:nvCxnSpPr>
          <p:spPr>
            <a:xfrm rot="11475000">
              <a:off x="10097387" y="36389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0" name="直接连接符 629"/>
            <p:cNvCxnSpPr/>
            <p:nvPr/>
          </p:nvCxnSpPr>
          <p:spPr>
            <a:xfrm rot="11610000">
              <a:off x="10065098" y="363188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1" name="直接连接符 630"/>
            <p:cNvCxnSpPr/>
            <p:nvPr/>
          </p:nvCxnSpPr>
          <p:spPr>
            <a:xfrm rot="11745000">
              <a:off x="10033112" y="362353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2" name="直接连接符 631"/>
            <p:cNvCxnSpPr/>
            <p:nvPr/>
          </p:nvCxnSpPr>
          <p:spPr>
            <a:xfrm rot="11880000">
              <a:off x="10001480" y="36139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3" name="直接连接符 632"/>
            <p:cNvCxnSpPr/>
            <p:nvPr/>
          </p:nvCxnSpPr>
          <p:spPr>
            <a:xfrm rot="12015000">
              <a:off x="9970247" y="360310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4" name="直接连接符 633"/>
            <p:cNvCxnSpPr/>
            <p:nvPr/>
          </p:nvCxnSpPr>
          <p:spPr>
            <a:xfrm rot="12150000">
              <a:off x="9939464" y="359106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直接连接符 634"/>
            <p:cNvCxnSpPr/>
            <p:nvPr/>
          </p:nvCxnSpPr>
          <p:spPr>
            <a:xfrm rot="12285000">
              <a:off x="9909178" y="357781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6" name="直接连接符 635"/>
            <p:cNvCxnSpPr/>
            <p:nvPr/>
          </p:nvCxnSpPr>
          <p:spPr>
            <a:xfrm rot="12420000">
              <a:off x="9879435" y="356338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7" name="直接连接符 636"/>
            <p:cNvCxnSpPr/>
            <p:nvPr/>
          </p:nvCxnSpPr>
          <p:spPr>
            <a:xfrm rot="12555000">
              <a:off x="9850282" y="354780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直接连接符 637"/>
            <p:cNvCxnSpPr/>
            <p:nvPr/>
          </p:nvCxnSpPr>
          <p:spPr>
            <a:xfrm rot="12690000">
              <a:off x="9821763" y="353108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9" name="直接连接符 638"/>
            <p:cNvCxnSpPr/>
            <p:nvPr/>
          </p:nvCxnSpPr>
          <p:spPr>
            <a:xfrm rot="12825000">
              <a:off x="9793921" y="351326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0" name="直接连接符 639"/>
            <p:cNvCxnSpPr/>
            <p:nvPr/>
          </p:nvCxnSpPr>
          <p:spPr>
            <a:xfrm rot="12960000">
              <a:off x="9766801" y="349436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1" name="直接连接符 640"/>
            <p:cNvCxnSpPr/>
            <p:nvPr/>
          </p:nvCxnSpPr>
          <p:spPr>
            <a:xfrm rot="13095000">
              <a:off x="9740444" y="347441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2" name="直接连接符 641"/>
            <p:cNvCxnSpPr/>
            <p:nvPr/>
          </p:nvCxnSpPr>
          <p:spPr>
            <a:xfrm rot="13230000">
              <a:off x="9714891" y="34534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3" name="直接连接符 642"/>
            <p:cNvCxnSpPr/>
            <p:nvPr/>
          </p:nvCxnSpPr>
          <p:spPr>
            <a:xfrm rot="13365000">
              <a:off x="9690182" y="343148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4" name="直接连接符 643"/>
            <p:cNvCxnSpPr/>
            <p:nvPr/>
          </p:nvCxnSpPr>
          <p:spPr>
            <a:xfrm rot="13500000">
              <a:off x="9666352" y="340857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5" name="直接连接符 644"/>
            <p:cNvCxnSpPr/>
            <p:nvPr/>
          </p:nvCxnSpPr>
          <p:spPr>
            <a:xfrm rot="13635000">
              <a:off x="9643441" y="338474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6" name="直接连接符 645"/>
            <p:cNvCxnSpPr/>
            <p:nvPr/>
          </p:nvCxnSpPr>
          <p:spPr>
            <a:xfrm rot="13770000">
              <a:off x="9621482" y="336003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7" name="直接连接符 646"/>
            <p:cNvCxnSpPr/>
            <p:nvPr/>
          </p:nvCxnSpPr>
          <p:spPr>
            <a:xfrm rot="13905000">
              <a:off x="9600512" y="333448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8" name="直接连接符 647"/>
            <p:cNvCxnSpPr/>
            <p:nvPr/>
          </p:nvCxnSpPr>
          <p:spPr>
            <a:xfrm rot="14040000">
              <a:off x="9580560" y="330812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9" name="直接连接符 648"/>
            <p:cNvCxnSpPr/>
            <p:nvPr/>
          </p:nvCxnSpPr>
          <p:spPr>
            <a:xfrm rot="14175000">
              <a:off x="9561659" y="328100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0" name="直接连接符 649"/>
            <p:cNvCxnSpPr/>
            <p:nvPr/>
          </p:nvCxnSpPr>
          <p:spPr>
            <a:xfrm rot="14310000">
              <a:off x="9543837" y="325316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1" name="直接连接符 650"/>
            <p:cNvCxnSpPr/>
            <p:nvPr/>
          </p:nvCxnSpPr>
          <p:spPr>
            <a:xfrm rot="14445000">
              <a:off x="9527121" y="322464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2" name="直接连接符 651"/>
            <p:cNvCxnSpPr/>
            <p:nvPr/>
          </p:nvCxnSpPr>
          <p:spPr>
            <a:xfrm rot="14580000">
              <a:off x="9511538" y="319549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3" name="直接连接符 652"/>
            <p:cNvCxnSpPr/>
            <p:nvPr/>
          </p:nvCxnSpPr>
          <p:spPr>
            <a:xfrm rot="14715000">
              <a:off x="9497112" y="31657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4" name="直接连接符 653"/>
            <p:cNvCxnSpPr/>
            <p:nvPr/>
          </p:nvCxnSpPr>
          <p:spPr>
            <a:xfrm rot="14850000">
              <a:off x="9483864" y="31354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5" name="直接连接符 654"/>
            <p:cNvCxnSpPr/>
            <p:nvPr/>
          </p:nvCxnSpPr>
          <p:spPr>
            <a:xfrm rot="14985000">
              <a:off x="9471815" y="310467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6" name="直接连接符 655"/>
            <p:cNvCxnSpPr/>
            <p:nvPr/>
          </p:nvCxnSpPr>
          <p:spPr>
            <a:xfrm rot="15120000">
              <a:off x="9460985" y="30734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7" name="直接连接符 656"/>
            <p:cNvCxnSpPr/>
            <p:nvPr/>
          </p:nvCxnSpPr>
          <p:spPr>
            <a:xfrm rot="15255000">
              <a:off x="9451390" y="304181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8" name="直接连接符 657"/>
            <p:cNvCxnSpPr/>
            <p:nvPr/>
          </p:nvCxnSpPr>
          <p:spPr>
            <a:xfrm rot="15390000">
              <a:off x="9443043" y="300982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9" name="直接连接符 658"/>
            <p:cNvCxnSpPr/>
            <p:nvPr/>
          </p:nvCxnSpPr>
          <p:spPr>
            <a:xfrm rot="15525000">
              <a:off x="9435958" y="297753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0" name="直接连接符 659"/>
            <p:cNvCxnSpPr/>
            <p:nvPr/>
          </p:nvCxnSpPr>
          <p:spPr>
            <a:xfrm rot="15660000">
              <a:off x="9430147" y="294499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1" name="直接连接符 660"/>
            <p:cNvCxnSpPr/>
            <p:nvPr/>
          </p:nvCxnSpPr>
          <p:spPr>
            <a:xfrm rot="15795000">
              <a:off x="9425618" y="291225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2" name="直接连接符 661"/>
            <p:cNvCxnSpPr/>
            <p:nvPr/>
          </p:nvCxnSpPr>
          <p:spPr>
            <a:xfrm rot="15930000">
              <a:off x="9422378" y="287935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3" name="直接连接符 662"/>
            <p:cNvCxnSpPr/>
            <p:nvPr/>
          </p:nvCxnSpPr>
          <p:spPr>
            <a:xfrm rot="16065000">
              <a:off x="9420432" y="284635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4" name="直接连接符 663"/>
            <p:cNvCxnSpPr/>
            <p:nvPr/>
          </p:nvCxnSpPr>
          <p:spPr>
            <a:xfrm rot="16335000">
              <a:off x="9420432" y="278025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5" name="直接连接符 664"/>
            <p:cNvCxnSpPr/>
            <p:nvPr/>
          </p:nvCxnSpPr>
          <p:spPr>
            <a:xfrm rot="16470000">
              <a:off x="9422378" y="274725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6" name="直接连接符 665"/>
            <p:cNvCxnSpPr/>
            <p:nvPr/>
          </p:nvCxnSpPr>
          <p:spPr>
            <a:xfrm rot="16605000">
              <a:off x="9425618" y="271435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7" name="直接连接符 666"/>
            <p:cNvCxnSpPr/>
            <p:nvPr/>
          </p:nvCxnSpPr>
          <p:spPr>
            <a:xfrm rot="16740000">
              <a:off x="9430147" y="268161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8" name="直接连接符 667"/>
            <p:cNvCxnSpPr/>
            <p:nvPr/>
          </p:nvCxnSpPr>
          <p:spPr>
            <a:xfrm rot="16875000">
              <a:off x="9435958" y="2649069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9" name="直接连接符 668"/>
            <p:cNvCxnSpPr/>
            <p:nvPr/>
          </p:nvCxnSpPr>
          <p:spPr>
            <a:xfrm rot="17010000">
              <a:off x="9443043" y="261678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0" name="直接连接符 669"/>
            <p:cNvCxnSpPr/>
            <p:nvPr/>
          </p:nvCxnSpPr>
          <p:spPr>
            <a:xfrm rot="17145000">
              <a:off x="9451390" y="258479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1" name="直接连接符 670"/>
            <p:cNvCxnSpPr/>
            <p:nvPr/>
          </p:nvCxnSpPr>
          <p:spPr>
            <a:xfrm rot="17280000">
              <a:off x="9460985" y="25531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2" name="直接连接符 671"/>
            <p:cNvCxnSpPr/>
            <p:nvPr/>
          </p:nvCxnSpPr>
          <p:spPr>
            <a:xfrm rot="17415000">
              <a:off x="9471815" y="252193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3" name="直接连接符 672"/>
            <p:cNvCxnSpPr/>
            <p:nvPr/>
          </p:nvCxnSpPr>
          <p:spPr>
            <a:xfrm rot="17550000">
              <a:off x="9483864" y="249114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4" name="直接连接符 673"/>
            <p:cNvCxnSpPr/>
            <p:nvPr/>
          </p:nvCxnSpPr>
          <p:spPr>
            <a:xfrm rot="17685000">
              <a:off x="9497112" y="24608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5" name="直接连接符 674"/>
            <p:cNvCxnSpPr/>
            <p:nvPr/>
          </p:nvCxnSpPr>
          <p:spPr>
            <a:xfrm rot="17820000">
              <a:off x="9511538" y="2431117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6" name="直接连接符 675"/>
            <p:cNvCxnSpPr/>
            <p:nvPr/>
          </p:nvCxnSpPr>
          <p:spPr>
            <a:xfrm rot="17955000">
              <a:off x="9527121" y="240196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7" name="直接连接符 676"/>
            <p:cNvCxnSpPr/>
            <p:nvPr/>
          </p:nvCxnSpPr>
          <p:spPr>
            <a:xfrm rot="18090000">
              <a:off x="9543837" y="237344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8" name="直接连接符 677"/>
            <p:cNvCxnSpPr/>
            <p:nvPr/>
          </p:nvCxnSpPr>
          <p:spPr>
            <a:xfrm rot="18225000">
              <a:off x="9561659" y="23456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9" name="直接连接符 678"/>
            <p:cNvCxnSpPr/>
            <p:nvPr/>
          </p:nvCxnSpPr>
          <p:spPr>
            <a:xfrm rot="18360000">
              <a:off x="9580560" y="231848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0" name="直接连接符 679"/>
            <p:cNvCxnSpPr/>
            <p:nvPr/>
          </p:nvCxnSpPr>
          <p:spPr>
            <a:xfrm rot="18495000">
              <a:off x="9600512" y="229212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1" name="直接连接符 680"/>
            <p:cNvCxnSpPr/>
            <p:nvPr/>
          </p:nvCxnSpPr>
          <p:spPr>
            <a:xfrm rot="18630000">
              <a:off x="9621482" y="226657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2" name="直接连接符 681"/>
            <p:cNvCxnSpPr/>
            <p:nvPr/>
          </p:nvCxnSpPr>
          <p:spPr>
            <a:xfrm rot="18765000">
              <a:off x="9643441" y="2241863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直接连接符 682"/>
            <p:cNvCxnSpPr/>
            <p:nvPr/>
          </p:nvCxnSpPr>
          <p:spPr>
            <a:xfrm rot="18900000">
              <a:off x="9666352" y="221803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直接连接符 683"/>
            <p:cNvCxnSpPr/>
            <p:nvPr/>
          </p:nvCxnSpPr>
          <p:spPr>
            <a:xfrm rot="19035000">
              <a:off x="9690182" y="219512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直接连接符 684"/>
            <p:cNvCxnSpPr/>
            <p:nvPr/>
          </p:nvCxnSpPr>
          <p:spPr>
            <a:xfrm rot="19170000">
              <a:off x="9714891" y="217316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6" name="直接连接符 685"/>
            <p:cNvCxnSpPr/>
            <p:nvPr/>
          </p:nvCxnSpPr>
          <p:spPr>
            <a:xfrm rot="19305000">
              <a:off x="9740444" y="21521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7" name="直接连接符 686"/>
            <p:cNvCxnSpPr/>
            <p:nvPr/>
          </p:nvCxnSpPr>
          <p:spPr>
            <a:xfrm rot="19440000">
              <a:off x="9766801" y="21322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8" name="直接连接符 687"/>
            <p:cNvCxnSpPr/>
            <p:nvPr/>
          </p:nvCxnSpPr>
          <p:spPr>
            <a:xfrm rot="19575000">
              <a:off x="9793921" y="211334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9" name="直接连接符 688"/>
            <p:cNvCxnSpPr/>
            <p:nvPr/>
          </p:nvCxnSpPr>
          <p:spPr>
            <a:xfrm rot="19710000">
              <a:off x="9821763" y="209551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0" name="直接连接符 689"/>
            <p:cNvCxnSpPr/>
            <p:nvPr/>
          </p:nvCxnSpPr>
          <p:spPr>
            <a:xfrm rot="19845000">
              <a:off x="9850282" y="207880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1" name="直接连接符 690"/>
            <p:cNvCxnSpPr/>
            <p:nvPr/>
          </p:nvCxnSpPr>
          <p:spPr>
            <a:xfrm rot="19980000">
              <a:off x="9879435" y="2063220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2" name="直接连接符 691"/>
            <p:cNvCxnSpPr/>
            <p:nvPr/>
          </p:nvCxnSpPr>
          <p:spPr>
            <a:xfrm rot="20115000">
              <a:off x="9909178" y="2048794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3" name="直接连接符 692"/>
            <p:cNvCxnSpPr/>
            <p:nvPr/>
          </p:nvCxnSpPr>
          <p:spPr>
            <a:xfrm rot="20250000">
              <a:off x="9939464" y="2035546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4" name="直接连接符 693"/>
            <p:cNvCxnSpPr/>
            <p:nvPr/>
          </p:nvCxnSpPr>
          <p:spPr>
            <a:xfrm rot="20385000">
              <a:off x="9970247" y="202349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5" name="直接连接符 694"/>
            <p:cNvCxnSpPr/>
            <p:nvPr/>
          </p:nvCxnSpPr>
          <p:spPr>
            <a:xfrm rot="20520000">
              <a:off x="10001480" y="2012668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6" name="直接连接符 695"/>
            <p:cNvCxnSpPr/>
            <p:nvPr/>
          </p:nvCxnSpPr>
          <p:spPr>
            <a:xfrm rot="20655000">
              <a:off x="10033112" y="200307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7" name="直接连接符 696"/>
            <p:cNvCxnSpPr/>
            <p:nvPr/>
          </p:nvCxnSpPr>
          <p:spPr>
            <a:xfrm rot="20790000">
              <a:off x="10065098" y="199472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8" name="直接连接符 697"/>
            <p:cNvCxnSpPr/>
            <p:nvPr/>
          </p:nvCxnSpPr>
          <p:spPr>
            <a:xfrm rot="20925000">
              <a:off x="10097387" y="1987642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直接连接符 698"/>
            <p:cNvCxnSpPr/>
            <p:nvPr/>
          </p:nvCxnSpPr>
          <p:spPr>
            <a:xfrm rot="21060000">
              <a:off x="10129930" y="198183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直接连接符 699"/>
            <p:cNvCxnSpPr/>
            <p:nvPr/>
          </p:nvCxnSpPr>
          <p:spPr>
            <a:xfrm rot="21195000">
              <a:off x="10162674" y="197730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直接连接符 700"/>
            <p:cNvCxnSpPr/>
            <p:nvPr/>
          </p:nvCxnSpPr>
          <p:spPr>
            <a:xfrm rot="21330000">
              <a:off x="10195572" y="1974061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直接连接符 701"/>
            <p:cNvCxnSpPr/>
            <p:nvPr/>
          </p:nvCxnSpPr>
          <p:spPr>
            <a:xfrm rot="21465000">
              <a:off x="10228572" y="1972115"/>
              <a:ext cx="0" cy="9904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5" name="组合 702"/>
            <p:cNvGrpSpPr/>
            <p:nvPr/>
          </p:nvGrpSpPr>
          <p:grpSpPr>
            <a:xfrm>
              <a:off x="9370263" y="2862823"/>
              <a:ext cx="1784866" cy="0"/>
              <a:chOff x="1701800" y="2755900"/>
              <a:chExt cx="2746508" cy="0"/>
            </a:xfrm>
          </p:grpSpPr>
          <p:cxnSp>
            <p:nvCxnSpPr>
              <p:cNvPr id="704" name="直接连接符 703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直接连接符 704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6" name="组合 705"/>
            <p:cNvGrpSpPr/>
            <p:nvPr/>
          </p:nvGrpSpPr>
          <p:grpSpPr>
            <a:xfrm rot="5400000">
              <a:off x="9368201" y="2864311"/>
              <a:ext cx="1784866" cy="0"/>
              <a:chOff x="1701800" y="2755900"/>
              <a:chExt cx="2746508" cy="0"/>
            </a:xfrm>
          </p:grpSpPr>
          <p:cxnSp>
            <p:nvCxnSpPr>
              <p:cNvPr id="707" name="直接连接符 706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直接连接符 707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7" name="组合 708"/>
            <p:cNvGrpSpPr/>
            <p:nvPr/>
          </p:nvGrpSpPr>
          <p:grpSpPr>
            <a:xfrm rot="2700000">
              <a:off x="9416641" y="2816312"/>
              <a:ext cx="1784866" cy="0"/>
              <a:chOff x="1701800" y="2755900"/>
              <a:chExt cx="2746508" cy="0"/>
            </a:xfrm>
          </p:grpSpPr>
          <p:cxnSp>
            <p:nvCxnSpPr>
              <p:cNvPr id="710" name="直接连接符 709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直接连接符 710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8" name="组合 711"/>
            <p:cNvGrpSpPr/>
            <p:nvPr/>
          </p:nvGrpSpPr>
          <p:grpSpPr>
            <a:xfrm rot="18900000" flipH="1">
              <a:off x="9393535" y="2887374"/>
              <a:ext cx="1784866" cy="0"/>
              <a:chOff x="1701800" y="2755900"/>
              <a:chExt cx="2746508" cy="0"/>
            </a:xfrm>
          </p:grpSpPr>
          <p:cxnSp>
            <p:nvCxnSpPr>
              <p:cNvPr id="713" name="直接连接符 712"/>
              <p:cNvCxnSpPr/>
              <p:nvPr/>
            </p:nvCxnSpPr>
            <p:spPr>
              <a:xfrm flipH="1">
                <a:off x="4185508" y="2755900"/>
                <a:ext cx="262800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4" name="直接连接符 713"/>
              <p:cNvCxnSpPr/>
              <p:nvPr/>
            </p:nvCxnSpPr>
            <p:spPr>
              <a:xfrm>
                <a:off x="1701800" y="2755900"/>
                <a:ext cx="261951" cy="0"/>
              </a:xfrm>
              <a:prstGeom prst="line">
                <a:avLst/>
              </a:prstGeom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39" name="组合 171"/>
          <p:cNvGrpSpPr/>
          <p:nvPr/>
        </p:nvGrpSpPr>
        <p:grpSpPr>
          <a:xfrm>
            <a:off x="4992167" y="3023973"/>
            <a:ext cx="1403053" cy="1792622"/>
            <a:chOff x="6655354" y="4322878"/>
            <a:chExt cx="1870493" cy="2390392"/>
          </a:xfrm>
        </p:grpSpPr>
        <p:sp>
          <p:nvSpPr>
            <p:cNvPr id="721" name="文本框 168"/>
            <p:cNvSpPr txBox="1"/>
            <p:nvPr/>
          </p:nvSpPr>
          <p:spPr>
            <a:xfrm>
              <a:off x="6655354" y="4322878"/>
              <a:ext cx="1870493" cy="41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3" name="文本框 113"/>
            <p:cNvSpPr txBox="1"/>
            <p:nvPr/>
          </p:nvSpPr>
          <p:spPr>
            <a:xfrm>
              <a:off x="6673660" y="4805203"/>
              <a:ext cx="1727322" cy="1908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单击添加详细文字说明，或复制文本黏贴自此右键只保留文字单击添加详细文字说明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just">
                <a:lnSpc>
                  <a:spcPct val="150000"/>
                </a:lnSpc>
              </a:pP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0" name="组合 7"/>
          <p:cNvGrpSpPr/>
          <p:nvPr/>
        </p:nvGrpSpPr>
        <p:grpSpPr>
          <a:xfrm>
            <a:off x="2894627" y="3023973"/>
            <a:ext cx="1403053" cy="1607988"/>
            <a:chOff x="3858998" y="4322878"/>
            <a:chExt cx="1870493" cy="2144189"/>
          </a:xfrm>
        </p:grpSpPr>
        <p:sp>
          <p:nvSpPr>
            <p:cNvPr id="722" name="文本框 170"/>
            <p:cNvSpPr txBox="1"/>
            <p:nvPr/>
          </p:nvSpPr>
          <p:spPr>
            <a:xfrm>
              <a:off x="3858998" y="4322878"/>
              <a:ext cx="1870493" cy="41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4" name="文本框 113"/>
            <p:cNvSpPr txBox="1"/>
            <p:nvPr/>
          </p:nvSpPr>
          <p:spPr>
            <a:xfrm>
              <a:off x="3915403" y="4805203"/>
              <a:ext cx="1727322" cy="1661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单击添加详细文字说明，或复制文本黏贴自此右键只保留文字单击添加详细文字说明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1" name="组合 335"/>
          <p:cNvGrpSpPr/>
          <p:nvPr/>
        </p:nvGrpSpPr>
        <p:grpSpPr>
          <a:xfrm>
            <a:off x="7187027" y="3023973"/>
            <a:ext cx="1403053" cy="1607988"/>
            <a:chOff x="9581453" y="4322878"/>
            <a:chExt cx="1870493" cy="2144189"/>
          </a:xfrm>
        </p:grpSpPr>
        <p:sp>
          <p:nvSpPr>
            <p:cNvPr id="720" name="文本框 166"/>
            <p:cNvSpPr txBox="1"/>
            <p:nvPr/>
          </p:nvSpPr>
          <p:spPr>
            <a:xfrm>
              <a:off x="9581453" y="4322878"/>
              <a:ext cx="1870493" cy="41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5" name="文本框 113"/>
            <p:cNvSpPr txBox="1"/>
            <p:nvPr/>
          </p:nvSpPr>
          <p:spPr>
            <a:xfrm>
              <a:off x="9634793" y="4805203"/>
              <a:ext cx="1727322" cy="1661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单击添加详细文字说明，或复制文本黏贴自此右键只保留文字单击添加详细文字说明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2" name="组合 6"/>
          <p:cNvGrpSpPr/>
          <p:nvPr/>
        </p:nvGrpSpPr>
        <p:grpSpPr>
          <a:xfrm>
            <a:off x="720884" y="3023973"/>
            <a:ext cx="1404339" cy="1607988"/>
            <a:chOff x="961052" y="4322878"/>
            <a:chExt cx="1872208" cy="2144189"/>
          </a:xfrm>
        </p:grpSpPr>
        <p:sp>
          <p:nvSpPr>
            <p:cNvPr id="719" name="文本框 161"/>
            <p:cNvSpPr txBox="1"/>
            <p:nvPr/>
          </p:nvSpPr>
          <p:spPr>
            <a:xfrm>
              <a:off x="962766" y="4322878"/>
              <a:ext cx="1870494" cy="410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6" name="文本框 113"/>
            <p:cNvSpPr txBox="1"/>
            <p:nvPr/>
          </p:nvSpPr>
          <p:spPr>
            <a:xfrm>
              <a:off x="961052" y="4805203"/>
              <a:ext cx="1727321" cy="16618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单击添加详细文字说明，或复制文本黏贴自此右键只保留文字单击添加详细文字说明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0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0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" grpId="0" animBg="1"/>
      <p:bldP spid="5" grpId="0"/>
      <p:bldP spid="366" grpId="0" animBg="1"/>
      <p:bldP spid="10" grpId="0"/>
      <p:bldP spid="354" grpId="0" animBg="1"/>
      <p:bldP spid="174" grpId="0"/>
      <p:bldP spid="544" grpId="0" animBg="1"/>
      <p:bldP spid="5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844498" y="2175482"/>
            <a:ext cx="1107011" cy="964870"/>
            <a:chOff x="844497" y="2174688"/>
            <a:chExt cx="1107011" cy="964870"/>
          </a:xfrm>
        </p:grpSpPr>
        <p:sp>
          <p:nvSpPr>
            <p:cNvPr id="4" name="TextBox 5"/>
            <p:cNvSpPr txBox="1"/>
            <p:nvPr/>
          </p:nvSpPr>
          <p:spPr>
            <a:xfrm>
              <a:off x="844497" y="2885642"/>
              <a:ext cx="1061829" cy="253916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TextBox 6"/>
            <p:cNvSpPr txBox="1"/>
            <p:nvPr/>
          </p:nvSpPr>
          <p:spPr>
            <a:xfrm>
              <a:off x="887275" y="2174688"/>
              <a:ext cx="1064233" cy="830997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6600" b="1" dirty="0">
                  <a:solidFill>
                    <a:srgbClr val="0E7EB5"/>
                  </a:solidFill>
                  <a:latin typeface="Impact" panose="020B0806030902050204" pitchFamily="34" charset="0"/>
                </a:rPr>
                <a:t>95%</a:t>
              </a:r>
              <a:endParaRPr lang="en-US" altLang="zh-CN" sz="6600" b="1" dirty="0">
                <a:solidFill>
                  <a:srgbClr val="0E7EB5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128543" y="938494"/>
            <a:ext cx="6476104" cy="3551265"/>
            <a:chOff x="2128543" y="937699"/>
            <a:chExt cx="6476104" cy="3551265"/>
          </a:xfrm>
        </p:grpSpPr>
        <p:sp>
          <p:nvSpPr>
            <p:cNvPr id="6" name="TextBox 7"/>
            <p:cNvSpPr txBox="1"/>
            <p:nvPr/>
          </p:nvSpPr>
          <p:spPr>
            <a:xfrm flipH="1">
              <a:off x="6663890" y="1135557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 </a:t>
              </a:r>
              <a:endParaRPr lang="zh-CN" altLang="en-US" sz="1100"/>
            </a:p>
          </p:txBody>
        </p:sp>
        <p:grpSp>
          <p:nvGrpSpPr>
            <p:cNvPr id="7" name="Group 1"/>
            <p:cNvGrpSpPr/>
            <p:nvPr/>
          </p:nvGrpSpPr>
          <p:grpSpPr>
            <a:xfrm>
              <a:off x="2128543" y="937699"/>
              <a:ext cx="4439012" cy="3551265"/>
              <a:chOff x="2838056" y="1250264"/>
              <a:chExt cx="5918683" cy="4735020"/>
            </a:xfrm>
          </p:grpSpPr>
          <p:sp>
            <p:nvSpPr>
              <p:cNvPr id="11" name="Rectangle 49"/>
              <p:cNvSpPr/>
              <p:nvPr/>
            </p:nvSpPr>
            <p:spPr bwMode="auto">
              <a:xfrm>
                <a:off x="6349088" y="4836487"/>
                <a:ext cx="1819791" cy="114879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2" name="Rectangle 50"/>
              <p:cNvSpPr/>
              <p:nvPr/>
            </p:nvSpPr>
            <p:spPr bwMode="auto">
              <a:xfrm>
                <a:off x="3868940" y="3816551"/>
                <a:ext cx="1380701" cy="172731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3" name="Freeform: Shape 51"/>
              <p:cNvSpPr/>
              <p:nvPr/>
            </p:nvSpPr>
            <p:spPr bwMode="auto">
              <a:xfrm>
                <a:off x="5249642" y="3816551"/>
                <a:ext cx="1099447" cy="2168733"/>
              </a:xfrm>
              <a:custGeom>
                <a:avLst/>
                <a:gdLst>
                  <a:gd name="T0" fmla="*/ 401 w 401"/>
                  <a:gd name="T1" fmla="*/ 791 h 791"/>
                  <a:gd name="T2" fmla="*/ 0 w 401"/>
                  <a:gd name="T3" fmla="*/ 63 h 791"/>
                  <a:gd name="T4" fmla="*/ 0 w 401"/>
                  <a:gd name="T5" fmla="*/ 0 h 791"/>
                  <a:gd name="T6" fmla="*/ 401 w 401"/>
                  <a:gd name="T7" fmla="*/ 372 h 791"/>
                  <a:gd name="T8" fmla="*/ 401 w 401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791">
                    <a:moveTo>
                      <a:pt x="401" y="791"/>
                    </a:moveTo>
                    <a:lnTo>
                      <a:pt x="0" y="63"/>
                    </a:lnTo>
                    <a:lnTo>
                      <a:pt x="0" y="0"/>
                    </a:lnTo>
                    <a:lnTo>
                      <a:pt x="401" y="372"/>
                    </a:lnTo>
                    <a:lnTo>
                      <a:pt x="401" y="791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Oval 52"/>
              <p:cNvSpPr/>
              <p:nvPr/>
            </p:nvSpPr>
            <p:spPr>
              <a:xfrm flipH="1">
                <a:off x="7607942" y="4836486"/>
                <a:ext cx="1148797" cy="114879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Oval 48"/>
              <p:cNvSpPr/>
              <p:nvPr/>
            </p:nvSpPr>
            <p:spPr>
              <a:xfrm flipH="1">
                <a:off x="7733289" y="4964175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6" name="Rectangle 43"/>
              <p:cNvSpPr/>
              <p:nvPr/>
            </p:nvSpPr>
            <p:spPr bwMode="auto">
              <a:xfrm>
                <a:off x="6349088" y="3643820"/>
                <a:ext cx="1819791" cy="114879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Rectangle 44"/>
              <p:cNvSpPr/>
              <p:nvPr/>
            </p:nvSpPr>
            <p:spPr bwMode="auto">
              <a:xfrm>
                <a:off x="3868940" y="3624629"/>
                <a:ext cx="1380701" cy="17821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Freeform: Shape 45"/>
              <p:cNvSpPr/>
              <p:nvPr/>
            </p:nvSpPr>
            <p:spPr bwMode="auto">
              <a:xfrm>
                <a:off x="5249642" y="3624629"/>
                <a:ext cx="1099447" cy="1167990"/>
              </a:xfrm>
              <a:custGeom>
                <a:avLst/>
                <a:gdLst>
                  <a:gd name="T0" fmla="*/ 401 w 401"/>
                  <a:gd name="T1" fmla="*/ 426 h 426"/>
                  <a:gd name="T2" fmla="*/ 0 w 401"/>
                  <a:gd name="T3" fmla="*/ 65 h 426"/>
                  <a:gd name="T4" fmla="*/ 0 w 401"/>
                  <a:gd name="T5" fmla="*/ 0 h 426"/>
                  <a:gd name="T6" fmla="*/ 401 w 401"/>
                  <a:gd name="T7" fmla="*/ 7 h 426"/>
                  <a:gd name="T8" fmla="*/ 401 w 401"/>
                  <a:gd name="T9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426">
                    <a:moveTo>
                      <a:pt x="401" y="426"/>
                    </a:moveTo>
                    <a:lnTo>
                      <a:pt x="0" y="65"/>
                    </a:lnTo>
                    <a:lnTo>
                      <a:pt x="0" y="0"/>
                    </a:lnTo>
                    <a:lnTo>
                      <a:pt x="401" y="7"/>
                    </a:lnTo>
                    <a:lnTo>
                      <a:pt x="401" y="42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9" name="Oval 46"/>
              <p:cNvSpPr/>
              <p:nvPr/>
            </p:nvSpPr>
            <p:spPr>
              <a:xfrm flipH="1">
                <a:off x="7607942" y="3644301"/>
                <a:ext cx="1148797" cy="114879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0" name="Oval 42"/>
              <p:cNvSpPr/>
              <p:nvPr/>
            </p:nvSpPr>
            <p:spPr>
              <a:xfrm flipH="1">
                <a:off x="7733289" y="3766345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Rectangle 37"/>
              <p:cNvSpPr/>
              <p:nvPr/>
            </p:nvSpPr>
            <p:spPr bwMode="auto">
              <a:xfrm>
                <a:off x="6349088" y="2448413"/>
                <a:ext cx="1819791" cy="114605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Rectangle 38"/>
              <p:cNvSpPr/>
              <p:nvPr/>
            </p:nvSpPr>
            <p:spPr bwMode="auto">
              <a:xfrm>
                <a:off x="3868940" y="3438190"/>
                <a:ext cx="1380701" cy="17273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39"/>
              <p:cNvSpPr/>
              <p:nvPr/>
            </p:nvSpPr>
            <p:spPr bwMode="auto">
              <a:xfrm>
                <a:off x="5249642" y="2448413"/>
                <a:ext cx="1099447" cy="1162506"/>
              </a:xfrm>
              <a:custGeom>
                <a:avLst/>
                <a:gdLst>
                  <a:gd name="T0" fmla="*/ 0 w 401"/>
                  <a:gd name="T1" fmla="*/ 361 h 424"/>
                  <a:gd name="T2" fmla="*/ 401 w 401"/>
                  <a:gd name="T3" fmla="*/ 0 h 424"/>
                  <a:gd name="T4" fmla="*/ 401 w 401"/>
                  <a:gd name="T5" fmla="*/ 418 h 424"/>
                  <a:gd name="T6" fmla="*/ 0 w 401"/>
                  <a:gd name="T7" fmla="*/ 424 h 424"/>
                  <a:gd name="T8" fmla="*/ 0 w 401"/>
                  <a:gd name="T9" fmla="*/ 361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424">
                    <a:moveTo>
                      <a:pt x="0" y="361"/>
                    </a:moveTo>
                    <a:lnTo>
                      <a:pt x="401" y="0"/>
                    </a:lnTo>
                    <a:lnTo>
                      <a:pt x="401" y="418"/>
                    </a:lnTo>
                    <a:lnTo>
                      <a:pt x="0" y="424"/>
                    </a:lnTo>
                    <a:lnTo>
                      <a:pt x="0" y="361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Oval 40"/>
              <p:cNvSpPr/>
              <p:nvPr/>
            </p:nvSpPr>
            <p:spPr>
              <a:xfrm flipH="1">
                <a:off x="7607942" y="2451998"/>
                <a:ext cx="1148797" cy="1148796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Oval 36"/>
              <p:cNvSpPr/>
              <p:nvPr/>
            </p:nvSpPr>
            <p:spPr>
              <a:xfrm flipH="1">
                <a:off x="7733289" y="2570221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Rectangle 31"/>
              <p:cNvSpPr/>
              <p:nvPr/>
            </p:nvSpPr>
            <p:spPr bwMode="auto">
              <a:xfrm>
                <a:off x="6349088" y="1250264"/>
                <a:ext cx="1819791" cy="114879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Rectangle 32"/>
              <p:cNvSpPr/>
              <p:nvPr/>
            </p:nvSpPr>
            <p:spPr bwMode="auto">
              <a:xfrm>
                <a:off x="3868940" y="3251748"/>
                <a:ext cx="1380701" cy="172731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33"/>
              <p:cNvSpPr/>
              <p:nvPr/>
            </p:nvSpPr>
            <p:spPr bwMode="auto">
              <a:xfrm>
                <a:off x="5249642" y="1250264"/>
                <a:ext cx="1099447" cy="2174215"/>
              </a:xfrm>
              <a:custGeom>
                <a:avLst/>
                <a:gdLst>
                  <a:gd name="T0" fmla="*/ 0 w 401"/>
                  <a:gd name="T1" fmla="*/ 730 h 793"/>
                  <a:gd name="T2" fmla="*/ 401 w 401"/>
                  <a:gd name="T3" fmla="*/ 0 h 793"/>
                  <a:gd name="T4" fmla="*/ 401 w 401"/>
                  <a:gd name="T5" fmla="*/ 419 h 793"/>
                  <a:gd name="T6" fmla="*/ 0 w 401"/>
                  <a:gd name="T7" fmla="*/ 793 h 793"/>
                  <a:gd name="T8" fmla="*/ 0 w 401"/>
                  <a:gd name="T9" fmla="*/ 730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1" h="793">
                    <a:moveTo>
                      <a:pt x="0" y="730"/>
                    </a:moveTo>
                    <a:lnTo>
                      <a:pt x="401" y="0"/>
                    </a:lnTo>
                    <a:lnTo>
                      <a:pt x="401" y="419"/>
                    </a:lnTo>
                    <a:lnTo>
                      <a:pt x="0" y="793"/>
                    </a:lnTo>
                    <a:lnTo>
                      <a:pt x="0" y="730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  <a:alpha val="82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Oval 34"/>
              <p:cNvSpPr/>
              <p:nvPr/>
            </p:nvSpPr>
            <p:spPr>
              <a:xfrm flipH="1">
                <a:off x="7607942" y="1250264"/>
                <a:ext cx="1148797" cy="114879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30"/>
              <p:cNvSpPr/>
              <p:nvPr/>
            </p:nvSpPr>
            <p:spPr>
              <a:xfrm flipH="1">
                <a:off x="7733289" y="1372390"/>
                <a:ext cx="898105" cy="8981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xtBox 16"/>
              <p:cNvSpPr txBox="1"/>
              <p:nvPr/>
            </p:nvSpPr>
            <p:spPr>
              <a:xfrm flipH="1">
                <a:off x="6479712" y="1592796"/>
                <a:ext cx="1460604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TextBox 17"/>
              <p:cNvSpPr txBox="1"/>
              <p:nvPr/>
            </p:nvSpPr>
            <p:spPr>
              <a:xfrm flipH="1">
                <a:off x="6479712" y="2772593"/>
                <a:ext cx="1440183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TextBox 18"/>
              <p:cNvSpPr txBox="1"/>
              <p:nvPr/>
            </p:nvSpPr>
            <p:spPr>
              <a:xfrm flipH="1">
                <a:off x="6479712" y="3963864"/>
                <a:ext cx="1460604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4" name="TextBox 19"/>
              <p:cNvSpPr txBox="1"/>
              <p:nvPr/>
            </p:nvSpPr>
            <p:spPr>
              <a:xfrm flipH="1">
                <a:off x="6479710" y="5143662"/>
                <a:ext cx="1600190" cy="558289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2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Freeform: Shape 27"/>
              <p:cNvSpPr/>
              <p:nvPr/>
            </p:nvSpPr>
            <p:spPr bwMode="auto">
              <a:xfrm rot="5400000" flipH="1">
                <a:off x="2528593" y="3054971"/>
                <a:ext cx="1755662" cy="1136735"/>
              </a:xfrm>
              <a:custGeom>
                <a:avLst/>
                <a:gdLst>
                  <a:gd name="T0" fmla="*/ 260 w 520"/>
                  <a:gd name="T1" fmla="*/ 261 h 261"/>
                  <a:gd name="T2" fmla="*/ 0 w 520"/>
                  <a:gd name="T3" fmla="*/ 0 h 261"/>
                  <a:gd name="T4" fmla="*/ 520 w 520"/>
                  <a:gd name="T5" fmla="*/ 0 h 261"/>
                  <a:gd name="T6" fmla="*/ 260 w 520"/>
                  <a:gd name="T7" fmla="*/ 261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0" h="261">
                    <a:moveTo>
                      <a:pt x="260" y="261"/>
                    </a:moveTo>
                    <a:lnTo>
                      <a:pt x="0" y="0"/>
                    </a:lnTo>
                    <a:lnTo>
                      <a:pt x="520" y="0"/>
                    </a:lnTo>
                    <a:lnTo>
                      <a:pt x="260" y="26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21"/>
              <p:cNvSpPr/>
              <p:nvPr/>
            </p:nvSpPr>
            <p:spPr bwMode="auto">
              <a:xfrm>
                <a:off x="7919897" y="2729947"/>
                <a:ext cx="542861" cy="566721"/>
              </a:xfrm>
              <a:custGeom>
                <a:avLst/>
                <a:gdLst>
                  <a:gd name="T0" fmla="*/ 3 w 77"/>
                  <a:gd name="T1" fmla="*/ 30 h 77"/>
                  <a:gd name="T2" fmla="*/ 30 w 77"/>
                  <a:gd name="T3" fmla="*/ 5 h 77"/>
                  <a:gd name="T4" fmla="*/ 7 w 77"/>
                  <a:gd name="T5" fmla="*/ 31 h 77"/>
                  <a:gd name="T6" fmla="*/ 71 w 77"/>
                  <a:gd name="T7" fmla="*/ 31 h 77"/>
                  <a:gd name="T8" fmla="*/ 74 w 77"/>
                  <a:gd name="T9" fmla="*/ 30 h 77"/>
                  <a:gd name="T10" fmla="*/ 47 w 77"/>
                  <a:gd name="T11" fmla="*/ 5 h 77"/>
                  <a:gd name="T12" fmla="*/ 71 w 77"/>
                  <a:gd name="T13" fmla="*/ 31 h 77"/>
                  <a:gd name="T14" fmla="*/ 72 w 77"/>
                  <a:gd name="T15" fmla="*/ 43 h 77"/>
                  <a:gd name="T16" fmla="*/ 61 w 77"/>
                  <a:gd name="T17" fmla="*/ 40 h 77"/>
                  <a:gd name="T18" fmla="*/ 55 w 77"/>
                  <a:gd name="T19" fmla="*/ 61 h 77"/>
                  <a:gd name="T20" fmla="*/ 40 w 77"/>
                  <a:gd name="T21" fmla="*/ 68 h 77"/>
                  <a:gd name="T22" fmla="*/ 39 w 77"/>
                  <a:gd name="T23" fmla="*/ 77 h 77"/>
                  <a:gd name="T24" fmla="*/ 38 w 77"/>
                  <a:gd name="T25" fmla="*/ 68 h 77"/>
                  <a:gd name="T26" fmla="*/ 22 w 77"/>
                  <a:gd name="T27" fmla="*/ 61 h 77"/>
                  <a:gd name="T28" fmla="*/ 16 w 77"/>
                  <a:gd name="T29" fmla="*/ 40 h 77"/>
                  <a:gd name="T30" fmla="*/ 5 w 77"/>
                  <a:gd name="T31" fmla="*/ 43 h 77"/>
                  <a:gd name="T32" fmla="*/ 5 w 77"/>
                  <a:gd name="T33" fmla="*/ 34 h 77"/>
                  <a:gd name="T34" fmla="*/ 16 w 77"/>
                  <a:gd name="T35" fmla="*/ 38 h 77"/>
                  <a:gd name="T36" fmla="*/ 22 w 77"/>
                  <a:gd name="T37" fmla="*/ 16 h 77"/>
                  <a:gd name="T38" fmla="*/ 38 w 77"/>
                  <a:gd name="T39" fmla="*/ 9 h 77"/>
                  <a:gd name="T40" fmla="*/ 39 w 77"/>
                  <a:gd name="T41" fmla="*/ 0 h 77"/>
                  <a:gd name="T42" fmla="*/ 40 w 77"/>
                  <a:gd name="T43" fmla="*/ 9 h 77"/>
                  <a:gd name="T44" fmla="*/ 55 w 77"/>
                  <a:gd name="T45" fmla="*/ 16 h 77"/>
                  <a:gd name="T46" fmla="*/ 61 w 77"/>
                  <a:gd name="T47" fmla="*/ 38 h 77"/>
                  <a:gd name="T48" fmla="*/ 72 w 77"/>
                  <a:gd name="T49" fmla="*/ 34 h 77"/>
                  <a:gd name="T50" fmla="*/ 39 w 77"/>
                  <a:gd name="T51" fmla="*/ 8 h 77"/>
                  <a:gd name="T52" fmla="*/ 39 w 77"/>
                  <a:gd name="T53" fmla="*/ 2 h 77"/>
                  <a:gd name="T54" fmla="*/ 39 w 77"/>
                  <a:gd name="T55" fmla="*/ 8 h 77"/>
                  <a:gd name="T56" fmla="*/ 5 w 77"/>
                  <a:gd name="T57" fmla="*/ 36 h 77"/>
                  <a:gd name="T58" fmla="*/ 5 w 77"/>
                  <a:gd name="T59" fmla="*/ 41 h 77"/>
                  <a:gd name="T60" fmla="*/ 39 w 77"/>
                  <a:gd name="T61" fmla="*/ 70 h 77"/>
                  <a:gd name="T62" fmla="*/ 39 w 77"/>
                  <a:gd name="T63" fmla="*/ 75 h 77"/>
                  <a:gd name="T64" fmla="*/ 39 w 77"/>
                  <a:gd name="T65" fmla="*/ 70 h 77"/>
                  <a:gd name="T66" fmla="*/ 52 w 77"/>
                  <a:gd name="T67" fmla="*/ 47 h 77"/>
                  <a:gd name="T68" fmla="*/ 42 w 77"/>
                  <a:gd name="T69" fmla="*/ 39 h 77"/>
                  <a:gd name="T70" fmla="*/ 46 w 77"/>
                  <a:gd name="T71" fmla="*/ 33 h 77"/>
                  <a:gd name="T72" fmla="*/ 45 w 77"/>
                  <a:gd name="T73" fmla="*/ 30 h 77"/>
                  <a:gd name="T74" fmla="*/ 32 w 77"/>
                  <a:gd name="T75" fmla="*/ 30 h 77"/>
                  <a:gd name="T76" fmla="*/ 31 w 77"/>
                  <a:gd name="T77" fmla="*/ 33 h 77"/>
                  <a:gd name="T78" fmla="*/ 35 w 77"/>
                  <a:gd name="T79" fmla="*/ 39 h 77"/>
                  <a:gd name="T80" fmla="*/ 25 w 77"/>
                  <a:gd name="T81" fmla="*/ 47 h 77"/>
                  <a:gd name="T82" fmla="*/ 55 w 77"/>
                  <a:gd name="T83" fmla="*/ 54 h 77"/>
                  <a:gd name="T84" fmla="*/ 72 w 77"/>
                  <a:gd name="T85" fmla="*/ 36 h 77"/>
                  <a:gd name="T86" fmla="*/ 72 w 77"/>
                  <a:gd name="T87" fmla="*/ 41 h 77"/>
                  <a:gd name="T88" fmla="*/ 71 w 77"/>
                  <a:gd name="T89" fmla="*/ 47 h 77"/>
                  <a:gd name="T90" fmla="*/ 47 w 77"/>
                  <a:gd name="T91" fmla="*/ 73 h 77"/>
                  <a:gd name="T92" fmla="*/ 74 w 77"/>
                  <a:gd name="T93" fmla="*/ 47 h 77"/>
                  <a:gd name="T94" fmla="*/ 71 w 77"/>
                  <a:gd name="T95" fmla="*/ 47 h 77"/>
                  <a:gd name="T96" fmla="*/ 5 w 77"/>
                  <a:gd name="T97" fmla="*/ 47 h 77"/>
                  <a:gd name="T98" fmla="*/ 30 w 77"/>
                  <a:gd name="T99" fmla="*/ 74 h 77"/>
                  <a:gd name="T100" fmla="*/ 30 w 77"/>
                  <a:gd name="T101" fmla="*/ 7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77" h="77">
                    <a:moveTo>
                      <a:pt x="5" y="30"/>
                    </a:moveTo>
                    <a:cubicBezTo>
                      <a:pt x="4" y="30"/>
                      <a:pt x="4" y="30"/>
                      <a:pt x="3" y="30"/>
                    </a:cubicBezTo>
                    <a:cubicBezTo>
                      <a:pt x="7" y="17"/>
                      <a:pt x="17" y="7"/>
                      <a:pt x="30" y="4"/>
                    </a:cubicBezTo>
                    <a:cubicBezTo>
                      <a:pt x="30" y="4"/>
                      <a:pt x="30" y="4"/>
                      <a:pt x="30" y="5"/>
                    </a:cubicBezTo>
                    <a:cubicBezTo>
                      <a:pt x="30" y="5"/>
                      <a:pt x="30" y="6"/>
                      <a:pt x="30" y="7"/>
                    </a:cubicBezTo>
                    <a:cubicBezTo>
                      <a:pt x="19" y="10"/>
                      <a:pt x="9" y="19"/>
                      <a:pt x="7" y="31"/>
                    </a:cubicBezTo>
                    <a:cubicBezTo>
                      <a:pt x="6" y="30"/>
                      <a:pt x="5" y="30"/>
                      <a:pt x="5" y="30"/>
                    </a:cubicBezTo>
                    <a:close/>
                    <a:moveTo>
                      <a:pt x="71" y="31"/>
                    </a:moveTo>
                    <a:cubicBezTo>
                      <a:pt x="71" y="30"/>
                      <a:pt x="72" y="30"/>
                      <a:pt x="72" y="30"/>
                    </a:cubicBezTo>
                    <a:cubicBezTo>
                      <a:pt x="73" y="30"/>
                      <a:pt x="73" y="30"/>
                      <a:pt x="74" y="30"/>
                    </a:cubicBezTo>
                    <a:cubicBezTo>
                      <a:pt x="70" y="17"/>
                      <a:pt x="60" y="7"/>
                      <a:pt x="47" y="4"/>
                    </a:cubicBezTo>
                    <a:cubicBezTo>
                      <a:pt x="47" y="4"/>
                      <a:pt x="47" y="4"/>
                      <a:pt x="47" y="5"/>
                    </a:cubicBezTo>
                    <a:cubicBezTo>
                      <a:pt x="47" y="5"/>
                      <a:pt x="47" y="6"/>
                      <a:pt x="47" y="7"/>
                    </a:cubicBezTo>
                    <a:cubicBezTo>
                      <a:pt x="58" y="10"/>
                      <a:pt x="68" y="19"/>
                      <a:pt x="71" y="31"/>
                    </a:cubicBezTo>
                    <a:close/>
                    <a:moveTo>
                      <a:pt x="77" y="39"/>
                    </a:moveTo>
                    <a:cubicBezTo>
                      <a:pt x="77" y="41"/>
                      <a:pt x="75" y="43"/>
                      <a:pt x="72" y="43"/>
                    </a:cubicBezTo>
                    <a:cubicBezTo>
                      <a:pt x="70" y="43"/>
                      <a:pt x="68" y="42"/>
                      <a:pt x="68" y="40"/>
                    </a:cubicBezTo>
                    <a:cubicBezTo>
                      <a:pt x="61" y="40"/>
                      <a:pt x="61" y="40"/>
                      <a:pt x="61" y="40"/>
                    </a:cubicBezTo>
                    <a:cubicBezTo>
                      <a:pt x="61" y="55"/>
                      <a:pt x="61" y="55"/>
                      <a:pt x="61" y="55"/>
                    </a:cubicBezTo>
                    <a:cubicBezTo>
                      <a:pt x="61" y="58"/>
                      <a:pt x="58" y="61"/>
                      <a:pt x="55" y="61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2" y="68"/>
                      <a:pt x="43" y="70"/>
                      <a:pt x="43" y="73"/>
                    </a:cubicBezTo>
                    <a:cubicBezTo>
                      <a:pt x="43" y="75"/>
                      <a:pt x="41" y="77"/>
                      <a:pt x="39" y="77"/>
                    </a:cubicBezTo>
                    <a:cubicBezTo>
                      <a:pt x="36" y="77"/>
                      <a:pt x="34" y="75"/>
                      <a:pt x="34" y="73"/>
                    </a:cubicBezTo>
                    <a:cubicBezTo>
                      <a:pt x="34" y="70"/>
                      <a:pt x="35" y="68"/>
                      <a:pt x="38" y="68"/>
                    </a:cubicBezTo>
                    <a:cubicBezTo>
                      <a:pt x="38" y="61"/>
                      <a:pt x="38" y="61"/>
                      <a:pt x="38" y="6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19" y="61"/>
                      <a:pt x="16" y="58"/>
                      <a:pt x="16" y="55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2"/>
                      <a:pt x="7" y="43"/>
                      <a:pt x="5" y="43"/>
                    </a:cubicBezTo>
                    <a:cubicBezTo>
                      <a:pt x="2" y="43"/>
                      <a:pt x="0" y="41"/>
                      <a:pt x="0" y="39"/>
                    </a:cubicBezTo>
                    <a:cubicBezTo>
                      <a:pt x="0" y="36"/>
                      <a:pt x="2" y="34"/>
                      <a:pt x="5" y="34"/>
                    </a:cubicBezTo>
                    <a:cubicBezTo>
                      <a:pt x="7" y="34"/>
                      <a:pt x="9" y="36"/>
                      <a:pt x="9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19"/>
                      <a:pt x="19" y="16"/>
                      <a:pt x="22" y="16"/>
                    </a:cubicBezTo>
                    <a:cubicBezTo>
                      <a:pt x="38" y="16"/>
                      <a:pt x="38" y="16"/>
                      <a:pt x="38" y="16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5" y="9"/>
                      <a:pt x="34" y="7"/>
                      <a:pt x="34" y="5"/>
                    </a:cubicBezTo>
                    <a:cubicBezTo>
                      <a:pt x="34" y="2"/>
                      <a:pt x="36" y="0"/>
                      <a:pt x="39" y="0"/>
                    </a:cubicBezTo>
                    <a:cubicBezTo>
                      <a:pt x="41" y="0"/>
                      <a:pt x="43" y="2"/>
                      <a:pt x="43" y="5"/>
                    </a:cubicBezTo>
                    <a:cubicBezTo>
                      <a:pt x="43" y="7"/>
                      <a:pt x="42" y="9"/>
                      <a:pt x="40" y="9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55" y="16"/>
                      <a:pt x="55" y="16"/>
                      <a:pt x="55" y="16"/>
                    </a:cubicBezTo>
                    <a:cubicBezTo>
                      <a:pt x="58" y="16"/>
                      <a:pt x="61" y="19"/>
                      <a:pt x="61" y="22"/>
                    </a:cubicBezTo>
                    <a:cubicBezTo>
                      <a:pt x="61" y="38"/>
                      <a:pt x="61" y="38"/>
                      <a:pt x="61" y="38"/>
                    </a:cubicBezTo>
                    <a:cubicBezTo>
                      <a:pt x="68" y="38"/>
                      <a:pt x="68" y="38"/>
                      <a:pt x="68" y="38"/>
                    </a:cubicBezTo>
                    <a:cubicBezTo>
                      <a:pt x="68" y="36"/>
                      <a:pt x="70" y="34"/>
                      <a:pt x="72" y="34"/>
                    </a:cubicBezTo>
                    <a:cubicBezTo>
                      <a:pt x="75" y="34"/>
                      <a:pt x="77" y="36"/>
                      <a:pt x="77" y="39"/>
                    </a:cubicBezTo>
                    <a:close/>
                    <a:moveTo>
                      <a:pt x="39" y="8"/>
                    </a:moveTo>
                    <a:cubicBezTo>
                      <a:pt x="40" y="8"/>
                      <a:pt x="41" y="6"/>
                      <a:pt x="41" y="5"/>
                    </a:cubicBezTo>
                    <a:cubicBezTo>
                      <a:pt x="41" y="3"/>
                      <a:pt x="40" y="2"/>
                      <a:pt x="39" y="2"/>
                    </a:cubicBezTo>
                    <a:cubicBezTo>
                      <a:pt x="37" y="2"/>
                      <a:pt x="36" y="3"/>
                      <a:pt x="36" y="5"/>
                    </a:cubicBezTo>
                    <a:cubicBezTo>
                      <a:pt x="36" y="6"/>
                      <a:pt x="37" y="8"/>
                      <a:pt x="39" y="8"/>
                    </a:cubicBezTo>
                    <a:close/>
                    <a:moveTo>
                      <a:pt x="7" y="39"/>
                    </a:moveTo>
                    <a:cubicBezTo>
                      <a:pt x="7" y="37"/>
                      <a:pt x="6" y="36"/>
                      <a:pt x="5" y="36"/>
                    </a:cubicBezTo>
                    <a:cubicBezTo>
                      <a:pt x="3" y="36"/>
                      <a:pt x="2" y="37"/>
                      <a:pt x="2" y="39"/>
                    </a:cubicBezTo>
                    <a:cubicBezTo>
                      <a:pt x="2" y="40"/>
                      <a:pt x="3" y="41"/>
                      <a:pt x="5" y="41"/>
                    </a:cubicBezTo>
                    <a:cubicBezTo>
                      <a:pt x="6" y="41"/>
                      <a:pt x="7" y="40"/>
                      <a:pt x="7" y="39"/>
                    </a:cubicBezTo>
                    <a:close/>
                    <a:moveTo>
                      <a:pt x="39" y="70"/>
                    </a:moveTo>
                    <a:cubicBezTo>
                      <a:pt x="37" y="70"/>
                      <a:pt x="36" y="71"/>
                      <a:pt x="36" y="73"/>
                    </a:cubicBezTo>
                    <a:cubicBezTo>
                      <a:pt x="36" y="74"/>
                      <a:pt x="37" y="75"/>
                      <a:pt x="39" y="75"/>
                    </a:cubicBezTo>
                    <a:cubicBezTo>
                      <a:pt x="40" y="75"/>
                      <a:pt x="41" y="74"/>
                      <a:pt x="41" y="73"/>
                    </a:cubicBezTo>
                    <a:cubicBezTo>
                      <a:pt x="41" y="71"/>
                      <a:pt x="40" y="70"/>
                      <a:pt x="39" y="70"/>
                    </a:cubicBezTo>
                    <a:close/>
                    <a:moveTo>
                      <a:pt x="55" y="54"/>
                    </a:moveTo>
                    <a:cubicBezTo>
                      <a:pt x="55" y="54"/>
                      <a:pt x="54" y="49"/>
                      <a:pt x="52" y="47"/>
                    </a:cubicBezTo>
                    <a:cubicBezTo>
                      <a:pt x="51" y="45"/>
                      <a:pt x="44" y="44"/>
                      <a:pt x="43" y="43"/>
                    </a:cubicBezTo>
                    <a:cubicBezTo>
                      <a:pt x="42" y="42"/>
                      <a:pt x="42" y="40"/>
                      <a:pt x="42" y="39"/>
                    </a:cubicBezTo>
                    <a:cubicBezTo>
                      <a:pt x="43" y="38"/>
                      <a:pt x="44" y="37"/>
                      <a:pt x="44" y="35"/>
                    </a:cubicBezTo>
                    <a:cubicBezTo>
                      <a:pt x="45" y="35"/>
                      <a:pt x="45" y="34"/>
                      <a:pt x="46" y="33"/>
                    </a:cubicBezTo>
                    <a:cubicBezTo>
                      <a:pt x="46" y="32"/>
                      <a:pt x="45" y="32"/>
                      <a:pt x="45" y="31"/>
                    </a:cubicBezTo>
                    <a:cubicBezTo>
                      <a:pt x="45" y="31"/>
                      <a:pt x="45" y="31"/>
                      <a:pt x="45" y="30"/>
                    </a:cubicBezTo>
                    <a:cubicBezTo>
                      <a:pt x="45" y="26"/>
                      <a:pt x="42" y="23"/>
                      <a:pt x="39" y="23"/>
                    </a:cubicBezTo>
                    <a:cubicBezTo>
                      <a:pt x="35" y="23"/>
                      <a:pt x="32" y="26"/>
                      <a:pt x="32" y="30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2" y="32"/>
                      <a:pt x="31" y="32"/>
                      <a:pt x="31" y="33"/>
                    </a:cubicBezTo>
                    <a:cubicBezTo>
                      <a:pt x="32" y="34"/>
                      <a:pt x="32" y="35"/>
                      <a:pt x="33" y="35"/>
                    </a:cubicBezTo>
                    <a:cubicBezTo>
                      <a:pt x="33" y="37"/>
                      <a:pt x="34" y="38"/>
                      <a:pt x="35" y="39"/>
                    </a:cubicBezTo>
                    <a:cubicBezTo>
                      <a:pt x="35" y="40"/>
                      <a:pt x="35" y="42"/>
                      <a:pt x="34" y="43"/>
                    </a:cubicBezTo>
                    <a:cubicBezTo>
                      <a:pt x="34" y="44"/>
                      <a:pt x="26" y="45"/>
                      <a:pt x="25" y="47"/>
                    </a:cubicBezTo>
                    <a:cubicBezTo>
                      <a:pt x="24" y="49"/>
                      <a:pt x="22" y="54"/>
                      <a:pt x="22" y="54"/>
                    </a:cubicBezTo>
                    <a:lnTo>
                      <a:pt x="55" y="54"/>
                    </a:lnTo>
                    <a:close/>
                    <a:moveTo>
                      <a:pt x="75" y="39"/>
                    </a:moveTo>
                    <a:cubicBezTo>
                      <a:pt x="75" y="37"/>
                      <a:pt x="74" y="36"/>
                      <a:pt x="72" y="36"/>
                    </a:cubicBezTo>
                    <a:cubicBezTo>
                      <a:pt x="71" y="36"/>
                      <a:pt x="70" y="37"/>
                      <a:pt x="70" y="39"/>
                    </a:cubicBezTo>
                    <a:cubicBezTo>
                      <a:pt x="70" y="40"/>
                      <a:pt x="71" y="41"/>
                      <a:pt x="72" y="41"/>
                    </a:cubicBezTo>
                    <a:cubicBezTo>
                      <a:pt x="74" y="41"/>
                      <a:pt x="75" y="40"/>
                      <a:pt x="75" y="39"/>
                    </a:cubicBezTo>
                    <a:close/>
                    <a:moveTo>
                      <a:pt x="71" y="47"/>
                    </a:moveTo>
                    <a:cubicBezTo>
                      <a:pt x="68" y="58"/>
                      <a:pt x="58" y="68"/>
                      <a:pt x="47" y="71"/>
                    </a:cubicBezTo>
                    <a:cubicBezTo>
                      <a:pt x="47" y="71"/>
                      <a:pt x="47" y="72"/>
                      <a:pt x="47" y="73"/>
                    </a:cubicBezTo>
                    <a:cubicBezTo>
                      <a:pt x="47" y="73"/>
                      <a:pt x="47" y="73"/>
                      <a:pt x="47" y="74"/>
                    </a:cubicBezTo>
                    <a:cubicBezTo>
                      <a:pt x="60" y="71"/>
                      <a:pt x="70" y="60"/>
                      <a:pt x="74" y="47"/>
                    </a:cubicBezTo>
                    <a:cubicBezTo>
                      <a:pt x="73" y="47"/>
                      <a:pt x="73" y="47"/>
                      <a:pt x="72" y="47"/>
                    </a:cubicBezTo>
                    <a:cubicBezTo>
                      <a:pt x="72" y="47"/>
                      <a:pt x="71" y="47"/>
                      <a:pt x="71" y="47"/>
                    </a:cubicBezTo>
                    <a:close/>
                    <a:moveTo>
                      <a:pt x="7" y="47"/>
                    </a:moveTo>
                    <a:cubicBezTo>
                      <a:pt x="6" y="47"/>
                      <a:pt x="5" y="47"/>
                      <a:pt x="5" y="47"/>
                    </a:cubicBezTo>
                    <a:cubicBezTo>
                      <a:pt x="4" y="47"/>
                      <a:pt x="4" y="47"/>
                      <a:pt x="3" y="47"/>
                    </a:cubicBezTo>
                    <a:cubicBezTo>
                      <a:pt x="7" y="60"/>
                      <a:pt x="17" y="71"/>
                      <a:pt x="30" y="74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2"/>
                      <a:pt x="30" y="71"/>
                      <a:pt x="30" y="71"/>
                    </a:cubicBezTo>
                    <a:cubicBezTo>
                      <a:pt x="19" y="68"/>
                      <a:pt x="9" y="58"/>
                      <a:pt x="7" y="4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22"/>
              <p:cNvSpPr/>
              <p:nvPr/>
            </p:nvSpPr>
            <p:spPr bwMode="auto">
              <a:xfrm>
                <a:off x="7950031" y="5180796"/>
                <a:ext cx="498634" cy="495178"/>
              </a:xfrm>
              <a:custGeom>
                <a:avLst/>
                <a:gdLst>
                  <a:gd name="T0" fmla="*/ 0 w 120"/>
                  <a:gd name="T1" fmla="*/ 60 h 120"/>
                  <a:gd name="T2" fmla="*/ 120 w 120"/>
                  <a:gd name="T3" fmla="*/ 60 h 120"/>
                  <a:gd name="T4" fmla="*/ 83 w 120"/>
                  <a:gd name="T5" fmla="*/ 24 h 120"/>
                  <a:gd name="T6" fmla="*/ 86 w 120"/>
                  <a:gd name="T7" fmla="*/ 14 h 120"/>
                  <a:gd name="T8" fmla="*/ 86 w 120"/>
                  <a:gd name="T9" fmla="*/ 28 h 120"/>
                  <a:gd name="T10" fmla="*/ 47 w 120"/>
                  <a:gd name="T11" fmla="*/ 77 h 120"/>
                  <a:gd name="T12" fmla="*/ 41 w 120"/>
                  <a:gd name="T13" fmla="*/ 88 h 120"/>
                  <a:gd name="T14" fmla="*/ 38 w 120"/>
                  <a:gd name="T15" fmla="*/ 95 h 120"/>
                  <a:gd name="T16" fmla="*/ 37 w 120"/>
                  <a:gd name="T17" fmla="*/ 110 h 120"/>
                  <a:gd name="T18" fmla="*/ 31 w 120"/>
                  <a:gd name="T19" fmla="*/ 99 h 120"/>
                  <a:gd name="T20" fmla="*/ 26 w 120"/>
                  <a:gd name="T21" fmla="*/ 89 h 120"/>
                  <a:gd name="T22" fmla="*/ 17 w 120"/>
                  <a:gd name="T23" fmla="*/ 82 h 120"/>
                  <a:gd name="T24" fmla="*/ 16 w 120"/>
                  <a:gd name="T25" fmla="*/ 68 h 120"/>
                  <a:gd name="T26" fmla="*/ 15 w 120"/>
                  <a:gd name="T27" fmla="*/ 60 h 120"/>
                  <a:gd name="T28" fmla="*/ 10 w 120"/>
                  <a:gd name="T29" fmla="*/ 54 h 120"/>
                  <a:gd name="T30" fmla="*/ 10 w 120"/>
                  <a:gd name="T31" fmla="*/ 45 h 120"/>
                  <a:gd name="T32" fmla="*/ 38 w 120"/>
                  <a:gd name="T33" fmla="*/ 20 h 120"/>
                  <a:gd name="T34" fmla="*/ 31 w 120"/>
                  <a:gd name="T35" fmla="*/ 20 h 120"/>
                  <a:gd name="T36" fmla="*/ 28 w 120"/>
                  <a:gd name="T37" fmla="*/ 26 h 120"/>
                  <a:gd name="T38" fmla="*/ 32 w 120"/>
                  <a:gd name="T39" fmla="*/ 28 h 120"/>
                  <a:gd name="T40" fmla="*/ 31 w 120"/>
                  <a:gd name="T41" fmla="*/ 24 h 120"/>
                  <a:gd name="T42" fmla="*/ 47 w 120"/>
                  <a:gd name="T43" fmla="*/ 30 h 120"/>
                  <a:gd name="T44" fmla="*/ 41 w 120"/>
                  <a:gd name="T45" fmla="*/ 34 h 120"/>
                  <a:gd name="T46" fmla="*/ 37 w 120"/>
                  <a:gd name="T47" fmla="*/ 36 h 120"/>
                  <a:gd name="T48" fmla="*/ 38 w 120"/>
                  <a:gd name="T49" fmla="*/ 43 h 120"/>
                  <a:gd name="T50" fmla="*/ 33 w 120"/>
                  <a:gd name="T51" fmla="*/ 49 h 120"/>
                  <a:gd name="T52" fmla="*/ 29 w 120"/>
                  <a:gd name="T53" fmla="*/ 51 h 120"/>
                  <a:gd name="T54" fmla="*/ 21 w 120"/>
                  <a:gd name="T55" fmla="*/ 49 h 120"/>
                  <a:gd name="T56" fmla="*/ 15 w 120"/>
                  <a:gd name="T57" fmla="*/ 54 h 120"/>
                  <a:gd name="T58" fmla="*/ 16 w 120"/>
                  <a:gd name="T59" fmla="*/ 58 h 120"/>
                  <a:gd name="T60" fmla="*/ 27 w 120"/>
                  <a:gd name="T61" fmla="*/ 62 h 120"/>
                  <a:gd name="T62" fmla="*/ 41 w 120"/>
                  <a:gd name="T63" fmla="*/ 66 h 120"/>
                  <a:gd name="T64" fmla="*/ 47 w 120"/>
                  <a:gd name="T65" fmla="*/ 77 h 120"/>
                  <a:gd name="T66" fmla="*/ 55 w 120"/>
                  <a:gd name="T67" fmla="*/ 21 h 120"/>
                  <a:gd name="T68" fmla="*/ 44 w 120"/>
                  <a:gd name="T69" fmla="*/ 15 h 120"/>
                  <a:gd name="T70" fmla="*/ 63 w 120"/>
                  <a:gd name="T71" fmla="*/ 10 h 120"/>
                  <a:gd name="T72" fmla="*/ 107 w 120"/>
                  <a:gd name="T73" fmla="*/ 62 h 120"/>
                  <a:gd name="T74" fmla="*/ 92 w 120"/>
                  <a:gd name="T75" fmla="*/ 102 h 120"/>
                  <a:gd name="T76" fmla="*/ 91 w 120"/>
                  <a:gd name="T77" fmla="*/ 92 h 120"/>
                  <a:gd name="T78" fmla="*/ 84 w 120"/>
                  <a:gd name="T79" fmla="*/ 81 h 120"/>
                  <a:gd name="T80" fmla="*/ 66 w 120"/>
                  <a:gd name="T81" fmla="*/ 67 h 120"/>
                  <a:gd name="T82" fmla="*/ 97 w 120"/>
                  <a:gd name="T83" fmla="*/ 56 h 120"/>
                  <a:gd name="T84" fmla="*/ 105 w 120"/>
                  <a:gd name="T85" fmla="*/ 49 h 120"/>
                  <a:gd name="T86" fmla="*/ 93 w 120"/>
                  <a:gd name="T87" fmla="*/ 39 h 120"/>
                  <a:gd name="T88" fmla="*/ 91 w 120"/>
                  <a:gd name="T89" fmla="*/ 52 h 120"/>
                  <a:gd name="T90" fmla="*/ 79 w 120"/>
                  <a:gd name="T91" fmla="*/ 49 h 120"/>
                  <a:gd name="T92" fmla="*/ 73 w 120"/>
                  <a:gd name="T93" fmla="*/ 44 h 120"/>
                  <a:gd name="T94" fmla="*/ 76 w 120"/>
                  <a:gd name="T95" fmla="*/ 35 h 120"/>
                  <a:gd name="T96" fmla="*/ 90 w 120"/>
                  <a:gd name="T97" fmla="*/ 36 h 120"/>
                  <a:gd name="T98" fmla="*/ 100 w 120"/>
                  <a:gd name="T99" fmla="*/ 36 h 120"/>
                  <a:gd name="T100" fmla="*/ 105 w 120"/>
                  <a:gd name="T101" fmla="*/ 32 h 120"/>
                  <a:gd name="T102" fmla="*/ 110 w 120"/>
                  <a:gd name="T103" fmla="*/ 57 h 120"/>
                  <a:gd name="T104" fmla="*/ 107 w 120"/>
                  <a:gd name="T105" fmla="*/ 6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0" h="120">
                    <a:moveTo>
                      <a:pt x="60" y="0"/>
                    </a:moveTo>
                    <a:cubicBezTo>
                      <a:pt x="27" y="0"/>
                      <a:pt x="0" y="27"/>
                      <a:pt x="0" y="60"/>
                    </a:cubicBezTo>
                    <a:cubicBezTo>
                      <a:pt x="0" y="93"/>
                      <a:pt x="27" y="120"/>
                      <a:pt x="60" y="120"/>
                    </a:cubicBezTo>
                    <a:cubicBezTo>
                      <a:pt x="93" y="120"/>
                      <a:pt x="120" y="93"/>
                      <a:pt x="120" y="60"/>
                    </a:cubicBezTo>
                    <a:cubicBezTo>
                      <a:pt x="120" y="27"/>
                      <a:pt x="93" y="0"/>
                      <a:pt x="60" y="0"/>
                    </a:cubicBezTo>
                    <a:close/>
                    <a:moveTo>
                      <a:pt x="83" y="24"/>
                    </a:moveTo>
                    <a:cubicBezTo>
                      <a:pt x="87" y="21"/>
                      <a:pt x="87" y="21"/>
                      <a:pt x="87" y="21"/>
                    </a:cubicBezTo>
                    <a:cubicBezTo>
                      <a:pt x="87" y="21"/>
                      <a:pt x="85" y="17"/>
                      <a:pt x="86" y="14"/>
                    </a:cubicBezTo>
                    <a:cubicBezTo>
                      <a:pt x="87" y="14"/>
                      <a:pt x="91" y="16"/>
                      <a:pt x="94" y="20"/>
                    </a:cubicBezTo>
                    <a:cubicBezTo>
                      <a:pt x="92" y="29"/>
                      <a:pt x="86" y="28"/>
                      <a:pt x="86" y="28"/>
                    </a:cubicBezTo>
                    <a:cubicBezTo>
                      <a:pt x="86" y="28"/>
                      <a:pt x="82" y="28"/>
                      <a:pt x="83" y="24"/>
                    </a:cubicBezTo>
                    <a:close/>
                    <a:moveTo>
                      <a:pt x="47" y="77"/>
                    </a:moveTo>
                    <a:cubicBezTo>
                      <a:pt x="46" y="78"/>
                      <a:pt x="45" y="81"/>
                      <a:pt x="44" y="84"/>
                    </a:cubicBezTo>
                    <a:cubicBezTo>
                      <a:pt x="43" y="86"/>
                      <a:pt x="42" y="87"/>
                      <a:pt x="41" y="88"/>
                    </a:cubicBezTo>
                    <a:cubicBezTo>
                      <a:pt x="39" y="89"/>
                      <a:pt x="39" y="91"/>
                      <a:pt x="39" y="91"/>
                    </a:cubicBezTo>
                    <a:cubicBezTo>
                      <a:pt x="38" y="95"/>
                      <a:pt x="38" y="95"/>
                      <a:pt x="38" y="95"/>
                    </a:cubicBezTo>
                    <a:cubicBezTo>
                      <a:pt x="38" y="95"/>
                      <a:pt x="39" y="99"/>
                      <a:pt x="40" y="100"/>
                    </a:cubicBezTo>
                    <a:cubicBezTo>
                      <a:pt x="40" y="102"/>
                      <a:pt x="37" y="110"/>
                      <a:pt x="37" y="110"/>
                    </a:cubicBezTo>
                    <a:cubicBezTo>
                      <a:pt x="34" y="109"/>
                      <a:pt x="33" y="106"/>
                      <a:pt x="32" y="104"/>
                    </a:cubicBezTo>
                    <a:cubicBezTo>
                      <a:pt x="32" y="102"/>
                      <a:pt x="30" y="101"/>
                      <a:pt x="31" y="99"/>
                    </a:cubicBezTo>
                    <a:cubicBezTo>
                      <a:pt x="31" y="96"/>
                      <a:pt x="29" y="95"/>
                      <a:pt x="28" y="94"/>
                    </a:cubicBezTo>
                    <a:cubicBezTo>
                      <a:pt x="27" y="92"/>
                      <a:pt x="26" y="90"/>
                      <a:pt x="26" y="89"/>
                    </a:cubicBezTo>
                    <a:cubicBezTo>
                      <a:pt x="26" y="88"/>
                      <a:pt x="23" y="86"/>
                      <a:pt x="23" y="86"/>
                    </a:cubicBezTo>
                    <a:cubicBezTo>
                      <a:pt x="23" y="86"/>
                      <a:pt x="18" y="83"/>
                      <a:pt x="17" y="82"/>
                    </a:cubicBezTo>
                    <a:cubicBezTo>
                      <a:pt x="16" y="81"/>
                      <a:pt x="15" y="77"/>
                      <a:pt x="15" y="75"/>
                    </a:cubicBezTo>
                    <a:cubicBezTo>
                      <a:pt x="15" y="73"/>
                      <a:pt x="16" y="68"/>
                      <a:pt x="16" y="68"/>
                    </a:cubicBezTo>
                    <a:cubicBezTo>
                      <a:pt x="16" y="68"/>
                      <a:pt x="18" y="66"/>
                      <a:pt x="17" y="65"/>
                    </a:cubicBezTo>
                    <a:cubicBezTo>
                      <a:pt x="15" y="64"/>
                      <a:pt x="15" y="60"/>
                      <a:pt x="15" y="60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13" y="58"/>
                      <a:pt x="11" y="55"/>
                      <a:pt x="10" y="54"/>
                    </a:cubicBezTo>
                    <a:cubicBezTo>
                      <a:pt x="10" y="52"/>
                      <a:pt x="10" y="51"/>
                      <a:pt x="11" y="50"/>
                    </a:cubicBezTo>
                    <a:cubicBezTo>
                      <a:pt x="11" y="49"/>
                      <a:pt x="10" y="46"/>
                      <a:pt x="10" y="45"/>
                    </a:cubicBezTo>
                    <a:cubicBezTo>
                      <a:pt x="20" y="20"/>
                      <a:pt x="37" y="15"/>
                      <a:pt x="37" y="1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20"/>
                      <a:pt x="35" y="21"/>
                      <a:pt x="34" y="21"/>
                    </a:cubicBezTo>
                    <a:cubicBezTo>
                      <a:pt x="32" y="20"/>
                      <a:pt x="31" y="20"/>
                      <a:pt x="31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9" y="23"/>
                      <a:pt x="28" y="25"/>
                      <a:pt x="28" y="26"/>
                    </a:cubicBezTo>
                    <a:cubicBezTo>
                      <a:pt x="28" y="27"/>
                      <a:pt x="29" y="29"/>
                      <a:pt x="29" y="29"/>
                    </a:cubicBezTo>
                    <a:cubicBezTo>
                      <a:pt x="29" y="29"/>
                      <a:pt x="32" y="29"/>
                      <a:pt x="32" y="28"/>
                    </a:cubicBezTo>
                    <a:cubicBezTo>
                      <a:pt x="32" y="27"/>
                      <a:pt x="32" y="26"/>
                      <a:pt x="32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1" y="24"/>
                      <a:pt x="34" y="23"/>
                      <a:pt x="40" y="24"/>
                    </a:cubicBezTo>
                    <a:cubicBezTo>
                      <a:pt x="47" y="24"/>
                      <a:pt x="44" y="29"/>
                      <a:pt x="47" y="30"/>
                    </a:cubicBezTo>
                    <a:cubicBezTo>
                      <a:pt x="50" y="31"/>
                      <a:pt x="45" y="35"/>
                      <a:pt x="44" y="37"/>
                    </a:cubicBezTo>
                    <a:cubicBezTo>
                      <a:pt x="43" y="39"/>
                      <a:pt x="41" y="34"/>
                      <a:pt x="41" y="34"/>
                    </a:cubicBezTo>
                    <a:cubicBezTo>
                      <a:pt x="41" y="34"/>
                      <a:pt x="43" y="32"/>
                      <a:pt x="40" y="32"/>
                    </a:cubicBezTo>
                    <a:cubicBezTo>
                      <a:pt x="37" y="31"/>
                      <a:pt x="35" y="36"/>
                      <a:pt x="37" y="36"/>
                    </a:cubicBezTo>
                    <a:cubicBezTo>
                      <a:pt x="38" y="36"/>
                      <a:pt x="40" y="38"/>
                      <a:pt x="39" y="39"/>
                    </a:cubicBezTo>
                    <a:cubicBezTo>
                      <a:pt x="39" y="40"/>
                      <a:pt x="39" y="40"/>
                      <a:pt x="38" y="43"/>
                    </a:cubicBezTo>
                    <a:cubicBezTo>
                      <a:pt x="36" y="46"/>
                      <a:pt x="34" y="48"/>
                      <a:pt x="34" y="48"/>
                    </a:cubicBezTo>
                    <a:cubicBezTo>
                      <a:pt x="34" y="48"/>
                      <a:pt x="32" y="47"/>
                      <a:pt x="33" y="49"/>
                    </a:cubicBezTo>
                    <a:cubicBezTo>
                      <a:pt x="34" y="51"/>
                      <a:pt x="33" y="54"/>
                      <a:pt x="33" y="55"/>
                    </a:cubicBezTo>
                    <a:cubicBezTo>
                      <a:pt x="33" y="57"/>
                      <a:pt x="29" y="54"/>
                      <a:pt x="29" y="51"/>
                    </a:cubicBezTo>
                    <a:cubicBezTo>
                      <a:pt x="28" y="48"/>
                      <a:pt x="25" y="51"/>
                      <a:pt x="24" y="51"/>
                    </a:cubicBezTo>
                    <a:cubicBezTo>
                      <a:pt x="23" y="51"/>
                      <a:pt x="21" y="50"/>
                      <a:pt x="21" y="49"/>
                    </a:cubicBezTo>
                    <a:cubicBezTo>
                      <a:pt x="20" y="48"/>
                      <a:pt x="15" y="52"/>
                      <a:pt x="14" y="52"/>
                    </a:cubicBezTo>
                    <a:cubicBezTo>
                      <a:pt x="13" y="53"/>
                      <a:pt x="13" y="55"/>
                      <a:pt x="15" y="54"/>
                    </a:cubicBezTo>
                    <a:cubicBezTo>
                      <a:pt x="17" y="53"/>
                      <a:pt x="19" y="54"/>
                      <a:pt x="19" y="56"/>
                    </a:cubicBezTo>
                    <a:cubicBezTo>
                      <a:pt x="18" y="58"/>
                      <a:pt x="16" y="57"/>
                      <a:pt x="16" y="58"/>
                    </a:cubicBezTo>
                    <a:cubicBezTo>
                      <a:pt x="17" y="60"/>
                      <a:pt x="19" y="61"/>
                      <a:pt x="19" y="63"/>
                    </a:cubicBezTo>
                    <a:cubicBezTo>
                      <a:pt x="20" y="65"/>
                      <a:pt x="25" y="63"/>
                      <a:pt x="27" y="62"/>
                    </a:cubicBezTo>
                    <a:cubicBezTo>
                      <a:pt x="28" y="62"/>
                      <a:pt x="33" y="61"/>
                      <a:pt x="33" y="63"/>
                    </a:cubicBezTo>
                    <a:cubicBezTo>
                      <a:pt x="34" y="65"/>
                      <a:pt x="39" y="66"/>
                      <a:pt x="41" y="66"/>
                    </a:cubicBezTo>
                    <a:cubicBezTo>
                      <a:pt x="43" y="67"/>
                      <a:pt x="46" y="67"/>
                      <a:pt x="49" y="69"/>
                    </a:cubicBezTo>
                    <a:cubicBezTo>
                      <a:pt x="51" y="72"/>
                      <a:pt x="47" y="76"/>
                      <a:pt x="47" y="77"/>
                    </a:cubicBezTo>
                    <a:close/>
                    <a:moveTo>
                      <a:pt x="59" y="14"/>
                    </a:moveTo>
                    <a:cubicBezTo>
                      <a:pt x="58" y="17"/>
                      <a:pt x="54" y="20"/>
                      <a:pt x="55" y="21"/>
                    </a:cubicBezTo>
                    <a:cubicBezTo>
                      <a:pt x="55" y="22"/>
                      <a:pt x="55" y="27"/>
                      <a:pt x="51" y="23"/>
                    </a:cubicBezTo>
                    <a:cubicBezTo>
                      <a:pt x="47" y="19"/>
                      <a:pt x="43" y="18"/>
                      <a:pt x="44" y="15"/>
                    </a:cubicBezTo>
                    <a:cubicBezTo>
                      <a:pt x="44" y="14"/>
                      <a:pt x="48" y="14"/>
                      <a:pt x="48" y="13"/>
                    </a:cubicBezTo>
                    <a:cubicBezTo>
                      <a:pt x="53" y="7"/>
                      <a:pt x="62" y="8"/>
                      <a:pt x="63" y="10"/>
                    </a:cubicBezTo>
                    <a:cubicBezTo>
                      <a:pt x="61" y="12"/>
                      <a:pt x="59" y="11"/>
                      <a:pt x="59" y="14"/>
                    </a:cubicBezTo>
                    <a:close/>
                    <a:moveTo>
                      <a:pt x="107" y="62"/>
                    </a:moveTo>
                    <a:cubicBezTo>
                      <a:pt x="107" y="62"/>
                      <a:pt x="109" y="65"/>
                      <a:pt x="112" y="65"/>
                    </a:cubicBezTo>
                    <a:cubicBezTo>
                      <a:pt x="110" y="87"/>
                      <a:pt x="92" y="102"/>
                      <a:pt x="92" y="102"/>
                    </a:cubicBezTo>
                    <a:cubicBezTo>
                      <a:pt x="89" y="99"/>
                      <a:pt x="90" y="96"/>
                      <a:pt x="90" y="96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85"/>
                      <a:pt x="91" y="85"/>
                      <a:pt x="91" y="85"/>
                    </a:cubicBezTo>
                    <a:cubicBezTo>
                      <a:pt x="91" y="85"/>
                      <a:pt x="91" y="77"/>
                      <a:pt x="84" y="81"/>
                    </a:cubicBezTo>
                    <a:cubicBezTo>
                      <a:pt x="77" y="83"/>
                      <a:pt x="80" y="83"/>
                      <a:pt x="72" y="83"/>
                    </a:cubicBezTo>
                    <a:cubicBezTo>
                      <a:pt x="64" y="84"/>
                      <a:pt x="66" y="67"/>
                      <a:pt x="66" y="67"/>
                    </a:cubicBezTo>
                    <a:cubicBezTo>
                      <a:pt x="66" y="43"/>
                      <a:pt x="84" y="61"/>
                      <a:pt x="84" y="61"/>
                    </a:cubicBezTo>
                    <a:cubicBezTo>
                      <a:pt x="95" y="69"/>
                      <a:pt x="97" y="56"/>
                      <a:pt x="97" y="5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105" y="49"/>
                      <a:pt x="105" y="49"/>
                      <a:pt x="105" y="49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93" y="39"/>
                      <a:pt x="93" y="39"/>
                      <a:pt x="93" y="39"/>
                    </a:cubicBezTo>
                    <a:cubicBezTo>
                      <a:pt x="93" y="39"/>
                      <a:pt x="91" y="43"/>
                      <a:pt x="94" y="48"/>
                    </a:cubicBezTo>
                    <a:cubicBezTo>
                      <a:pt x="94" y="48"/>
                      <a:pt x="93" y="53"/>
                      <a:pt x="91" y="52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2" y="47"/>
                      <a:pt x="79" y="49"/>
                    </a:cubicBezTo>
                    <a:cubicBezTo>
                      <a:pt x="75" y="52"/>
                      <a:pt x="69" y="49"/>
                      <a:pt x="69" y="49"/>
                    </a:cubicBezTo>
                    <a:cubicBezTo>
                      <a:pt x="69" y="49"/>
                      <a:pt x="69" y="46"/>
                      <a:pt x="73" y="44"/>
                    </a:cubicBezTo>
                    <a:cubicBezTo>
                      <a:pt x="76" y="42"/>
                      <a:pt x="76" y="42"/>
                      <a:pt x="76" y="42"/>
                    </a:cubicBezTo>
                    <a:cubicBezTo>
                      <a:pt x="76" y="42"/>
                      <a:pt x="75" y="38"/>
                      <a:pt x="76" y="35"/>
                    </a:cubicBezTo>
                    <a:cubicBezTo>
                      <a:pt x="77" y="32"/>
                      <a:pt x="78" y="35"/>
                      <a:pt x="81" y="33"/>
                    </a:cubicBezTo>
                    <a:cubicBezTo>
                      <a:pt x="84" y="31"/>
                      <a:pt x="86" y="37"/>
                      <a:pt x="90" y="36"/>
                    </a:cubicBezTo>
                    <a:cubicBezTo>
                      <a:pt x="94" y="36"/>
                      <a:pt x="92" y="35"/>
                      <a:pt x="95" y="33"/>
                    </a:cubicBezTo>
                    <a:cubicBezTo>
                      <a:pt x="98" y="32"/>
                      <a:pt x="100" y="36"/>
                      <a:pt x="100" y="36"/>
                    </a:cubicBezTo>
                    <a:cubicBezTo>
                      <a:pt x="106" y="37"/>
                      <a:pt x="106" y="37"/>
                      <a:pt x="106" y="37"/>
                    </a:cubicBezTo>
                    <a:cubicBezTo>
                      <a:pt x="106" y="37"/>
                      <a:pt x="105" y="30"/>
                      <a:pt x="105" y="32"/>
                    </a:cubicBezTo>
                    <a:cubicBezTo>
                      <a:pt x="109" y="38"/>
                      <a:pt x="114" y="55"/>
                      <a:pt x="112" y="58"/>
                    </a:cubicBezTo>
                    <a:cubicBezTo>
                      <a:pt x="111" y="57"/>
                      <a:pt x="110" y="57"/>
                      <a:pt x="110" y="57"/>
                    </a:cubicBezTo>
                    <a:cubicBezTo>
                      <a:pt x="103" y="57"/>
                      <a:pt x="103" y="57"/>
                      <a:pt x="103" y="57"/>
                    </a:cubicBezTo>
                    <a:lnTo>
                      <a:pt x="107" y="6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8" name="Group 23"/>
              <p:cNvGrpSpPr/>
              <p:nvPr/>
            </p:nvGrpSpPr>
            <p:grpSpPr>
              <a:xfrm>
                <a:off x="7957065" y="1628845"/>
                <a:ext cx="471871" cy="362798"/>
                <a:chOff x="2849564" y="3636963"/>
                <a:chExt cx="315912" cy="242888"/>
              </a:xfrm>
              <a:solidFill>
                <a:schemeClr val="accent3"/>
              </a:solidFill>
            </p:grpSpPr>
            <p:sp>
              <p:nvSpPr>
                <p:cNvPr id="40" name="Freeform: Shape 25"/>
                <p:cNvSpPr/>
                <p:nvPr/>
              </p:nvSpPr>
              <p:spPr bwMode="auto">
                <a:xfrm>
                  <a:off x="2849564" y="3671888"/>
                  <a:ext cx="298450" cy="207963"/>
                </a:xfrm>
                <a:custGeom>
                  <a:avLst/>
                  <a:gdLst>
                    <a:gd name="T0" fmla="*/ 103 w 112"/>
                    <a:gd name="T1" fmla="*/ 78 h 78"/>
                    <a:gd name="T2" fmla="*/ 9 w 112"/>
                    <a:gd name="T3" fmla="*/ 78 h 78"/>
                    <a:gd name="T4" fmla="*/ 0 w 112"/>
                    <a:gd name="T5" fmla="*/ 69 h 78"/>
                    <a:gd name="T6" fmla="*/ 0 w 112"/>
                    <a:gd name="T7" fmla="*/ 8 h 78"/>
                    <a:gd name="T8" fmla="*/ 9 w 112"/>
                    <a:gd name="T9" fmla="*/ 0 h 78"/>
                    <a:gd name="T10" fmla="*/ 42 w 112"/>
                    <a:gd name="T11" fmla="*/ 0 h 78"/>
                    <a:gd name="T12" fmla="*/ 46 w 112"/>
                    <a:gd name="T13" fmla="*/ 4 h 78"/>
                    <a:gd name="T14" fmla="*/ 42 w 112"/>
                    <a:gd name="T15" fmla="*/ 8 h 78"/>
                    <a:gd name="T16" fmla="*/ 9 w 112"/>
                    <a:gd name="T17" fmla="*/ 8 h 78"/>
                    <a:gd name="T18" fmla="*/ 8 w 112"/>
                    <a:gd name="T19" fmla="*/ 8 h 78"/>
                    <a:gd name="T20" fmla="*/ 8 w 112"/>
                    <a:gd name="T21" fmla="*/ 69 h 78"/>
                    <a:gd name="T22" fmla="*/ 9 w 112"/>
                    <a:gd name="T23" fmla="*/ 70 h 78"/>
                    <a:gd name="T24" fmla="*/ 103 w 112"/>
                    <a:gd name="T25" fmla="*/ 70 h 78"/>
                    <a:gd name="T26" fmla="*/ 104 w 112"/>
                    <a:gd name="T27" fmla="*/ 69 h 78"/>
                    <a:gd name="T28" fmla="*/ 104 w 112"/>
                    <a:gd name="T29" fmla="*/ 43 h 78"/>
                    <a:gd name="T30" fmla="*/ 108 w 112"/>
                    <a:gd name="T31" fmla="*/ 39 h 78"/>
                    <a:gd name="T32" fmla="*/ 112 w 112"/>
                    <a:gd name="T33" fmla="*/ 43 h 78"/>
                    <a:gd name="T34" fmla="*/ 112 w 112"/>
                    <a:gd name="T35" fmla="*/ 69 h 78"/>
                    <a:gd name="T36" fmla="*/ 103 w 112"/>
                    <a:gd name="T37" fmla="*/ 78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2" h="78">
                      <a:moveTo>
                        <a:pt x="103" y="78"/>
                      </a:moveTo>
                      <a:cubicBezTo>
                        <a:pt x="9" y="78"/>
                        <a:pt x="9" y="78"/>
                        <a:pt x="9" y="78"/>
                      </a:cubicBezTo>
                      <a:cubicBezTo>
                        <a:pt x="4" y="78"/>
                        <a:pt x="0" y="74"/>
                        <a:pt x="0" y="69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4" y="0"/>
                        <a:pt x="46" y="1"/>
                        <a:pt x="46" y="4"/>
                      </a:cubicBezTo>
                      <a:cubicBezTo>
                        <a:pt x="46" y="6"/>
                        <a:pt x="44" y="8"/>
                        <a:pt x="42" y="8"/>
                      </a:cubicBez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69"/>
                        <a:pt x="8" y="69"/>
                        <a:pt x="8" y="69"/>
                      </a:cubicBezTo>
                      <a:cubicBezTo>
                        <a:pt x="8" y="70"/>
                        <a:pt x="8" y="70"/>
                        <a:pt x="9" y="70"/>
                      </a:cubicBezTo>
                      <a:cubicBezTo>
                        <a:pt x="103" y="70"/>
                        <a:pt x="103" y="70"/>
                        <a:pt x="103" y="70"/>
                      </a:cubicBezTo>
                      <a:cubicBezTo>
                        <a:pt x="103" y="70"/>
                        <a:pt x="104" y="70"/>
                        <a:pt x="104" y="69"/>
                      </a:cubicBezTo>
                      <a:cubicBezTo>
                        <a:pt x="104" y="43"/>
                        <a:pt x="104" y="43"/>
                        <a:pt x="104" y="43"/>
                      </a:cubicBezTo>
                      <a:cubicBezTo>
                        <a:pt x="104" y="41"/>
                        <a:pt x="105" y="39"/>
                        <a:pt x="108" y="39"/>
                      </a:cubicBezTo>
                      <a:cubicBezTo>
                        <a:pt x="110" y="39"/>
                        <a:pt x="112" y="41"/>
                        <a:pt x="112" y="43"/>
                      </a:cubicBezTo>
                      <a:cubicBezTo>
                        <a:pt x="112" y="69"/>
                        <a:pt x="112" y="69"/>
                        <a:pt x="112" y="69"/>
                      </a:cubicBezTo>
                      <a:cubicBezTo>
                        <a:pt x="112" y="74"/>
                        <a:pt x="108" y="78"/>
                        <a:pt x="103" y="7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Freeform: Shape 26"/>
                <p:cNvSpPr/>
                <p:nvPr/>
              </p:nvSpPr>
              <p:spPr bwMode="auto">
                <a:xfrm>
                  <a:off x="2943226" y="3636963"/>
                  <a:ext cx="222250" cy="200025"/>
                </a:xfrm>
                <a:custGeom>
                  <a:avLst/>
                  <a:gdLst>
                    <a:gd name="T0" fmla="*/ 46 w 83"/>
                    <a:gd name="T1" fmla="*/ 58 h 75"/>
                    <a:gd name="T2" fmla="*/ 83 w 83"/>
                    <a:gd name="T3" fmla="*/ 29 h 75"/>
                    <a:gd name="T4" fmla="*/ 46 w 83"/>
                    <a:gd name="T5" fmla="*/ 0 h 75"/>
                    <a:gd name="T6" fmla="*/ 46 w 83"/>
                    <a:gd name="T7" fmla="*/ 20 h 75"/>
                    <a:gd name="T8" fmla="*/ 0 w 83"/>
                    <a:gd name="T9" fmla="*/ 75 h 75"/>
                    <a:gd name="T10" fmla="*/ 46 w 83"/>
                    <a:gd name="T11" fmla="*/ 40 h 75"/>
                    <a:gd name="T12" fmla="*/ 46 w 83"/>
                    <a:gd name="T13" fmla="*/ 5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3" h="75">
                      <a:moveTo>
                        <a:pt x="46" y="58"/>
                      </a:move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0" y="21"/>
                        <a:pt x="0" y="38"/>
                        <a:pt x="0" y="75"/>
                      </a:cubicBezTo>
                      <a:cubicBezTo>
                        <a:pt x="15" y="43"/>
                        <a:pt x="30" y="41"/>
                        <a:pt x="46" y="40"/>
                      </a:cubicBezTo>
                      <a:cubicBezTo>
                        <a:pt x="46" y="58"/>
                        <a:pt x="46" y="58"/>
                        <a:pt x="46" y="5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9" name="Freeform: Shape 24"/>
              <p:cNvSpPr/>
              <p:nvPr/>
            </p:nvSpPr>
            <p:spPr>
              <a:xfrm>
                <a:off x="7952754" y="3994423"/>
                <a:ext cx="478284" cy="4484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3" h="21440" extrusionOk="0">
                    <a:moveTo>
                      <a:pt x="20097" y="14373"/>
                    </a:moveTo>
                    <a:lnTo>
                      <a:pt x="15990" y="12571"/>
                    </a:lnTo>
                    <a:lnTo>
                      <a:pt x="16463" y="14008"/>
                    </a:lnTo>
                    <a:cubicBezTo>
                      <a:pt x="16439" y="15532"/>
                      <a:pt x="13726" y="16745"/>
                      <a:pt x="10496" y="16745"/>
                    </a:cubicBezTo>
                    <a:cubicBezTo>
                      <a:pt x="7268" y="16745"/>
                      <a:pt x="4553" y="15532"/>
                      <a:pt x="4529" y="14008"/>
                    </a:cubicBezTo>
                    <a:lnTo>
                      <a:pt x="5002" y="12571"/>
                    </a:lnTo>
                    <a:lnTo>
                      <a:pt x="895" y="14373"/>
                    </a:lnTo>
                    <a:cubicBezTo>
                      <a:pt x="-255" y="14878"/>
                      <a:pt x="-304" y="15814"/>
                      <a:pt x="789" y="16451"/>
                    </a:cubicBezTo>
                    <a:lnTo>
                      <a:pt x="8511" y="20962"/>
                    </a:lnTo>
                    <a:cubicBezTo>
                      <a:pt x="9602" y="21600"/>
                      <a:pt x="11390" y="21600"/>
                      <a:pt x="12481" y="20962"/>
                    </a:cubicBezTo>
                    <a:lnTo>
                      <a:pt x="20205" y="16451"/>
                    </a:lnTo>
                    <a:cubicBezTo>
                      <a:pt x="21296" y="15814"/>
                      <a:pt x="21247" y="14878"/>
                      <a:pt x="20097" y="14373"/>
                    </a:cubicBezTo>
                    <a:close/>
                    <a:moveTo>
                      <a:pt x="10496" y="5209"/>
                    </a:moveTo>
                    <a:cubicBezTo>
                      <a:pt x="11724" y="5209"/>
                      <a:pt x="12866" y="4796"/>
                      <a:pt x="13199" y="4152"/>
                    </a:cubicBezTo>
                    <a:cubicBezTo>
                      <a:pt x="12739" y="2744"/>
                      <a:pt x="12343" y="1535"/>
                      <a:pt x="12094" y="773"/>
                    </a:cubicBezTo>
                    <a:cubicBezTo>
                      <a:pt x="11927" y="264"/>
                      <a:pt x="11175" y="0"/>
                      <a:pt x="10496" y="0"/>
                    </a:cubicBezTo>
                    <a:cubicBezTo>
                      <a:pt x="9817" y="0"/>
                      <a:pt x="9065" y="264"/>
                      <a:pt x="8898" y="773"/>
                    </a:cubicBezTo>
                    <a:cubicBezTo>
                      <a:pt x="8649" y="1535"/>
                      <a:pt x="8253" y="2744"/>
                      <a:pt x="7792" y="4152"/>
                    </a:cubicBezTo>
                    <a:cubicBezTo>
                      <a:pt x="8126" y="4796"/>
                      <a:pt x="9268" y="5209"/>
                      <a:pt x="10496" y="5209"/>
                    </a:cubicBezTo>
                    <a:close/>
                    <a:moveTo>
                      <a:pt x="10496" y="13197"/>
                    </a:moveTo>
                    <a:cubicBezTo>
                      <a:pt x="13109" y="13197"/>
                      <a:pt x="15296" y="12229"/>
                      <a:pt x="15429" y="10966"/>
                    </a:cubicBezTo>
                    <a:cubicBezTo>
                      <a:pt x="15041" y="9779"/>
                      <a:pt x="14617" y="8484"/>
                      <a:pt x="14201" y="7211"/>
                    </a:cubicBezTo>
                    <a:cubicBezTo>
                      <a:pt x="13911" y="8118"/>
                      <a:pt x="12316" y="8759"/>
                      <a:pt x="10496" y="8759"/>
                    </a:cubicBezTo>
                    <a:cubicBezTo>
                      <a:pt x="8678" y="8759"/>
                      <a:pt x="7081" y="8118"/>
                      <a:pt x="6791" y="7211"/>
                    </a:cubicBezTo>
                    <a:cubicBezTo>
                      <a:pt x="6375" y="8484"/>
                      <a:pt x="5951" y="9779"/>
                      <a:pt x="5563" y="10966"/>
                    </a:cubicBezTo>
                    <a:cubicBezTo>
                      <a:pt x="5696" y="12229"/>
                      <a:pt x="7883" y="13197"/>
                      <a:pt x="10496" y="1319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TextBox 47"/>
            <p:cNvSpPr txBox="1"/>
            <p:nvPr/>
          </p:nvSpPr>
          <p:spPr>
            <a:xfrm flipH="1">
              <a:off x="6663890" y="2081721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 </a:t>
              </a:r>
              <a:endParaRPr lang="zh-CN" altLang="en-US" sz="1100"/>
            </a:p>
          </p:txBody>
        </p:sp>
        <p:sp>
          <p:nvSpPr>
            <p:cNvPr id="9" name="TextBox 53"/>
            <p:cNvSpPr txBox="1"/>
            <p:nvPr/>
          </p:nvSpPr>
          <p:spPr>
            <a:xfrm flipH="1">
              <a:off x="6663890" y="2976795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 </a:t>
              </a:r>
              <a:endParaRPr lang="zh-CN" altLang="en-US" sz="1100"/>
            </a:p>
          </p:txBody>
        </p:sp>
        <p:sp>
          <p:nvSpPr>
            <p:cNvPr id="10" name="TextBox 54"/>
            <p:cNvSpPr txBox="1"/>
            <p:nvPr/>
          </p:nvSpPr>
          <p:spPr>
            <a:xfrm flipH="1">
              <a:off x="6663890" y="3921900"/>
              <a:ext cx="1940757" cy="39078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 </a:t>
              </a:r>
              <a:endParaRPr lang="zh-CN" altLang="en-US" sz="1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淘宝店chenying0907 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33" r="10475"/>
          <a:stretch>
            <a:fillRect/>
          </a:stretch>
        </p:blipFill>
        <p:spPr>
          <a:xfrm>
            <a:off x="2854817" y="1638041"/>
            <a:ext cx="5252004" cy="2414470"/>
          </a:xfrm>
          <a:prstGeom prst="rect">
            <a:avLst/>
          </a:prstGeom>
        </p:spPr>
      </p:pic>
      <p:sp>
        <p:nvSpPr>
          <p:cNvPr id="6" name="PA_淘宝店chenying0907 5"/>
          <p:cNvSpPr/>
          <p:nvPr>
            <p:custDataLst>
              <p:tags r:id="rId3"/>
            </p:custDataLst>
          </p:nvPr>
        </p:nvSpPr>
        <p:spPr>
          <a:xfrm>
            <a:off x="1008154" y="1638040"/>
            <a:ext cx="1831327" cy="24144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PA_淘宝店chenying0907 14"/>
          <p:cNvSpPr/>
          <p:nvPr>
            <p:custDataLst>
              <p:tags r:id="rId4"/>
            </p:custDataLst>
          </p:nvPr>
        </p:nvSpPr>
        <p:spPr>
          <a:xfrm>
            <a:off x="6304521" y="1638040"/>
            <a:ext cx="1831327" cy="24144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PA_淘宝店chenying0907 60"/>
          <p:cNvSpPr/>
          <p:nvPr>
            <p:custDataLst>
              <p:tags r:id="rId5"/>
            </p:custDataLst>
          </p:nvPr>
        </p:nvSpPr>
        <p:spPr bwMode="auto">
          <a:xfrm>
            <a:off x="1721801" y="2005471"/>
            <a:ext cx="416207" cy="447076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8" name="PA_淘宝店chenying0907 309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7010850" y="2098716"/>
            <a:ext cx="401008" cy="353831"/>
          </a:xfrm>
          <a:custGeom>
            <a:avLst/>
            <a:gdLst>
              <a:gd name="T0" fmla="*/ 8 w 184"/>
              <a:gd name="T1" fmla="*/ 0 h 162"/>
              <a:gd name="T2" fmla="*/ 184 w 184"/>
              <a:gd name="T3" fmla="*/ 7 h 162"/>
              <a:gd name="T4" fmla="*/ 184 w 184"/>
              <a:gd name="T5" fmla="*/ 155 h 162"/>
              <a:gd name="T6" fmla="*/ 177 w 184"/>
              <a:gd name="T7" fmla="*/ 162 h 162"/>
              <a:gd name="T8" fmla="*/ 0 w 184"/>
              <a:gd name="T9" fmla="*/ 155 h 162"/>
              <a:gd name="T10" fmla="*/ 0 w 184"/>
              <a:gd name="T11" fmla="*/ 7 h 162"/>
              <a:gd name="T12" fmla="*/ 102 w 184"/>
              <a:gd name="T13" fmla="*/ 68 h 162"/>
              <a:gd name="T14" fmla="*/ 102 w 184"/>
              <a:gd name="T15" fmla="*/ 68 h 162"/>
              <a:gd name="T16" fmla="*/ 144 w 184"/>
              <a:gd name="T17" fmla="*/ 72 h 162"/>
              <a:gd name="T18" fmla="*/ 144 w 184"/>
              <a:gd name="T19" fmla="*/ 109 h 162"/>
              <a:gd name="T20" fmla="*/ 140 w 184"/>
              <a:gd name="T21" fmla="*/ 114 h 162"/>
              <a:gd name="T22" fmla="*/ 98 w 184"/>
              <a:gd name="T23" fmla="*/ 109 h 162"/>
              <a:gd name="T24" fmla="*/ 98 w 184"/>
              <a:gd name="T25" fmla="*/ 72 h 162"/>
              <a:gd name="T26" fmla="*/ 135 w 184"/>
              <a:gd name="T27" fmla="*/ 76 h 162"/>
              <a:gd name="T28" fmla="*/ 107 w 184"/>
              <a:gd name="T29" fmla="*/ 76 h 162"/>
              <a:gd name="T30" fmla="*/ 135 w 184"/>
              <a:gd name="T31" fmla="*/ 105 h 162"/>
              <a:gd name="T32" fmla="*/ 88 w 184"/>
              <a:gd name="T33" fmla="*/ 68 h 162"/>
              <a:gd name="T34" fmla="*/ 92 w 184"/>
              <a:gd name="T35" fmla="*/ 72 h 162"/>
              <a:gd name="T36" fmla="*/ 45 w 184"/>
              <a:gd name="T37" fmla="*/ 76 h 162"/>
              <a:gd name="T38" fmla="*/ 45 w 184"/>
              <a:gd name="T39" fmla="*/ 68 h 162"/>
              <a:gd name="T40" fmla="*/ 88 w 184"/>
              <a:gd name="T41" fmla="*/ 87 h 162"/>
              <a:gd name="T42" fmla="*/ 92 w 184"/>
              <a:gd name="T43" fmla="*/ 91 h 162"/>
              <a:gd name="T44" fmla="*/ 45 w 184"/>
              <a:gd name="T45" fmla="*/ 95 h 162"/>
              <a:gd name="T46" fmla="*/ 45 w 184"/>
              <a:gd name="T47" fmla="*/ 87 h 162"/>
              <a:gd name="T48" fmla="*/ 88 w 184"/>
              <a:gd name="T49" fmla="*/ 105 h 162"/>
              <a:gd name="T50" fmla="*/ 92 w 184"/>
              <a:gd name="T51" fmla="*/ 109 h 162"/>
              <a:gd name="T52" fmla="*/ 45 w 184"/>
              <a:gd name="T53" fmla="*/ 114 h 162"/>
              <a:gd name="T54" fmla="*/ 45 w 184"/>
              <a:gd name="T55" fmla="*/ 105 h 162"/>
              <a:gd name="T56" fmla="*/ 140 w 184"/>
              <a:gd name="T57" fmla="*/ 124 h 162"/>
              <a:gd name="T58" fmla="*/ 144 w 184"/>
              <a:gd name="T59" fmla="*/ 128 h 162"/>
              <a:gd name="T60" fmla="*/ 45 w 184"/>
              <a:gd name="T61" fmla="*/ 132 h 162"/>
              <a:gd name="T62" fmla="*/ 45 w 184"/>
              <a:gd name="T63" fmla="*/ 124 h 162"/>
              <a:gd name="T64" fmla="*/ 159 w 184"/>
              <a:gd name="T65" fmla="*/ 22 h 162"/>
              <a:gd name="T66" fmla="*/ 166 w 184"/>
              <a:gd name="T67" fmla="*/ 29 h 162"/>
              <a:gd name="T68" fmla="*/ 152 w 184"/>
              <a:gd name="T69" fmla="*/ 29 h 162"/>
              <a:gd name="T70" fmla="*/ 141 w 184"/>
              <a:gd name="T71" fmla="*/ 22 h 162"/>
              <a:gd name="T72" fmla="*/ 148 w 184"/>
              <a:gd name="T73" fmla="*/ 29 h 162"/>
              <a:gd name="T74" fmla="*/ 134 w 184"/>
              <a:gd name="T75" fmla="*/ 29 h 162"/>
              <a:gd name="T76" fmla="*/ 124 w 184"/>
              <a:gd name="T77" fmla="*/ 22 h 162"/>
              <a:gd name="T78" fmla="*/ 131 w 184"/>
              <a:gd name="T79" fmla="*/ 29 h 162"/>
              <a:gd name="T80" fmla="*/ 117 w 184"/>
              <a:gd name="T81" fmla="*/ 29 h 162"/>
              <a:gd name="T82" fmla="*/ 15 w 184"/>
              <a:gd name="T83" fmla="*/ 43 h 162"/>
              <a:gd name="T84" fmla="*/ 170 w 184"/>
              <a:gd name="T85" fmla="*/ 43 h 162"/>
              <a:gd name="T86" fmla="*/ 15 w 184"/>
              <a:gd name="T87" fmla="*/ 14 h 162"/>
              <a:gd name="T88" fmla="*/ 170 w 184"/>
              <a:gd name="T89" fmla="*/ 52 h 162"/>
              <a:gd name="T90" fmla="*/ 15 w 184"/>
              <a:gd name="T91" fmla="*/ 52 h 162"/>
              <a:gd name="T92" fmla="*/ 170 w 184"/>
              <a:gd name="T93" fmla="*/ 148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84" h="162">
                <a:moveTo>
                  <a:pt x="8" y="0"/>
                </a:moveTo>
                <a:cubicBezTo>
                  <a:pt x="8" y="0"/>
                  <a:pt x="8" y="0"/>
                  <a:pt x="8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1" y="0"/>
                  <a:pt x="184" y="3"/>
                  <a:pt x="184" y="7"/>
                </a:cubicBezTo>
                <a:cubicBezTo>
                  <a:pt x="184" y="7"/>
                  <a:pt x="184" y="7"/>
                  <a:pt x="184" y="7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4" y="159"/>
                  <a:pt x="181" y="162"/>
                  <a:pt x="177" y="162"/>
                </a:cubicBezTo>
                <a:cubicBezTo>
                  <a:pt x="177" y="162"/>
                  <a:pt x="177" y="162"/>
                  <a:pt x="177" y="162"/>
                </a:cubicBezTo>
                <a:cubicBezTo>
                  <a:pt x="8" y="162"/>
                  <a:pt x="8" y="162"/>
                  <a:pt x="8" y="162"/>
                </a:cubicBezTo>
                <a:cubicBezTo>
                  <a:pt x="4" y="162"/>
                  <a:pt x="0" y="159"/>
                  <a:pt x="0" y="155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4" y="0"/>
                  <a:pt x="8" y="0"/>
                </a:cubicBezTo>
                <a:close/>
                <a:moveTo>
                  <a:pt x="102" y="68"/>
                </a:moveTo>
                <a:cubicBezTo>
                  <a:pt x="102" y="68"/>
                  <a:pt x="102" y="68"/>
                  <a:pt x="102" y="68"/>
                </a:cubicBezTo>
                <a:cubicBezTo>
                  <a:pt x="102" y="68"/>
                  <a:pt x="102" y="68"/>
                  <a:pt x="102" y="68"/>
                </a:cubicBezTo>
                <a:cubicBezTo>
                  <a:pt x="140" y="68"/>
                  <a:pt x="140" y="68"/>
                  <a:pt x="140" y="68"/>
                </a:cubicBezTo>
                <a:cubicBezTo>
                  <a:pt x="142" y="68"/>
                  <a:pt x="144" y="70"/>
                  <a:pt x="144" y="72"/>
                </a:cubicBezTo>
                <a:cubicBezTo>
                  <a:pt x="144" y="72"/>
                  <a:pt x="144" y="72"/>
                  <a:pt x="144" y="72"/>
                </a:cubicBezTo>
                <a:cubicBezTo>
                  <a:pt x="144" y="109"/>
                  <a:pt x="144" y="109"/>
                  <a:pt x="144" y="109"/>
                </a:cubicBezTo>
                <a:cubicBezTo>
                  <a:pt x="144" y="112"/>
                  <a:pt x="142" y="114"/>
                  <a:pt x="140" y="114"/>
                </a:cubicBezTo>
                <a:cubicBezTo>
                  <a:pt x="140" y="114"/>
                  <a:pt x="140" y="114"/>
                  <a:pt x="140" y="114"/>
                </a:cubicBezTo>
                <a:cubicBezTo>
                  <a:pt x="102" y="114"/>
                  <a:pt x="102" y="114"/>
                  <a:pt x="102" y="114"/>
                </a:cubicBezTo>
                <a:cubicBezTo>
                  <a:pt x="100" y="114"/>
                  <a:pt x="98" y="112"/>
                  <a:pt x="98" y="109"/>
                </a:cubicBezTo>
                <a:cubicBezTo>
                  <a:pt x="98" y="109"/>
                  <a:pt x="98" y="109"/>
                  <a:pt x="98" y="109"/>
                </a:cubicBezTo>
                <a:cubicBezTo>
                  <a:pt x="98" y="72"/>
                  <a:pt x="98" y="72"/>
                  <a:pt x="98" y="72"/>
                </a:cubicBezTo>
                <a:cubicBezTo>
                  <a:pt x="98" y="70"/>
                  <a:pt x="100" y="68"/>
                  <a:pt x="102" y="68"/>
                </a:cubicBezTo>
                <a:close/>
                <a:moveTo>
                  <a:pt x="135" y="76"/>
                </a:moveTo>
                <a:cubicBezTo>
                  <a:pt x="135" y="76"/>
                  <a:pt x="135" y="76"/>
                  <a:pt x="135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135" y="76"/>
                  <a:pt x="135" y="76"/>
                  <a:pt x="135" y="76"/>
                </a:cubicBezTo>
                <a:close/>
                <a:moveTo>
                  <a:pt x="88" y="68"/>
                </a:move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70"/>
                  <a:pt x="92" y="72"/>
                </a:cubicBezTo>
                <a:cubicBezTo>
                  <a:pt x="92" y="74"/>
                  <a:pt x="90" y="76"/>
                  <a:pt x="88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2" y="76"/>
                  <a:pt x="41" y="74"/>
                  <a:pt x="41" y="72"/>
                </a:cubicBezTo>
                <a:cubicBezTo>
                  <a:pt x="41" y="70"/>
                  <a:pt x="42" y="68"/>
                  <a:pt x="45" y="68"/>
                </a:cubicBezTo>
                <a:cubicBezTo>
                  <a:pt x="88" y="68"/>
                  <a:pt x="88" y="68"/>
                  <a:pt x="88" y="68"/>
                </a:cubicBezTo>
                <a:close/>
                <a:moveTo>
                  <a:pt x="88" y="87"/>
                </a:moveTo>
                <a:cubicBezTo>
                  <a:pt x="88" y="87"/>
                  <a:pt x="88" y="87"/>
                  <a:pt x="88" y="87"/>
                </a:cubicBezTo>
                <a:cubicBezTo>
                  <a:pt x="90" y="87"/>
                  <a:pt x="92" y="88"/>
                  <a:pt x="92" y="91"/>
                </a:cubicBezTo>
                <a:cubicBezTo>
                  <a:pt x="92" y="93"/>
                  <a:pt x="90" y="95"/>
                  <a:pt x="88" y="95"/>
                </a:cubicBezTo>
                <a:cubicBezTo>
                  <a:pt x="45" y="95"/>
                  <a:pt x="45" y="95"/>
                  <a:pt x="45" y="95"/>
                </a:cubicBezTo>
                <a:cubicBezTo>
                  <a:pt x="42" y="95"/>
                  <a:pt x="41" y="93"/>
                  <a:pt x="41" y="91"/>
                </a:cubicBezTo>
                <a:cubicBezTo>
                  <a:pt x="41" y="88"/>
                  <a:pt x="42" y="87"/>
                  <a:pt x="45" y="87"/>
                </a:cubicBezTo>
                <a:cubicBezTo>
                  <a:pt x="88" y="87"/>
                  <a:pt x="88" y="87"/>
                  <a:pt x="88" y="87"/>
                </a:cubicBezTo>
                <a:close/>
                <a:moveTo>
                  <a:pt x="88" y="105"/>
                </a:moveTo>
                <a:cubicBezTo>
                  <a:pt x="88" y="105"/>
                  <a:pt x="88" y="105"/>
                  <a:pt x="88" y="105"/>
                </a:cubicBezTo>
                <a:cubicBezTo>
                  <a:pt x="90" y="105"/>
                  <a:pt x="92" y="107"/>
                  <a:pt x="92" y="109"/>
                </a:cubicBezTo>
                <a:cubicBezTo>
                  <a:pt x="92" y="112"/>
                  <a:pt x="90" y="114"/>
                  <a:pt x="88" y="114"/>
                </a:cubicBezTo>
                <a:cubicBezTo>
                  <a:pt x="45" y="114"/>
                  <a:pt x="45" y="114"/>
                  <a:pt x="45" y="114"/>
                </a:cubicBezTo>
                <a:cubicBezTo>
                  <a:pt x="42" y="114"/>
                  <a:pt x="41" y="112"/>
                  <a:pt x="41" y="109"/>
                </a:cubicBezTo>
                <a:cubicBezTo>
                  <a:pt x="41" y="107"/>
                  <a:pt x="42" y="105"/>
                  <a:pt x="45" y="105"/>
                </a:cubicBezTo>
                <a:cubicBezTo>
                  <a:pt x="88" y="105"/>
                  <a:pt x="88" y="105"/>
                  <a:pt x="88" y="105"/>
                </a:cubicBezTo>
                <a:close/>
                <a:moveTo>
                  <a:pt x="140" y="124"/>
                </a:moveTo>
                <a:cubicBezTo>
                  <a:pt x="140" y="124"/>
                  <a:pt x="140" y="124"/>
                  <a:pt x="140" y="124"/>
                </a:cubicBezTo>
                <a:cubicBezTo>
                  <a:pt x="142" y="124"/>
                  <a:pt x="144" y="126"/>
                  <a:pt x="144" y="128"/>
                </a:cubicBezTo>
                <a:cubicBezTo>
                  <a:pt x="144" y="130"/>
                  <a:pt x="142" y="132"/>
                  <a:pt x="140" y="132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2" y="132"/>
                  <a:pt x="41" y="130"/>
                  <a:pt x="41" y="128"/>
                </a:cubicBezTo>
                <a:cubicBezTo>
                  <a:pt x="41" y="126"/>
                  <a:pt x="42" y="124"/>
                  <a:pt x="45" y="124"/>
                </a:cubicBezTo>
                <a:cubicBezTo>
                  <a:pt x="140" y="124"/>
                  <a:pt x="140" y="124"/>
                  <a:pt x="140" y="124"/>
                </a:cubicBezTo>
                <a:close/>
                <a:moveTo>
                  <a:pt x="159" y="22"/>
                </a:moveTo>
                <a:cubicBezTo>
                  <a:pt x="159" y="22"/>
                  <a:pt x="159" y="22"/>
                  <a:pt x="159" y="22"/>
                </a:cubicBezTo>
                <a:cubicBezTo>
                  <a:pt x="163" y="22"/>
                  <a:pt x="166" y="25"/>
                  <a:pt x="166" y="29"/>
                </a:cubicBezTo>
                <a:cubicBezTo>
                  <a:pt x="166" y="33"/>
                  <a:pt x="163" y="36"/>
                  <a:pt x="159" y="36"/>
                </a:cubicBezTo>
                <a:cubicBezTo>
                  <a:pt x="155" y="36"/>
                  <a:pt x="152" y="33"/>
                  <a:pt x="152" y="29"/>
                </a:cubicBezTo>
                <a:cubicBezTo>
                  <a:pt x="152" y="25"/>
                  <a:pt x="155" y="22"/>
                  <a:pt x="159" y="22"/>
                </a:cubicBezTo>
                <a:close/>
                <a:moveTo>
                  <a:pt x="141" y="22"/>
                </a:moveTo>
                <a:cubicBezTo>
                  <a:pt x="141" y="22"/>
                  <a:pt x="141" y="22"/>
                  <a:pt x="141" y="22"/>
                </a:cubicBezTo>
                <a:cubicBezTo>
                  <a:pt x="145" y="22"/>
                  <a:pt x="148" y="25"/>
                  <a:pt x="148" y="29"/>
                </a:cubicBezTo>
                <a:cubicBezTo>
                  <a:pt x="148" y="33"/>
                  <a:pt x="145" y="36"/>
                  <a:pt x="141" y="36"/>
                </a:cubicBezTo>
                <a:cubicBezTo>
                  <a:pt x="138" y="36"/>
                  <a:pt x="134" y="33"/>
                  <a:pt x="134" y="29"/>
                </a:cubicBezTo>
                <a:cubicBezTo>
                  <a:pt x="134" y="25"/>
                  <a:pt x="138" y="22"/>
                  <a:pt x="141" y="22"/>
                </a:cubicBezTo>
                <a:close/>
                <a:moveTo>
                  <a:pt x="124" y="22"/>
                </a:moveTo>
                <a:cubicBezTo>
                  <a:pt x="124" y="22"/>
                  <a:pt x="124" y="22"/>
                  <a:pt x="124" y="22"/>
                </a:cubicBezTo>
                <a:cubicBezTo>
                  <a:pt x="128" y="22"/>
                  <a:pt x="131" y="25"/>
                  <a:pt x="131" y="29"/>
                </a:cubicBezTo>
                <a:cubicBezTo>
                  <a:pt x="131" y="33"/>
                  <a:pt x="128" y="36"/>
                  <a:pt x="124" y="36"/>
                </a:cubicBezTo>
                <a:cubicBezTo>
                  <a:pt x="120" y="36"/>
                  <a:pt x="117" y="33"/>
                  <a:pt x="117" y="29"/>
                </a:cubicBezTo>
                <a:cubicBezTo>
                  <a:pt x="117" y="25"/>
                  <a:pt x="120" y="22"/>
                  <a:pt x="124" y="22"/>
                </a:cubicBezTo>
                <a:close/>
                <a:moveTo>
                  <a:pt x="15" y="43"/>
                </a:moveTo>
                <a:cubicBezTo>
                  <a:pt x="15" y="43"/>
                  <a:pt x="15" y="43"/>
                  <a:pt x="15" y="43"/>
                </a:cubicBezTo>
                <a:cubicBezTo>
                  <a:pt x="170" y="43"/>
                  <a:pt x="170" y="43"/>
                  <a:pt x="170" y="43"/>
                </a:cubicBezTo>
                <a:cubicBezTo>
                  <a:pt x="170" y="14"/>
                  <a:pt x="170" y="14"/>
                  <a:pt x="170" y="14"/>
                </a:cubicBezTo>
                <a:cubicBezTo>
                  <a:pt x="15" y="14"/>
                  <a:pt x="15" y="14"/>
                  <a:pt x="15" y="14"/>
                </a:cubicBezTo>
                <a:cubicBezTo>
                  <a:pt x="15" y="43"/>
                  <a:pt x="15" y="43"/>
                  <a:pt x="15" y="43"/>
                </a:cubicBezTo>
                <a:close/>
                <a:moveTo>
                  <a:pt x="170" y="52"/>
                </a:moveTo>
                <a:cubicBezTo>
                  <a:pt x="170" y="52"/>
                  <a:pt x="170" y="52"/>
                  <a:pt x="170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148"/>
                  <a:pt x="15" y="148"/>
                  <a:pt x="15" y="148"/>
                </a:cubicBezTo>
                <a:cubicBezTo>
                  <a:pt x="170" y="148"/>
                  <a:pt x="170" y="148"/>
                  <a:pt x="170" y="148"/>
                </a:cubicBezTo>
                <a:cubicBezTo>
                  <a:pt x="170" y="52"/>
                  <a:pt x="170" y="52"/>
                  <a:pt x="170" y="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19" name="PA_淘宝店chenying0907 18"/>
          <p:cNvSpPr/>
          <p:nvPr>
            <p:custDataLst>
              <p:tags r:id="rId7"/>
            </p:custDataLst>
          </p:nvPr>
        </p:nvSpPr>
        <p:spPr>
          <a:xfrm>
            <a:off x="1220909" y="2669837"/>
            <a:ext cx="16646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  <a:endParaRPr lang="en-US" altLang="zh-CN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0" name="PA_淘宝店chenying0907 19"/>
          <p:cNvSpPr/>
          <p:nvPr>
            <p:custDataLst>
              <p:tags r:id="rId8"/>
            </p:custDataLst>
          </p:nvPr>
        </p:nvSpPr>
        <p:spPr>
          <a:xfrm>
            <a:off x="1136760" y="2986851"/>
            <a:ext cx="1574114" cy="74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  in your pole.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PA_淘宝店chenying0907 20"/>
          <p:cNvSpPr/>
          <p:nvPr>
            <p:custDataLst>
              <p:tags r:id="rId9"/>
            </p:custDataLst>
          </p:nvPr>
        </p:nvSpPr>
        <p:spPr>
          <a:xfrm>
            <a:off x="6543782" y="2652907"/>
            <a:ext cx="166462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Arial" panose="020B0604020202020204" pitchFamily="34" charset="0"/>
              </a:rPr>
              <a:t>ADD YOUR TITLE</a:t>
            </a:r>
            <a:endParaRPr lang="en-US" altLang="zh-CN" sz="12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  <a:cs typeface="Arial" panose="020B0604020202020204" pitchFamily="34" charset="0"/>
            </a:endParaRPr>
          </a:p>
        </p:txBody>
      </p:sp>
      <p:sp>
        <p:nvSpPr>
          <p:cNvPr id="22" name="PA_淘宝店chenying0907 21"/>
          <p:cNvSpPr/>
          <p:nvPr>
            <p:custDataLst>
              <p:tags r:id="rId10"/>
            </p:custDataLst>
          </p:nvPr>
        </p:nvSpPr>
        <p:spPr>
          <a:xfrm>
            <a:off x="6459633" y="2969920"/>
            <a:ext cx="1574114" cy="74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9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Failure is like a thief Failure is probably the fortification in your pole  in your pole. </a:t>
            </a:r>
            <a:endParaRPr lang="zh-CN" altLang="en-US" sz="9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5" grpId="0" animBg="1"/>
      <p:bldP spid="17" grpId="0" animBg="1" autoUpdateAnimBg="0"/>
      <p:bldP spid="18" grpId="0" animBg="1"/>
      <p:bldP spid="19" grpId="0" animBg="1" autoUpdateAnimBg="0"/>
      <p:bldP spid="20" grpId="0" animBg="1" autoUpdateAnimBg="0"/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7"/>
          <p:cNvSpPr/>
          <p:nvPr/>
        </p:nvSpPr>
        <p:spPr bwMode="auto">
          <a:xfrm flipH="1">
            <a:off x="4832503" y="2148610"/>
            <a:ext cx="1644499" cy="940255"/>
          </a:xfrm>
          <a:custGeom>
            <a:avLst/>
            <a:gdLst>
              <a:gd name="T0" fmla="*/ 0 w 1043"/>
              <a:gd name="T1" fmla="*/ 0 h 438"/>
              <a:gd name="T2" fmla="*/ 1043 w 1043"/>
              <a:gd name="T3" fmla="*/ 425 h 438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43" h="438">
                <a:moveTo>
                  <a:pt x="0" y="0"/>
                </a:moveTo>
                <a:cubicBezTo>
                  <a:pt x="828" y="0"/>
                  <a:pt x="524" y="438"/>
                  <a:pt x="1043" y="425"/>
                </a:cubicBezTo>
              </a:path>
            </a:pathLst>
          </a:cu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38"/>
          <p:cNvSpPr/>
          <p:nvPr/>
        </p:nvSpPr>
        <p:spPr bwMode="auto">
          <a:xfrm>
            <a:off x="2679852" y="2668383"/>
            <a:ext cx="2285608" cy="407531"/>
          </a:xfrm>
          <a:custGeom>
            <a:avLst/>
            <a:gdLst>
              <a:gd name="T0" fmla="*/ 0 w 1043"/>
              <a:gd name="T1" fmla="*/ 0 h 190"/>
              <a:gd name="T2" fmla="*/ 1043 w 1043"/>
              <a:gd name="T3" fmla="*/ 185 h 19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43" h="190">
                <a:moveTo>
                  <a:pt x="0" y="0"/>
                </a:moveTo>
                <a:cubicBezTo>
                  <a:pt x="828" y="0"/>
                  <a:pt x="524" y="190"/>
                  <a:pt x="1043" y="185"/>
                </a:cubicBezTo>
              </a:path>
            </a:pathLst>
          </a:custGeom>
          <a:noFill/>
          <a:ln w="19050" cap="flat">
            <a:solidFill>
              <a:schemeClr val="accent2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39"/>
          <p:cNvSpPr/>
          <p:nvPr/>
        </p:nvSpPr>
        <p:spPr bwMode="auto">
          <a:xfrm>
            <a:off x="2679852" y="1589983"/>
            <a:ext cx="2285608" cy="1516150"/>
          </a:xfrm>
          <a:custGeom>
            <a:avLst/>
            <a:gdLst>
              <a:gd name="T0" fmla="*/ 0 w 1043"/>
              <a:gd name="T1" fmla="*/ 0 h 706"/>
              <a:gd name="T2" fmla="*/ 1043 w 1043"/>
              <a:gd name="T3" fmla="*/ 684 h 70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43" h="706">
                <a:moveTo>
                  <a:pt x="0" y="0"/>
                </a:moveTo>
                <a:cubicBezTo>
                  <a:pt x="828" y="0"/>
                  <a:pt x="524" y="706"/>
                  <a:pt x="1043" y="684"/>
                </a:cubicBezTo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40"/>
          <p:cNvSpPr/>
          <p:nvPr/>
        </p:nvSpPr>
        <p:spPr bwMode="auto">
          <a:xfrm flipH="1">
            <a:off x="4832503" y="3048284"/>
            <a:ext cx="1644499" cy="1011054"/>
          </a:xfrm>
          <a:custGeom>
            <a:avLst/>
            <a:gdLst>
              <a:gd name="T0" fmla="*/ 0 w 1043"/>
              <a:gd name="T1" fmla="*/ 471 h 471"/>
              <a:gd name="T2" fmla="*/ 1043 w 1043"/>
              <a:gd name="T3" fmla="*/ 14 h 47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43" h="471">
                <a:moveTo>
                  <a:pt x="0" y="471"/>
                </a:moveTo>
                <a:cubicBezTo>
                  <a:pt x="828" y="471"/>
                  <a:pt x="524" y="0"/>
                  <a:pt x="1043" y="14"/>
                </a:cubicBezTo>
              </a:path>
            </a:pathLst>
          </a:custGeom>
          <a:ln>
            <a:solidFill>
              <a:schemeClr val="accent4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41"/>
          <p:cNvSpPr/>
          <p:nvPr/>
        </p:nvSpPr>
        <p:spPr bwMode="auto">
          <a:xfrm>
            <a:off x="2679852" y="3058645"/>
            <a:ext cx="2285608" cy="506822"/>
          </a:xfrm>
          <a:custGeom>
            <a:avLst/>
            <a:gdLst>
              <a:gd name="T0" fmla="*/ 0 w 1043"/>
              <a:gd name="T1" fmla="*/ 236 h 236"/>
              <a:gd name="T2" fmla="*/ 1043 w 1043"/>
              <a:gd name="T3" fmla="*/ 8 h 236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43" h="236">
                <a:moveTo>
                  <a:pt x="0" y="236"/>
                </a:moveTo>
                <a:cubicBezTo>
                  <a:pt x="828" y="236"/>
                  <a:pt x="524" y="0"/>
                  <a:pt x="1043" y="8"/>
                </a:cubicBezTo>
              </a:path>
            </a:pathLst>
          </a:custGeom>
          <a:noFill/>
          <a:ln w="19050" cap="flat">
            <a:solidFill>
              <a:schemeClr val="accent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42"/>
          <p:cNvSpPr/>
          <p:nvPr/>
        </p:nvSpPr>
        <p:spPr bwMode="auto">
          <a:xfrm>
            <a:off x="2679852" y="3035333"/>
            <a:ext cx="2285608" cy="1414267"/>
          </a:xfrm>
          <a:custGeom>
            <a:avLst/>
            <a:gdLst>
              <a:gd name="T0" fmla="*/ 0 w 1043"/>
              <a:gd name="T1" fmla="*/ 659 h 659"/>
              <a:gd name="T2" fmla="*/ 1043 w 1043"/>
              <a:gd name="T3" fmla="*/ 20 h 65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043" h="659">
                <a:moveTo>
                  <a:pt x="0" y="659"/>
                </a:moveTo>
                <a:cubicBezTo>
                  <a:pt x="828" y="659"/>
                  <a:pt x="524" y="0"/>
                  <a:pt x="1043" y="20"/>
                </a:cubicBezTo>
              </a:path>
            </a:pathLst>
          </a:custGeom>
          <a:noFill/>
          <a:ln w="19050" cap="flat">
            <a:solidFill>
              <a:schemeClr val="accent4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Line 43"/>
          <p:cNvSpPr>
            <a:spLocks noChangeShapeType="1"/>
          </p:cNvSpPr>
          <p:nvPr/>
        </p:nvSpPr>
        <p:spPr bwMode="auto">
          <a:xfrm>
            <a:off x="4836875" y="3077640"/>
            <a:ext cx="1644497" cy="0"/>
          </a:xfrm>
          <a:prstGeom prst="line">
            <a:avLst/>
          </a:prstGeom>
          <a:ln>
            <a:solidFill>
              <a:schemeClr val="accent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482799" y="2627144"/>
            <a:ext cx="850292" cy="8505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84990" y="127640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8922" y="1627034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84990" y="2284512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08922" y="2635146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84990" y="324815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08922" y="3421892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84990" y="415672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8922" y="4435346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08922" y="2101280"/>
            <a:ext cx="1743754" cy="5489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8922" y="3111242"/>
            <a:ext cx="1743754" cy="5489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8922" y="3989718"/>
            <a:ext cx="1743754" cy="5489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8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875521" y="178045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858682" y="2131090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875521" y="271656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6858682" y="3067194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875521" y="3796680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858682" y="4147314"/>
            <a:ext cx="1819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28"/>
          <p:cNvGrpSpPr/>
          <p:nvPr/>
        </p:nvGrpSpPr>
        <p:grpSpPr>
          <a:xfrm>
            <a:off x="4701779" y="2877269"/>
            <a:ext cx="481012" cy="372780"/>
            <a:chOff x="2916238" y="5043488"/>
            <a:chExt cx="641349" cy="496887"/>
          </a:xfrm>
          <a:solidFill>
            <a:schemeClr val="bg1"/>
          </a:solidFill>
        </p:grpSpPr>
        <p:sp>
          <p:nvSpPr>
            <p:cNvPr id="30" name="Freeform 13"/>
            <p:cNvSpPr>
              <a:spLocks noEditPoints="1"/>
            </p:cNvSpPr>
            <p:nvPr/>
          </p:nvSpPr>
          <p:spPr bwMode="auto">
            <a:xfrm>
              <a:off x="2916238" y="5099050"/>
              <a:ext cx="552450" cy="441325"/>
            </a:xfrm>
            <a:custGeom>
              <a:avLst/>
              <a:gdLst>
                <a:gd name="T0" fmla="*/ 133 w 162"/>
                <a:gd name="T1" fmla="*/ 54 h 129"/>
                <a:gd name="T2" fmla="*/ 130 w 162"/>
                <a:gd name="T3" fmla="*/ 49 h 129"/>
                <a:gd name="T4" fmla="*/ 128 w 162"/>
                <a:gd name="T5" fmla="*/ 30 h 129"/>
                <a:gd name="T6" fmla="*/ 94 w 162"/>
                <a:gd name="T7" fmla="*/ 31 h 129"/>
                <a:gd name="T8" fmla="*/ 88 w 162"/>
                <a:gd name="T9" fmla="*/ 23 h 129"/>
                <a:gd name="T10" fmla="*/ 61 w 162"/>
                <a:gd name="T11" fmla="*/ 9 h 129"/>
                <a:gd name="T12" fmla="*/ 15 w 162"/>
                <a:gd name="T13" fmla="*/ 47 h 129"/>
                <a:gd name="T14" fmla="*/ 2 w 162"/>
                <a:gd name="T15" fmla="*/ 82 h 129"/>
                <a:gd name="T16" fmla="*/ 69 w 162"/>
                <a:gd name="T17" fmla="*/ 127 h 129"/>
                <a:gd name="T18" fmla="*/ 150 w 162"/>
                <a:gd name="T19" fmla="*/ 91 h 129"/>
                <a:gd name="T20" fmla="*/ 133 w 162"/>
                <a:gd name="T21" fmla="*/ 54 h 129"/>
                <a:gd name="T22" fmla="*/ 71 w 162"/>
                <a:gd name="T23" fmla="*/ 118 h 129"/>
                <a:gd name="T24" fmla="*/ 19 w 162"/>
                <a:gd name="T25" fmla="*/ 85 h 129"/>
                <a:gd name="T26" fmla="*/ 71 w 162"/>
                <a:gd name="T27" fmla="*/ 48 h 129"/>
                <a:gd name="T28" fmla="*/ 124 w 162"/>
                <a:gd name="T29" fmla="*/ 79 h 129"/>
                <a:gd name="T30" fmla="*/ 71 w 162"/>
                <a:gd name="T31" fmla="*/ 11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2" h="129">
                  <a:moveTo>
                    <a:pt x="133" y="54"/>
                  </a:moveTo>
                  <a:cubicBezTo>
                    <a:pt x="126" y="53"/>
                    <a:pt x="130" y="49"/>
                    <a:pt x="130" y="49"/>
                  </a:cubicBezTo>
                  <a:cubicBezTo>
                    <a:pt x="130" y="49"/>
                    <a:pt x="137" y="38"/>
                    <a:pt x="128" y="30"/>
                  </a:cubicBezTo>
                  <a:cubicBezTo>
                    <a:pt x="118" y="20"/>
                    <a:pt x="94" y="31"/>
                    <a:pt x="94" y="31"/>
                  </a:cubicBezTo>
                  <a:cubicBezTo>
                    <a:pt x="85" y="34"/>
                    <a:pt x="87" y="30"/>
                    <a:pt x="88" y="23"/>
                  </a:cubicBezTo>
                  <a:cubicBezTo>
                    <a:pt x="88" y="14"/>
                    <a:pt x="86" y="0"/>
                    <a:pt x="61" y="9"/>
                  </a:cubicBezTo>
                  <a:cubicBezTo>
                    <a:pt x="36" y="17"/>
                    <a:pt x="15" y="47"/>
                    <a:pt x="15" y="47"/>
                  </a:cubicBezTo>
                  <a:cubicBezTo>
                    <a:pt x="0" y="67"/>
                    <a:pt x="2" y="82"/>
                    <a:pt x="2" y="82"/>
                  </a:cubicBezTo>
                  <a:cubicBezTo>
                    <a:pt x="5" y="116"/>
                    <a:pt x="41" y="125"/>
                    <a:pt x="69" y="127"/>
                  </a:cubicBezTo>
                  <a:cubicBezTo>
                    <a:pt x="98" y="129"/>
                    <a:pt x="138" y="117"/>
                    <a:pt x="150" y="91"/>
                  </a:cubicBezTo>
                  <a:cubicBezTo>
                    <a:pt x="162" y="66"/>
                    <a:pt x="140" y="56"/>
                    <a:pt x="133" y="54"/>
                  </a:cubicBezTo>
                  <a:close/>
                  <a:moveTo>
                    <a:pt x="71" y="118"/>
                  </a:moveTo>
                  <a:cubicBezTo>
                    <a:pt x="42" y="119"/>
                    <a:pt x="19" y="104"/>
                    <a:pt x="19" y="85"/>
                  </a:cubicBezTo>
                  <a:cubicBezTo>
                    <a:pt x="19" y="65"/>
                    <a:pt x="42" y="50"/>
                    <a:pt x="71" y="48"/>
                  </a:cubicBezTo>
                  <a:cubicBezTo>
                    <a:pt x="100" y="47"/>
                    <a:pt x="124" y="59"/>
                    <a:pt x="124" y="79"/>
                  </a:cubicBezTo>
                  <a:cubicBezTo>
                    <a:pt x="124" y="98"/>
                    <a:pt x="100" y="116"/>
                    <a:pt x="71" y="1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14"/>
            <p:cNvSpPr>
              <a:spLocks noEditPoints="1"/>
            </p:cNvSpPr>
            <p:nvPr/>
          </p:nvSpPr>
          <p:spPr bwMode="auto">
            <a:xfrm>
              <a:off x="3038475" y="5297488"/>
              <a:ext cx="219075" cy="195262"/>
            </a:xfrm>
            <a:custGeom>
              <a:avLst/>
              <a:gdLst>
                <a:gd name="T0" fmla="*/ 29 w 64"/>
                <a:gd name="T1" fmla="*/ 3 h 57"/>
                <a:gd name="T2" fmla="*/ 4 w 64"/>
                <a:gd name="T3" fmla="*/ 34 h 57"/>
                <a:gd name="T4" fmla="*/ 11 w 64"/>
                <a:gd name="T5" fmla="*/ 47 h 57"/>
                <a:gd name="T6" fmla="*/ 55 w 64"/>
                <a:gd name="T7" fmla="*/ 39 h 57"/>
                <a:gd name="T8" fmla="*/ 29 w 64"/>
                <a:gd name="T9" fmla="*/ 3 h 57"/>
                <a:gd name="T10" fmla="*/ 22 w 64"/>
                <a:gd name="T11" fmla="*/ 42 h 57"/>
                <a:gd name="T12" fmla="*/ 12 w 64"/>
                <a:gd name="T13" fmla="*/ 35 h 57"/>
                <a:gd name="T14" fmla="*/ 22 w 64"/>
                <a:gd name="T15" fmla="*/ 25 h 57"/>
                <a:gd name="T16" fmla="*/ 32 w 64"/>
                <a:gd name="T17" fmla="*/ 32 h 57"/>
                <a:gd name="T18" fmla="*/ 22 w 64"/>
                <a:gd name="T19" fmla="*/ 42 h 57"/>
                <a:gd name="T20" fmla="*/ 39 w 64"/>
                <a:gd name="T21" fmla="*/ 27 h 57"/>
                <a:gd name="T22" fmla="*/ 34 w 64"/>
                <a:gd name="T23" fmla="*/ 27 h 57"/>
                <a:gd name="T24" fmla="*/ 35 w 64"/>
                <a:gd name="T25" fmla="*/ 21 h 57"/>
                <a:gd name="T26" fmla="*/ 41 w 64"/>
                <a:gd name="T27" fmla="*/ 21 h 57"/>
                <a:gd name="T28" fmla="*/ 39 w 64"/>
                <a:gd name="T29" fmla="*/ 2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4" h="57">
                  <a:moveTo>
                    <a:pt x="29" y="3"/>
                  </a:moveTo>
                  <a:cubicBezTo>
                    <a:pt x="0" y="7"/>
                    <a:pt x="4" y="34"/>
                    <a:pt x="4" y="34"/>
                  </a:cubicBezTo>
                  <a:cubicBezTo>
                    <a:pt x="4" y="34"/>
                    <a:pt x="3" y="43"/>
                    <a:pt x="11" y="47"/>
                  </a:cubicBezTo>
                  <a:cubicBezTo>
                    <a:pt x="29" y="57"/>
                    <a:pt x="46" y="51"/>
                    <a:pt x="55" y="39"/>
                  </a:cubicBezTo>
                  <a:cubicBezTo>
                    <a:pt x="64" y="28"/>
                    <a:pt x="59" y="0"/>
                    <a:pt x="29" y="3"/>
                  </a:cubicBezTo>
                  <a:close/>
                  <a:moveTo>
                    <a:pt x="22" y="42"/>
                  </a:moveTo>
                  <a:cubicBezTo>
                    <a:pt x="17" y="42"/>
                    <a:pt x="12" y="39"/>
                    <a:pt x="12" y="35"/>
                  </a:cubicBezTo>
                  <a:cubicBezTo>
                    <a:pt x="12" y="30"/>
                    <a:pt x="16" y="25"/>
                    <a:pt x="22" y="25"/>
                  </a:cubicBezTo>
                  <a:cubicBezTo>
                    <a:pt x="28" y="24"/>
                    <a:pt x="32" y="28"/>
                    <a:pt x="32" y="32"/>
                  </a:cubicBezTo>
                  <a:cubicBezTo>
                    <a:pt x="32" y="37"/>
                    <a:pt x="28" y="41"/>
                    <a:pt x="22" y="42"/>
                  </a:cubicBezTo>
                  <a:close/>
                  <a:moveTo>
                    <a:pt x="39" y="27"/>
                  </a:moveTo>
                  <a:cubicBezTo>
                    <a:pt x="38" y="28"/>
                    <a:pt x="35" y="28"/>
                    <a:pt x="34" y="27"/>
                  </a:cubicBezTo>
                  <a:cubicBezTo>
                    <a:pt x="33" y="25"/>
                    <a:pt x="34" y="22"/>
                    <a:pt x="35" y="21"/>
                  </a:cubicBezTo>
                  <a:cubicBezTo>
                    <a:pt x="38" y="19"/>
                    <a:pt x="40" y="20"/>
                    <a:pt x="41" y="21"/>
                  </a:cubicBezTo>
                  <a:cubicBezTo>
                    <a:pt x="42" y="23"/>
                    <a:pt x="41" y="26"/>
                    <a:pt x="3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5"/>
            <p:cNvSpPr/>
            <p:nvPr/>
          </p:nvSpPr>
          <p:spPr bwMode="auto">
            <a:xfrm>
              <a:off x="3328988" y="5119688"/>
              <a:ext cx="119062" cy="122237"/>
            </a:xfrm>
            <a:custGeom>
              <a:avLst/>
              <a:gdLst>
                <a:gd name="T0" fmla="*/ 27 w 35"/>
                <a:gd name="T1" fmla="*/ 36 h 36"/>
                <a:gd name="T2" fmla="*/ 31 w 35"/>
                <a:gd name="T3" fmla="*/ 32 h 36"/>
                <a:gd name="T4" fmla="*/ 31 w 35"/>
                <a:gd name="T5" fmla="*/ 32 h 36"/>
                <a:gd name="T6" fmla="*/ 5 w 35"/>
                <a:gd name="T7" fmla="*/ 5 h 36"/>
                <a:gd name="T8" fmla="*/ 0 w 35"/>
                <a:gd name="T9" fmla="*/ 10 h 36"/>
                <a:gd name="T10" fmla="*/ 5 w 35"/>
                <a:gd name="T11" fmla="*/ 15 h 36"/>
                <a:gd name="T12" fmla="*/ 22 w 35"/>
                <a:gd name="T13" fmla="*/ 32 h 36"/>
                <a:gd name="T14" fmla="*/ 27 w 35"/>
                <a:gd name="T1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6">
                  <a:moveTo>
                    <a:pt x="27" y="36"/>
                  </a:moveTo>
                  <a:cubicBezTo>
                    <a:pt x="29" y="36"/>
                    <a:pt x="31" y="35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0"/>
                    <a:pt x="5" y="5"/>
                    <a:pt x="5" y="5"/>
                  </a:cubicBezTo>
                  <a:cubicBezTo>
                    <a:pt x="2" y="5"/>
                    <a:pt x="0" y="7"/>
                    <a:pt x="0" y="10"/>
                  </a:cubicBezTo>
                  <a:cubicBezTo>
                    <a:pt x="0" y="13"/>
                    <a:pt x="2" y="15"/>
                    <a:pt x="5" y="15"/>
                  </a:cubicBezTo>
                  <a:cubicBezTo>
                    <a:pt x="26" y="10"/>
                    <a:pt x="22" y="32"/>
                    <a:pt x="22" y="32"/>
                  </a:cubicBezTo>
                  <a:cubicBezTo>
                    <a:pt x="22" y="34"/>
                    <a:pt x="24" y="36"/>
                    <a:pt x="2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6"/>
            <p:cNvSpPr/>
            <p:nvPr/>
          </p:nvSpPr>
          <p:spPr bwMode="auto">
            <a:xfrm>
              <a:off x="3305175" y="5043488"/>
              <a:ext cx="252412" cy="236537"/>
            </a:xfrm>
            <a:custGeom>
              <a:avLst/>
              <a:gdLst>
                <a:gd name="T0" fmla="*/ 30 w 74"/>
                <a:gd name="T1" fmla="*/ 2 h 69"/>
                <a:gd name="T2" fmla="*/ 6 w 74"/>
                <a:gd name="T3" fmla="*/ 3 h 69"/>
                <a:gd name="T4" fmla="*/ 5 w 74"/>
                <a:gd name="T5" fmla="*/ 3 h 69"/>
                <a:gd name="T6" fmla="*/ 5 w 74"/>
                <a:gd name="T7" fmla="*/ 3 h 69"/>
                <a:gd name="T8" fmla="*/ 0 w 74"/>
                <a:gd name="T9" fmla="*/ 10 h 69"/>
                <a:gd name="T10" fmla="*/ 7 w 74"/>
                <a:gd name="T11" fmla="*/ 17 h 69"/>
                <a:gd name="T12" fmla="*/ 13 w 74"/>
                <a:gd name="T13" fmla="*/ 15 h 69"/>
                <a:gd name="T14" fmla="*/ 48 w 74"/>
                <a:gd name="T15" fmla="*/ 32 h 69"/>
                <a:gd name="T16" fmla="*/ 50 w 74"/>
                <a:gd name="T17" fmla="*/ 56 h 69"/>
                <a:gd name="T18" fmla="*/ 49 w 74"/>
                <a:gd name="T19" fmla="*/ 62 h 69"/>
                <a:gd name="T20" fmla="*/ 56 w 74"/>
                <a:gd name="T21" fmla="*/ 69 h 69"/>
                <a:gd name="T22" fmla="*/ 63 w 74"/>
                <a:gd name="T23" fmla="*/ 63 h 69"/>
                <a:gd name="T24" fmla="*/ 63 w 74"/>
                <a:gd name="T25" fmla="*/ 63 h 69"/>
                <a:gd name="T26" fmla="*/ 30 w 74"/>
                <a:gd name="T27" fmla="*/ 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4" h="69">
                  <a:moveTo>
                    <a:pt x="30" y="2"/>
                  </a:moveTo>
                  <a:cubicBezTo>
                    <a:pt x="20" y="0"/>
                    <a:pt x="9" y="2"/>
                    <a:pt x="6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2" y="4"/>
                    <a:pt x="0" y="7"/>
                    <a:pt x="0" y="10"/>
                  </a:cubicBezTo>
                  <a:cubicBezTo>
                    <a:pt x="0" y="14"/>
                    <a:pt x="3" y="17"/>
                    <a:pt x="7" y="17"/>
                  </a:cubicBezTo>
                  <a:cubicBezTo>
                    <a:pt x="7" y="17"/>
                    <a:pt x="11" y="16"/>
                    <a:pt x="13" y="15"/>
                  </a:cubicBezTo>
                  <a:cubicBezTo>
                    <a:pt x="16" y="14"/>
                    <a:pt x="37" y="14"/>
                    <a:pt x="48" y="32"/>
                  </a:cubicBezTo>
                  <a:cubicBezTo>
                    <a:pt x="54" y="45"/>
                    <a:pt x="51" y="54"/>
                    <a:pt x="50" y="56"/>
                  </a:cubicBezTo>
                  <a:cubicBezTo>
                    <a:pt x="50" y="56"/>
                    <a:pt x="49" y="59"/>
                    <a:pt x="49" y="62"/>
                  </a:cubicBezTo>
                  <a:cubicBezTo>
                    <a:pt x="49" y="66"/>
                    <a:pt x="52" y="69"/>
                    <a:pt x="56" y="69"/>
                  </a:cubicBezTo>
                  <a:cubicBezTo>
                    <a:pt x="59" y="69"/>
                    <a:pt x="62" y="68"/>
                    <a:pt x="63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74" y="25"/>
                    <a:pt x="49" y="7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8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6321124" y="1969716"/>
            <a:ext cx="354992" cy="3551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321124" y="2884398"/>
            <a:ext cx="354992" cy="3551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321124" y="3856248"/>
            <a:ext cx="354992" cy="35510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6306649" y="2005538"/>
            <a:ext cx="396262" cy="307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06649" y="2920220"/>
            <a:ext cx="396262" cy="307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06649" y="3892070"/>
            <a:ext cx="396262" cy="307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0">
        <p14:pan dir="u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34" grpId="0" animBg="1"/>
      <p:bldP spid="35" grpId="0" animBg="1"/>
      <p:bldP spid="36" grpId="0" animBg="1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105" name="矩形 104"/>
          <p:cNvSpPr/>
          <p:nvPr/>
        </p:nvSpPr>
        <p:spPr>
          <a:xfrm>
            <a:off x="3758139" y="1601422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b="1" dirty="0"/>
              <a:t>CONTENTS</a:t>
            </a:r>
            <a:endParaRPr lang="zh-CN" altLang="en-US" sz="2400" b="1" dirty="0"/>
          </a:p>
        </p:txBody>
      </p:sp>
      <p:sp>
        <p:nvSpPr>
          <p:cNvPr id="106" name="矩形 105"/>
          <p:cNvSpPr/>
          <p:nvPr/>
        </p:nvSpPr>
        <p:spPr>
          <a:xfrm>
            <a:off x="3744074" y="2548553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/>
              <a:t>CLICK THE CONTENT INPUT SECTION TITLES</a:t>
            </a:r>
            <a:endParaRPr lang="zh-CN" altLang="en-US" sz="1400" b="1" dirty="0"/>
          </a:p>
        </p:txBody>
      </p:sp>
      <p:sp>
        <p:nvSpPr>
          <p:cNvPr id="107" name="矩形 106"/>
          <p:cNvSpPr/>
          <p:nvPr/>
        </p:nvSpPr>
        <p:spPr>
          <a:xfrm>
            <a:off x="3835527" y="2059175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591830" y="1702868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3088464" y="1412442"/>
            <a:ext cx="4850721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3828506" y="2282751"/>
            <a:ext cx="4110679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052854" y="3153061"/>
            <a:ext cx="5886331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3088464" y="4023371"/>
            <a:ext cx="4850721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2322869" y="1282209"/>
            <a:ext cx="1237566" cy="1157805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altLang="zh-CN" dirty="0">
                <a:latin typeface="HelveticaNeueLT Pro 35 Th" pitchFamily="34" charset="0"/>
              </a:rPr>
              <a:t>20%</a:t>
            </a:r>
            <a:endParaRPr lang="zh-CN" altLang="en-US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2165333" y="2572544"/>
            <a:ext cx="1503108" cy="1464821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altLang="zh-CN" dirty="0">
                <a:latin typeface="HelveticaNeueLT Pro 35 Th" pitchFamily="34" charset="0"/>
              </a:rPr>
              <a:t>35%</a:t>
            </a:r>
            <a:endParaRPr lang="zh-CN" altLang="en-US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925761" y="1573126"/>
            <a:ext cx="1887623" cy="1839543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altLang="zh-CN" sz="2400" dirty="0">
                <a:latin typeface="HelveticaNeueLT Pro 35 Th" pitchFamily="34" charset="0"/>
              </a:rPr>
              <a:t>55%</a:t>
            </a:r>
            <a:endParaRPr lang="zh-CN" altLang="en-US" sz="2400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3011090" y="2046921"/>
            <a:ext cx="1010690" cy="945552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altLang="zh-CN" sz="1500" dirty="0">
                <a:latin typeface="HelveticaNeueLT Pro 35 Th" pitchFamily="34" charset="0"/>
              </a:rPr>
              <a:t>10%</a:t>
            </a:r>
            <a:endParaRPr lang="zh-CN" altLang="en-US" sz="1500" dirty="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605221" y="1208147"/>
            <a:ext cx="3629476" cy="527332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52956" y="2080349"/>
            <a:ext cx="3552993" cy="527332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52957" y="2952552"/>
            <a:ext cx="3642591" cy="527332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605220" y="3804287"/>
            <a:ext cx="3578271" cy="527332"/>
          </a:xfrm>
          <a:prstGeom prst="rect">
            <a:avLst/>
          </a:prstGeom>
        </p:spPr>
        <p:txBody>
          <a:bodyPr wrap="square" lIns="65032" tIns="32516" rIns="65032" bIns="32516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/>
          <p:nvPr/>
        </p:nvSpPr>
        <p:spPr bwMode="auto">
          <a:xfrm>
            <a:off x="766844" y="896017"/>
            <a:ext cx="1775345" cy="1798209"/>
          </a:xfrm>
          <a:prstGeom prst="rect">
            <a:avLst/>
          </a:prstGeom>
          <a:solidFill>
            <a:schemeClr val="accent1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4800" tIns="64803" rIns="64800" bIns="64803"/>
          <a:lstStyle/>
          <a:p>
            <a:pPr defTabSz="6477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700" spc="-28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456565">
              <a:defRPr/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200" dirty="0">
              <a:solidFill>
                <a:schemeClr val="bg1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  <p:grpSp>
        <p:nvGrpSpPr>
          <p:cNvPr id="2" name="组合 22"/>
          <p:cNvGrpSpPr/>
          <p:nvPr/>
        </p:nvGrpSpPr>
        <p:grpSpPr bwMode="auto">
          <a:xfrm>
            <a:off x="766844" y="2801605"/>
            <a:ext cx="3658197" cy="1798209"/>
            <a:chOff x="1621077" y="2591060"/>
            <a:chExt cx="3890323" cy="1886881"/>
          </a:xfrm>
        </p:grpSpPr>
        <p:sp>
          <p:nvSpPr>
            <p:cNvPr id="24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solidFill>
              <a:schemeClr val="accent3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68586" tIns="68589" rIns="68586" bIns="68589"/>
            <a:lstStyle/>
            <a:p>
              <a:pPr defTabSz="456565">
                <a:defRPr/>
              </a:pPr>
              <a:endParaRPr lang="en-US" altLang="zh-CN" sz="1200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pPr defTabSz="456565">
                <a:defRPr/>
              </a:pPr>
              <a:r>
                <a:rPr lang="zh-CN" altLang="en-US" sz="12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点击输入标题</a:t>
              </a:r>
              <a:endParaRPr lang="en-AU" altLang="zh-CN" sz="1200" dirty="0">
                <a:solidFill>
                  <a:schemeClr val="bg1"/>
                </a:solidFill>
                <a:latin typeface="Roboto Condensed" panose="02000000000000000000" pitchFamily="2" charset="0"/>
                <a:ea typeface="Arial" panose="020B0604020202020204"/>
                <a:cs typeface="Arial" panose="020B0604020202020204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此处添加详细文本描述，建议与标题相关并符合整体语言风格，语言描述此处添加详细文本描述，建议与标题相关并符合整体语言风格，语言描述</a:t>
              </a:r>
              <a:endParaRPr lang="en-US" altLang="zh-CN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anose="020F0502020204030203" charset="0"/>
                <a:sym typeface="Lato Light" panose="020F0502020204030203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panose="020F0502020204030203" charset="0"/>
                <a:sym typeface="Lato Light" panose="020F0502020204030203" charset="0"/>
              </a:endParaRPr>
            </a:p>
          </p:txBody>
        </p:sp>
        <p:sp>
          <p:nvSpPr>
            <p:cNvPr id="22535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609342 w 411"/>
                <a:gd name="T1" fmla="*/ 357785 h 412"/>
                <a:gd name="T2" fmla="*/ 513511 w 411"/>
                <a:gd name="T3" fmla="*/ 397539 h 412"/>
                <a:gd name="T4" fmla="*/ 450226 w 411"/>
                <a:gd name="T5" fmla="*/ 334294 h 412"/>
                <a:gd name="T6" fmla="*/ 511703 w 411"/>
                <a:gd name="T7" fmla="*/ 193348 h 412"/>
                <a:gd name="T8" fmla="*/ 318232 w 411"/>
                <a:gd name="T9" fmla="*/ 0 h 412"/>
                <a:gd name="T10" fmla="*/ 122953 w 411"/>
                <a:gd name="T11" fmla="*/ 193348 h 412"/>
                <a:gd name="T12" fmla="*/ 209744 w 411"/>
                <a:gd name="T13" fmla="*/ 354171 h 412"/>
                <a:gd name="T14" fmla="*/ 173581 w 411"/>
                <a:gd name="T15" fmla="*/ 480661 h 412"/>
                <a:gd name="T16" fmla="*/ 133802 w 411"/>
                <a:gd name="T17" fmla="*/ 475240 h 412"/>
                <a:gd name="T18" fmla="*/ 0 w 411"/>
                <a:gd name="T19" fmla="*/ 608957 h 412"/>
                <a:gd name="T20" fmla="*/ 133802 w 411"/>
                <a:gd name="T21" fmla="*/ 744482 h 412"/>
                <a:gd name="T22" fmla="*/ 269412 w 411"/>
                <a:gd name="T23" fmla="*/ 608957 h 412"/>
                <a:gd name="T24" fmla="*/ 198895 w 411"/>
                <a:gd name="T25" fmla="*/ 491503 h 412"/>
                <a:gd name="T26" fmla="*/ 235058 w 411"/>
                <a:gd name="T27" fmla="*/ 368627 h 412"/>
                <a:gd name="T28" fmla="*/ 318232 w 411"/>
                <a:gd name="T29" fmla="*/ 386697 h 412"/>
                <a:gd name="T30" fmla="*/ 430336 w 411"/>
                <a:gd name="T31" fmla="*/ 352364 h 412"/>
                <a:gd name="T32" fmla="*/ 497238 w 411"/>
                <a:gd name="T33" fmla="*/ 419223 h 412"/>
                <a:gd name="T34" fmla="*/ 473732 w 411"/>
                <a:gd name="T35" fmla="*/ 493310 h 412"/>
                <a:gd name="T36" fmla="*/ 609342 w 411"/>
                <a:gd name="T37" fmla="*/ 627027 h 412"/>
                <a:gd name="T38" fmla="*/ 743144 w 411"/>
                <a:gd name="T39" fmla="*/ 493310 h 412"/>
                <a:gd name="T40" fmla="*/ 609342 w 411"/>
                <a:gd name="T41" fmla="*/ 357785 h 412"/>
                <a:gd name="T42" fmla="*/ 242290 w 411"/>
                <a:gd name="T43" fmla="*/ 608957 h 412"/>
                <a:gd name="T44" fmla="*/ 133802 w 411"/>
                <a:gd name="T45" fmla="*/ 717377 h 412"/>
                <a:gd name="T46" fmla="*/ 25314 w 411"/>
                <a:gd name="T47" fmla="*/ 608957 h 412"/>
                <a:gd name="T48" fmla="*/ 133802 w 411"/>
                <a:gd name="T49" fmla="*/ 502345 h 412"/>
                <a:gd name="T50" fmla="*/ 242290 w 411"/>
                <a:gd name="T51" fmla="*/ 608957 h 412"/>
                <a:gd name="T52" fmla="*/ 150075 w 411"/>
                <a:gd name="T53" fmla="*/ 193348 h 412"/>
                <a:gd name="T54" fmla="*/ 318232 w 411"/>
                <a:gd name="T55" fmla="*/ 25298 h 412"/>
                <a:gd name="T56" fmla="*/ 484581 w 411"/>
                <a:gd name="T57" fmla="*/ 193348 h 412"/>
                <a:gd name="T58" fmla="*/ 318232 w 411"/>
                <a:gd name="T59" fmla="*/ 361399 h 412"/>
                <a:gd name="T60" fmla="*/ 150075 w 411"/>
                <a:gd name="T61" fmla="*/ 193348 h 412"/>
                <a:gd name="T62" fmla="*/ 609342 w 411"/>
                <a:gd name="T63" fmla="*/ 599922 h 412"/>
                <a:gd name="T64" fmla="*/ 500854 w 411"/>
                <a:gd name="T65" fmla="*/ 493310 h 412"/>
                <a:gd name="T66" fmla="*/ 609342 w 411"/>
                <a:gd name="T67" fmla="*/ 384890 h 412"/>
                <a:gd name="T68" fmla="*/ 717830 w 411"/>
                <a:gd name="T69" fmla="*/ 493310 h 412"/>
                <a:gd name="T70" fmla="*/ 609342 w 411"/>
                <a:gd name="T71" fmla="*/ 599922 h 41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11"/>
                <a:gd name="T109" fmla="*/ 0 h 412"/>
                <a:gd name="T110" fmla="*/ 411 w 411"/>
                <a:gd name="T111" fmla="*/ 412 h 412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lIns="68589" tIns="34295" rIns="68589" bIns="34295"/>
            <a:lstStyle/>
            <a:p>
              <a:endParaRPr lang="zh-CN" altLang="en-US"/>
            </a:p>
          </p:txBody>
        </p:sp>
      </p:grpSp>
      <p:sp>
        <p:nvSpPr>
          <p:cNvPr id="26" name="Rectangle 2"/>
          <p:cNvSpPr/>
          <p:nvPr/>
        </p:nvSpPr>
        <p:spPr bwMode="auto">
          <a:xfrm>
            <a:off x="2649694" y="896017"/>
            <a:ext cx="1775346" cy="1798209"/>
          </a:xfrm>
          <a:prstGeom prst="rect">
            <a:avLst/>
          </a:prstGeom>
          <a:solidFill>
            <a:schemeClr val="accent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4800" tIns="64803" rIns="64800" bIns="64803"/>
          <a:lstStyle/>
          <a:p>
            <a:pPr defTabSz="647700">
              <a:lnSpc>
                <a:spcPct val="90000"/>
              </a:lnSpc>
              <a:buClr>
                <a:srgbClr val="FFFFFF">
                  <a:lumMod val="50000"/>
                  <a:lumOff val="50000"/>
                </a:srgbClr>
              </a:buClr>
              <a:buSzPct val="90000"/>
              <a:defRPr/>
            </a:pPr>
            <a:endParaRPr lang="en-US" altLang="zh-CN" sz="1700" spc="-28" dirty="0">
              <a:solidFill>
                <a:schemeClr val="bg1"/>
              </a:solidFill>
              <a:latin typeface="微软雅黑" panose="020B0503020204020204" pitchFamily="34" charset="-122"/>
              <a:cs typeface="Segoe UI" panose="020B0502040204020203" pitchFamily="34" charset="0"/>
            </a:endParaRPr>
          </a:p>
          <a:p>
            <a:pPr defTabSz="456565">
              <a:defRPr/>
            </a:pPr>
            <a:r>
              <a:rPr lang="zh-CN" altLang="en-US" sz="1200" dirty="0">
                <a:solidFill>
                  <a:schemeClr val="bg1"/>
                </a:solidFill>
                <a:ea typeface="微软雅黑" panose="020B0503020204020204" pitchFamily="34" charset="-122"/>
              </a:rPr>
              <a:t>点击输入标题</a:t>
            </a:r>
            <a:endParaRPr lang="en-AU" altLang="zh-CN" sz="1200" dirty="0">
              <a:solidFill>
                <a:schemeClr val="bg1"/>
              </a:solidFill>
              <a:latin typeface="Roboto Condensed" panose="02000000000000000000" pitchFamily="2" charset="0"/>
              <a:ea typeface="Arial" panose="020B0604020202020204"/>
              <a:cs typeface="Arial" panose="020B0604020202020204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</a:t>
            </a:r>
            <a:endParaRPr lang="en-US" altLang="zh-CN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91"/>
          <a:stretch>
            <a:fillRect/>
          </a:stretch>
        </p:blipFill>
        <p:spPr bwMode="auto">
          <a:xfrm>
            <a:off x="4532545" y="896016"/>
            <a:ext cx="4147948" cy="2710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/>
          <p:cNvSpPr/>
          <p:nvPr/>
        </p:nvSpPr>
        <p:spPr bwMode="auto">
          <a:xfrm>
            <a:off x="4532545" y="3700708"/>
            <a:ext cx="4147948" cy="899106"/>
          </a:xfrm>
          <a:prstGeom prst="rect">
            <a:avLst/>
          </a:prstGeom>
          <a:solidFill>
            <a:schemeClr val="accent3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8586" tIns="68589" rIns="68586" bIns="68589"/>
          <a:lstStyle/>
          <a:p>
            <a:pPr defTabSz="456565">
              <a:defRPr/>
            </a:pPr>
            <a:endParaRPr lang="en-US" altLang="zh-CN" sz="1200" dirty="0">
              <a:solidFill>
                <a:schemeClr val="bg1"/>
              </a:solidFill>
              <a:ea typeface="微软雅黑" panose="020B0503020204020204" pitchFamily="34" charset="-122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16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panose="020F0502020204030203" charset="0"/>
              <a:sym typeface="Lato Light" panose="020F0502020204030203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6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/>
        </p:nvGrpSpPr>
        <p:grpSpPr>
          <a:xfrm>
            <a:off x="5008905" y="1502571"/>
            <a:ext cx="3400938" cy="842478"/>
            <a:chOff x="6678540" y="2002809"/>
            <a:chExt cx="4534584" cy="1122957"/>
          </a:xfrm>
        </p:grpSpPr>
        <p:sp>
          <p:nvSpPr>
            <p:cNvPr id="47" name="Oval 8"/>
            <p:cNvSpPr>
              <a:spLocks noChangeArrowheads="1"/>
            </p:cNvSpPr>
            <p:nvPr/>
          </p:nvSpPr>
          <p:spPr bwMode="auto">
            <a:xfrm rot="2700000">
              <a:off x="6675661" y="2055695"/>
              <a:ext cx="1072950" cy="106719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AutoShape 59"/>
            <p:cNvSpPr/>
            <p:nvPr/>
          </p:nvSpPr>
          <p:spPr bwMode="auto">
            <a:xfrm>
              <a:off x="6884390" y="2284059"/>
              <a:ext cx="539418" cy="537043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>
                <a:defRPr/>
              </a:pPr>
              <a:endParaRPr lang="en-US" sz="11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60" name="TextBox 76"/>
            <p:cNvSpPr txBox="1"/>
            <p:nvPr/>
          </p:nvSpPr>
          <p:spPr>
            <a:xfrm>
              <a:off x="8097945" y="2002809"/>
              <a:ext cx="2284695" cy="36921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097945" y="2319883"/>
              <a:ext cx="3115179" cy="57963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3"/>
          <p:cNvGrpSpPr/>
          <p:nvPr/>
        </p:nvGrpSpPr>
        <p:grpSpPr>
          <a:xfrm>
            <a:off x="5007466" y="3211927"/>
            <a:ext cx="3402377" cy="804961"/>
            <a:chOff x="6676621" y="4281248"/>
            <a:chExt cx="4536503" cy="1072950"/>
          </a:xfrm>
        </p:grpSpPr>
        <p:sp>
          <p:nvSpPr>
            <p:cNvPr id="45" name="Oval 6"/>
            <p:cNvSpPr>
              <a:spLocks noChangeArrowheads="1"/>
            </p:cNvSpPr>
            <p:nvPr/>
          </p:nvSpPr>
          <p:spPr bwMode="auto">
            <a:xfrm rot="2700000">
              <a:off x="6675661" y="4282208"/>
              <a:ext cx="1072950" cy="107103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AutoShape 4"/>
            <p:cNvSpPr/>
            <p:nvPr/>
          </p:nvSpPr>
          <p:spPr bwMode="auto">
            <a:xfrm>
              <a:off x="6982785" y="4556330"/>
              <a:ext cx="520409" cy="5227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171450">
                <a:defRPr/>
              </a:pPr>
              <a:endParaRPr lang="en-US" sz="11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ea typeface="宋体" panose="02010600030101010101" pitchFamily="2" charset="-122"/>
                <a:sym typeface="Gill Sans" charset="0"/>
              </a:endParaRPr>
            </a:p>
          </p:txBody>
        </p:sp>
        <p:sp>
          <p:nvSpPr>
            <p:cNvPr id="62" name="TextBox 76"/>
            <p:cNvSpPr txBox="1"/>
            <p:nvPr/>
          </p:nvSpPr>
          <p:spPr>
            <a:xfrm>
              <a:off x="8097945" y="4324588"/>
              <a:ext cx="2284695" cy="36921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097945" y="4641662"/>
              <a:ext cx="3115179" cy="57963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1"/>
          <p:cNvGrpSpPr/>
          <p:nvPr/>
        </p:nvGrpSpPr>
        <p:grpSpPr>
          <a:xfrm>
            <a:off x="730882" y="1502571"/>
            <a:ext cx="3405652" cy="841037"/>
            <a:chOff x="974509" y="2002809"/>
            <a:chExt cx="4540869" cy="1121037"/>
          </a:xfrm>
        </p:grpSpPr>
        <p:sp>
          <p:nvSpPr>
            <p:cNvPr id="46" name="Oval 7"/>
            <p:cNvSpPr>
              <a:spLocks noChangeArrowheads="1"/>
            </p:cNvSpPr>
            <p:nvPr/>
          </p:nvSpPr>
          <p:spPr bwMode="auto">
            <a:xfrm rot="2700000">
              <a:off x="4447228" y="2055695"/>
              <a:ext cx="1069110" cy="106719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5" name="组合 55"/>
            <p:cNvGrpSpPr/>
            <p:nvPr/>
          </p:nvGrpSpPr>
          <p:grpSpPr>
            <a:xfrm>
              <a:off x="4716835" y="2320478"/>
              <a:ext cx="537625" cy="537627"/>
              <a:chOff x="3191434" y="2145028"/>
              <a:chExt cx="359165" cy="359165"/>
            </a:xfrm>
            <a:solidFill>
              <a:schemeClr val="bg1"/>
            </a:solidFill>
            <a:effectLst/>
          </p:grpSpPr>
          <p:sp>
            <p:nvSpPr>
              <p:cNvPr id="57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171450">
                  <a:defRPr/>
                </a:pPr>
                <a:endParaRPr lang="en-US" sz="11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58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171450">
                  <a:defRPr/>
                </a:pPr>
                <a:endParaRPr lang="en-US" sz="11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59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171450">
                  <a:defRPr/>
                </a:pPr>
                <a:endParaRPr lang="en-US" sz="11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  <p:sp>
          <p:nvSpPr>
            <p:cNvPr id="64" name="TextBox 76"/>
            <p:cNvSpPr txBox="1"/>
            <p:nvPr/>
          </p:nvSpPr>
          <p:spPr>
            <a:xfrm>
              <a:off x="1775520" y="2002809"/>
              <a:ext cx="2284694" cy="36921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974509" y="2319883"/>
              <a:ext cx="3115178" cy="5796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  <a:endParaRPr lang="en-US" altLang="zh-CN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2"/>
          <p:cNvGrpSpPr/>
          <p:nvPr/>
        </p:nvGrpSpPr>
        <p:grpSpPr>
          <a:xfrm>
            <a:off x="730882" y="3213368"/>
            <a:ext cx="3407092" cy="802080"/>
            <a:chOff x="974509" y="4283168"/>
            <a:chExt cx="4542789" cy="1069110"/>
          </a:xfrm>
        </p:grpSpPr>
        <p:sp>
          <p:nvSpPr>
            <p:cNvPr id="48" name="Oval 9"/>
            <p:cNvSpPr>
              <a:spLocks noChangeArrowheads="1"/>
            </p:cNvSpPr>
            <p:nvPr/>
          </p:nvSpPr>
          <p:spPr bwMode="auto">
            <a:xfrm rot="2700000">
              <a:off x="4447228" y="4282208"/>
              <a:ext cx="1069110" cy="107103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7" name="Group 112"/>
            <p:cNvGrpSpPr/>
            <p:nvPr/>
          </p:nvGrpSpPr>
          <p:grpSpPr>
            <a:xfrm>
              <a:off x="4698745" y="4574573"/>
              <a:ext cx="538545" cy="504543"/>
              <a:chOff x="5368132" y="3540125"/>
              <a:chExt cx="465138" cy="435769"/>
            </a:xfrm>
            <a:solidFill>
              <a:schemeClr val="bg1"/>
            </a:solidFill>
            <a:effectLst/>
          </p:grpSpPr>
          <p:sp>
            <p:nvSpPr>
              <p:cNvPr id="54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171450">
                  <a:defRPr/>
                </a:pPr>
                <a:endParaRPr lang="en-US" sz="11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  <p:sp>
            <p:nvSpPr>
              <p:cNvPr id="55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171450">
                  <a:defRPr/>
                </a:pPr>
                <a:endParaRPr lang="en-US" sz="1100" kern="0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ea typeface="宋体" panose="02010600030101010101" pitchFamily="2" charset="-122"/>
                  <a:sym typeface="Gill Sans" charset="0"/>
                </a:endParaRPr>
              </a:p>
            </p:txBody>
          </p:sp>
        </p:grpSp>
        <p:sp>
          <p:nvSpPr>
            <p:cNvPr id="66" name="TextBox 76"/>
            <p:cNvSpPr txBox="1"/>
            <p:nvPr/>
          </p:nvSpPr>
          <p:spPr>
            <a:xfrm>
              <a:off x="1804993" y="4324589"/>
              <a:ext cx="2284694" cy="36921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Regular"/>
                </a:rPr>
                <a:t>在此添加标题</a:t>
              </a:r>
              <a:endParaRPr lang="id-ID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974509" y="4641661"/>
              <a:ext cx="3115178" cy="54972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Please add your text description to the flying impression plane.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5"/>
          <p:cNvGrpSpPr/>
          <p:nvPr/>
        </p:nvGrpSpPr>
        <p:grpSpPr>
          <a:xfrm>
            <a:off x="4037541" y="2265089"/>
            <a:ext cx="1095591" cy="1097900"/>
            <a:chOff x="5383388" y="3019186"/>
            <a:chExt cx="1460788" cy="1463415"/>
          </a:xfrm>
          <a:solidFill>
            <a:schemeClr val="accent1"/>
          </a:solidFill>
        </p:grpSpPr>
        <p:sp>
          <p:nvSpPr>
            <p:cNvPr id="68" name="Oval 7"/>
            <p:cNvSpPr>
              <a:spLocks noChangeArrowheads="1"/>
            </p:cNvSpPr>
            <p:nvPr/>
          </p:nvSpPr>
          <p:spPr bwMode="auto">
            <a:xfrm rot="2700000">
              <a:off x="5382074" y="3020500"/>
              <a:ext cx="1463415" cy="146078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TextBox 76"/>
            <p:cNvSpPr txBox="1"/>
            <p:nvPr/>
          </p:nvSpPr>
          <p:spPr>
            <a:xfrm>
              <a:off x="5630915" y="3534518"/>
              <a:ext cx="930171" cy="49229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432827" y="1701474"/>
            <a:ext cx="2528422" cy="3002801"/>
            <a:chOff x="671513" y="2325629"/>
            <a:chExt cx="3371415" cy="4003734"/>
          </a:xfrm>
        </p:grpSpPr>
        <p:sp>
          <p:nvSpPr>
            <p:cNvPr id="6" name="Rectangle 5"/>
            <p:cNvSpPr/>
            <p:nvPr/>
          </p:nvSpPr>
          <p:spPr>
            <a:xfrm>
              <a:off x="721206" y="2325629"/>
              <a:ext cx="3321722" cy="3417947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 t="-1" b="-3961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 sz="16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71513" y="5743576"/>
              <a:ext cx="3371415" cy="58578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直接复制你的内容到此</a:t>
              </a:r>
              <a:endParaRPr lang="en-GB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19600" y="1589108"/>
            <a:ext cx="1823861" cy="21887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直接复制你的内容到此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119600" y="1905525"/>
            <a:ext cx="5522559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en-GB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Group 16"/>
          <p:cNvGrpSpPr/>
          <p:nvPr/>
        </p:nvGrpSpPr>
        <p:grpSpPr>
          <a:xfrm>
            <a:off x="5424603" y="3257898"/>
            <a:ext cx="913524" cy="912800"/>
            <a:chOff x="6434437" y="4380470"/>
            <a:chExt cx="1218099" cy="1217066"/>
          </a:xfrm>
        </p:grpSpPr>
        <p:sp>
          <p:nvSpPr>
            <p:cNvPr id="18" name="Donut 17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Block Arc 18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2204812"/>
                <a:gd name="adj2" fmla="val 0"/>
                <a:gd name="adj3" fmla="val 126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AutoShape 4"/>
          <p:cNvSpPr/>
          <p:nvPr/>
        </p:nvSpPr>
        <p:spPr bwMode="auto">
          <a:xfrm>
            <a:off x="5733948" y="3574573"/>
            <a:ext cx="278454" cy="2794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7428" y="17466"/>
                </a:moveTo>
                <a:cubicBezTo>
                  <a:pt x="16669" y="16923"/>
                  <a:pt x="15846" y="16465"/>
                  <a:pt x="14963" y="16121"/>
                </a:cubicBezTo>
                <a:cubicBezTo>
                  <a:pt x="15595" y="14609"/>
                  <a:pt x="15967" y="12928"/>
                  <a:pt x="16010" y="11148"/>
                </a:cubicBezTo>
                <a:lnTo>
                  <a:pt x="20188" y="11148"/>
                </a:lnTo>
                <a:cubicBezTo>
                  <a:pt x="20097" y="13612"/>
                  <a:pt x="19065" y="15838"/>
                  <a:pt x="17428" y="17466"/>
                </a:cubicBezTo>
                <a:moveTo>
                  <a:pt x="1411" y="11148"/>
                </a:moveTo>
                <a:lnTo>
                  <a:pt x="5589" y="11148"/>
                </a:lnTo>
                <a:cubicBezTo>
                  <a:pt x="5632" y="12928"/>
                  <a:pt x="6004" y="14609"/>
                  <a:pt x="6636" y="16121"/>
                </a:cubicBezTo>
                <a:cubicBezTo>
                  <a:pt x="5753" y="16465"/>
                  <a:pt x="4931" y="16923"/>
                  <a:pt x="4171" y="17466"/>
                </a:cubicBezTo>
                <a:cubicBezTo>
                  <a:pt x="2534" y="15838"/>
                  <a:pt x="1502" y="13612"/>
                  <a:pt x="1411" y="11148"/>
                </a:cubicBezTo>
                <a:moveTo>
                  <a:pt x="3785" y="4553"/>
                </a:moveTo>
                <a:cubicBezTo>
                  <a:pt x="4579" y="5170"/>
                  <a:pt x="5448" y="5691"/>
                  <a:pt x="6388" y="6084"/>
                </a:cubicBezTo>
                <a:cubicBezTo>
                  <a:pt x="5901" y="7433"/>
                  <a:pt x="5627" y="8908"/>
                  <a:pt x="5589" y="10451"/>
                </a:cubicBezTo>
                <a:lnTo>
                  <a:pt x="1411" y="10451"/>
                </a:lnTo>
                <a:cubicBezTo>
                  <a:pt x="1494" y="8190"/>
                  <a:pt x="2376" y="6135"/>
                  <a:pt x="3785" y="4553"/>
                </a:cubicBezTo>
                <a:moveTo>
                  <a:pt x="11148" y="10451"/>
                </a:moveTo>
                <a:lnTo>
                  <a:pt x="11148" y="6950"/>
                </a:lnTo>
                <a:cubicBezTo>
                  <a:pt x="12339" y="6913"/>
                  <a:pt x="13484" y="6696"/>
                  <a:pt x="14558" y="6324"/>
                </a:cubicBezTo>
                <a:cubicBezTo>
                  <a:pt x="15018" y="7598"/>
                  <a:pt x="15276" y="8992"/>
                  <a:pt x="15314" y="10451"/>
                </a:cubicBezTo>
                <a:cubicBezTo>
                  <a:pt x="15314" y="10451"/>
                  <a:pt x="11148" y="10451"/>
                  <a:pt x="11148" y="10451"/>
                </a:cubicBezTo>
                <a:close/>
                <a:moveTo>
                  <a:pt x="14311" y="15882"/>
                </a:moveTo>
                <a:cubicBezTo>
                  <a:pt x="13309" y="15559"/>
                  <a:pt x="12247" y="15380"/>
                  <a:pt x="11148" y="15346"/>
                </a:cubicBezTo>
                <a:lnTo>
                  <a:pt x="11148" y="11148"/>
                </a:lnTo>
                <a:lnTo>
                  <a:pt x="15314" y="11148"/>
                </a:lnTo>
                <a:cubicBezTo>
                  <a:pt x="15270" y="12844"/>
                  <a:pt x="14914" y="14445"/>
                  <a:pt x="14311" y="15882"/>
                </a:cubicBezTo>
                <a:moveTo>
                  <a:pt x="14683" y="16757"/>
                </a:moveTo>
                <a:cubicBezTo>
                  <a:pt x="15476" y="17063"/>
                  <a:pt x="16218" y="17466"/>
                  <a:pt x="16904" y="17941"/>
                </a:cubicBezTo>
                <a:cubicBezTo>
                  <a:pt x="15632" y="19031"/>
                  <a:pt x="14067" y="19781"/>
                  <a:pt x="12344" y="20068"/>
                </a:cubicBezTo>
                <a:cubicBezTo>
                  <a:pt x="13280" y="19136"/>
                  <a:pt x="14076" y="18017"/>
                  <a:pt x="14683" y="16757"/>
                </a:cubicBezTo>
                <a:moveTo>
                  <a:pt x="11148" y="20188"/>
                </a:moveTo>
                <a:lnTo>
                  <a:pt x="11148" y="16043"/>
                </a:lnTo>
                <a:cubicBezTo>
                  <a:pt x="12146" y="16075"/>
                  <a:pt x="13113" y="16231"/>
                  <a:pt x="14025" y="16516"/>
                </a:cubicBezTo>
                <a:cubicBezTo>
                  <a:pt x="13314" y="17970"/>
                  <a:pt x="12343" y="19223"/>
                  <a:pt x="11185" y="20186"/>
                </a:cubicBezTo>
                <a:cubicBezTo>
                  <a:pt x="11185" y="20186"/>
                  <a:pt x="11148" y="20188"/>
                  <a:pt x="11148" y="20188"/>
                </a:cubicBezTo>
                <a:close/>
                <a:moveTo>
                  <a:pt x="9255" y="20068"/>
                </a:moveTo>
                <a:cubicBezTo>
                  <a:pt x="7532" y="19781"/>
                  <a:pt x="5967" y="19031"/>
                  <a:pt x="4695" y="17941"/>
                </a:cubicBezTo>
                <a:cubicBezTo>
                  <a:pt x="5381" y="17466"/>
                  <a:pt x="6123" y="17063"/>
                  <a:pt x="6916" y="16757"/>
                </a:cubicBezTo>
                <a:cubicBezTo>
                  <a:pt x="7523" y="18017"/>
                  <a:pt x="8319" y="19136"/>
                  <a:pt x="9255" y="20068"/>
                </a:cubicBezTo>
                <a:moveTo>
                  <a:pt x="10451" y="11148"/>
                </a:moveTo>
                <a:lnTo>
                  <a:pt x="10451" y="15346"/>
                </a:lnTo>
                <a:cubicBezTo>
                  <a:pt x="9352" y="15380"/>
                  <a:pt x="8290" y="15559"/>
                  <a:pt x="7288" y="15882"/>
                </a:cubicBezTo>
                <a:cubicBezTo>
                  <a:pt x="6685" y="14445"/>
                  <a:pt x="6329" y="12844"/>
                  <a:pt x="6285" y="11148"/>
                </a:cubicBezTo>
                <a:cubicBezTo>
                  <a:pt x="6285" y="11148"/>
                  <a:pt x="10451" y="11148"/>
                  <a:pt x="10451" y="11148"/>
                </a:cubicBezTo>
                <a:close/>
                <a:moveTo>
                  <a:pt x="7041" y="6324"/>
                </a:moveTo>
                <a:cubicBezTo>
                  <a:pt x="8115" y="6696"/>
                  <a:pt x="9260" y="6913"/>
                  <a:pt x="10451" y="6950"/>
                </a:cubicBezTo>
                <a:lnTo>
                  <a:pt x="10451" y="10451"/>
                </a:lnTo>
                <a:lnTo>
                  <a:pt x="6285" y="10451"/>
                </a:lnTo>
                <a:cubicBezTo>
                  <a:pt x="6324" y="8992"/>
                  <a:pt x="6581" y="7598"/>
                  <a:pt x="7041" y="6324"/>
                </a:cubicBezTo>
                <a:moveTo>
                  <a:pt x="6651" y="5442"/>
                </a:moveTo>
                <a:cubicBezTo>
                  <a:pt x="5790" y="5084"/>
                  <a:pt x="4993" y="4609"/>
                  <a:pt x="4263" y="4050"/>
                </a:cubicBezTo>
                <a:cubicBezTo>
                  <a:pt x="5606" y="2749"/>
                  <a:pt x="7332" y="1851"/>
                  <a:pt x="9255" y="1531"/>
                </a:cubicBezTo>
                <a:cubicBezTo>
                  <a:pt x="8175" y="2610"/>
                  <a:pt x="7286" y="3939"/>
                  <a:pt x="6651" y="5442"/>
                </a:cubicBezTo>
                <a:moveTo>
                  <a:pt x="10451" y="1411"/>
                </a:moveTo>
                <a:lnTo>
                  <a:pt x="10451" y="6253"/>
                </a:lnTo>
                <a:cubicBezTo>
                  <a:pt x="9352" y="6217"/>
                  <a:pt x="8296" y="6021"/>
                  <a:pt x="7303" y="5681"/>
                </a:cubicBezTo>
                <a:cubicBezTo>
                  <a:pt x="8029" y="3972"/>
                  <a:pt x="9101" y="2507"/>
                  <a:pt x="10415" y="1413"/>
                </a:cubicBezTo>
                <a:cubicBezTo>
                  <a:pt x="10427" y="1412"/>
                  <a:pt x="10439" y="1411"/>
                  <a:pt x="10451" y="1411"/>
                </a:cubicBezTo>
                <a:moveTo>
                  <a:pt x="12344" y="1531"/>
                </a:moveTo>
                <a:cubicBezTo>
                  <a:pt x="14267" y="1851"/>
                  <a:pt x="15993" y="2749"/>
                  <a:pt x="17336" y="4050"/>
                </a:cubicBezTo>
                <a:cubicBezTo>
                  <a:pt x="16606" y="4609"/>
                  <a:pt x="15809" y="5084"/>
                  <a:pt x="14948" y="5442"/>
                </a:cubicBezTo>
                <a:cubicBezTo>
                  <a:pt x="14313" y="3939"/>
                  <a:pt x="13424" y="2610"/>
                  <a:pt x="12344" y="1531"/>
                </a:cubicBezTo>
                <a:moveTo>
                  <a:pt x="11184" y="1413"/>
                </a:moveTo>
                <a:cubicBezTo>
                  <a:pt x="12498" y="2507"/>
                  <a:pt x="13570" y="3972"/>
                  <a:pt x="14296" y="5681"/>
                </a:cubicBezTo>
                <a:cubicBezTo>
                  <a:pt x="13303" y="6021"/>
                  <a:pt x="12247" y="6217"/>
                  <a:pt x="11148" y="6253"/>
                </a:cubicBezTo>
                <a:lnTo>
                  <a:pt x="11148" y="1411"/>
                </a:lnTo>
                <a:cubicBezTo>
                  <a:pt x="11160" y="1411"/>
                  <a:pt x="11172" y="1412"/>
                  <a:pt x="11184" y="1413"/>
                </a:cubicBezTo>
                <a:moveTo>
                  <a:pt x="10414" y="20186"/>
                </a:moveTo>
                <a:cubicBezTo>
                  <a:pt x="9256" y="19223"/>
                  <a:pt x="8285" y="17970"/>
                  <a:pt x="7574" y="16516"/>
                </a:cubicBezTo>
                <a:cubicBezTo>
                  <a:pt x="8486" y="16231"/>
                  <a:pt x="9453" y="16075"/>
                  <a:pt x="10451" y="16043"/>
                </a:cubicBezTo>
                <a:lnTo>
                  <a:pt x="10451" y="20188"/>
                </a:lnTo>
                <a:cubicBezTo>
                  <a:pt x="10451" y="20188"/>
                  <a:pt x="10414" y="20186"/>
                  <a:pt x="10414" y="20186"/>
                </a:cubicBezTo>
                <a:close/>
                <a:moveTo>
                  <a:pt x="20188" y="10451"/>
                </a:moveTo>
                <a:lnTo>
                  <a:pt x="16010" y="10451"/>
                </a:lnTo>
                <a:cubicBezTo>
                  <a:pt x="15972" y="8908"/>
                  <a:pt x="15698" y="7433"/>
                  <a:pt x="15211" y="6084"/>
                </a:cubicBezTo>
                <a:cubicBezTo>
                  <a:pt x="16151" y="5691"/>
                  <a:pt x="17020" y="5170"/>
                  <a:pt x="17814" y="4553"/>
                </a:cubicBezTo>
                <a:cubicBezTo>
                  <a:pt x="19223" y="6135"/>
                  <a:pt x="20105" y="8190"/>
                  <a:pt x="20188" y="10451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14287" tIns="14287" rIns="14287" bIns="14287" anchor="ctr"/>
          <a:lstStyle/>
          <a:p>
            <a:pPr algn="ctr" defTabSz="170815" hangingPunct="0">
              <a:lnSpc>
                <a:spcPct val="150000"/>
              </a:lnSpc>
            </a:pPr>
            <a:endParaRPr lang="en-US" sz="1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Group 20"/>
          <p:cNvGrpSpPr/>
          <p:nvPr/>
        </p:nvGrpSpPr>
        <p:grpSpPr>
          <a:xfrm>
            <a:off x="7729609" y="3257898"/>
            <a:ext cx="913524" cy="912800"/>
            <a:chOff x="6434437" y="4380470"/>
            <a:chExt cx="1218099" cy="1217066"/>
          </a:xfrm>
        </p:grpSpPr>
        <p:sp>
          <p:nvSpPr>
            <p:cNvPr id="22" name="Donut 21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Block Arc 22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7534591"/>
                <a:gd name="adj2" fmla="val 0"/>
                <a:gd name="adj3" fmla="val 1261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8042225" y="3593021"/>
            <a:ext cx="288293" cy="242555"/>
            <a:chOff x="5368132" y="2625725"/>
            <a:chExt cx="465138" cy="391319"/>
          </a:xfrm>
          <a:solidFill>
            <a:schemeClr val="accent5"/>
          </a:solidFill>
        </p:grpSpPr>
        <p:sp>
          <p:nvSpPr>
            <p:cNvPr id="25" name="AutoShape 120"/>
            <p:cNvSpPr/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1" tIns="20091" rIns="20091" bIns="20091" anchor="ctr"/>
            <a:lstStyle/>
            <a:p>
              <a:pPr algn="ctr" defTabSz="170815" hangingPunct="0">
                <a:lnSpc>
                  <a:spcPct val="150000"/>
                </a:lnSpc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121"/>
            <p:cNvSpPr/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1" tIns="20091" rIns="20091" bIns="20091" anchor="ctr"/>
            <a:lstStyle/>
            <a:p>
              <a:pPr algn="ctr" defTabSz="170815" hangingPunct="0">
                <a:lnSpc>
                  <a:spcPct val="150000"/>
                </a:lnSpc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122"/>
            <p:cNvSpPr/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1" tIns="20091" rIns="20091" bIns="20091" anchor="ctr"/>
            <a:lstStyle/>
            <a:p>
              <a:pPr algn="ctr" defTabSz="170815" hangingPunct="0">
                <a:lnSpc>
                  <a:spcPct val="150000"/>
                </a:lnSpc>
              </a:pPr>
              <a:endParaRPr lang="en-US" sz="11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7"/>
          <p:cNvGrpSpPr/>
          <p:nvPr/>
        </p:nvGrpSpPr>
        <p:grpSpPr>
          <a:xfrm>
            <a:off x="6577105" y="3257898"/>
            <a:ext cx="913524" cy="912800"/>
            <a:chOff x="6434437" y="4380470"/>
            <a:chExt cx="1218099" cy="1217066"/>
          </a:xfrm>
        </p:grpSpPr>
        <p:sp>
          <p:nvSpPr>
            <p:cNvPr id="29" name="Donut 28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Block Arc 29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11223223"/>
                <a:gd name="adj2" fmla="val 0"/>
                <a:gd name="adj3" fmla="val 1261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1" name="AutoShape 135"/>
          <p:cNvSpPr/>
          <p:nvPr/>
        </p:nvSpPr>
        <p:spPr bwMode="auto">
          <a:xfrm>
            <a:off x="6883168" y="3615161"/>
            <a:ext cx="288293" cy="19827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49" y="18681"/>
                </a:moveTo>
                <a:lnTo>
                  <a:pt x="19651" y="18681"/>
                </a:lnTo>
                <a:lnTo>
                  <a:pt x="19575" y="18681"/>
                </a:lnTo>
                <a:lnTo>
                  <a:pt x="16874" y="14754"/>
                </a:lnTo>
                <a:lnTo>
                  <a:pt x="16874" y="14727"/>
                </a:lnTo>
                <a:lnTo>
                  <a:pt x="16199" y="13745"/>
                </a:lnTo>
                <a:lnTo>
                  <a:pt x="16199" y="7854"/>
                </a:lnTo>
                <a:lnTo>
                  <a:pt x="19575" y="2945"/>
                </a:lnTo>
                <a:lnTo>
                  <a:pt x="19651" y="2945"/>
                </a:lnTo>
                <a:lnTo>
                  <a:pt x="20249" y="2945"/>
                </a:lnTo>
                <a:cubicBezTo>
                  <a:pt x="20249" y="2945"/>
                  <a:pt x="20249" y="18681"/>
                  <a:pt x="20249" y="18681"/>
                </a:cubicBezTo>
                <a:close/>
                <a:moveTo>
                  <a:pt x="2024" y="19636"/>
                </a:moveTo>
                <a:cubicBezTo>
                  <a:pt x="1651" y="19636"/>
                  <a:pt x="1349" y="19195"/>
                  <a:pt x="1349" y="18654"/>
                </a:cubicBezTo>
                <a:lnTo>
                  <a:pt x="1349" y="2945"/>
                </a:lnTo>
                <a:cubicBezTo>
                  <a:pt x="1349" y="2402"/>
                  <a:pt x="1651" y="1963"/>
                  <a:pt x="2024" y="1963"/>
                </a:cubicBezTo>
                <a:lnTo>
                  <a:pt x="14849" y="1963"/>
                </a:lnTo>
                <a:cubicBezTo>
                  <a:pt x="15221" y="1963"/>
                  <a:pt x="15524" y="2403"/>
                  <a:pt x="15524" y="2945"/>
                </a:cubicBezTo>
                <a:lnTo>
                  <a:pt x="15524" y="18654"/>
                </a:lnTo>
                <a:cubicBezTo>
                  <a:pt x="15524" y="19195"/>
                  <a:pt x="15221" y="19636"/>
                  <a:pt x="14849" y="19636"/>
                </a:cubicBezTo>
                <a:cubicBezTo>
                  <a:pt x="14849" y="19636"/>
                  <a:pt x="2024" y="19636"/>
                  <a:pt x="2024" y="19636"/>
                </a:cubicBezTo>
                <a:close/>
                <a:moveTo>
                  <a:pt x="20249" y="981"/>
                </a:moveTo>
                <a:lnTo>
                  <a:pt x="19651" y="981"/>
                </a:lnTo>
                <a:cubicBezTo>
                  <a:pt x="19296" y="981"/>
                  <a:pt x="18956" y="1185"/>
                  <a:pt x="18703" y="1547"/>
                </a:cubicBezTo>
                <a:lnTo>
                  <a:pt x="16874" y="4170"/>
                </a:lnTo>
                <a:lnTo>
                  <a:pt x="16874" y="2945"/>
                </a:lnTo>
                <a:cubicBezTo>
                  <a:pt x="16874" y="1317"/>
                  <a:pt x="15967" y="0"/>
                  <a:pt x="14849" y="0"/>
                </a:cubicBezTo>
                <a:lnTo>
                  <a:pt x="2024" y="0"/>
                </a:lnTo>
                <a:cubicBezTo>
                  <a:pt x="908" y="0"/>
                  <a:pt x="0" y="1320"/>
                  <a:pt x="0" y="2945"/>
                </a:cubicBezTo>
                <a:lnTo>
                  <a:pt x="0" y="9789"/>
                </a:lnTo>
                <a:lnTo>
                  <a:pt x="0" y="18654"/>
                </a:lnTo>
                <a:cubicBezTo>
                  <a:pt x="0" y="20281"/>
                  <a:pt x="905" y="21599"/>
                  <a:pt x="2024" y="21599"/>
                </a:cubicBezTo>
                <a:lnTo>
                  <a:pt x="14849" y="21599"/>
                </a:lnTo>
                <a:cubicBezTo>
                  <a:pt x="15967" y="21599"/>
                  <a:pt x="16874" y="20281"/>
                  <a:pt x="16874" y="18654"/>
                </a:cubicBezTo>
                <a:lnTo>
                  <a:pt x="16874" y="17456"/>
                </a:lnTo>
                <a:lnTo>
                  <a:pt x="18703" y="20079"/>
                </a:lnTo>
                <a:cubicBezTo>
                  <a:pt x="18956" y="20442"/>
                  <a:pt x="19296" y="20645"/>
                  <a:pt x="19651" y="20645"/>
                </a:cubicBezTo>
                <a:lnTo>
                  <a:pt x="20249" y="20645"/>
                </a:lnTo>
                <a:cubicBezTo>
                  <a:pt x="20994" y="20645"/>
                  <a:pt x="21600" y="19765"/>
                  <a:pt x="21600" y="18681"/>
                </a:cubicBezTo>
                <a:lnTo>
                  <a:pt x="21600" y="2945"/>
                </a:lnTo>
                <a:cubicBezTo>
                  <a:pt x="21600" y="1860"/>
                  <a:pt x="20994" y="981"/>
                  <a:pt x="20249" y="981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14287" tIns="14287" rIns="14287" bIns="14287" anchor="ctr"/>
          <a:lstStyle/>
          <a:p>
            <a:pPr algn="ctr" defTabSz="170815" hangingPunct="0">
              <a:lnSpc>
                <a:spcPct val="150000"/>
              </a:lnSpc>
            </a:pPr>
            <a:endParaRPr lang="en-US" sz="1100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Group 31"/>
          <p:cNvGrpSpPr/>
          <p:nvPr/>
        </p:nvGrpSpPr>
        <p:grpSpPr>
          <a:xfrm>
            <a:off x="4272101" y="3257898"/>
            <a:ext cx="913524" cy="912800"/>
            <a:chOff x="6434437" y="4380470"/>
            <a:chExt cx="1218099" cy="1217066"/>
          </a:xfrm>
        </p:grpSpPr>
        <p:sp>
          <p:nvSpPr>
            <p:cNvPr id="33" name="Donut 32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Block Arc 33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9495697"/>
                <a:gd name="adj2" fmla="val 0"/>
                <a:gd name="adj3" fmla="val 126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34"/>
          <p:cNvGrpSpPr/>
          <p:nvPr/>
        </p:nvGrpSpPr>
        <p:grpSpPr>
          <a:xfrm>
            <a:off x="4575385" y="3570390"/>
            <a:ext cx="287800" cy="287816"/>
            <a:chOff x="4439444" y="1652588"/>
            <a:chExt cx="464344" cy="464344"/>
          </a:xfrm>
          <a:solidFill>
            <a:schemeClr val="accent2"/>
          </a:solidFill>
        </p:grpSpPr>
        <p:sp>
          <p:nvSpPr>
            <p:cNvPr id="36" name="AutoShape 136"/>
            <p:cNvSpPr/>
            <p:nvPr/>
          </p:nvSpPr>
          <p:spPr bwMode="auto">
            <a:xfrm>
              <a:off x="4686300" y="1710532"/>
              <a:ext cx="152400" cy="1524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1" tIns="20091" rIns="20091" bIns="20091" anchor="ctr"/>
            <a:lstStyle/>
            <a:p>
              <a:pPr algn="ctr" defTabSz="170815" hangingPunct="0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AutoShape 137"/>
            <p:cNvSpPr/>
            <p:nvPr/>
          </p:nvSpPr>
          <p:spPr bwMode="auto">
            <a:xfrm>
              <a:off x="4439444" y="1652588"/>
              <a:ext cx="464344" cy="464344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20091" tIns="20091" rIns="20091" bIns="20091" anchor="ctr"/>
            <a:lstStyle/>
            <a:p>
              <a:pPr algn="ctr" defTabSz="170815" hangingPunct="0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AutoShape 138"/>
            <p:cNvSpPr/>
            <p:nvPr/>
          </p:nvSpPr>
          <p:spPr bwMode="auto">
            <a:xfrm>
              <a:off x="4686300" y="1652588"/>
              <a:ext cx="217488" cy="2174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0091" tIns="20091" rIns="20091" bIns="20091" anchor="ctr"/>
            <a:lstStyle/>
            <a:p>
              <a:pPr algn="ctr" defTabSz="170815" hangingPunct="0">
                <a:lnSpc>
                  <a:spcPct val="150000"/>
                </a:lnSpc>
              </a:pPr>
              <a:endPara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3248066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400568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53070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705572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858075" y="4258118"/>
            <a:ext cx="923330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43"/>
          <p:cNvGrpSpPr/>
          <p:nvPr/>
        </p:nvGrpSpPr>
        <p:grpSpPr>
          <a:xfrm>
            <a:off x="3119599" y="3257898"/>
            <a:ext cx="913524" cy="912800"/>
            <a:chOff x="6434437" y="4380470"/>
            <a:chExt cx="1218099" cy="1217066"/>
          </a:xfrm>
        </p:grpSpPr>
        <p:sp>
          <p:nvSpPr>
            <p:cNvPr id="45" name="Donut 44"/>
            <p:cNvSpPr/>
            <p:nvPr/>
          </p:nvSpPr>
          <p:spPr>
            <a:xfrm>
              <a:off x="6435470" y="4380470"/>
              <a:ext cx="1217066" cy="1217066"/>
            </a:xfrm>
            <a:prstGeom prst="donut">
              <a:avLst>
                <a:gd name="adj" fmla="val 1246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Block Arc 45"/>
            <p:cNvSpPr/>
            <p:nvPr/>
          </p:nvSpPr>
          <p:spPr>
            <a:xfrm rot="5400000" flipH="1">
              <a:off x="6434437" y="4380470"/>
              <a:ext cx="1216800" cy="1216800"/>
            </a:xfrm>
            <a:prstGeom prst="blockArc">
              <a:avLst>
                <a:gd name="adj1" fmla="val 4362058"/>
                <a:gd name="adj2" fmla="val 0"/>
                <a:gd name="adj3" fmla="val 1261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GB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46"/>
          <p:cNvGrpSpPr/>
          <p:nvPr/>
        </p:nvGrpSpPr>
        <p:grpSpPr>
          <a:xfrm>
            <a:off x="3448102" y="3598231"/>
            <a:ext cx="256518" cy="232135"/>
            <a:chOff x="5329238" y="1931988"/>
            <a:chExt cx="550862" cy="498475"/>
          </a:xfrm>
          <a:solidFill>
            <a:schemeClr val="accent1"/>
          </a:solidFill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462588" y="2284413"/>
              <a:ext cx="53975" cy="146050"/>
            </a:xfrm>
            <a:custGeom>
              <a:avLst/>
              <a:gdLst>
                <a:gd name="T0" fmla="*/ 3 w 14"/>
                <a:gd name="T1" fmla="*/ 10 h 38"/>
                <a:gd name="T2" fmla="*/ 0 w 14"/>
                <a:gd name="T3" fmla="*/ 15 h 38"/>
                <a:gd name="T4" fmla="*/ 0 w 14"/>
                <a:gd name="T5" fmla="*/ 38 h 38"/>
                <a:gd name="T6" fmla="*/ 14 w 14"/>
                <a:gd name="T7" fmla="*/ 38 h 38"/>
                <a:gd name="T8" fmla="*/ 14 w 14"/>
                <a:gd name="T9" fmla="*/ 2 h 38"/>
                <a:gd name="T10" fmla="*/ 11 w 14"/>
                <a:gd name="T11" fmla="*/ 1 h 38"/>
                <a:gd name="T12" fmla="*/ 3 w 14"/>
                <a:gd name="T13" fmla="*/ 10 h 38"/>
                <a:gd name="T14" fmla="*/ 3 w 14"/>
                <a:gd name="T15" fmla="*/ 10 h 38"/>
                <a:gd name="T16" fmla="*/ 3 w 14"/>
                <a:gd name="T17" fmla="*/ 1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8">
                  <a:moveTo>
                    <a:pt x="3" y="10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0"/>
                    <a:pt x="13" y="0"/>
                    <a:pt x="11" y="1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5688013" y="2200275"/>
              <a:ext cx="49212" cy="230188"/>
            </a:xfrm>
            <a:custGeom>
              <a:avLst/>
              <a:gdLst>
                <a:gd name="T0" fmla="*/ 2 w 13"/>
                <a:gd name="T1" fmla="*/ 10 h 60"/>
                <a:gd name="T2" fmla="*/ 0 w 13"/>
                <a:gd name="T3" fmla="*/ 15 h 60"/>
                <a:gd name="T4" fmla="*/ 0 w 13"/>
                <a:gd name="T5" fmla="*/ 60 h 60"/>
                <a:gd name="T6" fmla="*/ 13 w 13"/>
                <a:gd name="T7" fmla="*/ 60 h 60"/>
                <a:gd name="T8" fmla="*/ 13 w 13"/>
                <a:gd name="T9" fmla="*/ 2 h 60"/>
                <a:gd name="T10" fmla="*/ 11 w 13"/>
                <a:gd name="T11" fmla="*/ 1 h 60"/>
                <a:gd name="T12" fmla="*/ 2 w 13"/>
                <a:gd name="T13" fmla="*/ 10 h 60"/>
                <a:gd name="T14" fmla="*/ 2 w 13"/>
                <a:gd name="T15" fmla="*/ 10 h 60"/>
                <a:gd name="T16" fmla="*/ 2 w 13"/>
                <a:gd name="T17" fmla="*/ 1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60">
                  <a:moveTo>
                    <a:pt x="2" y="10"/>
                  </a:moveTo>
                  <a:cubicBezTo>
                    <a:pt x="1" y="11"/>
                    <a:pt x="0" y="14"/>
                    <a:pt x="0" y="15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3" y="60"/>
                    <a:pt x="13" y="60"/>
                    <a:pt x="13" y="6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0"/>
                    <a:pt x="12" y="0"/>
                    <a:pt x="11" y="1"/>
                  </a:cubicBezTo>
                  <a:lnTo>
                    <a:pt x="2" y="10"/>
                  </a:lnTo>
                  <a:close/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5761038" y="2127250"/>
              <a:ext cx="49212" cy="303213"/>
            </a:xfrm>
            <a:custGeom>
              <a:avLst/>
              <a:gdLst>
                <a:gd name="T0" fmla="*/ 3 w 13"/>
                <a:gd name="T1" fmla="*/ 9 h 79"/>
                <a:gd name="T2" fmla="*/ 0 w 13"/>
                <a:gd name="T3" fmla="*/ 15 h 79"/>
                <a:gd name="T4" fmla="*/ 0 w 13"/>
                <a:gd name="T5" fmla="*/ 79 h 79"/>
                <a:gd name="T6" fmla="*/ 13 w 13"/>
                <a:gd name="T7" fmla="*/ 79 h 79"/>
                <a:gd name="T8" fmla="*/ 13 w 13"/>
                <a:gd name="T9" fmla="*/ 2 h 79"/>
                <a:gd name="T10" fmla="*/ 11 w 13"/>
                <a:gd name="T11" fmla="*/ 1 h 79"/>
                <a:gd name="T12" fmla="*/ 3 w 13"/>
                <a:gd name="T13" fmla="*/ 9 h 79"/>
                <a:gd name="T14" fmla="*/ 3 w 13"/>
                <a:gd name="T15" fmla="*/ 9 h 79"/>
                <a:gd name="T16" fmla="*/ 3 w 13"/>
                <a:gd name="T17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79">
                  <a:moveTo>
                    <a:pt x="3" y="9"/>
                  </a:moveTo>
                  <a:cubicBezTo>
                    <a:pt x="1" y="11"/>
                    <a:pt x="0" y="13"/>
                    <a:pt x="0" y="15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1"/>
                  </a:cubicBezTo>
                  <a:lnTo>
                    <a:pt x="3" y="9"/>
                  </a:lnTo>
                  <a:close/>
                  <a:moveTo>
                    <a:pt x="3" y="9"/>
                  </a:moveTo>
                  <a:cubicBezTo>
                    <a:pt x="3" y="9"/>
                    <a:pt x="3" y="9"/>
                    <a:pt x="3" y="9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8"/>
            <p:cNvSpPr>
              <a:spLocks noEditPoints="1"/>
            </p:cNvSpPr>
            <p:nvPr/>
          </p:nvSpPr>
          <p:spPr bwMode="auto">
            <a:xfrm>
              <a:off x="5611813" y="2273300"/>
              <a:ext cx="53975" cy="157163"/>
            </a:xfrm>
            <a:custGeom>
              <a:avLst/>
              <a:gdLst>
                <a:gd name="T0" fmla="*/ 3 w 14"/>
                <a:gd name="T1" fmla="*/ 10 h 41"/>
                <a:gd name="T2" fmla="*/ 2 w 14"/>
                <a:gd name="T3" fmla="*/ 11 h 41"/>
                <a:gd name="T4" fmla="*/ 0 w 14"/>
                <a:gd name="T5" fmla="*/ 16 h 41"/>
                <a:gd name="T6" fmla="*/ 0 w 14"/>
                <a:gd name="T7" fmla="*/ 41 h 41"/>
                <a:gd name="T8" fmla="*/ 14 w 14"/>
                <a:gd name="T9" fmla="*/ 41 h 41"/>
                <a:gd name="T10" fmla="*/ 14 w 14"/>
                <a:gd name="T11" fmla="*/ 3 h 41"/>
                <a:gd name="T12" fmla="*/ 11 w 14"/>
                <a:gd name="T13" fmla="*/ 2 h 41"/>
                <a:gd name="T14" fmla="*/ 3 w 14"/>
                <a:gd name="T15" fmla="*/ 10 h 41"/>
                <a:gd name="T16" fmla="*/ 3 w 14"/>
                <a:gd name="T17" fmla="*/ 10 h 41"/>
                <a:gd name="T18" fmla="*/ 3 w 14"/>
                <a:gd name="T19" fmla="*/ 1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41">
                  <a:moveTo>
                    <a:pt x="3" y="10"/>
                  </a:moveTo>
                  <a:cubicBezTo>
                    <a:pt x="3" y="10"/>
                    <a:pt x="2" y="11"/>
                    <a:pt x="2" y="11"/>
                  </a:cubicBezTo>
                  <a:cubicBezTo>
                    <a:pt x="1" y="12"/>
                    <a:pt x="0" y="14"/>
                    <a:pt x="0" y="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3" y="0"/>
                    <a:pt x="11" y="2"/>
                  </a:cubicBezTo>
                  <a:lnTo>
                    <a:pt x="3" y="10"/>
                  </a:lnTo>
                  <a:close/>
                  <a:moveTo>
                    <a:pt x="3" y="10"/>
                  </a:moveTo>
                  <a:cubicBezTo>
                    <a:pt x="3" y="10"/>
                    <a:pt x="3" y="10"/>
                    <a:pt x="3" y="1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5538788" y="2279650"/>
              <a:ext cx="49212" cy="150813"/>
            </a:xfrm>
            <a:custGeom>
              <a:avLst/>
              <a:gdLst>
                <a:gd name="T0" fmla="*/ 2 w 13"/>
                <a:gd name="T1" fmla="*/ 1 h 39"/>
                <a:gd name="T2" fmla="*/ 0 w 13"/>
                <a:gd name="T3" fmla="*/ 2 h 39"/>
                <a:gd name="T4" fmla="*/ 0 w 13"/>
                <a:gd name="T5" fmla="*/ 39 h 39"/>
                <a:gd name="T6" fmla="*/ 13 w 13"/>
                <a:gd name="T7" fmla="*/ 39 h 39"/>
                <a:gd name="T8" fmla="*/ 13 w 13"/>
                <a:gd name="T9" fmla="*/ 16 h 39"/>
                <a:gd name="T10" fmla="*/ 11 w 13"/>
                <a:gd name="T11" fmla="*/ 10 h 39"/>
                <a:gd name="T12" fmla="*/ 9 w 13"/>
                <a:gd name="T13" fmla="*/ 8 h 39"/>
                <a:gd name="T14" fmla="*/ 2 w 13"/>
                <a:gd name="T15" fmla="*/ 1 h 39"/>
                <a:gd name="T16" fmla="*/ 2 w 13"/>
                <a:gd name="T17" fmla="*/ 1 h 39"/>
                <a:gd name="T18" fmla="*/ 2 w 13"/>
                <a:gd name="T1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39">
                  <a:moveTo>
                    <a:pt x="2" y="1"/>
                  </a:moveTo>
                  <a:cubicBezTo>
                    <a:pt x="1" y="0"/>
                    <a:pt x="0" y="0"/>
                    <a:pt x="0" y="2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4"/>
                    <a:pt x="12" y="11"/>
                    <a:pt x="11" y="10"/>
                  </a:cubicBezTo>
                  <a:cubicBezTo>
                    <a:pt x="9" y="8"/>
                    <a:pt x="9" y="8"/>
                    <a:pt x="9" y="8"/>
                  </a:cubicBezTo>
                  <a:lnTo>
                    <a:pt x="2" y="1"/>
                  </a:ln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0"/>
            <p:cNvSpPr>
              <a:spLocks noEditPoints="1"/>
            </p:cNvSpPr>
            <p:nvPr/>
          </p:nvSpPr>
          <p:spPr bwMode="auto">
            <a:xfrm>
              <a:off x="5381625" y="2357438"/>
              <a:ext cx="58737" cy="73025"/>
            </a:xfrm>
            <a:custGeom>
              <a:avLst/>
              <a:gdLst>
                <a:gd name="T0" fmla="*/ 7 w 15"/>
                <a:gd name="T1" fmla="*/ 8 h 19"/>
                <a:gd name="T2" fmla="*/ 2 w 15"/>
                <a:gd name="T3" fmla="*/ 12 h 19"/>
                <a:gd name="T4" fmla="*/ 0 w 15"/>
                <a:gd name="T5" fmla="*/ 17 h 19"/>
                <a:gd name="T6" fmla="*/ 0 w 15"/>
                <a:gd name="T7" fmla="*/ 19 h 19"/>
                <a:gd name="T8" fmla="*/ 15 w 15"/>
                <a:gd name="T9" fmla="*/ 19 h 19"/>
                <a:gd name="T10" fmla="*/ 15 w 15"/>
                <a:gd name="T11" fmla="*/ 2 h 19"/>
                <a:gd name="T12" fmla="*/ 13 w 15"/>
                <a:gd name="T13" fmla="*/ 1 h 19"/>
                <a:gd name="T14" fmla="*/ 7 w 15"/>
                <a:gd name="T15" fmla="*/ 8 h 19"/>
                <a:gd name="T16" fmla="*/ 7 w 15"/>
                <a:gd name="T17" fmla="*/ 8 h 19"/>
                <a:gd name="T18" fmla="*/ 7 w 15"/>
                <a:gd name="T1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9">
                  <a:moveTo>
                    <a:pt x="7" y="8"/>
                  </a:moveTo>
                  <a:cubicBezTo>
                    <a:pt x="2" y="12"/>
                    <a:pt x="2" y="12"/>
                    <a:pt x="2" y="12"/>
                  </a:cubicBezTo>
                  <a:cubicBezTo>
                    <a:pt x="1" y="13"/>
                    <a:pt x="0" y="15"/>
                    <a:pt x="0" y="1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5" y="19"/>
                    <a:pt x="15" y="19"/>
                    <a:pt x="15" y="19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1"/>
                    <a:pt x="14" y="0"/>
                    <a:pt x="13" y="1"/>
                  </a:cubicBezTo>
                  <a:lnTo>
                    <a:pt x="7" y="8"/>
                  </a:lnTo>
                  <a:close/>
                  <a:moveTo>
                    <a:pt x="7" y="8"/>
                  </a:moveTo>
                  <a:cubicBezTo>
                    <a:pt x="7" y="8"/>
                    <a:pt x="7" y="8"/>
                    <a:pt x="7" y="8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11"/>
            <p:cNvSpPr>
              <a:spLocks noEditPoints="1"/>
            </p:cNvSpPr>
            <p:nvPr/>
          </p:nvSpPr>
          <p:spPr bwMode="auto">
            <a:xfrm>
              <a:off x="5329238" y="1931988"/>
              <a:ext cx="550862" cy="414338"/>
            </a:xfrm>
            <a:custGeom>
              <a:avLst/>
              <a:gdLst>
                <a:gd name="T0" fmla="*/ 142 w 144"/>
                <a:gd name="T1" fmla="*/ 53 h 108"/>
                <a:gd name="T2" fmla="*/ 144 w 144"/>
                <a:gd name="T3" fmla="*/ 52 h 108"/>
                <a:gd name="T4" fmla="*/ 144 w 144"/>
                <a:gd name="T5" fmla="*/ 6 h 108"/>
                <a:gd name="T6" fmla="*/ 138 w 144"/>
                <a:gd name="T7" fmla="*/ 0 h 108"/>
                <a:gd name="T8" fmla="*/ 92 w 144"/>
                <a:gd name="T9" fmla="*/ 0 h 108"/>
                <a:gd name="T10" fmla="*/ 91 w 144"/>
                <a:gd name="T11" fmla="*/ 2 h 108"/>
                <a:gd name="T12" fmla="*/ 108 w 144"/>
                <a:gd name="T13" fmla="*/ 18 h 108"/>
                <a:gd name="T14" fmla="*/ 101 w 144"/>
                <a:gd name="T15" fmla="*/ 25 h 108"/>
                <a:gd name="T16" fmla="*/ 70 w 144"/>
                <a:gd name="T17" fmla="*/ 56 h 108"/>
                <a:gd name="T18" fmla="*/ 54 w 144"/>
                <a:gd name="T19" fmla="*/ 39 h 108"/>
                <a:gd name="T20" fmla="*/ 50 w 144"/>
                <a:gd name="T21" fmla="*/ 39 h 108"/>
                <a:gd name="T22" fmla="*/ 5 w 144"/>
                <a:gd name="T23" fmla="*/ 84 h 108"/>
                <a:gd name="T24" fmla="*/ 5 w 144"/>
                <a:gd name="T25" fmla="*/ 103 h 108"/>
                <a:gd name="T26" fmla="*/ 5 w 144"/>
                <a:gd name="T27" fmla="*/ 103 h 108"/>
                <a:gd name="T28" fmla="*/ 23 w 144"/>
                <a:gd name="T29" fmla="*/ 103 h 108"/>
                <a:gd name="T30" fmla="*/ 52 w 144"/>
                <a:gd name="T31" fmla="*/ 74 h 108"/>
                <a:gd name="T32" fmla="*/ 68 w 144"/>
                <a:gd name="T33" fmla="*/ 90 h 108"/>
                <a:gd name="T34" fmla="*/ 73 w 144"/>
                <a:gd name="T35" fmla="*/ 90 h 108"/>
                <a:gd name="T36" fmla="*/ 126 w 144"/>
                <a:gd name="T37" fmla="*/ 37 h 108"/>
                <a:gd name="T38" fmla="*/ 142 w 144"/>
                <a:gd name="T39" fmla="*/ 53 h 108"/>
                <a:gd name="T40" fmla="*/ 142 w 144"/>
                <a:gd name="T41" fmla="*/ 53 h 108"/>
                <a:gd name="T42" fmla="*/ 142 w 144"/>
                <a:gd name="T43" fmla="*/ 5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44" h="108">
                  <a:moveTo>
                    <a:pt x="142" y="53"/>
                  </a:moveTo>
                  <a:cubicBezTo>
                    <a:pt x="143" y="54"/>
                    <a:pt x="144" y="54"/>
                    <a:pt x="144" y="52"/>
                  </a:cubicBezTo>
                  <a:cubicBezTo>
                    <a:pt x="144" y="6"/>
                    <a:pt x="144" y="6"/>
                    <a:pt x="144" y="6"/>
                  </a:cubicBezTo>
                  <a:cubicBezTo>
                    <a:pt x="144" y="3"/>
                    <a:pt x="141" y="0"/>
                    <a:pt x="138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1" y="0"/>
                    <a:pt x="90" y="1"/>
                    <a:pt x="91" y="2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1" y="25"/>
                    <a:pt x="101" y="25"/>
                    <a:pt x="101" y="25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3" y="38"/>
                    <a:pt x="51" y="38"/>
                    <a:pt x="50" y="39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0" y="89"/>
                    <a:pt x="0" y="98"/>
                    <a:pt x="5" y="103"/>
                  </a:cubicBezTo>
                  <a:cubicBezTo>
                    <a:pt x="5" y="103"/>
                    <a:pt x="5" y="103"/>
                    <a:pt x="5" y="103"/>
                  </a:cubicBezTo>
                  <a:cubicBezTo>
                    <a:pt x="10" y="108"/>
                    <a:pt x="18" y="108"/>
                    <a:pt x="23" y="103"/>
                  </a:cubicBezTo>
                  <a:cubicBezTo>
                    <a:pt x="52" y="74"/>
                    <a:pt x="52" y="74"/>
                    <a:pt x="52" y="74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69" y="91"/>
                    <a:pt x="71" y="91"/>
                    <a:pt x="73" y="90"/>
                  </a:cubicBezTo>
                  <a:cubicBezTo>
                    <a:pt x="126" y="37"/>
                    <a:pt x="126" y="37"/>
                    <a:pt x="126" y="37"/>
                  </a:cubicBezTo>
                  <a:lnTo>
                    <a:pt x="142" y="53"/>
                  </a:lnTo>
                  <a:close/>
                  <a:moveTo>
                    <a:pt x="142" y="53"/>
                  </a:moveTo>
                  <a:cubicBezTo>
                    <a:pt x="142" y="53"/>
                    <a:pt x="142" y="53"/>
                    <a:pt x="142" y="53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en-GB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5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0" grpId="0" animBg="1"/>
      <p:bldP spid="31" grpId="0" animBg="1"/>
      <p:bldP spid="39" grpId="0"/>
      <p:bldP spid="40" grpId="0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247965" y="1222394"/>
            <a:ext cx="4169783" cy="2826108"/>
            <a:chOff x="5668281" y="2011324"/>
            <a:chExt cx="5559711" cy="3768144"/>
          </a:xfrm>
        </p:grpSpPr>
        <p:sp>
          <p:nvSpPr>
            <p:cNvPr id="8" name="任意多边形: 形状 7"/>
            <p:cNvSpPr/>
            <p:nvPr/>
          </p:nvSpPr>
          <p:spPr bwMode="auto">
            <a:xfrm>
              <a:off x="7254980" y="2011324"/>
              <a:ext cx="1024753" cy="751486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6191310" y="2706847"/>
              <a:ext cx="1432002" cy="1050136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5668281" y="3429000"/>
              <a:ext cx="427718" cy="313660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 bwMode="auto">
            <a:xfrm>
              <a:off x="6191310" y="3744990"/>
              <a:ext cx="1778884" cy="1304515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7176063" y="2525228"/>
              <a:ext cx="2464833" cy="1807544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1">
                <a:alpha val="93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任意多边形: 形状 12"/>
            <p:cNvSpPr/>
            <p:nvPr/>
          </p:nvSpPr>
          <p:spPr bwMode="auto">
            <a:xfrm>
              <a:off x="8065505" y="4909653"/>
              <a:ext cx="1186110" cy="869815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8153400" y="4517887"/>
              <a:ext cx="281796" cy="206651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9434822" y="4420306"/>
              <a:ext cx="857996" cy="629199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9770630" y="3517491"/>
              <a:ext cx="1457362" cy="1068736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5">
                <a:alpha val="91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9116867" y="2095187"/>
              <a:ext cx="586418" cy="430041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59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9527243" y="2728237"/>
              <a:ext cx="765575" cy="561423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4">
                <a:alpha val="84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10865304" y="3247154"/>
              <a:ext cx="259896" cy="190591"/>
            </a:xfrm>
            <a:custGeom>
              <a:avLst/>
              <a:gdLst>
                <a:gd name="T0" fmla="*/ 182 w 182"/>
                <a:gd name="T1" fmla="*/ 97 h 133"/>
                <a:gd name="T2" fmla="*/ 171 w 182"/>
                <a:gd name="T3" fmla="*/ 123 h 133"/>
                <a:gd name="T4" fmla="*/ 146 w 182"/>
                <a:gd name="T5" fmla="*/ 133 h 133"/>
                <a:gd name="T6" fmla="*/ 43 w 182"/>
                <a:gd name="T7" fmla="*/ 133 h 133"/>
                <a:gd name="T8" fmla="*/ 13 w 182"/>
                <a:gd name="T9" fmla="*/ 121 h 133"/>
                <a:gd name="T10" fmla="*/ 0 w 182"/>
                <a:gd name="T11" fmla="*/ 91 h 133"/>
                <a:gd name="T12" fmla="*/ 7 w 182"/>
                <a:gd name="T13" fmla="*/ 68 h 133"/>
                <a:gd name="T14" fmla="*/ 25 w 182"/>
                <a:gd name="T15" fmla="*/ 53 h 133"/>
                <a:gd name="T16" fmla="*/ 25 w 182"/>
                <a:gd name="T17" fmla="*/ 49 h 133"/>
                <a:gd name="T18" fmla="*/ 39 w 182"/>
                <a:gd name="T19" fmla="*/ 15 h 133"/>
                <a:gd name="T20" fmla="*/ 73 w 182"/>
                <a:gd name="T21" fmla="*/ 0 h 133"/>
                <a:gd name="T22" fmla="*/ 100 w 182"/>
                <a:gd name="T23" fmla="*/ 9 h 133"/>
                <a:gd name="T24" fmla="*/ 118 w 182"/>
                <a:gd name="T25" fmla="*/ 30 h 133"/>
                <a:gd name="T26" fmla="*/ 134 w 182"/>
                <a:gd name="T27" fmla="*/ 25 h 133"/>
                <a:gd name="T28" fmla="*/ 151 w 182"/>
                <a:gd name="T29" fmla="*/ 32 h 133"/>
                <a:gd name="T30" fmla="*/ 158 w 182"/>
                <a:gd name="T31" fmla="*/ 49 h 133"/>
                <a:gd name="T32" fmla="*/ 154 w 182"/>
                <a:gd name="T33" fmla="*/ 62 h 133"/>
                <a:gd name="T34" fmla="*/ 174 w 182"/>
                <a:gd name="T35" fmla="*/ 74 h 133"/>
                <a:gd name="T36" fmla="*/ 182 w 182"/>
                <a:gd name="T37" fmla="*/ 97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2" h="133">
                  <a:moveTo>
                    <a:pt x="182" y="97"/>
                  </a:moveTo>
                  <a:cubicBezTo>
                    <a:pt x="182" y="107"/>
                    <a:pt x="178" y="116"/>
                    <a:pt x="171" y="123"/>
                  </a:cubicBezTo>
                  <a:cubicBezTo>
                    <a:pt x="164" y="130"/>
                    <a:pt x="156" y="133"/>
                    <a:pt x="146" y="133"/>
                  </a:cubicBezTo>
                  <a:cubicBezTo>
                    <a:pt x="43" y="133"/>
                    <a:pt x="43" y="133"/>
                    <a:pt x="43" y="133"/>
                  </a:cubicBezTo>
                  <a:cubicBezTo>
                    <a:pt x="31" y="133"/>
                    <a:pt x="21" y="129"/>
                    <a:pt x="13" y="121"/>
                  </a:cubicBezTo>
                  <a:cubicBezTo>
                    <a:pt x="5" y="113"/>
                    <a:pt x="0" y="103"/>
                    <a:pt x="0" y="91"/>
                  </a:cubicBezTo>
                  <a:cubicBezTo>
                    <a:pt x="0" y="83"/>
                    <a:pt x="3" y="75"/>
                    <a:pt x="7" y="68"/>
                  </a:cubicBezTo>
                  <a:cubicBezTo>
                    <a:pt x="12" y="61"/>
                    <a:pt x="18" y="56"/>
                    <a:pt x="25" y="53"/>
                  </a:cubicBezTo>
                  <a:cubicBezTo>
                    <a:pt x="25" y="51"/>
                    <a:pt x="25" y="50"/>
                    <a:pt x="25" y="49"/>
                  </a:cubicBezTo>
                  <a:cubicBezTo>
                    <a:pt x="25" y="35"/>
                    <a:pt x="29" y="24"/>
                    <a:pt x="39" y="15"/>
                  </a:cubicBezTo>
                  <a:cubicBezTo>
                    <a:pt x="48" y="5"/>
                    <a:pt x="60" y="0"/>
                    <a:pt x="73" y="0"/>
                  </a:cubicBezTo>
                  <a:cubicBezTo>
                    <a:pt x="83" y="0"/>
                    <a:pt x="92" y="3"/>
                    <a:pt x="100" y="9"/>
                  </a:cubicBezTo>
                  <a:cubicBezTo>
                    <a:pt x="108" y="14"/>
                    <a:pt x="114" y="21"/>
                    <a:pt x="118" y="30"/>
                  </a:cubicBezTo>
                  <a:cubicBezTo>
                    <a:pt x="122" y="26"/>
                    <a:pt x="128" y="25"/>
                    <a:pt x="134" y="25"/>
                  </a:cubicBezTo>
                  <a:cubicBezTo>
                    <a:pt x="140" y="25"/>
                    <a:pt x="146" y="27"/>
                    <a:pt x="151" y="32"/>
                  </a:cubicBezTo>
                  <a:cubicBezTo>
                    <a:pt x="155" y="36"/>
                    <a:pt x="158" y="42"/>
                    <a:pt x="158" y="49"/>
                  </a:cubicBezTo>
                  <a:cubicBezTo>
                    <a:pt x="158" y="53"/>
                    <a:pt x="156" y="58"/>
                    <a:pt x="154" y="62"/>
                  </a:cubicBezTo>
                  <a:cubicBezTo>
                    <a:pt x="162" y="64"/>
                    <a:pt x="169" y="68"/>
                    <a:pt x="174" y="74"/>
                  </a:cubicBezTo>
                  <a:cubicBezTo>
                    <a:pt x="179" y="81"/>
                    <a:pt x="182" y="89"/>
                    <a:pt x="182" y="9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矩形 19"/>
            <p:cNvSpPr/>
            <p:nvPr/>
          </p:nvSpPr>
          <p:spPr>
            <a:xfrm>
              <a:off x="7289715" y="3572772"/>
              <a:ext cx="2237528" cy="461665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bg2"/>
                  </a:solidFill>
                </a:rPr>
                <a:t>此部分内容作为文字排版占位显示（建议使用主题字体）。</a:t>
              </a:r>
              <a:endParaRPr lang="zh-CN" altLang="en-US" sz="1000">
                <a:solidFill>
                  <a:schemeClr val="bg2"/>
                </a:solidFill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8129441" y="2947925"/>
              <a:ext cx="561818" cy="524670"/>
            </a:xfrm>
            <a:custGeom>
              <a:avLst/>
              <a:gdLst>
                <a:gd name="T0" fmla="*/ 31 w 182"/>
                <a:gd name="T1" fmla="*/ 97 h 170"/>
                <a:gd name="T2" fmla="*/ 5 w 182"/>
                <a:gd name="T3" fmla="*/ 93 h 170"/>
                <a:gd name="T4" fmla="*/ 12 w 182"/>
                <a:gd name="T5" fmla="*/ 49 h 170"/>
                <a:gd name="T6" fmla="*/ 25 w 182"/>
                <a:gd name="T7" fmla="*/ 55 h 170"/>
                <a:gd name="T8" fmla="*/ 49 w 182"/>
                <a:gd name="T9" fmla="*/ 54 h 170"/>
                <a:gd name="T10" fmla="*/ 56 w 182"/>
                <a:gd name="T11" fmla="*/ 85 h 170"/>
                <a:gd name="T12" fmla="*/ 61 w 182"/>
                <a:gd name="T13" fmla="*/ 24 h 170"/>
                <a:gd name="T14" fmla="*/ 36 w 182"/>
                <a:gd name="T15" fmla="*/ 49 h 170"/>
                <a:gd name="T16" fmla="*/ 12 w 182"/>
                <a:gd name="T17" fmla="*/ 24 h 170"/>
                <a:gd name="T18" fmla="*/ 36 w 182"/>
                <a:gd name="T19" fmla="*/ 0 h 170"/>
                <a:gd name="T20" fmla="*/ 157 w 182"/>
                <a:gd name="T21" fmla="*/ 145 h 170"/>
                <a:gd name="T22" fmla="*/ 132 w 182"/>
                <a:gd name="T23" fmla="*/ 170 h 170"/>
                <a:gd name="T24" fmla="*/ 31 w 182"/>
                <a:gd name="T25" fmla="*/ 163 h 170"/>
                <a:gd name="T26" fmla="*/ 25 w 182"/>
                <a:gd name="T27" fmla="*/ 135 h 170"/>
                <a:gd name="T28" fmla="*/ 28 w 182"/>
                <a:gd name="T29" fmla="*/ 115 h 170"/>
                <a:gd name="T30" fmla="*/ 38 w 182"/>
                <a:gd name="T31" fmla="*/ 98 h 170"/>
                <a:gd name="T32" fmla="*/ 57 w 182"/>
                <a:gd name="T33" fmla="*/ 91 h 170"/>
                <a:gd name="T34" fmla="*/ 68 w 182"/>
                <a:gd name="T35" fmla="*/ 98 h 170"/>
                <a:gd name="T36" fmla="*/ 91 w 182"/>
                <a:gd name="T37" fmla="*/ 104 h 170"/>
                <a:gd name="T38" fmla="*/ 114 w 182"/>
                <a:gd name="T39" fmla="*/ 98 h 170"/>
                <a:gd name="T40" fmla="*/ 125 w 182"/>
                <a:gd name="T41" fmla="*/ 91 h 170"/>
                <a:gd name="T42" fmla="*/ 143 w 182"/>
                <a:gd name="T43" fmla="*/ 98 h 170"/>
                <a:gd name="T44" fmla="*/ 153 w 182"/>
                <a:gd name="T45" fmla="*/ 115 h 170"/>
                <a:gd name="T46" fmla="*/ 157 w 182"/>
                <a:gd name="T47" fmla="*/ 135 h 170"/>
                <a:gd name="T48" fmla="*/ 116 w 182"/>
                <a:gd name="T49" fmla="*/ 35 h 170"/>
                <a:gd name="T50" fmla="*/ 116 w 182"/>
                <a:gd name="T51" fmla="*/ 86 h 170"/>
                <a:gd name="T52" fmla="*/ 65 w 182"/>
                <a:gd name="T53" fmla="*/ 86 h 170"/>
                <a:gd name="T54" fmla="*/ 65 w 182"/>
                <a:gd name="T55" fmla="*/ 35 h 170"/>
                <a:gd name="T56" fmla="*/ 116 w 182"/>
                <a:gd name="T57" fmla="*/ 35 h 170"/>
                <a:gd name="T58" fmla="*/ 169 w 182"/>
                <a:gd name="T59" fmla="*/ 24 h 170"/>
                <a:gd name="T60" fmla="*/ 145 w 182"/>
                <a:gd name="T61" fmla="*/ 49 h 170"/>
                <a:gd name="T62" fmla="*/ 121 w 182"/>
                <a:gd name="T63" fmla="*/ 24 h 170"/>
                <a:gd name="T64" fmla="*/ 145 w 182"/>
                <a:gd name="T65" fmla="*/ 0 h 170"/>
                <a:gd name="T66" fmla="*/ 182 w 182"/>
                <a:gd name="T67" fmla="*/ 82 h 170"/>
                <a:gd name="T68" fmla="*/ 163 w 182"/>
                <a:gd name="T69" fmla="*/ 97 h 170"/>
                <a:gd name="T70" fmla="*/ 125 w 182"/>
                <a:gd name="T71" fmla="*/ 85 h 170"/>
                <a:gd name="T72" fmla="*/ 133 w 182"/>
                <a:gd name="T73" fmla="*/ 54 h 170"/>
                <a:gd name="T74" fmla="*/ 156 w 182"/>
                <a:gd name="T75" fmla="*/ 55 h 170"/>
                <a:gd name="T76" fmla="*/ 170 w 182"/>
                <a:gd name="T77" fmla="*/ 4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2" h="170">
                  <a:moveTo>
                    <a:pt x="56" y="85"/>
                  </a:moveTo>
                  <a:cubicBezTo>
                    <a:pt x="46" y="85"/>
                    <a:pt x="37" y="89"/>
                    <a:pt x="31" y="97"/>
                  </a:cubicBezTo>
                  <a:cubicBezTo>
                    <a:pt x="18" y="97"/>
                    <a:pt x="18" y="97"/>
                    <a:pt x="18" y="97"/>
                  </a:cubicBezTo>
                  <a:cubicBezTo>
                    <a:pt x="13" y="97"/>
                    <a:pt x="9" y="96"/>
                    <a:pt x="5" y="93"/>
                  </a:cubicBezTo>
                  <a:cubicBezTo>
                    <a:pt x="2" y="91"/>
                    <a:pt x="0" y="87"/>
                    <a:pt x="0" y="82"/>
                  </a:cubicBezTo>
                  <a:cubicBezTo>
                    <a:pt x="0" y="60"/>
                    <a:pt x="4" y="49"/>
                    <a:pt x="12" y="49"/>
                  </a:cubicBezTo>
                  <a:cubicBezTo>
                    <a:pt x="12" y="49"/>
                    <a:pt x="13" y="49"/>
                    <a:pt x="16" y="51"/>
                  </a:cubicBezTo>
                  <a:cubicBezTo>
                    <a:pt x="18" y="52"/>
                    <a:pt x="21" y="53"/>
                    <a:pt x="25" y="55"/>
                  </a:cubicBezTo>
                  <a:cubicBezTo>
                    <a:pt x="29" y="56"/>
                    <a:pt x="33" y="57"/>
                    <a:pt x="36" y="57"/>
                  </a:cubicBezTo>
                  <a:cubicBezTo>
                    <a:pt x="41" y="57"/>
                    <a:pt x="45" y="56"/>
                    <a:pt x="49" y="54"/>
                  </a:cubicBezTo>
                  <a:cubicBezTo>
                    <a:pt x="49" y="57"/>
                    <a:pt x="48" y="59"/>
                    <a:pt x="48" y="61"/>
                  </a:cubicBezTo>
                  <a:cubicBezTo>
                    <a:pt x="48" y="69"/>
                    <a:pt x="51" y="78"/>
                    <a:pt x="56" y="85"/>
                  </a:cubicBezTo>
                  <a:close/>
                  <a:moveTo>
                    <a:pt x="53" y="7"/>
                  </a:moveTo>
                  <a:cubicBezTo>
                    <a:pt x="58" y="12"/>
                    <a:pt x="61" y="18"/>
                    <a:pt x="61" y="24"/>
                  </a:cubicBezTo>
                  <a:cubicBezTo>
                    <a:pt x="61" y="31"/>
                    <a:pt x="58" y="37"/>
                    <a:pt x="53" y="42"/>
                  </a:cubicBezTo>
                  <a:cubicBezTo>
                    <a:pt x="49" y="46"/>
                    <a:pt x="43" y="49"/>
                    <a:pt x="36" y="49"/>
                  </a:cubicBezTo>
                  <a:cubicBezTo>
                    <a:pt x="30" y="49"/>
                    <a:pt x="24" y="46"/>
                    <a:pt x="19" y="42"/>
                  </a:cubicBezTo>
                  <a:cubicBezTo>
                    <a:pt x="14" y="37"/>
                    <a:pt x="12" y="31"/>
                    <a:pt x="12" y="24"/>
                  </a:cubicBezTo>
                  <a:cubicBezTo>
                    <a:pt x="12" y="18"/>
                    <a:pt x="14" y="12"/>
                    <a:pt x="19" y="7"/>
                  </a:cubicBezTo>
                  <a:cubicBezTo>
                    <a:pt x="24" y="3"/>
                    <a:pt x="30" y="0"/>
                    <a:pt x="36" y="0"/>
                  </a:cubicBezTo>
                  <a:cubicBezTo>
                    <a:pt x="43" y="0"/>
                    <a:pt x="49" y="3"/>
                    <a:pt x="53" y="7"/>
                  </a:cubicBezTo>
                  <a:close/>
                  <a:moveTo>
                    <a:pt x="157" y="145"/>
                  </a:moveTo>
                  <a:cubicBezTo>
                    <a:pt x="157" y="153"/>
                    <a:pt x="155" y="159"/>
                    <a:pt x="150" y="163"/>
                  </a:cubicBezTo>
                  <a:cubicBezTo>
                    <a:pt x="146" y="167"/>
                    <a:pt x="140" y="170"/>
                    <a:pt x="132" y="170"/>
                  </a:cubicBezTo>
                  <a:cubicBezTo>
                    <a:pt x="49" y="170"/>
                    <a:pt x="49" y="170"/>
                    <a:pt x="49" y="170"/>
                  </a:cubicBezTo>
                  <a:cubicBezTo>
                    <a:pt x="42" y="170"/>
                    <a:pt x="36" y="167"/>
                    <a:pt x="31" y="163"/>
                  </a:cubicBezTo>
                  <a:cubicBezTo>
                    <a:pt x="26" y="159"/>
                    <a:pt x="24" y="153"/>
                    <a:pt x="24" y="145"/>
                  </a:cubicBezTo>
                  <a:cubicBezTo>
                    <a:pt x="24" y="142"/>
                    <a:pt x="24" y="139"/>
                    <a:pt x="25" y="135"/>
                  </a:cubicBezTo>
                  <a:cubicBezTo>
                    <a:pt x="25" y="132"/>
                    <a:pt x="25" y="129"/>
                    <a:pt x="26" y="125"/>
                  </a:cubicBezTo>
                  <a:cubicBezTo>
                    <a:pt x="27" y="121"/>
                    <a:pt x="27" y="118"/>
                    <a:pt x="28" y="115"/>
                  </a:cubicBezTo>
                  <a:cubicBezTo>
                    <a:pt x="29" y="112"/>
                    <a:pt x="31" y="109"/>
                    <a:pt x="32" y="106"/>
                  </a:cubicBezTo>
                  <a:cubicBezTo>
                    <a:pt x="34" y="103"/>
                    <a:pt x="36" y="100"/>
                    <a:pt x="38" y="98"/>
                  </a:cubicBezTo>
                  <a:cubicBezTo>
                    <a:pt x="40" y="96"/>
                    <a:pt x="43" y="94"/>
                    <a:pt x="46" y="93"/>
                  </a:cubicBezTo>
                  <a:cubicBezTo>
                    <a:pt x="50" y="92"/>
                    <a:pt x="53" y="91"/>
                    <a:pt x="57" y="91"/>
                  </a:cubicBezTo>
                  <a:cubicBezTo>
                    <a:pt x="58" y="91"/>
                    <a:pt x="59" y="92"/>
                    <a:pt x="61" y="93"/>
                  </a:cubicBezTo>
                  <a:cubicBezTo>
                    <a:pt x="63" y="94"/>
                    <a:pt x="65" y="96"/>
                    <a:pt x="68" y="98"/>
                  </a:cubicBezTo>
                  <a:cubicBezTo>
                    <a:pt x="70" y="99"/>
                    <a:pt x="74" y="101"/>
                    <a:pt x="78" y="102"/>
                  </a:cubicBezTo>
                  <a:cubicBezTo>
                    <a:pt x="82" y="103"/>
                    <a:pt x="86" y="104"/>
                    <a:pt x="91" y="104"/>
                  </a:cubicBezTo>
                  <a:cubicBezTo>
                    <a:pt x="95" y="104"/>
                    <a:pt x="99" y="103"/>
                    <a:pt x="104" y="102"/>
                  </a:cubicBezTo>
                  <a:cubicBezTo>
                    <a:pt x="108" y="101"/>
                    <a:pt x="111" y="99"/>
                    <a:pt x="114" y="98"/>
                  </a:cubicBezTo>
                  <a:cubicBezTo>
                    <a:pt x="116" y="96"/>
                    <a:pt x="118" y="94"/>
                    <a:pt x="121" y="93"/>
                  </a:cubicBezTo>
                  <a:cubicBezTo>
                    <a:pt x="123" y="92"/>
                    <a:pt x="124" y="91"/>
                    <a:pt x="125" y="91"/>
                  </a:cubicBezTo>
                  <a:cubicBezTo>
                    <a:pt x="128" y="91"/>
                    <a:pt x="132" y="92"/>
                    <a:pt x="135" y="93"/>
                  </a:cubicBezTo>
                  <a:cubicBezTo>
                    <a:pt x="138" y="94"/>
                    <a:pt x="141" y="96"/>
                    <a:pt x="143" y="98"/>
                  </a:cubicBezTo>
                  <a:cubicBezTo>
                    <a:pt x="145" y="100"/>
                    <a:pt x="147" y="103"/>
                    <a:pt x="149" y="106"/>
                  </a:cubicBezTo>
                  <a:cubicBezTo>
                    <a:pt x="151" y="109"/>
                    <a:pt x="152" y="112"/>
                    <a:pt x="153" y="115"/>
                  </a:cubicBezTo>
                  <a:cubicBezTo>
                    <a:pt x="154" y="118"/>
                    <a:pt x="155" y="121"/>
                    <a:pt x="156" y="125"/>
                  </a:cubicBezTo>
                  <a:cubicBezTo>
                    <a:pt x="156" y="129"/>
                    <a:pt x="157" y="132"/>
                    <a:pt x="157" y="135"/>
                  </a:cubicBezTo>
                  <a:cubicBezTo>
                    <a:pt x="157" y="139"/>
                    <a:pt x="157" y="142"/>
                    <a:pt x="157" y="145"/>
                  </a:cubicBezTo>
                  <a:close/>
                  <a:moveTo>
                    <a:pt x="116" y="35"/>
                  </a:moveTo>
                  <a:cubicBezTo>
                    <a:pt x="124" y="42"/>
                    <a:pt x="127" y="51"/>
                    <a:pt x="127" y="61"/>
                  </a:cubicBezTo>
                  <a:cubicBezTo>
                    <a:pt x="127" y="71"/>
                    <a:pt x="124" y="79"/>
                    <a:pt x="116" y="86"/>
                  </a:cubicBezTo>
                  <a:cubicBezTo>
                    <a:pt x="109" y="93"/>
                    <a:pt x="101" y="97"/>
                    <a:pt x="91" y="97"/>
                  </a:cubicBezTo>
                  <a:cubicBezTo>
                    <a:pt x="81" y="97"/>
                    <a:pt x="72" y="93"/>
                    <a:pt x="65" y="86"/>
                  </a:cubicBezTo>
                  <a:cubicBezTo>
                    <a:pt x="58" y="79"/>
                    <a:pt x="54" y="71"/>
                    <a:pt x="54" y="61"/>
                  </a:cubicBezTo>
                  <a:cubicBezTo>
                    <a:pt x="54" y="51"/>
                    <a:pt x="58" y="42"/>
                    <a:pt x="65" y="35"/>
                  </a:cubicBezTo>
                  <a:cubicBezTo>
                    <a:pt x="72" y="28"/>
                    <a:pt x="81" y="24"/>
                    <a:pt x="91" y="24"/>
                  </a:cubicBezTo>
                  <a:cubicBezTo>
                    <a:pt x="101" y="24"/>
                    <a:pt x="109" y="28"/>
                    <a:pt x="116" y="35"/>
                  </a:cubicBezTo>
                  <a:close/>
                  <a:moveTo>
                    <a:pt x="162" y="7"/>
                  </a:moveTo>
                  <a:cubicBezTo>
                    <a:pt x="167" y="12"/>
                    <a:pt x="169" y="18"/>
                    <a:pt x="169" y="24"/>
                  </a:cubicBezTo>
                  <a:cubicBezTo>
                    <a:pt x="169" y="31"/>
                    <a:pt x="167" y="37"/>
                    <a:pt x="162" y="42"/>
                  </a:cubicBezTo>
                  <a:cubicBezTo>
                    <a:pt x="158" y="46"/>
                    <a:pt x="152" y="49"/>
                    <a:pt x="145" y="49"/>
                  </a:cubicBezTo>
                  <a:cubicBezTo>
                    <a:pt x="139" y="49"/>
                    <a:pt x="133" y="46"/>
                    <a:pt x="128" y="42"/>
                  </a:cubicBezTo>
                  <a:cubicBezTo>
                    <a:pt x="123" y="37"/>
                    <a:pt x="121" y="31"/>
                    <a:pt x="121" y="24"/>
                  </a:cubicBezTo>
                  <a:cubicBezTo>
                    <a:pt x="121" y="18"/>
                    <a:pt x="123" y="12"/>
                    <a:pt x="128" y="7"/>
                  </a:cubicBezTo>
                  <a:cubicBezTo>
                    <a:pt x="133" y="3"/>
                    <a:pt x="139" y="0"/>
                    <a:pt x="145" y="0"/>
                  </a:cubicBezTo>
                  <a:cubicBezTo>
                    <a:pt x="152" y="0"/>
                    <a:pt x="158" y="3"/>
                    <a:pt x="162" y="7"/>
                  </a:cubicBezTo>
                  <a:close/>
                  <a:moveTo>
                    <a:pt x="182" y="82"/>
                  </a:moveTo>
                  <a:cubicBezTo>
                    <a:pt x="182" y="87"/>
                    <a:pt x="180" y="91"/>
                    <a:pt x="176" y="93"/>
                  </a:cubicBezTo>
                  <a:cubicBezTo>
                    <a:pt x="173" y="96"/>
                    <a:pt x="168" y="97"/>
                    <a:pt x="163" y="97"/>
                  </a:cubicBezTo>
                  <a:cubicBezTo>
                    <a:pt x="151" y="97"/>
                    <a:pt x="151" y="97"/>
                    <a:pt x="151" y="97"/>
                  </a:cubicBezTo>
                  <a:cubicBezTo>
                    <a:pt x="144" y="89"/>
                    <a:pt x="136" y="85"/>
                    <a:pt x="125" y="85"/>
                  </a:cubicBezTo>
                  <a:cubicBezTo>
                    <a:pt x="131" y="78"/>
                    <a:pt x="133" y="69"/>
                    <a:pt x="133" y="61"/>
                  </a:cubicBezTo>
                  <a:cubicBezTo>
                    <a:pt x="133" y="59"/>
                    <a:pt x="133" y="57"/>
                    <a:pt x="133" y="54"/>
                  </a:cubicBezTo>
                  <a:cubicBezTo>
                    <a:pt x="137" y="56"/>
                    <a:pt x="141" y="57"/>
                    <a:pt x="145" y="57"/>
                  </a:cubicBezTo>
                  <a:cubicBezTo>
                    <a:pt x="149" y="57"/>
                    <a:pt x="153" y="56"/>
                    <a:pt x="156" y="55"/>
                  </a:cubicBezTo>
                  <a:cubicBezTo>
                    <a:pt x="160" y="53"/>
                    <a:pt x="163" y="52"/>
                    <a:pt x="166" y="51"/>
                  </a:cubicBezTo>
                  <a:cubicBezTo>
                    <a:pt x="168" y="49"/>
                    <a:pt x="169" y="49"/>
                    <a:pt x="170" y="49"/>
                  </a:cubicBezTo>
                  <a:cubicBezTo>
                    <a:pt x="178" y="49"/>
                    <a:pt x="182" y="60"/>
                    <a:pt x="182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文本框 23"/>
            <p:cNvSpPr txBox="1"/>
            <p:nvPr/>
          </p:nvSpPr>
          <p:spPr>
            <a:xfrm>
              <a:off x="6603861" y="4563535"/>
              <a:ext cx="723275" cy="307777"/>
            </a:xfrm>
            <a:prstGeom prst="rect">
              <a:avLst/>
            </a:prstGeom>
            <a:noFill/>
          </p:spPr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2"/>
                  </a:solidFill>
                </a:rPr>
                <a:t>关键词</a:t>
              </a:r>
              <a:endParaRPr lang="zh-CN" altLang="en-US" sz="1400">
                <a:solidFill>
                  <a:schemeClr val="bg2"/>
                </a:solidFill>
              </a:endParaRPr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6754936" y="4171565"/>
              <a:ext cx="421127" cy="360964"/>
            </a:xfrm>
            <a:custGeom>
              <a:avLst/>
              <a:gdLst>
                <a:gd name="T0" fmla="*/ 169 w 169"/>
                <a:gd name="T1" fmla="*/ 40 h 145"/>
                <a:gd name="T2" fmla="*/ 169 w 169"/>
                <a:gd name="T3" fmla="*/ 76 h 145"/>
                <a:gd name="T4" fmla="*/ 0 w 169"/>
                <a:gd name="T5" fmla="*/ 76 h 145"/>
                <a:gd name="T6" fmla="*/ 0 w 169"/>
                <a:gd name="T7" fmla="*/ 40 h 145"/>
                <a:gd name="T8" fmla="*/ 4 w 169"/>
                <a:gd name="T9" fmla="*/ 29 h 145"/>
                <a:gd name="T10" fmla="*/ 15 w 169"/>
                <a:gd name="T11" fmla="*/ 24 h 145"/>
                <a:gd name="T12" fmla="*/ 48 w 169"/>
                <a:gd name="T13" fmla="*/ 24 h 145"/>
                <a:gd name="T14" fmla="*/ 48 w 169"/>
                <a:gd name="T15" fmla="*/ 9 h 145"/>
                <a:gd name="T16" fmla="*/ 51 w 169"/>
                <a:gd name="T17" fmla="*/ 3 h 145"/>
                <a:gd name="T18" fmla="*/ 57 w 169"/>
                <a:gd name="T19" fmla="*/ 0 h 145"/>
                <a:gd name="T20" fmla="*/ 112 w 169"/>
                <a:gd name="T21" fmla="*/ 0 h 145"/>
                <a:gd name="T22" fmla="*/ 118 w 169"/>
                <a:gd name="T23" fmla="*/ 3 h 145"/>
                <a:gd name="T24" fmla="*/ 121 w 169"/>
                <a:gd name="T25" fmla="*/ 9 h 145"/>
                <a:gd name="T26" fmla="*/ 121 w 169"/>
                <a:gd name="T27" fmla="*/ 24 h 145"/>
                <a:gd name="T28" fmla="*/ 154 w 169"/>
                <a:gd name="T29" fmla="*/ 24 h 145"/>
                <a:gd name="T30" fmla="*/ 165 w 169"/>
                <a:gd name="T31" fmla="*/ 29 h 145"/>
                <a:gd name="T32" fmla="*/ 169 w 169"/>
                <a:gd name="T33" fmla="*/ 40 h 145"/>
                <a:gd name="T34" fmla="*/ 169 w 169"/>
                <a:gd name="T35" fmla="*/ 85 h 145"/>
                <a:gd name="T36" fmla="*/ 169 w 169"/>
                <a:gd name="T37" fmla="*/ 130 h 145"/>
                <a:gd name="T38" fmla="*/ 165 w 169"/>
                <a:gd name="T39" fmla="*/ 141 h 145"/>
                <a:gd name="T40" fmla="*/ 154 w 169"/>
                <a:gd name="T41" fmla="*/ 145 h 145"/>
                <a:gd name="T42" fmla="*/ 15 w 169"/>
                <a:gd name="T43" fmla="*/ 145 h 145"/>
                <a:gd name="T44" fmla="*/ 4 w 169"/>
                <a:gd name="T45" fmla="*/ 141 h 145"/>
                <a:gd name="T46" fmla="*/ 0 w 169"/>
                <a:gd name="T47" fmla="*/ 130 h 145"/>
                <a:gd name="T48" fmla="*/ 0 w 169"/>
                <a:gd name="T49" fmla="*/ 85 h 145"/>
                <a:gd name="T50" fmla="*/ 63 w 169"/>
                <a:gd name="T51" fmla="*/ 85 h 145"/>
                <a:gd name="T52" fmla="*/ 63 w 169"/>
                <a:gd name="T53" fmla="*/ 100 h 145"/>
                <a:gd name="T54" fmla="*/ 65 w 169"/>
                <a:gd name="T55" fmla="*/ 104 h 145"/>
                <a:gd name="T56" fmla="*/ 69 w 169"/>
                <a:gd name="T57" fmla="*/ 106 h 145"/>
                <a:gd name="T58" fmla="*/ 100 w 169"/>
                <a:gd name="T59" fmla="*/ 106 h 145"/>
                <a:gd name="T60" fmla="*/ 104 w 169"/>
                <a:gd name="T61" fmla="*/ 104 h 145"/>
                <a:gd name="T62" fmla="*/ 106 w 169"/>
                <a:gd name="T63" fmla="*/ 100 h 145"/>
                <a:gd name="T64" fmla="*/ 106 w 169"/>
                <a:gd name="T65" fmla="*/ 85 h 145"/>
                <a:gd name="T66" fmla="*/ 169 w 169"/>
                <a:gd name="T67" fmla="*/ 85 h 145"/>
                <a:gd name="T68" fmla="*/ 60 w 169"/>
                <a:gd name="T69" fmla="*/ 24 h 145"/>
                <a:gd name="T70" fmla="*/ 109 w 169"/>
                <a:gd name="T71" fmla="*/ 24 h 145"/>
                <a:gd name="T72" fmla="*/ 109 w 169"/>
                <a:gd name="T73" fmla="*/ 12 h 145"/>
                <a:gd name="T74" fmla="*/ 60 w 169"/>
                <a:gd name="T75" fmla="*/ 12 h 145"/>
                <a:gd name="T76" fmla="*/ 60 w 169"/>
                <a:gd name="T77" fmla="*/ 24 h 145"/>
                <a:gd name="T78" fmla="*/ 97 w 169"/>
                <a:gd name="T79" fmla="*/ 85 h 145"/>
                <a:gd name="T80" fmla="*/ 97 w 169"/>
                <a:gd name="T81" fmla="*/ 97 h 145"/>
                <a:gd name="T82" fmla="*/ 72 w 169"/>
                <a:gd name="T83" fmla="*/ 97 h 145"/>
                <a:gd name="T84" fmla="*/ 72 w 169"/>
                <a:gd name="T85" fmla="*/ 85 h 145"/>
                <a:gd name="T86" fmla="*/ 97 w 169"/>
                <a:gd name="T87" fmla="*/ 8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9" h="145">
                  <a:moveTo>
                    <a:pt x="169" y="40"/>
                  </a:moveTo>
                  <a:cubicBezTo>
                    <a:pt x="169" y="76"/>
                    <a:pt x="169" y="76"/>
                    <a:pt x="169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5"/>
                    <a:pt x="1" y="32"/>
                    <a:pt x="4" y="29"/>
                  </a:cubicBezTo>
                  <a:cubicBezTo>
                    <a:pt x="7" y="26"/>
                    <a:pt x="11" y="24"/>
                    <a:pt x="15" y="24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7"/>
                    <a:pt x="49" y="5"/>
                    <a:pt x="51" y="3"/>
                  </a:cubicBezTo>
                  <a:cubicBezTo>
                    <a:pt x="53" y="1"/>
                    <a:pt x="55" y="0"/>
                    <a:pt x="57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4" y="0"/>
                    <a:pt x="116" y="1"/>
                    <a:pt x="118" y="3"/>
                  </a:cubicBezTo>
                  <a:cubicBezTo>
                    <a:pt x="120" y="5"/>
                    <a:pt x="121" y="7"/>
                    <a:pt x="121" y="9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54" y="24"/>
                    <a:pt x="154" y="24"/>
                    <a:pt x="154" y="24"/>
                  </a:cubicBezTo>
                  <a:cubicBezTo>
                    <a:pt x="158" y="24"/>
                    <a:pt x="162" y="26"/>
                    <a:pt x="165" y="29"/>
                  </a:cubicBezTo>
                  <a:cubicBezTo>
                    <a:pt x="168" y="32"/>
                    <a:pt x="169" y="35"/>
                    <a:pt x="169" y="40"/>
                  </a:cubicBezTo>
                  <a:close/>
                  <a:moveTo>
                    <a:pt x="169" y="85"/>
                  </a:moveTo>
                  <a:cubicBezTo>
                    <a:pt x="169" y="130"/>
                    <a:pt x="169" y="130"/>
                    <a:pt x="169" y="130"/>
                  </a:cubicBezTo>
                  <a:cubicBezTo>
                    <a:pt x="169" y="134"/>
                    <a:pt x="168" y="138"/>
                    <a:pt x="165" y="141"/>
                  </a:cubicBezTo>
                  <a:cubicBezTo>
                    <a:pt x="162" y="144"/>
                    <a:pt x="158" y="145"/>
                    <a:pt x="154" y="145"/>
                  </a:cubicBezTo>
                  <a:cubicBezTo>
                    <a:pt x="15" y="145"/>
                    <a:pt x="15" y="145"/>
                    <a:pt x="15" y="145"/>
                  </a:cubicBezTo>
                  <a:cubicBezTo>
                    <a:pt x="11" y="145"/>
                    <a:pt x="7" y="144"/>
                    <a:pt x="4" y="141"/>
                  </a:cubicBezTo>
                  <a:cubicBezTo>
                    <a:pt x="1" y="138"/>
                    <a:pt x="0" y="134"/>
                    <a:pt x="0" y="13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63" y="100"/>
                    <a:pt x="63" y="100"/>
                    <a:pt x="63" y="100"/>
                  </a:cubicBezTo>
                  <a:cubicBezTo>
                    <a:pt x="63" y="102"/>
                    <a:pt x="64" y="103"/>
                    <a:pt x="65" y="104"/>
                  </a:cubicBezTo>
                  <a:cubicBezTo>
                    <a:pt x="66" y="106"/>
                    <a:pt x="68" y="106"/>
                    <a:pt x="69" y="106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1" y="106"/>
                    <a:pt x="103" y="106"/>
                    <a:pt x="104" y="104"/>
                  </a:cubicBezTo>
                  <a:cubicBezTo>
                    <a:pt x="105" y="103"/>
                    <a:pt x="106" y="102"/>
                    <a:pt x="106" y="100"/>
                  </a:cubicBezTo>
                  <a:cubicBezTo>
                    <a:pt x="106" y="85"/>
                    <a:pt x="106" y="85"/>
                    <a:pt x="106" y="85"/>
                  </a:cubicBezTo>
                  <a:lnTo>
                    <a:pt x="169" y="85"/>
                  </a:lnTo>
                  <a:close/>
                  <a:moveTo>
                    <a:pt x="60" y="24"/>
                  </a:moveTo>
                  <a:cubicBezTo>
                    <a:pt x="109" y="24"/>
                    <a:pt x="109" y="24"/>
                    <a:pt x="109" y="24"/>
                  </a:cubicBezTo>
                  <a:cubicBezTo>
                    <a:pt x="109" y="12"/>
                    <a:pt x="109" y="12"/>
                    <a:pt x="109" y="12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60" y="24"/>
                  </a:lnTo>
                  <a:close/>
                  <a:moveTo>
                    <a:pt x="97" y="85"/>
                  </a:moveTo>
                  <a:cubicBezTo>
                    <a:pt x="97" y="97"/>
                    <a:pt x="97" y="97"/>
                    <a:pt x="97" y="97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85"/>
                    <a:pt x="72" y="85"/>
                    <a:pt x="72" y="85"/>
                  </a:cubicBezTo>
                  <a:lnTo>
                    <a:pt x="97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文本框 25"/>
            <p:cNvSpPr txBox="1"/>
            <p:nvPr/>
          </p:nvSpPr>
          <p:spPr>
            <a:xfrm>
              <a:off x="10137673" y="3998613"/>
              <a:ext cx="723275" cy="307777"/>
            </a:xfrm>
            <a:prstGeom prst="rect">
              <a:avLst/>
            </a:prstGeom>
            <a:noFill/>
          </p:spPr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zh-CN" altLang="en-US" sz="1400">
                  <a:solidFill>
                    <a:schemeClr val="bg2"/>
                  </a:solidFill>
                </a:rPr>
                <a:t>关键词</a:t>
              </a:r>
              <a:endParaRPr lang="zh-CN" altLang="en-US" sz="1400">
                <a:solidFill>
                  <a:schemeClr val="bg2"/>
                </a:solidFill>
              </a:endParaRPr>
            </a:p>
          </p:txBody>
        </p:sp>
        <p:sp>
          <p:nvSpPr>
            <p:cNvPr id="25" name="文本框 26"/>
            <p:cNvSpPr txBox="1"/>
            <p:nvPr/>
          </p:nvSpPr>
          <p:spPr>
            <a:xfrm>
              <a:off x="8350629" y="5301419"/>
              <a:ext cx="607859" cy="261610"/>
            </a:xfrm>
            <a:prstGeom prst="rect">
              <a:avLst/>
            </a:prstGeom>
            <a:noFill/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100">
                  <a:solidFill>
                    <a:schemeClr val="bg2"/>
                  </a:solidFill>
                </a:rPr>
                <a:t>关键词</a:t>
              </a:r>
              <a:endParaRPr lang="zh-CN" altLang="en-US" sz="1100">
                <a:solidFill>
                  <a:schemeClr val="bg2"/>
                </a:solidFill>
              </a:endParaRPr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9691417" y="4586227"/>
              <a:ext cx="344806" cy="299212"/>
            </a:xfrm>
            <a:custGeom>
              <a:avLst/>
              <a:gdLst>
                <a:gd name="T0" fmla="*/ 158 w 182"/>
                <a:gd name="T1" fmla="*/ 24 h 158"/>
                <a:gd name="T2" fmla="*/ 175 w 182"/>
                <a:gd name="T3" fmla="*/ 32 h 158"/>
                <a:gd name="T4" fmla="*/ 182 w 182"/>
                <a:gd name="T5" fmla="*/ 49 h 158"/>
                <a:gd name="T6" fmla="*/ 182 w 182"/>
                <a:gd name="T7" fmla="*/ 133 h 158"/>
                <a:gd name="T8" fmla="*/ 175 w 182"/>
                <a:gd name="T9" fmla="*/ 150 h 158"/>
                <a:gd name="T10" fmla="*/ 158 w 182"/>
                <a:gd name="T11" fmla="*/ 158 h 158"/>
                <a:gd name="T12" fmla="*/ 24 w 182"/>
                <a:gd name="T13" fmla="*/ 158 h 158"/>
                <a:gd name="T14" fmla="*/ 7 w 182"/>
                <a:gd name="T15" fmla="*/ 150 h 158"/>
                <a:gd name="T16" fmla="*/ 0 w 182"/>
                <a:gd name="T17" fmla="*/ 133 h 158"/>
                <a:gd name="T18" fmla="*/ 0 w 182"/>
                <a:gd name="T19" fmla="*/ 49 h 158"/>
                <a:gd name="T20" fmla="*/ 7 w 182"/>
                <a:gd name="T21" fmla="*/ 32 h 158"/>
                <a:gd name="T22" fmla="*/ 24 w 182"/>
                <a:gd name="T23" fmla="*/ 24 h 158"/>
                <a:gd name="T24" fmla="*/ 46 w 182"/>
                <a:gd name="T25" fmla="*/ 24 h 158"/>
                <a:gd name="T26" fmla="*/ 50 w 182"/>
                <a:gd name="T27" fmla="*/ 12 h 158"/>
                <a:gd name="T28" fmla="*/ 57 w 182"/>
                <a:gd name="T29" fmla="*/ 4 h 158"/>
                <a:gd name="T30" fmla="*/ 67 w 182"/>
                <a:gd name="T31" fmla="*/ 0 h 158"/>
                <a:gd name="T32" fmla="*/ 115 w 182"/>
                <a:gd name="T33" fmla="*/ 0 h 158"/>
                <a:gd name="T34" fmla="*/ 125 w 182"/>
                <a:gd name="T35" fmla="*/ 4 h 158"/>
                <a:gd name="T36" fmla="*/ 132 w 182"/>
                <a:gd name="T37" fmla="*/ 12 h 158"/>
                <a:gd name="T38" fmla="*/ 136 w 182"/>
                <a:gd name="T39" fmla="*/ 24 h 158"/>
                <a:gd name="T40" fmla="*/ 158 w 182"/>
                <a:gd name="T41" fmla="*/ 24 h 158"/>
                <a:gd name="T42" fmla="*/ 61 w 182"/>
                <a:gd name="T43" fmla="*/ 121 h 158"/>
                <a:gd name="T44" fmla="*/ 91 w 182"/>
                <a:gd name="T45" fmla="*/ 133 h 158"/>
                <a:gd name="T46" fmla="*/ 121 w 182"/>
                <a:gd name="T47" fmla="*/ 121 h 158"/>
                <a:gd name="T48" fmla="*/ 133 w 182"/>
                <a:gd name="T49" fmla="*/ 91 h 158"/>
                <a:gd name="T50" fmla="*/ 121 w 182"/>
                <a:gd name="T51" fmla="*/ 61 h 158"/>
                <a:gd name="T52" fmla="*/ 91 w 182"/>
                <a:gd name="T53" fmla="*/ 49 h 158"/>
                <a:gd name="T54" fmla="*/ 61 w 182"/>
                <a:gd name="T55" fmla="*/ 61 h 158"/>
                <a:gd name="T56" fmla="*/ 49 w 182"/>
                <a:gd name="T57" fmla="*/ 91 h 158"/>
                <a:gd name="T58" fmla="*/ 61 w 182"/>
                <a:gd name="T59" fmla="*/ 121 h 158"/>
                <a:gd name="T60" fmla="*/ 72 w 182"/>
                <a:gd name="T61" fmla="*/ 72 h 158"/>
                <a:gd name="T62" fmla="*/ 91 w 182"/>
                <a:gd name="T63" fmla="*/ 64 h 158"/>
                <a:gd name="T64" fmla="*/ 110 w 182"/>
                <a:gd name="T65" fmla="*/ 72 h 158"/>
                <a:gd name="T66" fmla="*/ 118 w 182"/>
                <a:gd name="T67" fmla="*/ 91 h 158"/>
                <a:gd name="T68" fmla="*/ 110 w 182"/>
                <a:gd name="T69" fmla="*/ 110 h 158"/>
                <a:gd name="T70" fmla="*/ 91 w 182"/>
                <a:gd name="T71" fmla="*/ 118 h 158"/>
                <a:gd name="T72" fmla="*/ 72 w 182"/>
                <a:gd name="T73" fmla="*/ 110 h 158"/>
                <a:gd name="T74" fmla="*/ 64 w 182"/>
                <a:gd name="T75" fmla="*/ 91 h 158"/>
                <a:gd name="T76" fmla="*/ 72 w 182"/>
                <a:gd name="T77" fmla="*/ 72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2" h="158">
                  <a:moveTo>
                    <a:pt x="158" y="24"/>
                  </a:moveTo>
                  <a:cubicBezTo>
                    <a:pt x="164" y="24"/>
                    <a:pt x="170" y="27"/>
                    <a:pt x="175" y="32"/>
                  </a:cubicBezTo>
                  <a:cubicBezTo>
                    <a:pt x="179" y="36"/>
                    <a:pt x="182" y="42"/>
                    <a:pt x="182" y="49"/>
                  </a:cubicBezTo>
                  <a:cubicBezTo>
                    <a:pt x="182" y="133"/>
                    <a:pt x="182" y="133"/>
                    <a:pt x="182" y="133"/>
                  </a:cubicBezTo>
                  <a:cubicBezTo>
                    <a:pt x="182" y="140"/>
                    <a:pt x="179" y="146"/>
                    <a:pt x="175" y="150"/>
                  </a:cubicBezTo>
                  <a:cubicBezTo>
                    <a:pt x="170" y="155"/>
                    <a:pt x="164" y="158"/>
                    <a:pt x="158" y="15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18" y="158"/>
                    <a:pt x="12" y="155"/>
                    <a:pt x="7" y="150"/>
                  </a:cubicBezTo>
                  <a:cubicBezTo>
                    <a:pt x="3" y="146"/>
                    <a:pt x="0" y="140"/>
                    <a:pt x="0" y="133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2"/>
                    <a:pt x="3" y="36"/>
                    <a:pt x="7" y="32"/>
                  </a:cubicBezTo>
                  <a:cubicBezTo>
                    <a:pt x="12" y="27"/>
                    <a:pt x="18" y="24"/>
                    <a:pt x="24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9"/>
                    <a:pt x="54" y="6"/>
                    <a:pt x="57" y="4"/>
                  </a:cubicBezTo>
                  <a:cubicBezTo>
                    <a:pt x="60" y="1"/>
                    <a:pt x="63" y="0"/>
                    <a:pt x="67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9" y="0"/>
                    <a:pt x="122" y="1"/>
                    <a:pt x="125" y="4"/>
                  </a:cubicBezTo>
                  <a:cubicBezTo>
                    <a:pt x="128" y="6"/>
                    <a:pt x="130" y="9"/>
                    <a:pt x="132" y="12"/>
                  </a:cubicBezTo>
                  <a:cubicBezTo>
                    <a:pt x="136" y="24"/>
                    <a:pt x="136" y="24"/>
                    <a:pt x="136" y="24"/>
                  </a:cubicBezTo>
                  <a:lnTo>
                    <a:pt x="158" y="24"/>
                  </a:lnTo>
                  <a:close/>
                  <a:moveTo>
                    <a:pt x="61" y="121"/>
                  </a:moveTo>
                  <a:cubicBezTo>
                    <a:pt x="69" y="129"/>
                    <a:pt x="79" y="133"/>
                    <a:pt x="91" y="133"/>
                  </a:cubicBezTo>
                  <a:cubicBezTo>
                    <a:pt x="103" y="133"/>
                    <a:pt x="113" y="129"/>
                    <a:pt x="121" y="121"/>
                  </a:cubicBezTo>
                  <a:cubicBezTo>
                    <a:pt x="129" y="113"/>
                    <a:pt x="133" y="103"/>
                    <a:pt x="133" y="91"/>
                  </a:cubicBezTo>
                  <a:cubicBezTo>
                    <a:pt x="133" y="79"/>
                    <a:pt x="129" y="69"/>
                    <a:pt x="121" y="61"/>
                  </a:cubicBezTo>
                  <a:cubicBezTo>
                    <a:pt x="113" y="53"/>
                    <a:pt x="103" y="49"/>
                    <a:pt x="91" y="49"/>
                  </a:cubicBezTo>
                  <a:cubicBezTo>
                    <a:pt x="79" y="49"/>
                    <a:pt x="69" y="53"/>
                    <a:pt x="61" y="61"/>
                  </a:cubicBezTo>
                  <a:cubicBezTo>
                    <a:pt x="53" y="69"/>
                    <a:pt x="49" y="79"/>
                    <a:pt x="49" y="91"/>
                  </a:cubicBezTo>
                  <a:cubicBezTo>
                    <a:pt x="49" y="103"/>
                    <a:pt x="53" y="113"/>
                    <a:pt x="61" y="121"/>
                  </a:cubicBezTo>
                  <a:close/>
                  <a:moveTo>
                    <a:pt x="72" y="72"/>
                  </a:moveTo>
                  <a:cubicBezTo>
                    <a:pt x="77" y="66"/>
                    <a:pt x="83" y="64"/>
                    <a:pt x="91" y="64"/>
                  </a:cubicBezTo>
                  <a:cubicBezTo>
                    <a:pt x="98" y="64"/>
                    <a:pt x="105" y="66"/>
                    <a:pt x="110" y="72"/>
                  </a:cubicBezTo>
                  <a:cubicBezTo>
                    <a:pt x="116" y="77"/>
                    <a:pt x="118" y="84"/>
                    <a:pt x="118" y="91"/>
                  </a:cubicBezTo>
                  <a:cubicBezTo>
                    <a:pt x="118" y="99"/>
                    <a:pt x="116" y="105"/>
                    <a:pt x="110" y="110"/>
                  </a:cubicBezTo>
                  <a:cubicBezTo>
                    <a:pt x="105" y="116"/>
                    <a:pt x="98" y="118"/>
                    <a:pt x="91" y="118"/>
                  </a:cubicBezTo>
                  <a:cubicBezTo>
                    <a:pt x="83" y="118"/>
                    <a:pt x="77" y="116"/>
                    <a:pt x="72" y="110"/>
                  </a:cubicBezTo>
                  <a:cubicBezTo>
                    <a:pt x="66" y="105"/>
                    <a:pt x="64" y="99"/>
                    <a:pt x="64" y="91"/>
                  </a:cubicBezTo>
                  <a:cubicBezTo>
                    <a:pt x="64" y="84"/>
                    <a:pt x="66" y="77"/>
                    <a:pt x="72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15531" y="1607823"/>
            <a:ext cx="3216265" cy="1712057"/>
            <a:chOff x="954040" y="2231039"/>
            <a:chExt cx="4288354" cy="2282742"/>
          </a:xfrm>
        </p:grpSpPr>
        <p:sp>
          <p:nvSpPr>
            <p:cNvPr id="6" name="文本框 29"/>
            <p:cNvSpPr txBox="1"/>
            <p:nvPr/>
          </p:nvSpPr>
          <p:spPr>
            <a:xfrm>
              <a:off x="954041" y="2231039"/>
              <a:ext cx="4288353" cy="107721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320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全球的数据资料存储量</a:t>
              </a:r>
              <a:br>
                <a:rPr lang="zh-CN" altLang="en-US" sz="3200">
                  <a:solidFill>
                    <a:schemeClr val="tx1">
                      <a:lumMod val="60000"/>
                      <a:lumOff val="40000"/>
                    </a:schemeClr>
                  </a:solidFill>
                </a:rPr>
              </a:br>
              <a:r>
                <a:rPr lang="zh-CN" altLang="en-US" sz="320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到</a:t>
              </a:r>
              <a:r>
                <a:rPr lang="en-US" altLang="zh-CN" sz="320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2020</a:t>
              </a:r>
              <a:r>
                <a:rPr lang="zh-CN" altLang="en-US" sz="320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年将达到</a:t>
              </a:r>
              <a:r>
                <a:rPr lang="en-US" altLang="zh-CN" sz="3200">
                  <a:solidFill>
                    <a:schemeClr val="tx1">
                      <a:lumMod val="60000"/>
                      <a:lumOff val="40000"/>
                    </a:schemeClr>
                  </a:solidFill>
                </a:rPr>
                <a:t>40ZB</a:t>
              </a:r>
              <a:endParaRPr lang="en-US" altLang="zh-CN" sz="3200">
                <a:solidFill>
                  <a:schemeClr val="tx1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954040" y="3559674"/>
              <a:ext cx="4288353" cy="954107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400" dirty="0"/>
                <a:t>40ZB</a:t>
              </a:r>
              <a:r>
                <a:rPr lang="zh-CN" altLang="en-US" sz="1400" dirty="0"/>
                <a:t>的数据量约等于地球上沙滩上所有沙粒总和的</a:t>
              </a:r>
              <a:r>
                <a:rPr lang="en-US" altLang="zh-CN" sz="1400" dirty="0"/>
                <a:t>47</a:t>
              </a:r>
              <a:r>
                <a:rPr lang="zh-CN" altLang="en-US" sz="1400" dirty="0"/>
                <a:t>倍；如果把</a:t>
              </a:r>
              <a:r>
                <a:rPr lang="en-US" altLang="zh-CN" sz="1400" dirty="0"/>
                <a:t>40ZB</a:t>
              </a:r>
              <a:r>
                <a:rPr lang="zh-CN" altLang="en-US" sz="1400" dirty="0"/>
                <a:t>全存到蓝光光碟中，光碟的重量将与</a:t>
              </a:r>
              <a:r>
                <a:rPr lang="en-US" altLang="zh-CN" sz="1400" dirty="0"/>
                <a:t>424</a:t>
              </a:r>
              <a:r>
                <a:rPr lang="zh-CN" altLang="en-US" sz="1400" dirty="0"/>
                <a:t>台尼米兹（</a:t>
              </a:r>
              <a:r>
                <a:rPr lang="en-US" altLang="zh-CN" sz="1400" dirty="0"/>
                <a:t>Nimitz</a:t>
              </a:r>
              <a:r>
                <a:rPr lang="zh-CN" altLang="en-US" sz="1400" dirty="0"/>
                <a:t>）级航母相当；或是平均每人拥有</a:t>
              </a:r>
              <a:r>
                <a:rPr lang="en-US" altLang="zh-CN" sz="1400" dirty="0"/>
                <a:t>5247GB</a:t>
              </a:r>
              <a:r>
                <a:rPr lang="zh-CN" altLang="en-US" sz="1400" dirty="0"/>
                <a:t>的数据量。</a:t>
              </a:r>
              <a:endParaRPr lang="zh-CN" altLang="en-US" sz="14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"/>
            <a:ext cx="9144000" cy="5145024"/>
          </a:xfrm>
          <a:prstGeom prst="rect">
            <a:avLst/>
          </a:prstGeom>
        </p:spPr>
      </p:pic>
      <p:sp>
        <p:nvSpPr>
          <p:cNvPr id="105" name="矩形 104"/>
          <p:cNvSpPr/>
          <p:nvPr/>
        </p:nvSpPr>
        <p:spPr>
          <a:xfrm>
            <a:off x="3807170" y="1643904"/>
            <a:ext cx="2264851" cy="4618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2400" b="1" dirty="0"/>
              <a:t>CONTENTS</a:t>
            </a:r>
            <a:endParaRPr lang="zh-CN" altLang="en-US" sz="2400" b="1" dirty="0"/>
          </a:p>
        </p:txBody>
      </p:sp>
      <p:sp>
        <p:nvSpPr>
          <p:cNvPr id="106" name="矩形 105"/>
          <p:cNvSpPr/>
          <p:nvPr/>
        </p:nvSpPr>
        <p:spPr>
          <a:xfrm>
            <a:off x="3793105" y="2591035"/>
            <a:ext cx="3384260" cy="3078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/>
              <a:t>CLICK THE CONTENT INPUT SECTION TITLES</a:t>
            </a:r>
            <a:endParaRPr lang="zh-CN" altLang="en-US" sz="1400" b="1" dirty="0"/>
          </a:p>
        </p:txBody>
      </p:sp>
      <p:sp>
        <p:nvSpPr>
          <p:cNvPr id="107" name="矩形 106"/>
          <p:cNvSpPr/>
          <p:nvPr/>
        </p:nvSpPr>
        <p:spPr>
          <a:xfrm>
            <a:off x="3884558" y="2101657"/>
            <a:ext cx="3154118" cy="4893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下月工作计划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2640861" y="1745350"/>
            <a:ext cx="1152244" cy="100842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shred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/>
      <p:bldP spid="106" grpId="0"/>
      <p:bldP spid="107" grpId="0" animBg="1"/>
      <p:bldP spid="1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/>
          <p:cNvSpPr txBox="1"/>
          <p:nvPr/>
        </p:nvSpPr>
        <p:spPr>
          <a:xfrm>
            <a:off x="1124915" y="1492424"/>
            <a:ext cx="7000695" cy="2215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Down Arrow 15"/>
          <p:cNvSpPr/>
          <p:nvPr/>
        </p:nvSpPr>
        <p:spPr>
          <a:xfrm>
            <a:off x="1146479" y="2140496"/>
            <a:ext cx="1086448" cy="2104646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Rectangle 87"/>
          <p:cNvSpPr/>
          <p:nvPr/>
        </p:nvSpPr>
        <p:spPr>
          <a:xfrm>
            <a:off x="1146479" y="2140496"/>
            <a:ext cx="1086448" cy="468052"/>
          </a:xfrm>
          <a:prstGeom prst="rect">
            <a:avLst/>
          </a:prstGeom>
          <a:solidFill>
            <a:schemeClr val="accent1">
              <a:lumMod val="75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 txBox="1"/>
          <p:nvPr/>
        </p:nvSpPr>
        <p:spPr>
          <a:xfrm>
            <a:off x="1247049" y="2212504"/>
            <a:ext cx="862001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 Placeholder 4"/>
          <p:cNvSpPr txBox="1"/>
          <p:nvPr/>
        </p:nvSpPr>
        <p:spPr>
          <a:xfrm>
            <a:off x="1287914" y="2647221"/>
            <a:ext cx="822261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xt Placeholder 6"/>
          <p:cNvSpPr txBox="1"/>
          <p:nvPr/>
        </p:nvSpPr>
        <p:spPr>
          <a:xfrm>
            <a:off x="1202095" y="2862269"/>
            <a:ext cx="983463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Down Arrow 91"/>
          <p:cNvSpPr/>
          <p:nvPr/>
        </p:nvSpPr>
        <p:spPr>
          <a:xfrm>
            <a:off x="2312597" y="2140496"/>
            <a:ext cx="1086448" cy="2104646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92"/>
          <p:cNvSpPr/>
          <p:nvPr/>
        </p:nvSpPr>
        <p:spPr>
          <a:xfrm>
            <a:off x="2312597" y="2140496"/>
            <a:ext cx="1086448" cy="468052"/>
          </a:xfrm>
          <a:prstGeom prst="rect">
            <a:avLst/>
          </a:prstGeom>
          <a:solidFill>
            <a:schemeClr val="accent2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 Placeholder 4"/>
          <p:cNvSpPr txBox="1"/>
          <p:nvPr/>
        </p:nvSpPr>
        <p:spPr>
          <a:xfrm>
            <a:off x="2413168" y="2212504"/>
            <a:ext cx="862001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 Placeholder 4"/>
          <p:cNvSpPr txBox="1"/>
          <p:nvPr/>
        </p:nvSpPr>
        <p:spPr>
          <a:xfrm>
            <a:off x="2454031" y="2647221"/>
            <a:ext cx="822261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 Placeholder 6"/>
          <p:cNvSpPr txBox="1"/>
          <p:nvPr/>
        </p:nvSpPr>
        <p:spPr>
          <a:xfrm>
            <a:off x="2368212" y="2862269"/>
            <a:ext cx="983463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Down Arrow 96"/>
          <p:cNvSpPr/>
          <p:nvPr/>
        </p:nvSpPr>
        <p:spPr>
          <a:xfrm>
            <a:off x="3473135" y="2140496"/>
            <a:ext cx="1086448" cy="2104646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97"/>
          <p:cNvSpPr/>
          <p:nvPr/>
        </p:nvSpPr>
        <p:spPr>
          <a:xfrm>
            <a:off x="3473135" y="2140496"/>
            <a:ext cx="1086448" cy="468052"/>
          </a:xfrm>
          <a:prstGeom prst="rect">
            <a:avLst/>
          </a:prstGeom>
          <a:solidFill>
            <a:schemeClr val="accent3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Placeholder 4"/>
          <p:cNvSpPr txBox="1"/>
          <p:nvPr/>
        </p:nvSpPr>
        <p:spPr>
          <a:xfrm>
            <a:off x="3573705" y="2212504"/>
            <a:ext cx="862001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95%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 Placeholder 4"/>
          <p:cNvSpPr txBox="1"/>
          <p:nvPr/>
        </p:nvSpPr>
        <p:spPr>
          <a:xfrm>
            <a:off x="3614570" y="2647221"/>
            <a:ext cx="822261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6"/>
          <p:cNvSpPr txBox="1"/>
          <p:nvPr/>
        </p:nvSpPr>
        <p:spPr>
          <a:xfrm>
            <a:off x="3528750" y="2862269"/>
            <a:ext cx="983463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Down Arrow 101"/>
          <p:cNvSpPr/>
          <p:nvPr/>
        </p:nvSpPr>
        <p:spPr>
          <a:xfrm>
            <a:off x="4644832" y="2140496"/>
            <a:ext cx="1086448" cy="2104646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02"/>
          <p:cNvSpPr/>
          <p:nvPr/>
        </p:nvSpPr>
        <p:spPr>
          <a:xfrm>
            <a:off x="4644832" y="2140496"/>
            <a:ext cx="1086448" cy="468052"/>
          </a:xfrm>
          <a:prstGeom prst="rect">
            <a:avLst/>
          </a:prstGeom>
          <a:solidFill>
            <a:schemeClr val="accent4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4"/>
          <p:cNvSpPr txBox="1"/>
          <p:nvPr/>
        </p:nvSpPr>
        <p:spPr>
          <a:xfrm>
            <a:off x="4745402" y="2212504"/>
            <a:ext cx="862001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/>
          <p:nvPr/>
        </p:nvSpPr>
        <p:spPr>
          <a:xfrm>
            <a:off x="4786267" y="2647221"/>
            <a:ext cx="822261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6"/>
          <p:cNvSpPr txBox="1"/>
          <p:nvPr/>
        </p:nvSpPr>
        <p:spPr>
          <a:xfrm>
            <a:off x="4700448" y="2862269"/>
            <a:ext cx="983463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Down Arrow 106"/>
          <p:cNvSpPr/>
          <p:nvPr/>
        </p:nvSpPr>
        <p:spPr>
          <a:xfrm>
            <a:off x="5816529" y="2140496"/>
            <a:ext cx="1086448" cy="2104646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107"/>
          <p:cNvSpPr/>
          <p:nvPr/>
        </p:nvSpPr>
        <p:spPr>
          <a:xfrm>
            <a:off x="5816529" y="2140496"/>
            <a:ext cx="1086448" cy="468052"/>
          </a:xfrm>
          <a:prstGeom prst="rect">
            <a:avLst/>
          </a:prstGeom>
          <a:solidFill>
            <a:schemeClr val="accent5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4"/>
          <p:cNvSpPr txBox="1"/>
          <p:nvPr/>
        </p:nvSpPr>
        <p:spPr>
          <a:xfrm>
            <a:off x="5917100" y="2212504"/>
            <a:ext cx="862001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14%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Placeholder 4"/>
          <p:cNvSpPr txBox="1"/>
          <p:nvPr/>
        </p:nvSpPr>
        <p:spPr>
          <a:xfrm>
            <a:off x="5957963" y="2647221"/>
            <a:ext cx="822261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Placeholder 6"/>
          <p:cNvSpPr txBox="1"/>
          <p:nvPr/>
        </p:nvSpPr>
        <p:spPr>
          <a:xfrm>
            <a:off x="5872145" y="2862269"/>
            <a:ext cx="983463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Down Arrow 111"/>
          <p:cNvSpPr/>
          <p:nvPr/>
        </p:nvSpPr>
        <p:spPr>
          <a:xfrm>
            <a:off x="6993806" y="2140496"/>
            <a:ext cx="1086448" cy="2104646"/>
          </a:xfrm>
          <a:prstGeom prst="downArrow">
            <a:avLst>
              <a:gd name="adj1" fmla="val 100000"/>
              <a:gd name="adj2" fmla="val 52223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1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112"/>
          <p:cNvSpPr/>
          <p:nvPr/>
        </p:nvSpPr>
        <p:spPr>
          <a:xfrm>
            <a:off x="6993806" y="2140496"/>
            <a:ext cx="1086448" cy="468052"/>
          </a:xfrm>
          <a:prstGeom prst="rect">
            <a:avLst/>
          </a:prstGeom>
          <a:solidFill>
            <a:schemeClr val="accent6">
              <a:lumMod val="50000"/>
              <a:alpha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9771" tIns="14885" rIns="29771" bIns="14885" rtlCol="0" anchor="ctr"/>
          <a:lstStyle/>
          <a:p>
            <a:pPr algn="ctr">
              <a:lnSpc>
                <a:spcPct val="120000"/>
              </a:lnSpc>
            </a:pPr>
            <a:endParaRPr 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4"/>
          <p:cNvSpPr txBox="1"/>
          <p:nvPr/>
        </p:nvSpPr>
        <p:spPr>
          <a:xfrm>
            <a:off x="7094375" y="2212504"/>
            <a:ext cx="862001" cy="30187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23%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 Placeholder 4"/>
          <p:cNvSpPr txBox="1"/>
          <p:nvPr/>
        </p:nvSpPr>
        <p:spPr>
          <a:xfrm>
            <a:off x="7135242" y="2647221"/>
            <a:ext cx="822261" cy="184666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点击输入文本</a:t>
            </a:r>
            <a:endParaRPr lang="id-ID" altLang="zh-CN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6"/>
          <p:cNvSpPr txBox="1"/>
          <p:nvPr/>
        </p:nvSpPr>
        <p:spPr>
          <a:xfrm>
            <a:off x="7049421" y="2862270"/>
            <a:ext cx="983463" cy="55399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779145" indent="-779145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7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87830" indent="-64897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971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5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3601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67487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71373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75259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791450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829675" indent="-519430" algn="l" defTabSz="1038225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30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/>
      <p:bldP spid="6" grpId="0"/>
      <p:bldP spid="7" grpId="0"/>
      <p:bldP spid="8" grpId="0" animBg="1"/>
      <p:bldP spid="9" grpId="0" animBg="1"/>
      <p:bldP spid="10" grpId="0"/>
      <p:bldP spid="11" grpId="0"/>
      <p:bldP spid="12" grpId="0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/>
      <p:bldP spid="21" grpId="0"/>
      <p:bldP spid="22" grpId="0"/>
      <p:bldP spid="23" grpId="0" animBg="1"/>
      <p:bldP spid="24" grpId="0" animBg="1"/>
      <p:bldP spid="25" grpId="0"/>
      <p:bldP spid="26" grpId="0"/>
      <p:bldP spid="27" grpId="0"/>
      <p:bldP spid="28" grpId="0" animBg="1"/>
      <p:bldP spid="29" grpId="0" animBg="1"/>
      <p:bldP spid="30" grpId="0"/>
      <p:bldP spid="31" grpId="0"/>
      <p:bldP spid="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Picture_1"/>
          <p:cNvSpPr/>
          <p:nvPr>
            <p:custDataLst>
              <p:tags r:id="rId1"/>
            </p:custDataLst>
          </p:nvPr>
        </p:nvSpPr>
        <p:spPr>
          <a:xfrm>
            <a:off x="3647363" y="741844"/>
            <a:ext cx="3948658" cy="1719473"/>
          </a:xfrm>
          <a:prstGeom prst="rect">
            <a:avLst/>
          </a:prstGeom>
          <a:blipFill>
            <a:blip r:embed="rId2"/>
            <a:srcRect/>
            <a:stretch>
              <a:fillRect t="-4829" b="-386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6" name="MH_Picture_2"/>
          <p:cNvSpPr/>
          <p:nvPr>
            <p:custDataLst>
              <p:tags r:id="rId3"/>
            </p:custDataLst>
          </p:nvPr>
        </p:nvSpPr>
        <p:spPr>
          <a:xfrm>
            <a:off x="1504438" y="2939248"/>
            <a:ext cx="3627526" cy="1479953"/>
          </a:xfrm>
          <a:prstGeom prst="rect">
            <a:avLst/>
          </a:prstGeom>
          <a:blipFill>
            <a:blip r:embed="rId4"/>
            <a:srcRect/>
            <a:stretch>
              <a:fillRect t="-26597" b="-265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grpSp>
        <p:nvGrpSpPr>
          <p:cNvPr id="18" name="组合 17"/>
          <p:cNvGrpSpPr/>
          <p:nvPr/>
        </p:nvGrpSpPr>
        <p:grpSpPr>
          <a:xfrm>
            <a:off x="1484032" y="1003346"/>
            <a:ext cx="2398217" cy="1245352"/>
            <a:chOff x="1978484" y="1336621"/>
            <a:chExt cx="3197798" cy="1660560"/>
          </a:xfrm>
        </p:grpSpPr>
        <p:sp>
          <p:nvSpPr>
            <p:cNvPr id="9" name="MH_SubTitle_1"/>
            <p:cNvSpPr txBox="1"/>
            <p:nvPr>
              <p:custDataLst>
                <p:tags r:id="rId5"/>
              </p:custDataLst>
            </p:nvPr>
          </p:nvSpPr>
          <p:spPr>
            <a:xfrm>
              <a:off x="1978484" y="1336621"/>
              <a:ext cx="3197798" cy="369332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r>
                <a:rPr lang="zh-CN" altLang="en-US" b="1" dirty="0">
                  <a:solidFill>
                    <a:schemeClr val="accent1"/>
                  </a:solidFill>
                  <a:latin typeface="Broadway BT" panose="04040905080B02020502" pitchFamily="82" charset="0"/>
                </a:rPr>
                <a:t>标题添加此处</a:t>
              </a:r>
              <a:endParaRPr lang="zh-CN" altLang="en-US" b="1" dirty="0">
                <a:solidFill>
                  <a:schemeClr val="accent1"/>
                </a:solidFill>
                <a:latin typeface="Broadway BT" panose="04040905080B02020502" pitchFamily="82" charset="0"/>
              </a:endParaRPr>
            </a:p>
          </p:txBody>
        </p:sp>
        <p:cxnSp>
          <p:nvCxnSpPr>
            <p:cNvPr id="10" name="MH_Other_5"/>
            <p:cNvCxnSpPr/>
            <p:nvPr>
              <p:custDataLst>
                <p:tags r:id="rId6"/>
              </p:custDataLst>
            </p:nvPr>
          </p:nvCxnSpPr>
          <p:spPr>
            <a:xfrm>
              <a:off x="1978484" y="1750305"/>
              <a:ext cx="31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Text_1"/>
            <p:cNvSpPr txBox="1"/>
            <p:nvPr>
              <p:custDataLst>
                <p:tags r:id="rId7"/>
              </p:custDataLst>
            </p:nvPr>
          </p:nvSpPr>
          <p:spPr>
            <a:xfrm>
              <a:off x="1978484" y="1796852"/>
              <a:ext cx="3197798" cy="120032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213995" indent="-213995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charset="0"/>
                </a:rPr>
                <a:t>用户可以在投影仪或者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</a:endParaRPr>
            </a:p>
            <a:p>
              <a:pPr marL="213995" indent="-213995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charset="0"/>
                </a:rPr>
                <a:t>计算机上进行演示也可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</a:endParaRPr>
            </a:p>
            <a:p>
              <a:pPr marL="213995" indent="-213995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charset="0"/>
                </a:rPr>
                <a:t>用户可以在投影仪或者</a:t>
              </a:r>
              <a:endParaRPr lang="zh-CN" altLang="en-US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197805" y="3173850"/>
            <a:ext cx="2712345" cy="1221328"/>
            <a:chOff x="6930452" y="4230784"/>
            <a:chExt cx="3616658" cy="1628527"/>
          </a:xfrm>
        </p:grpSpPr>
        <p:sp>
          <p:nvSpPr>
            <p:cNvPr id="12" name="MH_SubTitle_2"/>
            <p:cNvSpPr txBox="1"/>
            <p:nvPr>
              <p:custDataLst>
                <p:tags r:id="rId8"/>
              </p:custDataLst>
            </p:nvPr>
          </p:nvSpPr>
          <p:spPr>
            <a:xfrm>
              <a:off x="6930452" y="4230784"/>
              <a:ext cx="3197798" cy="369332"/>
            </a:xfrm>
            <a:prstGeom prst="rect">
              <a:avLst/>
            </a:prstGeom>
            <a:noFill/>
          </p:spPr>
          <p:txBody>
            <a:bodyPr wrap="square" rtlCol="0">
              <a:normAutofit fontScale="85000" lnSpcReduction="20000"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Broadway BT" panose="04040905080B02020502" pitchFamily="82" charset="0"/>
                </a:rPr>
                <a:t>标题添加此处</a:t>
              </a:r>
              <a:endParaRPr lang="zh-CN" altLang="en-US" b="1" dirty="0">
                <a:solidFill>
                  <a:schemeClr val="accent1"/>
                </a:solidFill>
                <a:latin typeface="Broadway BT" panose="04040905080B02020502" pitchFamily="82" charset="0"/>
              </a:endParaRPr>
            </a:p>
          </p:txBody>
        </p:sp>
        <p:cxnSp>
          <p:nvCxnSpPr>
            <p:cNvPr id="13" name="MH_Other_6"/>
            <p:cNvCxnSpPr/>
            <p:nvPr>
              <p:custDataLst>
                <p:tags r:id="rId9"/>
              </p:custDataLst>
            </p:nvPr>
          </p:nvCxnSpPr>
          <p:spPr>
            <a:xfrm>
              <a:off x="6960250" y="4644468"/>
              <a:ext cx="316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MH_Text_1"/>
            <p:cNvSpPr txBox="1"/>
            <p:nvPr>
              <p:custDataLst>
                <p:tags r:id="rId10"/>
              </p:custDataLst>
            </p:nvPr>
          </p:nvSpPr>
          <p:spPr>
            <a:xfrm>
              <a:off x="7349312" y="4658982"/>
              <a:ext cx="3197798" cy="1200329"/>
            </a:xfrm>
            <a:prstGeom prst="rect">
              <a:avLst/>
            </a:prstGeom>
            <a:noFill/>
          </p:spPr>
          <p:txBody>
            <a:bodyPr wrap="square" rtlCol="0">
              <a:normAutofit/>
            </a:bodyPr>
            <a:lstStyle/>
            <a:p>
              <a:pPr marL="213995" indent="-213995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charset="0"/>
                </a:rPr>
                <a:t>用户可以在投影仪或者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</a:endParaRPr>
            </a:p>
            <a:p>
              <a:pPr marL="213995" indent="-213995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charset="0"/>
                </a:rPr>
                <a:t>计算机上进行演示也可</a:t>
              </a:r>
              <a:endParaRPr lang="en-US" altLang="zh-CN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</a:endParaRPr>
            </a:p>
            <a:p>
              <a:pPr marL="213995" indent="-213995">
                <a:lnSpc>
                  <a:spcPct val="120000"/>
                </a:lnSpc>
                <a:buFont typeface="Wingdings" panose="05000000000000000000" pitchFamily="2" charset="2"/>
                <a:buChar char="l"/>
              </a:pPr>
              <a:r>
                <a:rPr lang="zh-CN" altLang="en-US" sz="128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 charset="0"/>
                </a:rPr>
                <a:t>用户可以在投影仪或者</a:t>
              </a:r>
              <a:endParaRPr lang="zh-CN" altLang="en-US" sz="128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charset="0"/>
              </a:endParaRPr>
            </a:p>
          </p:txBody>
        </p:sp>
      </p:grpSp>
    </p:spTree>
  </p:cSld>
  <p:clrMapOvr>
    <a:masterClrMapping/>
  </p:clrMapOvr>
  <p:transition spd="slow" advClick="0" advTm="0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1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6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9"/>
          <p:cNvGrpSpPr/>
          <p:nvPr/>
        </p:nvGrpSpPr>
        <p:grpSpPr>
          <a:xfrm>
            <a:off x="5763677" y="1714079"/>
            <a:ext cx="1362314" cy="482332"/>
            <a:chOff x="8767813" y="2706529"/>
            <a:chExt cx="2889664" cy="895823"/>
          </a:xfrm>
        </p:grpSpPr>
        <p:sp>
          <p:nvSpPr>
            <p:cNvPr id="92" name="TextBox 91"/>
            <p:cNvSpPr txBox="1"/>
            <p:nvPr/>
          </p:nvSpPr>
          <p:spPr>
            <a:xfrm>
              <a:off x="8767813" y="2706529"/>
              <a:ext cx="2323715" cy="3429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93"/>
            <p:cNvSpPr/>
            <p:nvPr/>
          </p:nvSpPr>
          <p:spPr>
            <a:xfrm>
              <a:off x="8803440" y="2984996"/>
              <a:ext cx="2854037" cy="61735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94"/>
          <p:cNvGrpSpPr/>
          <p:nvPr/>
        </p:nvGrpSpPr>
        <p:grpSpPr>
          <a:xfrm>
            <a:off x="6325750" y="2763015"/>
            <a:ext cx="1348026" cy="510462"/>
            <a:chOff x="9703193" y="4640977"/>
            <a:chExt cx="2504575" cy="948071"/>
          </a:xfrm>
        </p:grpSpPr>
        <p:sp>
          <p:nvSpPr>
            <p:cNvPr id="97" name="TextBox 96"/>
            <p:cNvSpPr txBox="1"/>
            <p:nvPr/>
          </p:nvSpPr>
          <p:spPr>
            <a:xfrm>
              <a:off x="9744077" y="4640977"/>
              <a:ext cx="1667855" cy="3429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9703193" y="4971690"/>
              <a:ext cx="2504575" cy="61735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99"/>
          <p:cNvGrpSpPr/>
          <p:nvPr/>
        </p:nvGrpSpPr>
        <p:grpSpPr>
          <a:xfrm>
            <a:off x="1776633" y="1823854"/>
            <a:ext cx="1354603" cy="497767"/>
            <a:chOff x="846858" y="2675650"/>
            <a:chExt cx="2516793" cy="924491"/>
          </a:xfrm>
        </p:grpSpPr>
        <p:sp>
          <p:nvSpPr>
            <p:cNvPr id="104" name="TextBox 103"/>
            <p:cNvSpPr txBox="1"/>
            <p:nvPr/>
          </p:nvSpPr>
          <p:spPr>
            <a:xfrm flipH="1">
              <a:off x="1695797" y="2675650"/>
              <a:ext cx="1667854" cy="3429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846858" y="2982784"/>
              <a:ext cx="2510329" cy="61735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05"/>
          <p:cNvGrpSpPr/>
          <p:nvPr/>
        </p:nvGrpSpPr>
        <p:grpSpPr>
          <a:xfrm>
            <a:off x="1282259" y="2911777"/>
            <a:ext cx="1363067" cy="482076"/>
            <a:chOff x="-71668" y="4696258"/>
            <a:chExt cx="2532520" cy="895355"/>
          </a:xfrm>
        </p:grpSpPr>
        <p:sp>
          <p:nvSpPr>
            <p:cNvPr id="110" name="TextBox 109"/>
            <p:cNvSpPr txBox="1"/>
            <p:nvPr/>
          </p:nvSpPr>
          <p:spPr>
            <a:xfrm flipH="1">
              <a:off x="792997" y="4696258"/>
              <a:ext cx="1667855" cy="34297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-71668" y="4974252"/>
              <a:ext cx="2510329" cy="6173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3"/>
          <p:cNvGrpSpPr/>
          <p:nvPr/>
        </p:nvGrpSpPr>
        <p:grpSpPr>
          <a:xfrm>
            <a:off x="2707199" y="1621039"/>
            <a:ext cx="3541499" cy="2372877"/>
            <a:chOff x="3232593" y="1968492"/>
            <a:chExt cx="5437975" cy="3642231"/>
          </a:xfrm>
        </p:grpSpPr>
        <p:grpSp>
          <p:nvGrpSpPr>
            <p:cNvPr id="7" name="Group 113"/>
            <p:cNvGrpSpPr/>
            <p:nvPr/>
          </p:nvGrpSpPr>
          <p:grpSpPr>
            <a:xfrm>
              <a:off x="3232593" y="1968492"/>
              <a:ext cx="5424627" cy="3642231"/>
              <a:chOff x="2814101" y="2265723"/>
              <a:chExt cx="6563799" cy="4407100"/>
            </a:xfrm>
          </p:grpSpPr>
          <p:sp>
            <p:nvSpPr>
              <p:cNvPr id="115" name="泪滴形 1"/>
              <p:cNvSpPr/>
              <p:nvPr/>
            </p:nvSpPr>
            <p:spPr>
              <a:xfrm rot="10343435">
                <a:off x="5905548" y="3205317"/>
                <a:ext cx="2477265" cy="2290260"/>
              </a:xfrm>
              <a:custGeom>
                <a:avLst/>
                <a:gdLst/>
                <a:ahLst/>
                <a:cxnLst/>
                <a:rect l="l" t="t" r="r" b="b"/>
                <a:pathLst>
                  <a:path w="5141341" h="5055454">
                    <a:moveTo>
                      <a:pt x="4266139" y="0"/>
                    </a:moveTo>
                    <a:lnTo>
                      <a:pt x="5141341" y="839651"/>
                    </a:lnTo>
                    <a:cubicBezTo>
                      <a:pt x="4913270" y="1480691"/>
                      <a:pt x="4731076" y="2140225"/>
                      <a:pt x="4392488" y="2855214"/>
                    </a:cubicBezTo>
                    <a:cubicBezTo>
                      <a:pt x="3881044" y="4068165"/>
                      <a:pt x="3533182" y="4973967"/>
                      <a:pt x="2196244" y="5051458"/>
                    </a:cubicBezTo>
                    <a:cubicBezTo>
                      <a:pt x="859306" y="5128949"/>
                      <a:pt x="0" y="4068166"/>
                      <a:pt x="0" y="2855214"/>
                    </a:cubicBezTo>
                    <a:cubicBezTo>
                      <a:pt x="0" y="1642262"/>
                      <a:pt x="1040596" y="1027385"/>
                      <a:pt x="2196244" y="658970"/>
                    </a:cubicBezTo>
                    <a:cubicBezTo>
                      <a:pt x="3023077" y="395380"/>
                      <a:pt x="3676191" y="223591"/>
                      <a:pt x="4266139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5400" cap="flat" cmpd="sng" algn="ctr">
                <a:noFill/>
                <a:prstDash val="solid"/>
              </a:ln>
              <a:effectLst>
                <a:softEdge rad="127000"/>
              </a:effectLst>
            </p:spPr>
            <p:txBody>
              <a:bodyPr rtlCol="0" anchor="ctr"/>
              <a:lstStyle/>
              <a:p>
                <a:pPr algn="just" defTabSz="594995">
                  <a:lnSpc>
                    <a:spcPct val="120000"/>
                  </a:lnSpc>
                  <a:defRPr/>
                </a:pPr>
                <a:endParaRPr lang="en-US" sz="600" kern="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grpSp>
            <p:nvGrpSpPr>
              <p:cNvPr id="8" name="Group 115"/>
              <p:cNvGrpSpPr/>
              <p:nvPr/>
            </p:nvGrpSpPr>
            <p:grpSpPr>
              <a:xfrm>
                <a:off x="2814101" y="2265723"/>
                <a:ext cx="6563799" cy="4407100"/>
                <a:chOff x="2814101" y="2265723"/>
                <a:chExt cx="6563799" cy="4407100"/>
              </a:xfrm>
            </p:grpSpPr>
            <p:sp>
              <p:nvSpPr>
                <p:cNvPr id="117" name="泪滴形 1"/>
                <p:cNvSpPr/>
                <p:nvPr/>
              </p:nvSpPr>
              <p:spPr>
                <a:xfrm rot="6787574">
                  <a:off x="4485117" y="2915181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594995">
                    <a:lnSpc>
                      <a:spcPct val="120000"/>
                    </a:lnSpc>
                    <a:defRPr/>
                  </a:pPr>
                  <a:endParaRPr lang="en-US" sz="6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8" name="泪滴形 1"/>
                <p:cNvSpPr/>
                <p:nvPr/>
              </p:nvSpPr>
              <p:spPr>
                <a:xfrm rot="3472831">
                  <a:off x="3369184" y="3784807"/>
                  <a:ext cx="2477265" cy="229026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141341" h="5055454">
                      <a:moveTo>
                        <a:pt x="4266139" y="0"/>
                      </a:moveTo>
                      <a:lnTo>
                        <a:pt x="5141341" y="839651"/>
                      </a:lnTo>
                      <a:cubicBezTo>
                        <a:pt x="4913270" y="1480691"/>
                        <a:pt x="4731076" y="2140225"/>
                        <a:pt x="4392488" y="2855214"/>
                      </a:cubicBezTo>
                      <a:cubicBezTo>
                        <a:pt x="3881044" y="4068165"/>
                        <a:pt x="3533182" y="4973967"/>
                        <a:pt x="2196244" y="5051458"/>
                      </a:cubicBezTo>
                      <a:cubicBezTo>
                        <a:pt x="859306" y="5128949"/>
                        <a:pt x="0" y="4068166"/>
                        <a:pt x="0" y="2855214"/>
                      </a:cubicBezTo>
                      <a:cubicBezTo>
                        <a:pt x="0" y="1642262"/>
                        <a:pt x="1040596" y="1027385"/>
                        <a:pt x="2196244" y="658970"/>
                      </a:cubicBezTo>
                      <a:cubicBezTo>
                        <a:pt x="3023077" y="395380"/>
                        <a:pt x="3676191" y="223591"/>
                        <a:pt x="4266139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75000"/>
                  </a:schemeClr>
                </a:soli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/>
                <a:p>
                  <a:pPr algn="just" defTabSz="594995">
                    <a:lnSpc>
                      <a:spcPct val="120000"/>
                    </a:lnSpc>
                    <a:defRPr/>
                  </a:pPr>
                  <a:endParaRPr lang="en-US" sz="600" kern="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9" name="Group 118"/>
                <p:cNvGrpSpPr/>
                <p:nvPr/>
              </p:nvGrpSpPr>
              <p:grpSpPr>
                <a:xfrm>
                  <a:off x="2814101" y="2265723"/>
                  <a:ext cx="6563799" cy="4407100"/>
                  <a:chOff x="2814101" y="2265723"/>
                  <a:chExt cx="6563799" cy="4407100"/>
                </a:xfrm>
              </p:grpSpPr>
              <p:sp>
                <p:nvSpPr>
                  <p:cNvPr id="122" name="泪滴形 1"/>
                  <p:cNvSpPr/>
                  <p:nvPr/>
                </p:nvSpPr>
                <p:spPr>
                  <a:xfrm rot="13192496">
                    <a:off x="6462030" y="3665645"/>
                    <a:ext cx="2915870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4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4995">
                      <a:lnSpc>
                        <a:spcPct val="120000"/>
                      </a:lnSpc>
                      <a:defRPr/>
                    </a:pPr>
                    <a:endParaRPr lang="en-US" sz="6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3" name="泪滴形 1"/>
                  <p:cNvSpPr/>
                  <p:nvPr/>
                </p:nvSpPr>
                <p:spPr>
                  <a:xfrm rot="10111243">
                    <a:off x="5582872" y="246836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4995">
                      <a:lnSpc>
                        <a:spcPct val="120000"/>
                      </a:lnSpc>
                      <a:defRPr/>
                    </a:pPr>
                    <a:endParaRPr lang="en-US" sz="6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4" name="泪滴形 1"/>
                  <p:cNvSpPr/>
                  <p:nvPr/>
                </p:nvSpPr>
                <p:spPr>
                  <a:xfrm rot="6430905">
                    <a:off x="3833458" y="2290078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4995">
                      <a:lnSpc>
                        <a:spcPct val="120000"/>
                      </a:lnSpc>
                      <a:defRPr/>
                    </a:pPr>
                    <a:endParaRPr lang="en-US" sz="6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5" name="泪滴形 1"/>
                  <p:cNvSpPr/>
                  <p:nvPr/>
                </p:nvSpPr>
                <p:spPr>
                  <a:xfrm rot="3031563">
                    <a:off x="2789746" y="3781309"/>
                    <a:ext cx="2915869" cy="286715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5141341" h="5055454">
                        <a:moveTo>
                          <a:pt x="4266139" y="0"/>
                        </a:moveTo>
                        <a:lnTo>
                          <a:pt x="5141341" y="839651"/>
                        </a:lnTo>
                        <a:cubicBezTo>
                          <a:pt x="4913270" y="1480691"/>
                          <a:pt x="4731076" y="2140225"/>
                          <a:pt x="4392488" y="2855214"/>
                        </a:cubicBezTo>
                        <a:cubicBezTo>
                          <a:pt x="3881044" y="4068165"/>
                          <a:pt x="3533182" y="4973967"/>
                          <a:pt x="2196244" y="5051458"/>
                        </a:cubicBezTo>
                        <a:cubicBezTo>
                          <a:pt x="859306" y="5128949"/>
                          <a:pt x="0" y="4068166"/>
                          <a:pt x="0" y="2855214"/>
                        </a:cubicBezTo>
                        <a:cubicBezTo>
                          <a:pt x="0" y="1642262"/>
                          <a:pt x="1040596" y="1027385"/>
                          <a:pt x="2196244" y="658970"/>
                        </a:cubicBezTo>
                        <a:cubicBezTo>
                          <a:pt x="3023077" y="395380"/>
                          <a:pt x="3676191" y="223591"/>
                          <a:pt x="4266139" y="0"/>
                        </a:cubicBezTo>
                        <a:close/>
                      </a:path>
                    </a:pathLst>
                  </a:custGeom>
                  <a:solidFill>
                    <a:schemeClr val="accent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4995">
                      <a:lnSpc>
                        <a:spcPct val="120000"/>
                      </a:lnSpc>
                      <a:defRPr/>
                    </a:pPr>
                    <a:endParaRPr lang="en-US" sz="6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126" name="椭圆 30"/>
                  <p:cNvSpPr/>
                  <p:nvPr/>
                </p:nvSpPr>
                <p:spPr>
                  <a:xfrm rot="19870947">
                    <a:off x="5859728" y="5019672"/>
                    <a:ext cx="648361" cy="6483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295275" cap="flat" cmpd="sng" algn="ctr">
                    <a:solidFill>
                      <a:schemeClr val="tx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just" defTabSz="594995">
                      <a:lnSpc>
                        <a:spcPct val="120000"/>
                      </a:lnSpc>
                      <a:defRPr/>
                    </a:pPr>
                    <a:endParaRPr lang="en-US" sz="600" kern="0" dirty="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sp>
          <p:nvSpPr>
            <p:cNvPr id="131" name="AutoShape 59"/>
            <p:cNvSpPr/>
            <p:nvPr/>
          </p:nvSpPr>
          <p:spPr bwMode="auto">
            <a:xfrm>
              <a:off x="4918729" y="2285167"/>
              <a:ext cx="384412" cy="383755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590" hangingPunct="0">
                <a:lnSpc>
                  <a:spcPct val="120000"/>
                </a:lnSpc>
              </a:pPr>
              <a:endParaRPr 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AutoShape 112"/>
            <p:cNvSpPr/>
            <p:nvPr/>
          </p:nvSpPr>
          <p:spPr bwMode="auto">
            <a:xfrm>
              <a:off x="3999194" y="3820418"/>
              <a:ext cx="383755" cy="384412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7447" tIns="17447" rIns="17447" bIns="17447" anchor="ctr"/>
            <a:lstStyle/>
            <a:p>
              <a:pPr algn="just" defTabSz="148590" hangingPunct="0">
                <a:lnSpc>
                  <a:spcPct val="120000"/>
                </a:lnSpc>
              </a:pPr>
              <a:endParaRPr lang="en-US" sz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" name="Group 132"/>
            <p:cNvGrpSpPr/>
            <p:nvPr/>
          </p:nvGrpSpPr>
          <p:grpSpPr>
            <a:xfrm>
              <a:off x="6843607" y="2534299"/>
              <a:ext cx="384412" cy="323404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34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148590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5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148590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6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148590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36"/>
            <p:cNvGrpSpPr/>
            <p:nvPr/>
          </p:nvGrpSpPr>
          <p:grpSpPr>
            <a:xfrm>
              <a:off x="7681436" y="3866045"/>
              <a:ext cx="383755" cy="383755"/>
              <a:chOff x="4439444" y="2582069"/>
              <a:chExt cx="464344" cy="464344"/>
            </a:xfrm>
            <a:solidFill>
              <a:schemeClr val="bg2"/>
            </a:solidFill>
          </p:grpSpPr>
          <p:sp>
            <p:nvSpPr>
              <p:cNvPr id="138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148590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9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148590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0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7447" tIns="17447" rIns="17447" bIns="17447" anchor="ctr"/>
              <a:lstStyle/>
              <a:p>
                <a:pPr algn="just" defTabSz="148590" hangingPunct="0">
                  <a:lnSpc>
                    <a:spcPct val="120000"/>
                  </a:lnSpc>
                </a:pPr>
                <a:endParaRPr lang="en-US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1" name="Rectangle 140"/>
            <p:cNvSpPr/>
            <p:nvPr/>
          </p:nvSpPr>
          <p:spPr>
            <a:xfrm>
              <a:off x="3456001" y="4301604"/>
              <a:ext cx="1799288" cy="992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405224" y="2799521"/>
              <a:ext cx="1446922" cy="11621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6304303" y="2941201"/>
              <a:ext cx="1390289" cy="11621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6933576" y="4243918"/>
              <a:ext cx="1736992" cy="9920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1372085" y="3983707"/>
            <a:ext cx="6399831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6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04"/>
          <p:cNvSpPr>
            <a:spLocks noEditPoints="1"/>
          </p:cNvSpPr>
          <p:nvPr/>
        </p:nvSpPr>
        <p:spPr bwMode="auto">
          <a:xfrm>
            <a:off x="1408114" y="1708678"/>
            <a:ext cx="2016125" cy="593908"/>
          </a:xfrm>
          <a:custGeom>
            <a:avLst/>
            <a:gdLst>
              <a:gd name="T0" fmla="*/ 273 w 302"/>
              <a:gd name="T1" fmla="*/ 7 h 89"/>
              <a:gd name="T2" fmla="*/ 281 w 302"/>
              <a:gd name="T3" fmla="*/ 15 h 89"/>
              <a:gd name="T4" fmla="*/ 281 w 302"/>
              <a:gd name="T5" fmla="*/ 22 h 89"/>
              <a:gd name="T6" fmla="*/ 288 w 302"/>
              <a:gd name="T7" fmla="*/ 31 h 89"/>
              <a:gd name="T8" fmla="*/ 296 w 302"/>
              <a:gd name="T9" fmla="*/ 39 h 89"/>
              <a:gd name="T10" fmla="*/ 296 w 302"/>
              <a:gd name="T11" fmla="*/ 51 h 89"/>
              <a:gd name="T12" fmla="*/ 288 w 302"/>
              <a:gd name="T13" fmla="*/ 60 h 89"/>
              <a:gd name="T14" fmla="*/ 281 w 302"/>
              <a:gd name="T15" fmla="*/ 68 h 89"/>
              <a:gd name="T16" fmla="*/ 281 w 302"/>
              <a:gd name="T17" fmla="*/ 74 h 89"/>
              <a:gd name="T18" fmla="*/ 273 w 302"/>
              <a:gd name="T19" fmla="*/ 82 h 89"/>
              <a:gd name="T20" fmla="*/ 15 w 302"/>
              <a:gd name="T21" fmla="*/ 82 h 89"/>
              <a:gd name="T22" fmla="*/ 7 w 302"/>
              <a:gd name="T23" fmla="*/ 74 h 89"/>
              <a:gd name="T24" fmla="*/ 7 w 302"/>
              <a:gd name="T25" fmla="*/ 15 h 89"/>
              <a:gd name="T26" fmla="*/ 15 w 302"/>
              <a:gd name="T27" fmla="*/ 7 h 89"/>
              <a:gd name="T28" fmla="*/ 273 w 302"/>
              <a:gd name="T29" fmla="*/ 7 h 89"/>
              <a:gd name="T30" fmla="*/ 273 w 302"/>
              <a:gd name="T31" fmla="*/ 0 h 89"/>
              <a:gd name="T32" fmla="*/ 15 w 302"/>
              <a:gd name="T33" fmla="*/ 0 h 89"/>
              <a:gd name="T34" fmla="*/ 0 w 302"/>
              <a:gd name="T35" fmla="*/ 15 h 89"/>
              <a:gd name="T36" fmla="*/ 0 w 302"/>
              <a:gd name="T37" fmla="*/ 74 h 89"/>
              <a:gd name="T38" fmla="*/ 15 w 302"/>
              <a:gd name="T39" fmla="*/ 89 h 89"/>
              <a:gd name="T40" fmla="*/ 273 w 302"/>
              <a:gd name="T41" fmla="*/ 89 h 89"/>
              <a:gd name="T42" fmla="*/ 287 w 302"/>
              <a:gd name="T43" fmla="*/ 74 h 89"/>
              <a:gd name="T44" fmla="*/ 287 w 302"/>
              <a:gd name="T45" fmla="*/ 68 h 89"/>
              <a:gd name="T46" fmla="*/ 288 w 302"/>
              <a:gd name="T47" fmla="*/ 66 h 89"/>
              <a:gd name="T48" fmla="*/ 302 w 302"/>
              <a:gd name="T49" fmla="*/ 51 h 89"/>
              <a:gd name="T50" fmla="*/ 302 w 302"/>
              <a:gd name="T51" fmla="*/ 39 h 89"/>
              <a:gd name="T52" fmla="*/ 288 w 302"/>
              <a:gd name="T53" fmla="*/ 25 h 89"/>
              <a:gd name="T54" fmla="*/ 287 w 302"/>
              <a:gd name="T55" fmla="*/ 22 h 89"/>
              <a:gd name="T56" fmla="*/ 287 w 302"/>
              <a:gd name="T57" fmla="*/ 15 h 89"/>
              <a:gd name="T58" fmla="*/ 273 w 302"/>
              <a:gd name="T59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9">
                <a:moveTo>
                  <a:pt x="273" y="7"/>
                </a:moveTo>
                <a:cubicBezTo>
                  <a:pt x="277" y="7"/>
                  <a:pt x="281" y="10"/>
                  <a:pt x="281" y="15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7"/>
                  <a:pt x="284" y="31"/>
                  <a:pt x="288" y="31"/>
                </a:cubicBezTo>
                <a:cubicBezTo>
                  <a:pt x="292" y="31"/>
                  <a:pt x="296" y="34"/>
                  <a:pt x="296" y="39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6"/>
                  <a:pt x="292" y="60"/>
                  <a:pt x="288" y="60"/>
                </a:cubicBezTo>
                <a:cubicBezTo>
                  <a:pt x="284" y="60"/>
                  <a:pt x="281" y="63"/>
                  <a:pt x="281" y="68"/>
                </a:cubicBezTo>
                <a:cubicBezTo>
                  <a:pt x="281" y="74"/>
                  <a:pt x="281" y="74"/>
                  <a:pt x="281" y="74"/>
                </a:cubicBezTo>
                <a:cubicBezTo>
                  <a:pt x="281" y="79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9"/>
                  <a:pt x="7" y="74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0"/>
                  <a:pt x="10" y="7"/>
                  <a:pt x="15" y="7"/>
                </a:cubicBezTo>
                <a:cubicBezTo>
                  <a:pt x="273" y="7"/>
                  <a:pt x="273" y="7"/>
                  <a:pt x="273" y="7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2"/>
                  <a:pt x="7" y="89"/>
                  <a:pt x="15" y="89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81" y="89"/>
                  <a:pt x="287" y="82"/>
                  <a:pt x="287" y="74"/>
                </a:cubicBezTo>
                <a:cubicBezTo>
                  <a:pt x="287" y="68"/>
                  <a:pt x="287" y="68"/>
                  <a:pt x="287" y="68"/>
                </a:cubicBezTo>
                <a:cubicBezTo>
                  <a:pt x="287" y="67"/>
                  <a:pt x="288" y="66"/>
                  <a:pt x="288" y="66"/>
                </a:cubicBezTo>
                <a:cubicBezTo>
                  <a:pt x="296" y="66"/>
                  <a:pt x="302" y="59"/>
                  <a:pt x="302" y="51"/>
                </a:cubicBezTo>
                <a:cubicBezTo>
                  <a:pt x="302" y="39"/>
                  <a:pt x="302" y="39"/>
                  <a:pt x="302" y="39"/>
                </a:cubicBezTo>
                <a:cubicBezTo>
                  <a:pt x="302" y="31"/>
                  <a:pt x="296" y="25"/>
                  <a:pt x="288" y="25"/>
                </a:cubicBezTo>
                <a:cubicBezTo>
                  <a:pt x="288" y="25"/>
                  <a:pt x="287" y="24"/>
                  <a:pt x="287" y="22"/>
                </a:cubicBezTo>
                <a:cubicBezTo>
                  <a:pt x="287" y="15"/>
                  <a:pt x="287" y="15"/>
                  <a:pt x="287" y="15"/>
                </a:cubicBezTo>
                <a:cubicBezTo>
                  <a:pt x="287" y="7"/>
                  <a:pt x="281" y="0"/>
                  <a:pt x="273" y="0"/>
                </a:cubicBezTo>
                <a:close/>
              </a:path>
            </a:pathLst>
          </a:custGeom>
          <a:solidFill>
            <a:srgbClr val="5151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2" name="Rectangle 105"/>
          <p:cNvSpPr>
            <a:spLocks noChangeArrowheads="1"/>
          </p:cNvSpPr>
          <p:nvPr/>
        </p:nvSpPr>
        <p:spPr bwMode="auto">
          <a:xfrm>
            <a:off x="1520825" y="1823013"/>
            <a:ext cx="395288" cy="3731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3" name="Rectangle 106"/>
          <p:cNvSpPr>
            <a:spLocks noChangeArrowheads="1"/>
          </p:cNvSpPr>
          <p:nvPr/>
        </p:nvSpPr>
        <p:spPr bwMode="auto">
          <a:xfrm>
            <a:off x="1941514" y="1823013"/>
            <a:ext cx="401637" cy="3731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4" name="Rectangle 107"/>
          <p:cNvSpPr>
            <a:spLocks noChangeArrowheads="1"/>
          </p:cNvSpPr>
          <p:nvPr/>
        </p:nvSpPr>
        <p:spPr bwMode="auto">
          <a:xfrm>
            <a:off x="2370138" y="1823013"/>
            <a:ext cx="393700" cy="3731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5" name="Rectangle 108"/>
          <p:cNvSpPr>
            <a:spLocks noChangeArrowheads="1"/>
          </p:cNvSpPr>
          <p:nvPr/>
        </p:nvSpPr>
        <p:spPr bwMode="auto">
          <a:xfrm>
            <a:off x="2790825" y="1823013"/>
            <a:ext cx="400050" cy="3731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6" name="Freeform 109"/>
          <p:cNvSpPr>
            <a:spLocks noEditPoints="1"/>
          </p:cNvSpPr>
          <p:nvPr/>
        </p:nvSpPr>
        <p:spPr bwMode="auto">
          <a:xfrm>
            <a:off x="1408114" y="2356578"/>
            <a:ext cx="2016125" cy="587556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1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2 h 88"/>
              <a:gd name="T20" fmla="*/ 15 w 302"/>
              <a:gd name="T21" fmla="*/ 82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1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10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3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0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9"/>
                  <a:pt x="302" y="5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5151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7" name="Rectangle 110"/>
          <p:cNvSpPr>
            <a:spLocks noChangeArrowheads="1"/>
          </p:cNvSpPr>
          <p:nvPr/>
        </p:nvSpPr>
        <p:spPr bwMode="auto">
          <a:xfrm>
            <a:off x="1520825" y="2462973"/>
            <a:ext cx="395288" cy="374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8" name="Rectangle 111"/>
          <p:cNvSpPr>
            <a:spLocks noChangeArrowheads="1"/>
          </p:cNvSpPr>
          <p:nvPr/>
        </p:nvSpPr>
        <p:spPr bwMode="auto">
          <a:xfrm>
            <a:off x="1941514" y="2462973"/>
            <a:ext cx="401637" cy="374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19" name="Rectangle 112"/>
          <p:cNvSpPr>
            <a:spLocks noChangeArrowheads="1"/>
          </p:cNvSpPr>
          <p:nvPr/>
        </p:nvSpPr>
        <p:spPr bwMode="auto">
          <a:xfrm>
            <a:off x="2370138" y="2462973"/>
            <a:ext cx="393700" cy="374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0" name="Rectangle 113"/>
          <p:cNvSpPr>
            <a:spLocks noChangeArrowheads="1"/>
          </p:cNvSpPr>
          <p:nvPr/>
        </p:nvSpPr>
        <p:spPr bwMode="auto">
          <a:xfrm>
            <a:off x="2790825" y="2462973"/>
            <a:ext cx="400050" cy="374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1" name="Freeform 114"/>
          <p:cNvSpPr>
            <a:spLocks noEditPoints="1"/>
          </p:cNvSpPr>
          <p:nvPr/>
        </p:nvSpPr>
        <p:spPr bwMode="auto">
          <a:xfrm>
            <a:off x="1408114" y="2993363"/>
            <a:ext cx="2016125" cy="587556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0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1 h 88"/>
              <a:gd name="T20" fmla="*/ 15 w 302"/>
              <a:gd name="T21" fmla="*/ 81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0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9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0"/>
                  <a:pt x="296" y="50"/>
                  <a:pt x="296" y="50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2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1"/>
                  <a:pt x="273" y="81"/>
                </a:cubicBezTo>
                <a:cubicBezTo>
                  <a:pt x="15" y="81"/>
                  <a:pt x="15" y="81"/>
                  <a:pt x="15" y="81"/>
                </a:cubicBezTo>
                <a:cubicBezTo>
                  <a:pt x="10" y="81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9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8"/>
                  <a:pt x="302" y="50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5151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2" name="Rectangle 115"/>
          <p:cNvSpPr>
            <a:spLocks noChangeArrowheads="1"/>
          </p:cNvSpPr>
          <p:nvPr/>
        </p:nvSpPr>
        <p:spPr bwMode="auto">
          <a:xfrm>
            <a:off x="1520825" y="3101345"/>
            <a:ext cx="395288" cy="373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3" name="Rectangle 116"/>
          <p:cNvSpPr>
            <a:spLocks noChangeArrowheads="1"/>
          </p:cNvSpPr>
          <p:nvPr/>
        </p:nvSpPr>
        <p:spPr bwMode="auto">
          <a:xfrm>
            <a:off x="1941514" y="3101345"/>
            <a:ext cx="401637" cy="37317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4" name="Rectangle 117"/>
          <p:cNvSpPr>
            <a:spLocks noChangeArrowheads="1"/>
          </p:cNvSpPr>
          <p:nvPr/>
        </p:nvSpPr>
        <p:spPr bwMode="auto">
          <a:xfrm>
            <a:off x="2370138" y="3101345"/>
            <a:ext cx="393700" cy="3731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5" name="Rectangle 118"/>
          <p:cNvSpPr>
            <a:spLocks noChangeArrowheads="1"/>
          </p:cNvSpPr>
          <p:nvPr/>
        </p:nvSpPr>
        <p:spPr bwMode="auto">
          <a:xfrm>
            <a:off x="2790825" y="3101345"/>
            <a:ext cx="400050" cy="37317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6" name="Freeform 119"/>
          <p:cNvSpPr>
            <a:spLocks noEditPoints="1"/>
          </p:cNvSpPr>
          <p:nvPr/>
        </p:nvSpPr>
        <p:spPr bwMode="auto">
          <a:xfrm>
            <a:off x="1408114" y="3641263"/>
            <a:ext cx="2016125" cy="587556"/>
          </a:xfrm>
          <a:custGeom>
            <a:avLst/>
            <a:gdLst>
              <a:gd name="T0" fmla="*/ 273 w 302"/>
              <a:gd name="T1" fmla="*/ 6 h 88"/>
              <a:gd name="T2" fmla="*/ 281 w 302"/>
              <a:gd name="T3" fmla="*/ 14 h 88"/>
              <a:gd name="T4" fmla="*/ 281 w 302"/>
              <a:gd name="T5" fmla="*/ 22 h 88"/>
              <a:gd name="T6" fmla="*/ 288 w 302"/>
              <a:gd name="T7" fmla="*/ 30 h 88"/>
              <a:gd name="T8" fmla="*/ 296 w 302"/>
              <a:gd name="T9" fmla="*/ 38 h 88"/>
              <a:gd name="T10" fmla="*/ 296 w 302"/>
              <a:gd name="T11" fmla="*/ 51 h 88"/>
              <a:gd name="T12" fmla="*/ 288 w 302"/>
              <a:gd name="T13" fmla="*/ 59 h 88"/>
              <a:gd name="T14" fmla="*/ 281 w 302"/>
              <a:gd name="T15" fmla="*/ 67 h 88"/>
              <a:gd name="T16" fmla="*/ 281 w 302"/>
              <a:gd name="T17" fmla="*/ 73 h 88"/>
              <a:gd name="T18" fmla="*/ 273 w 302"/>
              <a:gd name="T19" fmla="*/ 82 h 88"/>
              <a:gd name="T20" fmla="*/ 15 w 302"/>
              <a:gd name="T21" fmla="*/ 82 h 88"/>
              <a:gd name="T22" fmla="*/ 7 w 302"/>
              <a:gd name="T23" fmla="*/ 73 h 88"/>
              <a:gd name="T24" fmla="*/ 7 w 302"/>
              <a:gd name="T25" fmla="*/ 14 h 88"/>
              <a:gd name="T26" fmla="*/ 15 w 302"/>
              <a:gd name="T27" fmla="*/ 6 h 88"/>
              <a:gd name="T28" fmla="*/ 273 w 302"/>
              <a:gd name="T29" fmla="*/ 6 h 88"/>
              <a:gd name="T30" fmla="*/ 273 w 302"/>
              <a:gd name="T31" fmla="*/ 0 h 88"/>
              <a:gd name="T32" fmla="*/ 15 w 302"/>
              <a:gd name="T33" fmla="*/ 0 h 88"/>
              <a:gd name="T34" fmla="*/ 0 w 302"/>
              <a:gd name="T35" fmla="*/ 14 h 88"/>
              <a:gd name="T36" fmla="*/ 0 w 302"/>
              <a:gd name="T37" fmla="*/ 73 h 88"/>
              <a:gd name="T38" fmla="*/ 15 w 302"/>
              <a:gd name="T39" fmla="*/ 88 h 88"/>
              <a:gd name="T40" fmla="*/ 273 w 302"/>
              <a:gd name="T41" fmla="*/ 88 h 88"/>
              <a:gd name="T42" fmla="*/ 287 w 302"/>
              <a:gd name="T43" fmla="*/ 73 h 88"/>
              <a:gd name="T44" fmla="*/ 287 w 302"/>
              <a:gd name="T45" fmla="*/ 67 h 88"/>
              <a:gd name="T46" fmla="*/ 288 w 302"/>
              <a:gd name="T47" fmla="*/ 65 h 88"/>
              <a:gd name="T48" fmla="*/ 302 w 302"/>
              <a:gd name="T49" fmla="*/ 51 h 88"/>
              <a:gd name="T50" fmla="*/ 302 w 302"/>
              <a:gd name="T51" fmla="*/ 38 h 88"/>
              <a:gd name="T52" fmla="*/ 288 w 302"/>
              <a:gd name="T53" fmla="*/ 24 h 88"/>
              <a:gd name="T54" fmla="*/ 287 w 302"/>
              <a:gd name="T55" fmla="*/ 22 h 88"/>
              <a:gd name="T56" fmla="*/ 287 w 302"/>
              <a:gd name="T57" fmla="*/ 14 h 88"/>
              <a:gd name="T58" fmla="*/ 273 w 302"/>
              <a:gd name="T59" fmla="*/ 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02" h="88">
                <a:moveTo>
                  <a:pt x="273" y="6"/>
                </a:moveTo>
                <a:cubicBezTo>
                  <a:pt x="277" y="6"/>
                  <a:pt x="281" y="10"/>
                  <a:pt x="281" y="14"/>
                </a:cubicBezTo>
                <a:cubicBezTo>
                  <a:pt x="281" y="22"/>
                  <a:pt x="281" y="22"/>
                  <a:pt x="281" y="22"/>
                </a:cubicBezTo>
                <a:cubicBezTo>
                  <a:pt x="281" y="26"/>
                  <a:pt x="284" y="30"/>
                  <a:pt x="288" y="30"/>
                </a:cubicBezTo>
                <a:cubicBezTo>
                  <a:pt x="292" y="30"/>
                  <a:pt x="296" y="34"/>
                  <a:pt x="296" y="38"/>
                </a:cubicBezTo>
                <a:cubicBezTo>
                  <a:pt x="296" y="51"/>
                  <a:pt x="296" y="51"/>
                  <a:pt x="296" y="51"/>
                </a:cubicBezTo>
                <a:cubicBezTo>
                  <a:pt x="296" y="55"/>
                  <a:pt x="292" y="59"/>
                  <a:pt x="288" y="59"/>
                </a:cubicBezTo>
                <a:cubicBezTo>
                  <a:pt x="284" y="59"/>
                  <a:pt x="281" y="63"/>
                  <a:pt x="281" y="67"/>
                </a:cubicBezTo>
                <a:cubicBezTo>
                  <a:pt x="281" y="73"/>
                  <a:pt x="281" y="73"/>
                  <a:pt x="281" y="73"/>
                </a:cubicBezTo>
                <a:cubicBezTo>
                  <a:pt x="281" y="78"/>
                  <a:pt x="277" y="82"/>
                  <a:pt x="273" y="82"/>
                </a:cubicBezTo>
                <a:cubicBezTo>
                  <a:pt x="15" y="82"/>
                  <a:pt x="15" y="82"/>
                  <a:pt x="15" y="82"/>
                </a:cubicBezTo>
                <a:cubicBezTo>
                  <a:pt x="10" y="82"/>
                  <a:pt x="7" y="78"/>
                  <a:pt x="7" y="73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10"/>
                  <a:pt x="10" y="6"/>
                  <a:pt x="15" y="6"/>
                </a:cubicBezTo>
                <a:cubicBezTo>
                  <a:pt x="273" y="6"/>
                  <a:pt x="273" y="6"/>
                  <a:pt x="273" y="6"/>
                </a:cubicBezTo>
                <a:moveTo>
                  <a:pt x="273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6"/>
                  <a:pt x="0" y="14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8"/>
                  <a:pt x="15" y="88"/>
                </a:cubicBezTo>
                <a:cubicBezTo>
                  <a:pt x="273" y="88"/>
                  <a:pt x="273" y="88"/>
                  <a:pt x="273" y="88"/>
                </a:cubicBezTo>
                <a:cubicBezTo>
                  <a:pt x="281" y="88"/>
                  <a:pt x="287" y="81"/>
                  <a:pt x="287" y="73"/>
                </a:cubicBezTo>
                <a:cubicBezTo>
                  <a:pt x="287" y="67"/>
                  <a:pt x="287" y="67"/>
                  <a:pt x="287" y="67"/>
                </a:cubicBezTo>
                <a:cubicBezTo>
                  <a:pt x="287" y="66"/>
                  <a:pt x="288" y="65"/>
                  <a:pt x="288" y="65"/>
                </a:cubicBezTo>
                <a:cubicBezTo>
                  <a:pt x="296" y="65"/>
                  <a:pt x="302" y="59"/>
                  <a:pt x="302" y="51"/>
                </a:cubicBezTo>
                <a:cubicBezTo>
                  <a:pt x="302" y="38"/>
                  <a:pt x="302" y="38"/>
                  <a:pt x="302" y="38"/>
                </a:cubicBezTo>
                <a:cubicBezTo>
                  <a:pt x="302" y="30"/>
                  <a:pt x="296" y="24"/>
                  <a:pt x="288" y="24"/>
                </a:cubicBezTo>
                <a:cubicBezTo>
                  <a:pt x="288" y="24"/>
                  <a:pt x="287" y="23"/>
                  <a:pt x="287" y="22"/>
                </a:cubicBezTo>
                <a:cubicBezTo>
                  <a:pt x="287" y="14"/>
                  <a:pt x="287" y="14"/>
                  <a:pt x="287" y="14"/>
                </a:cubicBezTo>
                <a:cubicBezTo>
                  <a:pt x="287" y="6"/>
                  <a:pt x="281" y="0"/>
                  <a:pt x="273" y="0"/>
                </a:cubicBezTo>
                <a:close/>
              </a:path>
            </a:pathLst>
          </a:custGeom>
          <a:solidFill>
            <a:srgbClr val="5151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7" name="Rectangle 120"/>
          <p:cNvSpPr>
            <a:spLocks noChangeArrowheads="1"/>
          </p:cNvSpPr>
          <p:nvPr/>
        </p:nvSpPr>
        <p:spPr bwMode="auto">
          <a:xfrm>
            <a:off x="1520825" y="3747657"/>
            <a:ext cx="395288" cy="37476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8" name="Rectangle 121"/>
          <p:cNvSpPr>
            <a:spLocks noChangeArrowheads="1"/>
          </p:cNvSpPr>
          <p:nvPr/>
        </p:nvSpPr>
        <p:spPr bwMode="auto">
          <a:xfrm>
            <a:off x="1941514" y="3747657"/>
            <a:ext cx="401637" cy="374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29" name="Rectangle 122"/>
          <p:cNvSpPr>
            <a:spLocks noChangeArrowheads="1"/>
          </p:cNvSpPr>
          <p:nvPr/>
        </p:nvSpPr>
        <p:spPr bwMode="auto">
          <a:xfrm>
            <a:off x="2370138" y="3747657"/>
            <a:ext cx="393700" cy="374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sp>
        <p:nvSpPr>
          <p:cNvPr id="30" name="Rectangle 123"/>
          <p:cNvSpPr>
            <a:spLocks noChangeArrowheads="1"/>
          </p:cNvSpPr>
          <p:nvPr/>
        </p:nvSpPr>
        <p:spPr bwMode="auto">
          <a:xfrm>
            <a:off x="2790825" y="3747657"/>
            <a:ext cx="400050" cy="3747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pPr>
              <a:buFontTx/>
              <a:buNone/>
              <a:defRPr/>
            </a:pPr>
            <a:endParaRPr lang="zh-CN" altLang="en-US" kern="0">
              <a:solidFill>
                <a:prstClr val="black"/>
              </a:solidFill>
            </a:endParaRPr>
          </a:p>
        </p:txBody>
      </p:sp>
      <p:cxnSp>
        <p:nvCxnSpPr>
          <p:cNvPr id="31" name="直接连接符 30"/>
          <p:cNvCxnSpPr>
            <a:cxnSpLocks noChangeShapeType="1"/>
          </p:cNvCxnSpPr>
          <p:nvPr/>
        </p:nvCxnSpPr>
        <p:spPr bwMode="auto">
          <a:xfrm>
            <a:off x="3522663" y="2019923"/>
            <a:ext cx="16256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" name="组合 31"/>
          <p:cNvGrpSpPr/>
          <p:nvPr/>
        </p:nvGrpSpPr>
        <p:grpSpPr bwMode="auto">
          <a:xfrm>
            <a:off x="5291138" y="1881769"/>
            <a:ext cx="303212" cy="276310"/>
            <a:chOff x="3842185" y="3147814"/>
            <a:chExt cx="1016001" cy="958850"/>
          </a:xfrm>
        </p:grpSpPr>
        <p:sp>
          <p:nvSpPr>
            <p:cNvPr id="33" name="Freeform 46"/>
            <p:cNvSpPr/>
            <p:nvPr/>
          </p:nvSpPr>
          <p:spPr bwMode="auto">
            <a:xfrm>
              <a:off x="3842185" y="3147814"/>
              <a:ext cx="601089" cy="958850"/>
            </a:xfrm>
            <a:custGeom>
              <a:avLst/>
              <a:gdLst>
                <a:gd name="T0" fmla="*/ 130 w 160"/>
                <a:gd name="T1" fmla="*/ 232 h 256"/>
                <a:gd name="T2" fmla="*/ 129 w 160"/>
                <a:gd name="T3" fmla="*/ 231 h 256"/>
                <a:gd name="T4" fmla="*/ 128 w 160"/>
                <a:gd name="T5" fmla="*/ 229 h 256"/>
                <a:gd name="T6" fmla="*/ 127 w 160"/>
                <a:gd name="T7" fmla="*/ 212 h 256"/>
                <a:gd name="T8" fmla="*/ 160 w 160"/>
                <a:gd name="T9" fmla="*/ 139 h 256"/>
                <a:gd name="T10" fmla="*/ 117 w 160"/>
                <a:gd name="T11" fmla="*/ 100 h 256"/>
                <a:gd name="T12" fmla="*/ 104 w 160"/>
                <a:gd name="T13" fmla="*/ 95 h 256"/>
                <a:gd name="T14" fmla="*/ 116 w 160"/>
                <a:gd name="T15" fmla="*/ 88 h 256"/>
                <a:gd name="T16" fmla="*/ 140 w 160"/>
                <a:gd name="T17" fmla="*/ 48 h 256"/>
                <a:gd name="T18" fmla="*/ 87 w 160"/>
                <a:gd name="T19" fmla="*/ 0 h 256"/>
                <a:gd name="T20" fmla="*/ 35 w 160"/>
                <a:gd name="T21" fmla="*/ 48 h 256"/>
                <a:gd name="T22" fmla="*/ 59 w 160"/>
                <a:gd name="T23" fmla="*/ 88 h 256"/>
                <a:gd name="T24" fmla="*/ 71 w 160"/>
                <a:gd name="T25" fmla="*/ 95 h 256"/>
                <a:gd name="T26" fmla="*/ 58 w 160"/>
                <a:gd name="T27" fmla="*/ 100 h 256"/>
                <a:gd name="T28" fmla="*/ 0 w 160"/>
                <a:gd name="T29" fmla="*/ 196 h 256"/>
                <a:gd name="T30" fmla="*/ 1 w 160"/>
                <a:gd name="T31" fmla="*/ 214 h 256"/>
                <a:gd name="T32" fmla="*/ 87 w 160"/>
                <a:gd name="T33" fmla="*/ 256 h 256"/>
                <a:gd name="T34" fmla="*/ 139 w 160"/>
                <a:gd name="T35" fmla="*/ 243 h 256"/>
                <a:gd name="T36" fmla="*/ 130 w 160"/>
                <a:gd name="T37" fmla="*/ 23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56">
                  <a:moveTo>
                    <a:pt x="130" y="232"/>
                  </a:moveTo>
                  <a:cubicBezTo>
                    <a:pt x="129" y="231"/>
                    <a:pt x="129" y="231"/>
                    <a:pt x="129" y="231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7" y="224"/>
                    <a:pt x="127" y="218"/>
                    <a:pt x="127" y="212"/>
                  </a:cubicBezTo>
                  <a:cubicBezTo>
                    <a:pt x="127" y="182"/>
                    <a:pt x="140" y="156"/>
                    <a:pt x="160" y="139"/>
                  </a:cubicBezTo>
                  <a:cubicBezTo>
                    <a:pt x="150" y="121"/>
                    <a:pt x="135" y="107"/>
                    <a:pt x="117" y="100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30" y="79"/>
                    <a:pt x="140" y="64"/>
                    <a:pt x="140" y="48"/>
                  </a:cubicBezTo>
                  <a:cubicBezTo>
                    <a:pt x="139" y="22"/>
                    <a:pt x="117" y="0"/>
                    <a:pt x="87" y="0"/>
                  </a:cubicBezTo>
                  <a:cubicBezTo>
                    <a:pt x="58" y="0"/>
                    <a:pt x="35" y="22"/>
                    <a:pt x="35" y="48"/>
                  </a:cubicBezTo>
                  <a:cubicBezTo>
                    <a:pt x="35" y="64"/>
                    <a:pt x="45" y="79"/>
                    <a:pt x="59" y="88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24" y="114"/>
                    <a:pt x="0" y="151"/>
                    <a:pt x="0" y="196"/>
                  </a:cubicBezTo>
                  <a:cubicBezTo>
                    <a:pt x="0" y="202"/>
                    <a:pt x="0" y="208"/>
                    <a:pt x="1" y="214"/>
                  </a:cubicBezTo>
                  <a:cubicBezTo>
                    <a:pt x="22" y="240"/>
                    <a:pt x="53" y="256"/>
                    <a:pt x="87" y="256"/>
                  </a:cubicBezTo>
                  <a:cubicBezTo>
                    <a:pt x="106" y="256"/>
                    <a:pt x="124" y="251"/>
                    <a:pt x="139" y="243"/>
                  </a:cubicBezTo>
                  <a:cubicBezTo>
                    <a:pt x="136" y="239"/>
                    <a:pt x="133" y="236"/>
                    <a:pt x="130" y="23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4" name="Freeform 47"/>
            <p:cNvSpPr/>
            <p:nvPr/>
          </p:nvSpPr>
          <p:spPr bwMode="auto">
            <a:xfrm>
              <a:off x="4368803" y="3395791"/>
              <a:ext cx="489383" cy="710873"/>
            </a:xfrm>
            <a:custGeom>
              <a:avLst/>
              <a:gdLst>
                <a:gd name="T0" fmla="*/ 86 w 130"/>
                <a:gd name="T1" fmla="*/ 75 h 190"/>
                <a:gd name="T2" fmla="*/ 73 w 130"/>
                <a:gd name="T3" fmla="*/ 70 h 190"/>
                <a:gd name="T4" fmla="*/ 85 w 130"/>
                <a:gd name="T5" fmla="*/ 63 h 190"/>
                <a:gd name="T6" fmla="*/ 102 w 130"/>
                <a:gd name="T7" fmla="*/ 34 h 190"/>
                <a:gd name="T8" fmla="*/ 65 w 130"/>
                <a:gd name="T9" fmla="*/ 0 h 190"/>
                <a:gd name="T10" fmla="*/ 27 w 130"/>
                <a:gd name="T11" fmla="*/ 34 h 190"/>
                <a:gd name="T12" fmla="*/ 44 w 130"/>
                <a:gd name="T13" fmla="*/ 63 h 190"/>
                <a:gd name="T14" fmla="*/ 56 w 130"/>
                <a:gd name="T15" fmla="*/ 70 h 190"/>
                <a:gd name="T16" fmla="*/ 43 w 130"/>
                <a:gd name="T17" fmla="*/ 75 h 190"/>
                <a:gd name="T18" fmla="*/ 38 w 130"/>
                <a:gd name="T19" fmla="*/ 78 h 190"/>
                <a:gd name="T20" fmla="*/ 32 w 130"/>
                <a:gd name="T21" fmla="*/ 82 h 190"/>
                <a:gd name="T22" fmla="*/ 26 w 130"/>
                <a:gd name="T23" fmla="*/ 86 h 190"/>
                <a:gd name="T24" fmla="*/ 0 w 130"/>
                <a:gd name="T25" fmla="*/ 146 h 190"/>
                <a:gd name="T26" fmla="*/ 1 w 130"/>
                <a:gd name="T27" fmla="*/ 159 h 190"/>
                <a:gd name="T28" fmla="*/ 11 w 130"/>
                <a:gd name="T29" fmla="*/ 169 h 190"/>
                <a:gd name="T30" fmla="*/ 16 w 130"/>
                <a:gd name="T31" fmla="*/ 174 h 190"/>
                <a:gd name="T32" fmla="*/ 22 w 130"/>
                <a:gd name="T33" fmla="*/ 178 h 190"/>
                <a:gd name="T34" fmla="*/ 65 w 130"/>
                <a:gd name="T35" fmla="*/ 190 h 190"/>
                <a:gd name="T36" fmla="*/ 129 w 130"/>
                <a:gd name="T37" fmla="*/ 159 h 190"/>
                <a:gd name="T38" fmla="*/ 130 w 130"/>
                <a:gd name="T39" fmla="*/ 146 h 190"/>
                <a:gd name="T40" fmla="*/ 86 w 130"/>
                <a:gd name="T41" fmla="*/ 7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90">
                  <a:moveTo>
                    <a:pt x="86" y="75"/>
                  </a:moveTo>
                  <a:cubicBezTo>
                    <a:pt x="73" y="70"/>
                    <a:pt x="73" y="70"/>
                    <a:pt x="73" y="7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96" y="57"/>
                    <a:pt x="102" y="46"/>
                    <a:pt x="102" y="34"/>
                  </a:cubicBezTo>
                  <a:cubicBezTo>
                    <a:pt x="102" y="16"/>
                    <a:pt x="86" y="0"/>
                    <a:pt x="65" y="0"/>
                  </a:cubicBezTo>
                  <a:cubicBezTo>
                    <a:pt x="44" y="0"/>
                    <a:pt x="27" y="16"/>
                    <a:pt x="27" y="34"/>
                  </a:cubicBezTo>
                  <a:cubicBezTo>
                    <a:pt x="27" y="46"/>
                    <a:pt x="34" y="57"/>
                    <a:pt x="44" y="6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1" y="76"/>
                    <a:pt x="39" y="77"/>
                    <a:pt x="38" y="78"/>
                  </a:cubicBezTo>
                  <a:cubicBezTo>
                    <a:pt x="36" y="79"/>
                    <a:pt x="34" y="80"/>
                    <a:pt x="32" y="82"/>
                  </a:cubicBezTo>
                  <a:cubicBezTo>
                    <a:pt x="30" y="83"/>
                    <a:pt x="28" y="85"/>
                    <a:pt x="26" y="86"/>
                  </a:cubicBezTo>
                  <a:cubicBezTo>
                    <a:pt x="10" y="100"/>
                    <a:pt x="0" y="122"/>
                    <a:pt x="0" y="146"/>
                  </a:cubicBezTo>
                  <a:cubicBezTo>
                    <a:pt x="0" y="150"/>
                    <a:pt x="0" y="155"/>
                    <a:pt x="1" y="159"/>
                  </a:cubicBezTo>
                  <a:cubicBezTo>
                    <a:pt x="4" y="163"/>
                    <a:pt x="7" y="166"/>
                    <a:pt x="11" y="169"/>
                  </a:cubicBezTo>
                  <a:cubicBezTo>
                    <a:pt x="12" y="171"/>
                    <a:pt x="14" y="172"/>
                    <a:pt x="16" y="174"/>
                  </a:cubicBezTo>
                  <a:cubicBezTo>
                    <a:pt x="18" y="175"/>
                    <a:pt x="20" y="176"/>
                    <a:pt x="22" y="178"/>
                  </a:cubicBezTo>
                  <a:cubicBezTo>
                    <a:pt x="35" y="186"/>
                    <a:pt x="49" y="190"/>
                    <a:pt x="65" y="190"/>
                  </a:cubicBezTo>
                  <a:cubicBezTo>
                    <a:pt x="90" y="190"/>
                    <a:pt x="113" y="178"/>
                    <a:pt x="129" y="159"/>
                  </a:cubicBezTo>
                  <a:cubicBezTo>
                    <a:pt x="129" y="155"/>
                    <a:pt x="130" y="150"/>
                    <a:pt x="130" y="146"/>
                  </a:cubicBezTo>
                  <a:cubicBezTo>
                    <a:pt x="130" y="113"/>
                    <a:pt x="111" y="86"/>
                    <a:pt x="86" y="7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724526" y="1853324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>
            <a:cxnSpLocks noChangeShapeType="1"/>
          </p:cNvCxnSpPr>
          <p:nvPr/>
        </p:nvCxnSpPr>
        <p:spPr bwMode="auto">
          <a:xfrm>
            <a:off x="3522663" y="2658295"/>
            <a:ext cx="16256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" name="组合 36"/>
          <p:cNvGrpSpPr/>
          <p:nvPr/>
        </p:nvGrpSpPr>
        <p:grpSpPr bwMode="auto">
          <a:xfrm>
            <a:off x="5291138" y="2520141"/>
            <a:ext cx="303212" cy="276310"/>
            <a:chOff x="3842185" y="3147814"/>
            <a:chExt cx="1016001" cy="958850"/>
          </a:xfrm>
        </p:grpSpPr>
        <p:sp>
          <p:nvSpPr>
            <p:cNvPr id="38" name="Freeform 46"/>
            <p:cNvSpPr/>
            <p:nvPr/>
          </p:nvSpPr>
          <p:spPr bwMode="auto">
            <a:xfrm>
              <a:off x="3842185" y="3147814"/>
              <a:ext cx="601089" cy="958850"/>
            </a:xfrm>
            <a:custGeom>
              <a:avLst/>
              <a:gdLst>
                <a:gd name="T0" fmla="*/ 130 w 160"/>
                <a:gd name="T1" fmla="*/ 232 h 256"/>
                <a:gd name="T2" fmla="*/ 129 w 160"/>
                <a:gd name="T3" fmla="*/ 231 h 256"/>
                <a:gd name="T4" fmla="*/ 128 w 160"/>
                <a:gd name="T5" fmla="*/ 229 h 256"/>
                <a:gd name="T6" fmla="*/ 127 w 160"/>
                <a:gd name="T7" fmla="*/ 212 h 256"/>
                <a:gd name="T8" fmla="*/ 160 w 160"/>
                <a:gd name="T9" fmla="*/ 139 h 256"/>
                <a:gd name="T10" fmla="*/ 117 w 160"/>
                <a:gd name="T11" fmla="*/ 100 h 256"/>
                <a:gd name="T12" fmla="*/ 104 w 160"/>
                <a:gd name="T13" fmla="*/ 95 h 256"/>
                <a:gd name="T14" fmla="*/ 116 w 160"/>
                <a:gd name="T15" fmla="*/ 88 h 256"/>
                <a:gd name="T16" fmla="*/ 140 w 160"/>
                <a:gd name="T17" fmla="*/ 48 h 256"/>
                <a:gd name="T18" fmla="*/ 87 w 160"/>
                <a:gd name="T19" fmla="*/ 0 h 256"/>
                <a:gd name="T20" fmla="*/ 35 w 160"/>
                <a:gd name="T21" fmla="*/ 48 h 256"/>
                <a:gd name="T22" fmla="*/ 59 w 160"/>
                <a:gd name="T23" fmla="*/ 88 h 256"/>
                <a:gd name="T24" fmla="*/ 71 w 160"/>
                <a:gd name="T25" fmla="*/ 95 h 256"/>
                <a:gd name="T26" fmla="*/ 58 w 160"/>
                <a:gd name="T27" fmla="*/ 100 h 256"/>
                <a:gd name="T28" fmla="*/ 0 w 160"/>
                <a:gd name="T29" fmla="*/ 196 h 256"/>
                <a:gd name="T30" fmla="*/ 1 w 160"/>
                <a:gd name="T31" fmla="*/ 214 h 256"/>
                <a:gd name="T32" fmla="*/ 87 w 160"/>
                <a:gd name="T33" fmla="*/ 256 h 256"/>
                <a:gd name="T34" fmla="*/ 139 w 160"/>
                <a:gd name="T35" fmla="*/ 243 h 256"/>
                <a:gd name="T36" fmla="*/ 130 w 160"/>
                <a:gd name="T37" fmla="*/ 23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56">
                  <a:moveTo>
                    <a:pt x="130" y="232"/>
                  </a:moveTo>
                  <a:cubicBezTo>
                    <a:pt x="129" y="231"/>
                    <a:pt x="129" y="231"/>
                    <a:pt x="129" y="231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7" y="224"/>
                    <a:pt x="127" y="218"/>
                    <a:pt x="127" y="212"/>
                  </a:cubicBezTo>
                  <a:cubicBezTo>
                    <a:pt x="127" y="182"/>
                    <a:pt x="140" y="156"/>
                    <a:pt x="160" y="139"/>
                  </a:cubicBezTo>
                  <a:cubicBezTo>
                    <a:pt x="150" y="121"/>
                    <a:pt x="135" y="107"/>
                    <a:pt x="117" y="100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30" y="79"/>
                    <a:pt x="140" y="64"/>
                    <a:pt x="140" y="48"/>
                  </a:cubicBezTo>
                  <a:cubicBezTo>
                    <a:pt x="139" y="22"/>
                    <a:pt x="117" y="0"/>
                    <a:pt x="87" y="0"/>
                  </a:cubicBezTo>
                  <a:cubicBezTo>
                    <a:pt x="58" y="0"/>
                    <a:pt x="35" y="22"/>
                    <a:pt x="35" y="48"/>
                  </a:cubicBezTo>
                  <a:cubicBezTo>
                    <a:pt x="35" y="64"/>
                    <a:pt x="45" y="79"/>
                    <a:pt x="59" y="88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24" y="114"/>
                    <a:pt x="0" y="151"/>
                    <a:pt x="0" y="196"/>
                  </a:cubicBezTo>
                  <a:cubicBezTo>
                    <a:pt x="0" y="202"/>
                    <a:pt x="0" y="208"/>
                    <a:pt x="1" y="214"/>
                  </a:cubicBezTo>
                  <a:cubicBezTo>
                    <a:pt x="22" y="240"/>
                    <a:pt x="53" y="256"/>
                    <a:pt x="87" y="256"/>
                  </a:cubicBezTo>
                  <a:cubicBezTo>
                    <a:pt x="106" y="256"/>
                    <a:pt x="124" y="251"/>
                    <a:pt x="139" y="243"/>
                  </a:cubicBezTo>
                  <a:cubicBezTo>
                    <a:pt x="136" y="239"/>
                    <a:pt x="133" y="236"/>
                    <a:pt x="130" y="2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39" name="Freeform 47"/>
            <p:cNvSpPr/>
            <p:nvPr/>
          </p:nvSpPr>
          <p:spPr bwMode="auto">
            <a:xfrm>
              <a:off x="4368803" y="3395791"/>
              <a:ext cx="489383" cy="710873"/>
            </a:xfrm>
            <a:custGeom>
              <a:avLst/>
              <a:gdLst>
                <a:gd name="T0" fmla="*/ 86 w 130"/>
                <a:gd name="T1" fmla="*/ 75 h 190"/>
                <a:gd name="T2" fmla="*/ 73 w 130"/>
                <a:gd name="T3" fmla="*/ 70 h 190"/>
                <a:gd name="T4" fmla="*/ 85 w 130"/>
                <a:gd name="T5" fmla="*/ 63 h 190"/>
                <a:gd name="T6" fmla="*/ 102 w 130"/>
                <a:gd name="T7" fmla="*/ 34 h 190"/>
                <a:gd name="T8" fmla="*/ 65 w 130"/>
                <a:gd name="T9" fmla="*/ 0 h 190"/>
                <a:gd name="T10" fmla="*/ 27 w 130"/>
                <a:gd name="T11" fmla="*/ 34 h 190"/>
                <a:gd name="T12" fmla="*/ 44 w 130"/>
                <a:gd name="T13" fmla="*/ 63 h 190"/>
                <a:gd name="T14" fmla="*/ 56 w 130"/>
                <a:gd name="T15" fmla="*/ 70 h 190"/>
                <a:gd name="T16" fmla="*/ 43 w 130"/>
                <a:gd name="T17" fmla="*/ 75 h 190"/>
                <a:gd name="T18" fmla="*/ 38 w 130"/>
                <a:gd name="T19" fmla="*/ 78 h 190"/>
                <a:gd name="T20" fmla="*/ 32 w 130"/>
                <a:gd name="T21" fmla="*/ 82 h 190"/>
                <a:gd name="T22" fmla="*/ 26 w 130"/>
                <a:gd name="T23" fmla="*/ 86 h 190"/>
                <a:gd name="T24" fmla="*/ 0 w 130"/>
                <a:gd name="T25" fmla="*/ 146 h 190"/>
                <a:gd name="T26" fmla="*/ 1 w 130"/>
                <a:gd name="T27" fmla="*/ 159 h 190"/>
                <a:gd name="T28" fmla="*/ 11 w 130"/>
                <a:gd name="T29" fmla="*/ 169 h 190"/>
                <a:gd name="T30" fmla="*/ 16 w 130"/>
                <a:gd name="T31" fmla="*/ 174 h 190"/>
                <a:gd name="T32" fmla="*/ 22 w 130"/>
                <a:gd name="T33" fmla="*/ 178 h 190"/>
                <a:gd name="T34" fmla="*/ 65 w 130"/>
                <a:gd name="T35" fmla="*/ 190 h 190"/>
                <a:gd name="T36" fmla="*/ 129 w 130"/>
                <a:gd name="T37" fmla="*/ 159 h 190"/>
                <a:gd name="T38" fmla="*/ 130 w 130"/>
                <a:gd name="T39" fmla="*/ 146 h 190"/>
                <a:gd name="T40" fmla="*/ 86 w 130"/>
                <a:gd name="T41" fmla="*/ 7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90">
                  <a:moveTo>
                    <a:pt x="86" y="75"/>
                  </a:moveTo>
                  <a:cubicBezTo>
                    <a:pt x="73" y="70"/>
                    <a:pt x="73" y="70"/>
                    <a:pt x="73" y="7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96" y="57"/>
                    <a:pt x="102" y="46"/>
                    <a:pt x="102" y="34"/>
                  </a:cubicBezTo>
                  <a:cubicBezTo>
                    <a:pt x="102" y="16"/>
                    <a:pt x="86" y="0"/>
                    <a:pt x="65" y="0"/>
                  </a:cubicBezTo>
                  <a:cubicBezTo>
                    <a:pt x="44" y="0"/>
                    <a:pt x="27" y="16"/>
                    <a:pt x="27" y="34"/>
                  </a:cubicBezTo>
                  <a:cubicBezTo>
                    <a:pt x="27" y="46"/>
                    <a:pt x="34" y="57"/>
                    <a:pt x="44" y="6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1" y="76"/>
                    <a:pt x="39" y="77"/>
                    <a:pt x="38" y="78"/>
                  </a:cubicBezTo>
                  <a:cubicBezTo>
                    <a:pt x="36" y="79"/>
                    <a:pt x="34" y="80"/>
                    <a:pt x="32" y="82"/>
                  </a:cubicBezTo>
                  <a:cubicBezTo>
                    <a:pt x="30" y="83"/>
                    <a:pt x="28" y="85"/>
                    <a:pt x="26" y="86"/>
                  </a:cubicBezTo>
                  <a:cubicBezTo>
                    <a:pt x="10" y="100"/>
                    <a:pt x="0" y="122"/>
                    <a:pt x="0" y="146"/>
                  </a:cubicBezTo>
                  <a:cubicBezTo>
                    <a:pt x="0" y="150"/>
                    <a:pt x="0" y="155"/>
                    <a:pt x="1" y="159"/>
                  </a:cubicBezTo>
                  <a:cubicBezTo>
                    <a:pt x="4" y="163"/>
                    <a:pt x="7" y="166"/>
                    <a:pt x="11" y="169"/>
                  </a:cubicBezTo>
                  <a:cubicBezTo>
                    <a:pt x="12" y="171"/>
                    <a:pt x="14" y="172"/>
                    <a:pt x="16" y="174"/>
                  </a:cubicBezTo>
                  <a:cubicBezTo>
                    <a:pt x="18" y="175"/>
                    <a:pt x="20" y="176"/>
                    <a:pt x="22" y="178"/>
                  </a:cubicBezTo>
                  <a:cubicBezTo>
                    <a:pt x="35" y="186"/>
                    <a:pt x="49" y="190"/>
                    <a:pt x="65" y="190"/>
                  </a:cubicBezTo>
                  <a:cubicBezTo>
                    <a:pt x="90" y="190"/>
                    <a:pt x="113" y="178"/>
                    <a:pt x="129" y="159"/>
                  </a:cubicBezTo>
                  <a:cubicBezTo>
                    <a:pt x="129" y="155"/>
                    <a:pt x="130" y="150"/>
                    <a:pt x="130" y="146"/>
                  </a:cubicBezTo>
                  <a:cubicBezTo>
                    <a:pt x="130" y="113"/>
                    <a:pt x="111" y="86"/>
                    <a:pt x="86" y="7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5724526" y="2502813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1" name="直接连接符 40"/>
          <p:cNvCxnSpPr>
            <a:cxnSpLocks noChangeShapeType="1"/>
          </p:cNvCxnSpPr>
          <p:nvPr/>
        </p:nvCxnSpPr>
        <p:spPr bwMode="auto">
          <a:xfrm>
            <a:off x="3522663" y="3296667"/>
            <a:ext cx="16256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" name="组合 41"/>
          <p:cNvGrpSpPr/>
          <p:nvPr/>
        </p:nvGrpSpPr>
        <p:grpSpPr bwMode="auto">
          <a:xfrm>
            <a:off x="5291138" y="3158513"/>
            <a:ext cx="303212" cy="276310"/>
            <a:chOff x="3842185" y="3147814"/>
            <a:chExt cx="1016001" cy="958850"/>
          </a:xfrm>
        </p:grpSpPr>
        <p:sp>
          <p:nvSpPr>
            <p:cNvPr id="43" name="Freeform 46"/>
            <p:cNvSpPr/>
            <p:nvPr/>
          </p:nvSpPr>
          <p:spPr bwMode="auto">
            <a:xfrm>
              <a:off x="3842185" y="3147814"/>
              <a:ext cx="601089" cy="958850"/>
            </a:xfrm>
            <a:custGeom>
              <a:avLst/>
              <a:gdLst>
                <a:gd name="T0" fmla="*/ 130 w 160"/>
                <a:gd name="T1" fmla="*/ 232 h 256"/>
                <a:gd name="T2" fmla="*/ 129 w 160"/>
                <a:gd name="T3" fmla="*/ 231 h 256"/>
                <a:gd name="T4" fmla="*/ 128 w 160"/>
                <a:gd name="T5" fmla="*/ 229 h 256"/>
                <a:gd name="T6" fmla="*/ 127 w 160"/>
                <a:gd name="T7" fmla="*/ 212 h 256"/>
                <a:gd name="T8" fmla="*/ 160 w 160"/>
                <a:gd name="T9" fmla="*/ 139 h 256"/>
                <a:gd name="T10" fmla="*/ 117 w 160"/>
                <a:gd name="T11" fmla="*/ 100 h 256"/>
                <a:gd name="T12" fmla="*/ 104 w 160"/>
                <a:gd name="T13" fmla="*/ 95 h 256"/>
                <a:gd name="T14" fmla="*/ 116 w 160"/>
                <a:gd name="T15" fmla="*/ 88 h 256"/>
                <a:gd name="T16" fmla="*/ 140 w 160"/>
                <a:gd name="T17" fmla="*/ 48 h 256"/>
                <a:gd name="T18" fmla="*/ 87 w 160"/>
                <a:gd name="T19" fmla="*/ 0 h 256"/>
                <a:gd name="T20" fmla="*/ 35 w 160"/>
                <a:gd name="T21" fmla="*/ 48 h 256"/>
                <a:gd name="T22" fmla="*/ 59 w 160"/>
                <a:gd name="T23" fmla="*/ 88 h 256"/>
                <a:gd name="T24" fmla="*/ 71 w 160"/>
                <a:gd name="T25" fmla="*/ 95 h 256"/>
                <a:gd name="T26" fmla="*/ 58 w 160"/>
                <a:gd name="T27" fmla="*/ 100 h 256"/>
                <a:gd name="T28" fmla="*/ 0 w 160"/>
                <a:gd name="T29" fmla="*/ 196 h 256"/>
                <a:gd name="T30" fmla="*/ 1 w 160"/>
                <a:gd name="T31" fmla="*/ 214 h 256"/>
                <a:gd name="T32" fmla="*/ 87 w 160"/>
                <a:gd name="T33" fmla="*/ 256 h 256"/>
                <a:gd name="T34" fmla="*/ 139 w 160"/>
                <a:gd name="T35" fmla="*/ 243 h 256"/>
                <a:gd name="T36" fmla="*/ 130 w 160"/>
                <a:gd name="T37" fmla="*/ 23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56">
                  <a:moveTo>
                    <a:pt x="130" y="232"/>
                  </a:moveTo>
                  <a:cubicBezTo>
                    <a:pt x="129" y="231"/>
                    <a:pt x="129" y="231"/>
                    <a:pt x="129" y="231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7" y="224"/>
                    <a:pt x="127" y="218"/>
                    <a:pt x="127" y="212"/>
                  </a:cubicBezTo>
                  <a:cubicBezTo>
                    <a:pt x="127" y="182"/>
                    <a:pt x="140" y="156"/>
                    <a:pt x="160" y="139"/>
                  </a:cubicBezTo>
                  <a:cubicBezTo>
                    <a:pt x="150" y="121"/>
                    <a:pt x="135" y="107"/>
                    <a:pt x="117" y="100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30" y="79"/>
                    <a:pt x="140" y="64"/>
                    <a:pt x="140" y="48"/>
                  </a:cubicBezTo>
                  <a:cubicBezTo>
                    <a:pt x="139" y="22"/>
                    <a:pt x="117" y="0"/>
                    <a:pt x="87" y="0"/>
                  </a:cubicBezTo>
                  <a:cubicBezTo>
                    <a:pt x="58" y="0"/>
                    <a:pt x="35" y="22"/>
                    <a:pt x="35" y="48"/>
                  </a:cubicBezTo>
                  <a:cubicBezTo>
                    <a:pt x="35" y="64"/>
                    <a:pt x="45" y="79"/>
                    <a:pt x="59" y="88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24" y="114"/>
                    <a:pt x="0" y="151"/>
                    <a:pt x="0" y="196"/>
                  </a:cubicBezTo>
                  <a:cubicBezTo>
                    <a:pt x="0" y="202"/>
                    <a:pt x="0" y="208"/>
                    <a:pt x="1" y="214"/>
                  </a:cubicBezTo>
                  <a:cubicBezTo>
                    <a:pt x="22" y="240"/>
                    <a:pt x="53" y="256"/>
                    <a:pt x="87" y="256"/>
                  </a:cubicBezTo>
                  <a:cubicBezTo>
                    <a:pt x="106" y="256"/>
                    <a:pt x="124" y="251"/>
                    <a:pt x="139" y="243"/>
                  </a:cubicBezTo>
                  <a:cubicBezTo>
                    <a:pt x="136" y="239"/>
                    <a:pt x="133" y="236"/>
                    <a:pt x="130" y="2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44" name="Freeform 47"/>
            <p:cNvSpPr/>
            <p:nvPr/>
          </p:nvSpPr>
          <p:spPr bwMode="auto">
            <a:xfrm>
              <a:off x="4368803" y="3395791"/>
              <a:ext cx="489383" cy="710873"/>
            </a:xfrm>
            <a:custGeom>
              <a:avLst/>
              <a:gdLst>
                <a:gd name="T0" fmla="*/ 86 w 130"/>
                <a:gd name="T1" fmla="*/ 75 h 190"/>
                <a:gd name="T2" fmla="*/ 73 w 130"/>
                <a:gd name="T3" fmla="*/ 70 h 190"/>
                <a:gd name="T4" fmla="*/ 85 w 130"/>
                <a:gd name="T5" fmla="*/ 63 h 190"/>
                <a:gd name="T6" fmla="*/ 102 w 130"/>
                <a:gd name="T7" fmla="*/ 34 h 190"/>
                <a:gd name="T8" fmla="*/ 65 w 130"/>
                <a:gd name="T9" fmla="*/ 0 h 190"/>
                <a:gd name="T10" fmla="*/ 27 w 130"/>
                <a:gd name="T11" fmla="*/ 34 h 190"/>
                <a:gd name="T12" fmla="*/ 44 w 130"/>
                <a:gd name="T13" fmla="*/ 63 h 190"/>
                <a:gd name="T14" fmla="*/ 56 w 130"/>
                <a:gd name="T15" fmla="*/ 70 h 190"/>
                <a:gd name="T16" fmla="*/ 43 w 130"/>
                <a:gd name="T17" fmla="*/ 75 h 190"/>
                <a:gd name="T18" fmla="*/ 38 w 130"/>
                <a:gd name="T19" fmla="*/ 78 h 190"/>
                <a:gd name="T20" fmla="*/ 32 w 130"/>
                <a:gd name="T21" fmla="*/ 82 h 190"/>
                <a:gd name="T22" fmla="*/ 26 w 130"/>
                <a:gd name="T23" fmla="*/ 86 h 190"/>
                <a:gd name="T24" fmla="*/ 0 w 130"/>
                <a:gd name="T25" fmla="*/ 146 h 190"/>
                <a:gd name="T26" fmla="*/ 1 w 130"/>
                <a:gd name="T27" fmla="*/ 159 h 190"/>
                <a:gd name="T28" fmla="*/ 11 w 130"/>
                <a:gd name="T29" fmla="*/ 169 h 190"/>
                <a:gd name="T30" fmla="*/ 16 w 130"/>
                <a:gd name="T31" fmla="*/ 174 h 190"/>
                <a:gd name="T32" fmla="*/ 22 w 130"/>
                <a:gd name="T33" fmla="*/ 178 h 190"/>
                <a:gd name="T34" fmla="*/ 65 w 130"/>
                <a:gd name="T35" fmla="*/ 190 h 190"/>
                <a:gd name="T36" fmla="*/ 129 w 130"/>
                <a:gd name="T37" fmla="*/ 159 h 190"/>
                <a:gd name="T38" fmla="*/ 130 w 130"/>
                <a:gd name="T39" fmla="*/ 146 h 190"/>
                <a:gd name="T40" fmla="*/ 86 w 130"/>
                <a:gd name="T41" fmla="*/ 7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90">
                  <a:moveTo>
                    <a:pt x="86" y="75"/>
                  </a:moveTo>
                  <a:cubicBezTo>
                    <a:pt x="73" y="70"/>
                    <a:pt x="73" y="70"/>
                    <a:pt x="73" y="7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96" y="57"/>
                    <a:pt x="102" y="46"/>
                    <a:pt x="102" y="34"/>
                  </a:cubicBezTo>
                  <a:cubicBezTo>
                    <a:pt x="102" y="16"/>
                    <a:pt x="86" y="0"/>
                    <a:pt x="65" y="0"/>
                  </a:cubicBezTo>
                  <a:cubicBezTo>
                    <a:pt x="44" y="0"/>
                    <a:pt x="27" y="16"/>
                    <a:pt x="27" y="34"/>
                  </a:cubicBezTo>
                  <a:cubicBezTo>
                    <a:pt x="27" y="46"/>
                    <a:pt x="34" y="57"/>
                    <a:pt x="44" y="6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1" y="76"/>
                    <a:pt x="39" y="77"/>
                    <a:pt x="38" y="78"/>
                  </a:cubicBezTo>
                  <a:cubicBezTo>
                    <a:pt x="36" y="79"/>
                    <a:pt x="34" y="80"/>
                    <a:pt x="32" y="82"/>
                  </a:cubicBezTo>
                  <a:cubicBezTo>
                    <a:pt x="30" y="83"/>
                    <a:pt x="28" y="85"/>
                    <a:pt x="26" y="86"/>
                  </a:cubicBezTo>
                  <a:cubicBezTo>
                    <a:pt x="10" y="100"/>
                    <a:pt x="0" y="122"/>
                    <a:pt x="0" y="146"/>
                  </a:cubicBezTo>
                  <a:cubicBezTo>
                    <a:pt x="0" y="150"/>
                    <a:pt x="0" y="155"/>
                    <a:pt x="1" y="159"/>
                  </a:cubicBezTo>
                  <a:cubicBezTo>
                    <a:pt x="4" y="163"/>
                    <a:pt x="7" y="166"/>
                    <a:pt x="11" y="169"/>
                  </a:cubicBezTo>
                  <a:cubicBezTo>
                    <a:pt x="12" y="171"/>
                    <a:pt x="14" y="172"/>
                    <a:pt x="16" y="174"/>
                  </a:cubicBezTo>
                  <a:cubicBezTo>
                    <a:pt x="18" y="175"/>
                    <a:pt x="20" y="176"/>
                    <a:pt x="22" y="178"/>
                  </a:cubicBezTo>
                  <a:cubicBezTo>
                    <a:pt x="35" y="186"/>
                    <a:pt x="49" y="190"/>
                    <a:pt x="65" y="190"/>
                  </a:cubicBezTo>
                  <a:cubicBezTo>
                    <a:pt x="90" y="190"/>
                    <a:pt x="113" y="178"/>
                    <a:pt x="129" y="159"/>
                  </a:cubicBezTo>
                  <a:cubicBezTo>
                    <a:pt x="129" y="155"/>
                    <a:pt x="130" y="150"/>
                    <a:pt x="130" y="146"/>
                  </a:cubicBezTo>
                  <a:cubicBezTo>
                    <a:pt x="130" y="113"/>
                    <a:pt x="111" y="86"/>
                    <a:pt x="86" y="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</p:grp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5724526" y="3153889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>
            <a:cxnSpLocks noChangeShapeType="1"/>
          </p:cNvCxnSpPr>
          <p:nvPr/>
        </p:nvCxnSpPr>
        <p:spPr bwMode="auto">
          <a:xfrm>
            <a:off x="3522663" y="3935040"/>
            <a:ext cx="1625600" cy="0"/>
          </a:xfrm>
          <a:prstGeom prst="line">
            <a:avLst/>
          </a:prstGeom>
          <a:noFill/>
          <a:ln w="9525">
            <a:solidFill>
              <a:srgbClr val="7F7F7F"/>
            </a:solidFill>
            <a:prstDash val="sysDash"/>
            <a:round/>
            <a:headEnd type="stealth" w="med" len="med"/>
            <a:tail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" name="组合 53"/>
          <p:cNvGrpSpPr/>
          <p:nvPr/>
        </p:nvGrpSpPr>
        <p:grpSpPr bwMode="auto">
          <a:xfrm>
            <a:off x="5291138" y="3798472"/>
            <a:ext cx="303212" cy="274723"/>
            <a:chOff x="3842185" y="3147814"/>
            <a:chExt cx="1016001" cy="958850"/>
          </a:xfrm>
        </p:grpSpPr>
        <p:sp>
          <p:nvSpPr>
            <p:cNvPr id="55" name="Freeform 46"/>
            <p:cNvSpPr/>
            <p:nvPr/>
          </p:nvSpPr>
          <p:spPr bwMode="auto">
            <a:xfrm>
              <a:off x="3842185" y="3147814"/>
              <a:ext cx="601089" cy="958850"/>
            </a:xfrm>
            <a:custGeom>
              <a:avLst/>
              <a:gdLst>
                <a:gd name="T0" fmla="*/ 130 w 160"/>
                <a:gd name="T1" fmla="*/ 232 h 256"/>
                <a:gd name="T2" fmla="*/ 129 w 160"/>
                <a:gd name="T3" fmla="*/ 231 h 256"/>
                <a:gd name="T4" fmla="*/ 128 w 160"/>
                <a:gd name="T5" fmla="*/ 229 h 256"/>
                <a:gd name="T6" fmla="*/ 127 w 160"/>
                <a:gd name="T7" fmla="*/ 212 h 256"/>
                <a:gd name="T8" fmla="*/ 160 w 160"/>
                <a:gd name="T9" fmla="*/ 139 h 256"/>
                <a:gd name="T10" fmla="*/ 117 w 160"/>
                <a:gd name="T11" fmla="*/ 100 h 256"/>
                <a:gd name="T12" fmla="*/ 104 w 160"/>
                <a:gd name="T13" fmla="*/ 95 h 256"/>
                <a:gd name="T14" fmla="*/ 116 w 160"/>
                <a:gd name="T15" fmla="*/ 88 h 256"/>
                <a:gd name="T16" fmla="*/ 140 w 160"/>
                <a:gd name="T17" fmla="*/ 48 h 256"/>
                <a:gd name="T18" fmla="*/ 87 w 160"/>
                <a:gd name="T19" fmla="*/ 0 h 256"/>
                <a:gd name="T20" fmla="*/ 35 w 160"/>
                <a:gd name="T21" fmla="*/ 48 h 256"/>
                <a:gd name="T22" fmla="*/ 59 w 160"/>
                <a:gd name="T23" fmla="*/ 88 h 256"/>
                <a:gd name="T24" fmla="*/ 71 w 160"/>
                <a:gd name="T25" fmla="*/ 95 h 256"/>
                <a:gd name="T26" fmla="*/ 58 w 160"/>
                <a:gd name="T27" fmla="*/ 100 h 256"/>
                <a:gd name="T28" fmla="*/ 0 w 160"/>
                <a:gd name="T29" fmla="*/ 196 h 256"/>
                <a:gd name="T30" fmla="*/ 1 w 160"/>
                <a:gd name="T31" fmla="*/ 214 h 256"/>
                <a:gd name="T32" fmla="*/ 87 w 160"/>
                <a:gd name="T33" fmla="*/ 256 h 256"/>
                <a:gd name="T34" fmla="*/ 139 w 160"/>
                <a:gd name="T35" fmla="*/ 243 h 256"/>
                <a:gd name="T36" fmla="*/ 130 w 160"/>
                <a:gd name="T37" fmla="*/ 23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60" h="256">
                  <a:moveTo>
                    <a:pt x="130" y="232"/>
                  </a:moveTo>
                  <a:cubicBezTo>
                    <a:pt x="129" y="231"/>
                    <a:pt x="129" y="231"/>
                    <a:pt x="129" y="231"/>
                  </a:cubicBezTo>
                  <a:cubicBezTo>
                    <a:pt x="128" y="229"/>
                    <a:pt x="128" y="229"/>
                    <a:pt x="128" y="229"/>
                  </a:cubicBezTo>
                  <a:cubicBezTo>
                    <a:pt x="127" y="224"/>
                    <a:pt x="127" y="218"/>
                    <a:pt x="127" y="212"/>
                  </a:cubicBezTo>
                  <a:cubicBezTo>
                    <a:pt x="127" y="182"/>
                    <a:pt x="140" y="156"/>
                    <a:pt x="160" y="139"/>
                  </a:cubicBezTo>
                  <a:cubicBezTo>
                    <a:pt x="150" y="121"/>
                    <a:pt x="135" y="107"/>
                    <a:pt x="117" y="100"/>
                  </a:cubicBezTo>
                  <a:cubicBezTo>
                    <a:pt x="104" y="95"/>
                    <a:pt x="104" y="95"/>
                    <a:pt x="104" y="95"/>
                  </a:cubicBezTo>
                  <a:cubicBezTo>
                    <a:pt x="116" y="88"/>
                    <a:pt x="116" y="88"/>
                    <a:pt x="116" y="88"/>
                  </a:cubicBezTo>
                  <a:cubicBezTo>
                    <a:pt x="130" y="79"/>
                    <a:pt x="140" y="64"/>
                    <a:pt x="140" y="48"/>
                  </a:cubicBezTo>
                  <a:cubicBezTo>
                    <a:pt x="139" y="22"/>
                    <a:pt x="117" y="0"/>
                    <a:pt x="87" y="0"/>
                  </a:cubicBezTo>
                  <a:cubicBezTo>
                    <a:pt x="58" y="0"/>
                    <a:pt x="35" y="22"/>
                    <a:pt x="35" y="48"/>
                  </a:cubicBezTo>
                  <a:cubicBezTo>
                    <a:pt x="35" y="64"/>
                    <a:pt x="45" y="79"/>
                    <a:pt x="59" y="88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24" y="114"/>
                    <a:pt x="0" y="151"/>
                    <a:pt x="0" y="196"/>
                  </a:cubicBezTo>
                  <a:cubicBezTo>
                    <a:pt x="0" y="202"/>
                    <a:pt x="0" y="208"/>
                    <a:pt x="1" y="214"/>
                  </a:cubicBezTo>
                  <a:cubicBezTo>
                    <a:pt x="22" y="240"/>
                    <a:pt x="53" y="256"/>
                    <a:pt x="87" y="256"/>
                  </a:cubicBezTo>
                  <a:cubicBezTo>
                    <a:pt x="106" y="256"/>
                    <a:pt x="124" y="251"/>
                    <a:pt x="139" y="243"/>
                  </a:cubicBezTo>
                  <a:cubicBezTo>
                    <a:pt x="136" y="239"/>
                    <a:pt x="133" y="236"/>
                    <a:pt x="130" y="23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>
                <a:solidFill>
                  <a:prstClr val="black"/>
                </a:solidFill>
              </a:endParaRPr>
            </a:p>
          </p:txBody>
        </p:sp>
        <p:sp>
          <p:nvSpPr>
            <p:cNvPr id="56" name="Freeform 47"/>
            <p:cNvSpPr/>
            <p:nvPr/>
          </p:nvSpPr>
          <p:spPr bwMode="auto">
            <a:xfrm>
              <a:off x="4368803" y="3397227"/>
              <a:ext cx="489383" cy="709437"/>
            </a:xfrm>
            <a:custGeom>
              <a:avLst/>
              <a:gdLst>
                <a:gd name="T0" fmla="*/ 86 w 130"/>
                <a:gd name="T1" fmla="*/ 75 h 190"/>
                <a:gd name="T2" fmla="*/ 73 w 130"/>
                <a:gd name="T3" fmla="*/ 70 h 190"/>
                <a:gd name="T4" fmla="*/ 85 w 130"/>
                <a:gd name="T5" fmla="*/ 63 h 190"/>
                <a:gd name="T6" fmla="*/ 102 w 130"/>
                <a:gd name="T7" fmla="*/ 34 h 190"/>
                <a:gd name="T8" fmla="*/ 65 w 130"/>
                <a:gd name="T9" fmla="*/ 0 h 190"/>
                <a:gd name="T10" fmla="*/ 27 w 130"/>
                <a:gd name="T11" fmla="*/ 34 h 190"/>
                <a:gd name="T12" fmla="*/ 44 w 130"/>
                <a:gd name="T13" fmla="*/ 63 h 190"/>
                <a:gd name="T14" fmla="*/ 56 w 130"/>
                <a:gd name="T15" fmla="*/ 70 h 190"/>
                <a:gd name="T16" fmla="*/ 43 w 130"/>
                <a:gd name="T17" fmla="*/ 75 h 190"/>
                <a:gd name="T18" fmla="*/ 38 w 130"/>
                <a:gd name="T19" fmla="*/ 78 h 190"/>
                <a:gd name="T20" fmla="*/ 32 w 130"/>
                <a:gd name="T21" fmla="*/ 82 h 190"/>
                <a:gd name="T22" fmla="*/ 26 w 130"/>
                <a:gd name="T23" fmla="*/ 86 h 190"/>
                <a:gd name="T24" fmla="*/ 0 w 130"/>
                <a:gd name="T25" fmla="*/ 146 h 190"/>
                <a:gd name="T26" fmla="*/ 1 w 130"/>
                <a:gd name="T27" fmla="*/ 159 h 190"/>
                <a:gd name="T28" fmla="*/ 11 w 130"/>
                <a:gd name="T29" fmla="*/ 169 h 190"/>
                <a:gd name="T30" fmla="*/ 16 w 130"/>
                <a:gd name="T31" fmla="*/ 174 h 190"/>
                <a:gd name="T32" fmla="*/ 22 w 130"/>
                <a:gd name="T33" fmla="*/ 178 h 190"/>
                <a:gd name="T34" fmla="*/ 65 w 130"/>
                <a:gd name="T35" fmla="*/ 190 h 190"/>
                <a:gd name="T36" fmla="*/ 129 w 130"/>
                <a:gd name="T37" fmla="*/ 159 h 190"/>
                <a:gd name="T38" fmla="*/ 130 w 130"/>
                <a:gd name="T39" fmla="*/ 146 h 190"/>
                <a:gd name="T40" fmla="*/ 86 w 130"/>
                <a:gd name="T41" fmla="*/ 7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0" h="190">
                  <a:moveTo>
                    <a:pt x="86" y="75"/>
                  </a:moveTo>
                  <a:cubicBezTo>
                    <a:pt x="73" y="70"/>
                    <a:pt x="73" y="70"/>
                    <a:pt x="73" y="70"/>
                  </a:cubicBezTo>
                  <a:cubicBezTo>
                    <a:pt x="85" y="63"/>
                    <a:pt x="85" y="63"/>
                    <a:pt x="85" y="63"/>
                  </a:cubicBezTo>
                  <a:cubicBezTo>
                    <a:pt x="96" y="57"/>
                    <a:pt x="102" y="46"/>
                    <a:pt x="102" y="34"/>
                  </a:cubicBezTo>
                  <a:cubicBezTo>
                    <a:pt x="102" y="16"/>
                    <a:pt x="86" y="0"/>
                    <a:pt x="65" y="0"/>
                  </a:cubicBezTo>
                  <a:cubicBezTo>
                    <a:pt x="44" y="0"/>
                    <a:pt x="27" y="16"/>
                    <a:pt x="27" y="34"/>
                  </a:cubicBezTo>
                  <a:cubicBezTo>
                    <a:pt x="27" y="46"/>
                    <a:pt x="34" y="57"/>
                    <a:pt x="44" y="63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43" y="75"/>
                    <a:pt x="43" y="75"/>
                    <a:pt x="43" y="75"/>
                  </a:cubicBezTo>
                  <a:cubicBezTo>
                    <a:pt x="41" y="76"/>
                    <a:pt x="39" y="77"/>
                    <a:pt x="38" y="78"/>
                  </a:cubicBezTo>
                  <a:cubicBezTo>
                    <a:pt x="36" y="79"/>
                    <a:pt x="34" y="80"/>
                    <a:pt x="32" y="82"/>
                  </a:cubicBezTo>
                  <a:cubicBezTo>
                    <a:pt x="30" y="83"/>
                    <a:pt x="28" y="85"/>
                    <a:pt x="26" y="86"/>
                  </a:cubicBezTo>
                  <a:cubicBezTo>
                    <a:pt x="10" y="100"/>
                    <a:pt x="0" y="122"/>
                    <a:pt x="0" y="146"/>
                  </a:cubicBezTo>
                  <a:cubicBezTo>
                    <a:pt x="0" y="150"/>
                    <a:pt x="0" y="155"/>
                    <a:pt x="1" y="159"/>
                  </a:cubicBezTo>
                  <a:cubicBezTo>
                    <a:pt x="4" y="163"/>
                    <a:pt x="7" y="166"/>
                    <a:pt x="11" y="169"/>
                  </a:cubicBezTo>
                  <a:cubicBezTo>
                    <a:pt x="12" y="171"/>
                    <a:pt x="14" y="172"/>
                    <a:pt x="16" y="174"/>
                  </a:cubicBezTo>
                  <a:cubicBezTo>
                    <a:pt x="18" y="175"/>
                    <a:pt x="20" y="176"/>
                    <a:pt x="22" y="178"/>
                  </a:cubicBezTo>
                  <a:cubicBezTo>
                    <a:pt x="35" y="186"/>
                    <a:pt x="49" y="190"/>
                    <a:pt x="65" y="190"/>
                  </a:cubicBezTo>
                  <a:cubicBezTo>
                    <a:pt x="90" y="190"/>
                    <a:pt x="113" y="178"/>
                    <a:pt x="129" y="159"/>
                  </a:cubicBezTo>
                  <a:cubicBezTo>
                    <a:pt x="129" y="155"/>
                    <a:pt x="130" y="150"/>
                    <a:pt x="130" y="146"/>
                  </a:cubicBezTo>
                  <a:cubicBezTo>
                    <a:pt x="130" y="113"/>
                    <a:pt x="111" y="86"/>
                    <a:pt x="86" y="7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buFontTx/>
                <a:buNone/>
                <a:defRPr/>
              </a:pPr>
              <a:endParaRPr lang="zh-CN" altLang="en-US" kern="0" dirty="0">
                <a:solidFill>
                  <a:prstClr val="black"/>
                </a:solidFill>
              </a:endParaRPr>
            </a:p>
          </p:txBody>
        </p:sp>
      </p:grpSp>
      <p:sp>
        <p:nvSpPr>
          <p:cNvPr id="57" name="矩形 56"/>
          <p:cNvSpPr>
            <a:spLocks noChangeArrowheads="1"/>
          </p:cNvSpPr>
          <p:nvPr/>
        </p:nvSpPr>
        <p:spPr bwMode="auto">
          <a:xfrm>
            <a:off x="5724526" y="3771477"/>
            <a:ext cx="2016125" cy="400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zh-CN" altLang="en-US"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这里填写目录内容说明，设计发展存在着一个时代价值观的问题。</a:t>
            </a:r>
            <a:endParaRPr lang="en-US" altLang="zh-CN" sz="100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3740151" y="1769021"/>
            <a:ext cx="12858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>
            <a:spLocks noChangeArrowheads="1"/>
          </p:cNvSpPr>
          <p:nvPr/>
        </p:nvSpPr>
        <p:spPr bwMode="auto">
          <a:xfrm>
            <a:off x="3938589" y="2410569"/>
            <a:ext cx="12858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3938589" y="3060058"/>
            <a:ext cx="12858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3938589" y="3707957"/>
            <a:ext cx="128587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ts val="1200"/>
              </a:lnSpc>
            </a:pPr>
            <a:r>
              <a:rPr lang="en-US" altLang="zh-CN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altLang="zh-CN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500"/>
                            </p:stCondLst>
                            <p:childTnLst>
                              <p:par>
                                <p:cTn id="9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0" dur="100" fill="hold"/>
                                        <p:tgtEl>
                                          <p:spTgt spid="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5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7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9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100" fill="hold"/>
                                        <p:tgtEl>
                                          <p:spTgt spid="5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2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4" presetID="6" presetClass="emph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5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  <p:par>
                                <p:cTn id="1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5" grpId="0"/>
      <p:bldP spid="40" grpId="0"/>
      <p:bldP spid="51" grpId="0"/>
      <p:bldP spid="57" grpId="0"/>
      <p:bldP spid="58" grpId="0"/>
      <p:bldP spid="59" grpId="0"/>
      <p:bldP spid="60" grpId="0"/>
      <p:bldP spid="6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"/>
            <a:ext cx="9144000" cy="5145024"/>
          </a:xfrm>
          <a:prstGeom prst="rect">
            <a:avLst/>
          </a:prstGeom>
        </p:spPr>
      </p:pic>
      <p:sp>
        <p:nvSpPr>
          <p:cNvPr id="3" name="Rectangle 18"/>
          <p:cNvSpPr>
            <a:spLocks noChangeArrowheads="1"/>
          </p:cNvSpPr>
          <p:nvPr/>
        </p:nvSpPr>
        <p:spPr bwMode="auto">
          <a:xfrm>
            <a:off x="524772" y="2326476"/>
            <a:ext cx="510716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演讲完毕 谢谢观看</a:t>
            </a:r>
            <a:endParaRPr lang="en-US" altLang="zh-CN" sz="4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4" name="Rectangle 20"/>
          <p:cNvSpPr>
            <a:spLocks noChangeArrowheads="1"/>
          </p:cNvSpPr>
          <p:nvPr/>
        </p:nvSpPr>
        <p:spPr bwMode="auto">
          <a:xfrm>
            <a:off x="537455" y="3131698"/>
            <a:ext cx="478670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537455" y="1462999"/>
            <a:ext cx="139781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400" b="1" dirty="0">
                <a:solidFill>
                  <a:schemeClr val="accent1"/>
                </a:solidFill>
                <a:latin typeface="方正姚体" panose="02010601030101010101" pitchFamily="2" charset="-122"/>
                <a:ea typeface="方正姚体" panose="02010601030101010101" pitchFamily="2" charset="-122"/>
                <a:cs typeface="宋体" panose="02010600030101010101" pitchFamily="2" charset="-122"/>
              </a:rPr>
              <a:t>2019</a:t>
            </a:r>
            <a:endParaRPr lang="en-US" altLang="zh-CN" sz="5400" b="1" dirty="0">
              <a:solidFill>
                <a:schemeClr val="accent1"/>
              </a:solidFill>
              <a:latin typeface="方正姚体" panose="02010601030101010101" pitchFamily="2" charset="-122"/>
              <a:ea typeface="方正姚体" panose="02010601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667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tags/tag1.xml><?xml version="1.0" encoding="utf-8"?>
<p:tagLst xmlns:p="http://schemas.openxmlformats.org/presentationml/2006/main">
  <p:tag name="PA" val="v3.0.0"/>
</p:tagLst>
</file>

<file path=ppt/tags/tag2.xml><?xml version="1.0" encoding="utf-8"?>
<p:tagLst xmlns:p="http://schemas.openxmlformats.org/presentationml/2006/main">
  <p:tag name="PA" val="v3.0.0"/>
</p:tagLst>
</file>

<file path=ppt/tags/tag3.xml><?xml version="1.0" encoding="utf-8"?>
<p:tagLst xmlns:p="http://schemas.openxmlformats.org/presentationml/2006/main">
  <p:tag name="PA" val="v3.0.0"/>
</p:tagLst>
</file>

<file path=ppt/tags/tag4.xml><?xml version="1.0" encoding="utf-8"?>
<p:tagLst xmlns:p="http://schemas.openxmlformats.org/presentationml/2006/main">
  <p:tag name="PA" val="v3.0.0"/>
</p:tagLst>
</file>

<file path=ppt/tags/tag5.xml><?xml version="1.0" encoding="utf-8"?>
<p:tagLst xmlns:p="http://schemas.openxmlformats.org/presentationml/2006/main">
  <p:tag name="PA" val="v3.0.0"/>
</p:tagLst>
</file>

<file path=ppt/tags/tag6.xml><?xml version="1.0" encoding="utf-8"?>
<p:tagLst xmlns:p="http://schemas.openxmlformats.org/presentationml/2006/main">
  <p:tag name="PA" val="v3.0.0"/>
</p:tagLst>
</file>

<file path=ppt/tags/tag7.xml><?xml version="1.0" encoding="utf-8"?>
<p:tagLst xmlns:p="http://schemas.openxmlformats.org/presentationml/2006/main">
  <p:tag name="PA" val="v3.0.0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PA" val="v3.0.0"/>
</p:tagLst>
</file>

<file path=ppt/tags/tag10.xml><?xml version="1.0" encoding="utf-8"?>
<p:tagLst xmlns:p="http://schemas.openxmlformats.org/presentationml/2006/main">
  <p:tag name="MH" val="20170404182542"/>
  <p:tag name="MH_LIBRARY" val="GRAPHIC"/>
  <p:tag name="MH_TYPE" val="Picture"/>
  <p:tag name="MH_ORDER" val="1"/>
</p:tagLst>
</file>

<file path=ppt/tags/tag11.xml><?xml version="1.0" encoding="utf-8"?>
<p:tagLst xmlns:p="http://schemas.openxmlformats.org/presentationml/2006/main">
  <p:tag name="MH" val="20170404182542"/>
  <p:tag name="MH_LIBRARY" val="GRAPHIC"/>
  <p:tag name="MH_TYPE" val="Picture"/>
  <p:tag name="MH_ORDER" val="2"/>
</p:tagLst>
</file>

<file path=ppt/tags/tag12.xml><?xml version="1.0" encoding="utf-8"?>
<p:tagLst xmlns:p="http://schemas.openxmlformats.org/presentationml/2006/main">
  <p:tag name="MH" val="20170404182542"/>
  <p:tag name="MH_LIBRARY" val="GRAPHIC"/>
  <p:tag name="MH_TYPE" val="SubTitle"/>
  <p:tag name="MH_ORDER" val="1"/>
</p:tagLst>
</file>

<file path=ppt/tags/tag13.xml><?xml version="1.0" encoding="utf-8"?>
<p:tagLst xmlns:p="http://schemas.openxmlformats.org/presentationml/2006/main">
  <p:tag name="MH" val="20170404182542"/>
  <p:tag name="MH_LIBRARY" val="GRAPHIC"/>
  <p:tag name="MH_TYPE" val="Other"/>
  <p:tag name="MH_ORDER" val="5"/>
</p:tagLst>
</file>

<file path=ppt/tags/tag14.xml><?xml version="1.0" encoding="utf-8"?>
<p:tagLst xmlns:p="http://schemas.openxmlformats.org/presentationml/2006/main">
  <p:tag name="MH" val="20170404182542"/>
  <p:tag name="MH_LIBRARY" val="GRAPHIC"/>
  <p:tag name="MH_TYPE" val="Text"/>
  <p:tag name="MH_ORDER" val="1"/>
</p:tagLst>
</file>

<file path=ppt/tags/tag15.xml><?xml version="1.0" encoding="utf-8"?>
<p:tagLst xmlns:p="http://schemas.openxmlformats.org/presentationml/2006/main">
  <p:tag name="MH" val="20170404182542"/>
  <p:tag name="MH_LIBRARY" val="GRAPHIC"/>
  <p:tag name="MH_TYPE" val="SubTitle"/>
  <p:tag name="MH_ORDER" val="2"/>
</p:tagLst>
</file>

<file path=ppt/tags/tag16.xml><?xml version="1.0" encoding="utf-8"?>
<p:tagLst xmlns:p="http://schemas.openxmlformats.org/presentationml/2006/main">
  <p:tag name="MH" val="20170404182542"/>
  <p:tag name="MH_LIBRARY" val="GRAPHIC"/>
  <p:tag name="MH_TYPE" val="Other"/>
  <p:tag name="MH_ORDER" val="6"/>
</p:tagLst>
</file>

<file path=ppt/tags/tag17.xml><?xml version="1.0" encoding="utf-8"?>
<p:tagLst xmlns:p="http://schemas.openxmlformats.org/presentationml/2006/main">
  <p:tag name="MH" val="2017040418254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11">
      <a:dk1>
        <a:sysClr val="windowText" lastClr="000000"/>
      </a:dk1>
      <a:lt1>
        <a:sysClr val="window" lastClr="FFFFFF"/>
      </a:lt1>
      <a:dk2>
        <a:srgbClr val="2F2F2F"/>
      </a:dk2>
      <a:lt2>
        <a:srgbClr val="FFFFF4"/>
      </a:lt2>
      <a:accent1>
        <a:srgbClr val="2F5C25"/>
      </a:accent1>
      <a:accent2>
        <a:srgbClr val="4F925C"/>
      </a:accent2>
      <a:accent3>
        <a:srgbClr val="2F5C25"/>
      </a:accent3>
      <a:accent4>
        <a:srgbClr val="4F925C"/>
      </a:accent4>
      <a:accent5>
        <a:srgbClr val="2F5C25"/>
      </a:accent5>
      <a:accent6>
        <a:srgbClr val="4F925C"/>
      </a:accent6>
      <a:hlink>
        <a:srgbClr val="00D5D5"/>
      </a:hlink>
      <a:folHlink>
        <a:srgbClr val="DD00DD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5723</Words>
  <Application>WPS 演示</Application>
  <PresentationFormat>自定义</PresentationFormat>
  <Paragraphs>373</Paragraphs>
  <Slides>24</Slides>
  <Notes>19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2" baseType="lpstr">
      <vt:lpstr>Arial</vt:lpstr>
      <vt:lpstr>宋体</vt:lpstr>
      <vt:lpstr>Wingdings</vt:lpstr>
      <vt:lpstr>微软雅黑</vt:lpstr>
      <vt:lpstr>Lato Regular</vt:lpstr>
      <vt:lpstr>Lato Hairline</vt:lpstr>
      <vt:lpstr>Lato Light</vt:lpstr>
      <vt:lpstr>Open Sans</vt:lpstr>
      <vt:lpstr>Roboto Condensed</vt:lpstr>
      <vt:lpstr>华文细黑</vt:lpstr>
      <vt:lpstr>方正姚体</vt:lpstr>
      <vt:lpstr>方正粗倩简体</vt:lpstr>
      <vt:lpstr>Arial</vt:lpstr>
      <vt:lpstr>Impact</vt:lpstr>
      <vt:lpstr>Arial Unicode MS</vt:lpstr>
      <vt:lpstr>等线 Light</vt:lpstr>
      <vt:lpstr>Calibri Light</vt:lpstr>
      <vt:lpstr>等线</vt:lpstr>
      <vt:lpstr>Calibri</vt:lpstr>
      <vt:lpstr>HelveticaNeueLT Pro 35 Th</vt:lpstr>
      <vt:lpstr>Segoe UI</vt:lpstr>
      <vt:lpstr>Gill Sans</vt:lpstr>
      <vt:lpstr>Lato Light</vt:lpstr>
      <vt:lpstr>Broadway BT</vt:lpstr>
      <vt:lpstr>Lato</vt:lpstr>
      <vt:lpstr>魂心</vt:lpstr>
      <vt:lpstr>Gill Sans Ultra Bold Condensed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Administrator</dc:creator>
  <cp:lastModifiedBy>开心小熊</cp:lastModifiedBy>
  <cp:revision>263</cp:revision>
  <dcterms:created xsi:type="dcterms:W3CDTF">2017-06-23T02:08:00Z</dcterms:created>
  <dcterms:modified xsi:type="dcterms:W3CDTF">2017-09-22T06:10:53Z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