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84" r:id="rId6"/>
    <p:sldId id="275" r:id="rId7"/>
    <p:sldId id="276" r:id="rId8"/>
    <p:sldId id="277" r:id="rId9"/>
    <p:sldId id="278" r:id="rId10"/>
    <p:sldId id="315" r:id="rId11"/>
    <p:sldId id="262" r:id="rId12"/>
    <p:sldId id="263" r:id="rId13"/>
    <p:sldId id="264" r:id="rId14"/>
    <p:sldId id="316" r:id="rId15"/>
    <p:sldId id="258" r:id="rId16"/>
    <p:sldId id="259" r:id="rId17"/>
    <p:sldId id="260" r:id="rId18"/>
    <p:sldId id="317" r:id="rId19"/>
    <p:sldId id="272" r:id="rId20"/>
    <p:sldId id="273" r:id="rId21"/>
    <p:sldId id="283" r:id="rId22"/>
    <p:sldId id="318" r:id="rId23"/>
    <p:sldId id="319" r:id="rId24"/>
  </p:sldIdLst>
  <p:sldSz cx="12192000" cy="6858000"/>
  <p:notesSz cx="6858000" cy="9144000"/>
  <p:embeddedFontLst>
    <p:embeddedFont>
      <p:font typeface="Segoe Script" panose="020B0504020000000003" pitchFamily="34" charset="0"/>
      <p:regular r:id="rId29"/>
      <p:bold r:id="rId30"/>
    </p:embeddedFont>
    <p:embeddedFont>
      <p:font typeface="微软雅黑" panose="020B0503020204020204" pitchFamily="34" charset="-122"/>
      <p:regular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Calibri Light" panose="020F0302020204030204" charset="0"/>
      <p:regular r:id="rId36"/>
      <p:italic r:id="rId37"/>
    </p:embeddedFont>
    <p:embeddedFont>
      <p:font typeface="楷体" panose="02010609060101010101" pitchFamily="49" charset="-122"/>
      <p:regular r:id="rId38"/>
    </p:embeddedFont>
    <p:embeddedFont>
      <p:font typeface="字心坊萌喵体" charset="-122"/>
      <p:regular r:id="rId39"/>
    </p:embeddedFont>
  </p:embeddedFontLst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63636"/>
    <a:srgbClr val="2B2B2B"/>
    <a:srgbClr val="2582C6"/>
    <a:srgbClr val="FFFF99"/>
    <a:srgbClr val="FF66CC"/>
    <a:srgbClr val="020007"/>
    <a:srgbClr val="1010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32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0" Type="http://schemas.openxmlformats.org/officeDocument/2006/relationships/tags" Target="tags/tag1.xml"/><Relationship Id="rId4" Type="http://schemas.openxmlformats.org/officeDocument/2006/relationships/slide" Target="slides/slide1.xml"/><Relationship Id="rId39" Type="http://schemas.openxmlformats.org/officeDocument/2006/relationships/font" Target="fonts/font11.fntdata"/><Relationship Id="rId38" Type="http://schemas.openxmlformats.org/officeDocument/2006/relationships/font" Target="fonts/font10.fntdata"/><Relationship Id="rId37" Type="http://schemas.openxmlformats.org/officeDocument/2006/relationships/font" Target="fonts/font9.fntdata"/><Relationship Id="rId36" Type="http://schemas.openxmlformats.org/officeDocument/2006/relationships/font" Target="fonts/font8.fntdata"/><Relationship Id="rId35" Type="http://schemas.openxmlformats.org/officeDocument/2006/relationships/font" Target="fonts/font7.fntdata"/><Relationship Id="rId34" Type="http://schemas.openxmlformats.org/officeDocument/2006/relationships/font" Target="fonts/font6.fntdata"/><Relationship Id="rId33" Type="http://schemas.openxmlformats.org/officeDocument/2006/relationships/font" Target="fonts/font5.fntdata"/><Relationship Id="rId32" Type="http://schemas.openxmlformats.org/officeDocument/2006/relationships/font" Target="fonts/font4.fntdata"/><Relationship Id="rId31" Type="http://schemas.openxmlformats.org/officeDocument/2006/relationships/font" Target="fonts/font3.fntdata"/><Relationship Id="rId30" Type="http://schemas.openxmlformats.org/officeDocument/2006/relationships/font" Target="fonts/font2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1.fntdata"/><Relationship Id="rId28" Type="http://schemas.openxmlformats.org/officeDocument/2006/relationships/commentAuthors" Target="commentAuthors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27882F-08D8-440D-B220-27F9296404B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1EE59C-3B2D-4513-AC46-7C0CA58BB25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EE59C-3B2D-4513-AC46-7C0CA58BB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  <a:p>
            <a:endParaRPr lang="zh-CN" altLang="en-US" dirty="0" smtClean="0"/>
          </a:p>
          <a:p>
            <a:r>
              <a:rPr lang="zh-CN" altLang="en-US" dirty="0" smtClean="0"/>
              <a:t>更多模版：亮亮图文旗舰店</a:t>
            </a:r>
            <a:r>
              <a:rPr lang="en-US" altLang="zh-CN" dirty="0" smtClean="0"/>
              <a:t>https://liangliangtuwen.tmall.com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EE59C-3B2D-4513-AC46-7C0CA58BB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EE59C-3B2D-4513-AC46-7C0CA58BB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  <a:p>
            <a:endParaRPr lang="zh-CN" altLang="en-US" dirty="0" smtClean="0"/>
          </a:p>
          <a:p>
            <a:r>
              <a:rPr lang="zh-CN" altLang="en-US" dirty="0" smtClean="0"/>
              <a:t>更多模版：亮亮图文旗舰店</a:t>
            </a:r>
            <a:r>
              <a:rPr lang="en-US" altLang="zh-CN" dirty="0" smtClean="0"/>
              <a:t>https://liangliangtuwen.tmall.com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EE59C-3B2D-4513-AC46-7C0CA58BB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EE59C-3B2D-4513-AC46-7C0CA58BB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EE59C-3B2D-4513-AC46-7C0CA58BB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EE59C-3B2D-4513-AC46-7C0CA58BB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  <a:p>
            <a:endParaRPr lang="zh-CN" altLang="en-US" dirty="0" smtClean="0"/>
          </a:p>
          <a:p>
            <a:r>
              <a:rPr lang="zh-CN" altLang="en-US" dirty="0" smtClean="0"/>
              <a:t>更多模版：亮亮图文旗舰店</a:t>
            </a:r>
            <a:r>
              <a:rPr lang="en-US" altLang="zh-CN" dirty="0" smtClean="0"/>
              <a:t>https://liangliangtuwen.tmall.com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EE59C-3B2D-4513-AC46-7C0CA58BB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EE59C-3B2D-4513-AC46-7C0CA58BB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EE59C-3B2D-4513-AC46-7C0CA58BB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EE59C-3B2D-4513-AC46-7C0CA58BB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  <a:p>
            <a:endParaRPr lang="zh-CN" altLang="en-US" dirty="0" smtClean="0"/>
          </a:p>
          <a:p>
            <a:r>
              <a:rPr lang="zh-CN" altLang="en-US" dirty="0" smtClean="0"/>
              <a:t>更多模版：亮亮图文旗舰店</a:t>
            </a:r>
            <a:r>
              <a:rPr lang="en-US" altLang="zh-CN" dirty="0" smtClean="0"/>
              <a:t>https://liangliangtuwen.tmall.com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EE59C-3B2D-4513-AC46-7C0CA58BB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EE59C-3B2D-4513-AC46-7C0CA58BB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EE59C-3B2D-4513-AC46-7C0CA58BB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EE59C-3B2D-4513-AC46-7C0CA58BB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EE59C-3B2D-4513-AC46-7C0CA58BB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  <a:p>
            <a:endParaRPr lang="zh-CN" altLang="en-US" dirty="0" smtClean="0"/>
          </a:p>
          <a:p>
            <a:r>
              <a:rPr lang="zh-CN" altLang="en-US" dirty="0" smtClean="0"/>
              <a:t>更多模版：亮亮图文旗舰店</a:t>
            </a:r>
            <a:r>
              <a:rPr lang="en-US" altLang="zh-CN" dirty="0" smtClean="0"/>
              <a:t>https://liangliangtuwen.tmall.com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EE59C-3B2D-4513-AC46-7C0CA58BB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EE59C-3B2D-4513-AC46-7C0CA58BB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EE59C-3B2D-4513-AC46-7C0CA58BB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EE59C-3B2D-4513-AC46-7C0CA58BB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B0B2-25C2-465E-A81B-CA14DF5CFA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94516-FBE1-40B2-A8ED-8D98997B7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B0B2-25C2-465E-A81B-CA14DF5CFA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94516-FBE1-40B2-A8ED-8D98997B7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B0B2-25C2-465E-A81B-CA14DF5CFA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94516-FBE1-40B2-A8ED-8D98997B7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B0B2-25C2-465E-A81B-CA14DF5CFA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94516-FBE1-40B2-A8ED-8D98997B7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B0B2-25C2-465E-A81B-CA14DF5CFA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94516-FBE1-40B2-A8ED-8D98997B7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B0B2-25C2-465E-A81B-CA14DF5CFA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94516-FBE1-40B2-A8ED-8D98997B7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B0B2-25C2-465E-A81B-CA14DF5CFA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94516-FBE1-40B2-A8ED-8D98997B7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B0B2-25C2-465E-A81B-CA14DF5CFA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94516-FBE1-40B2-A8ED-8D98997B7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B0B2-25C2-465E-A81B-CA14DF5CFA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94516-FBE1-40B2-A8ED-8D98997B7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B0B2-25C2-465E-A81B-CA14DF5CFA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94516-FBE1-40B2-A8ED-8D98997B7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B0B2-25C2-465E-A81B-CA14DF5CFA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94516-FBE1-40B2-A8ED-8D98997B7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B0B2-25C2-465E-A81B-CA14DF5CFA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94516-FBE1-40B2-A8ED-8D98997B7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B0B2-25C2-465E-A81B-CA14DF5CFA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94516-FBE1-40B2-A8ED-8D98997B7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B0B2-25C2-465E-A81B-CA14DF5CFA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94516-FBE1-40B2-A8ED-8D98997B7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B0B2-25C2-465E-A81B-CA14DF5CFA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94516-FBE1-40B2-A8ED-8D98997B7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B0B2-25C2-465E-A81B-CA14DF5CFA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94516-FBE1-40B2-A8ED-8D98997B7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B0B2-25C2-465E-A81B-CA14DF5CFA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94516-FBE1-40B2-A8ED-8D98997B7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B0B2-25C2-465E-A81B-CA14DF5CFA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94516-FBE1-40B2-A8ED-8D98997B7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B0B2-25C2-465E-A81B-CA14DF5CFA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94516-FBE1-40B2-A8ED-8D98997B7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B0B2-25C2-465E-A81B-CA14DF5CFA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94516-FBE1-40B2-A8ED-8D98997B7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1B0B2-25C2-465E-A81B-CA14DF5CFA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194516-FBE1-40B2-A8ED-8D98997B7A50}" type="slidenum">
              <a:rPr lang="zh-CN" altLang="en-US" smtClean="0"/>
            </a:fld>
            <a:endParaRPr lang="zh-CN" altLang="en-US"/>
          </a:p>
        </p:txBody>
      </p:sp>
      <p:pic>
        <p:nvPicPr>
          <p:cNvPr id="1026" name="Picture 2" descr="云朵底边修饰的绿色黑板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29"/>
          <a:stretch>
            <a:fillRect/>
          </a:stretch>
        </p:blipFill>
        <p:spPr bwMode="auto">
          <a:xfrm>
            <a:off x="0" y="0"/>
            <a:ext cx="12192000" cy="6858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1B0B2-25C2-465E-A81B-CA14DF5CFA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194516-FBE1-40B2-A8ED-8D98997B7A50}" type="slidenum">
              <a:rPr lang="zh-CN" altLang="en-US" smtClean="0"/>
            </a:fld>
            <a:endParaRPr lang="zh-CN" altLang="en-US"/>
          </a:p>
        </p:txBody>
      </p:sp>
      <p:pic>
        <p:nvPicPr>
          <p:cNvPr id="1026" name="Picture 2" descr="云朵底边修饰的绿色黑板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29"/>
          <a:stretch>
            <a:fillRect/>
          </a:stretch>
        </p:blipFill>
        <p:spPr bwMode="auto">
          <a:xfrm>
            <a:off x="0" y="0"/>
            <a:ext cx="12192000" cy="6858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media" Target="../media/media1.mp3"/><Relationship Id="rId3" Type="http://schemas.openxmlformats.org/officeDocument/2006/relationships/audio" Target="NULL" TargetMode="External"/><Relationship Id="rId2" Type="http://schemas.openxmlformats.org/officeDocument/2006/relationships/image" Target="../media/image3.emf"/><Relationship Id="rId15" Type="http://schemas.openxmlformats.org/officeDocument/2006/relationships/notesSlide" Target="../notesSlides/notesSlide1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12.png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3.emf"/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3.xml"/><Relationship Id="rId7" Type="http://schemas.openxmlformats.org/officeDocument/2006/relationships/image" Target="../media/image3.emf"/><Relationship Id="rId6" Type="http://schemas.openxmlformats.org/officeDocument/2006/relationships/image" Target="../media/image2.emf"/><Relationship Id="rId5" Type="http://schemas.openxmlformats.org/officeDocument/2006/relationships/image" Target="../media/image14.png"/><Relationship Id="rId4" Type="http://schemas.openxmlformats.org/officeDocument/2006/relationships/image" Target="../media/image7.png"/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14.xml"/><Relationship Id="rId7" Type="http://schemas.openxmlformats.org/officeDocument/2006/relationships/image" Target="../media/image3.emf"/><Relationship Id="rId6" Type="http://schemas.openxmlformats.org/officeDocument/2006/relationships/image" Target="../media/image2.emf"/><Relationship Id="rId5" Type="http://schemas.openxmlformats.org/officeDocument/2006/relationships/image" Target="../media/image14.png"/><Relationship Id="rId4" Type="http://schemas.openxmlformats.org/officeDocument/2006/relationships/image" Target="../media/image7.png"/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.png"/><Relationship Id="rId1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4.png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slideLayout" Target="../slideLayouts/slideLayout14.xml"/><Relationship Id="rId7" Type="http://schemas.openxmlformats.org/officeDocument/2006/relationships/image" Target="../media/image3.emf"/><Relationship Id="rId6" Type="http://schemas.openxmlformats.org/officeDocument/2006/relationships/image" Target="../media/image2.emf"/><Relationship Id="rId5" Type="http://schemas.openxmlformats.org/officeDocument/2006/relationships/image" Target="../media/image14.png"/><Relationship Id="rId4" Type="http://schemas.openxmlformats.org/officeDocument/2006/relationships/image" Target="../media/image7.png"/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20.emf"/><Relationship Id="rId4" Type="http://schemas.openxmlformats.org/officeDocument/2006/relationships/image" Target="../media/image19.emf"/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.png"/><Relationship Id="rId1" Type="http://schemas.openxmlformats.org/officeDocument/2006/relationships/image" Target="../media/image2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5.xml"/><Relationship Id="rId8" Type="http://schemas.openxmlformats.org/officeDocument/2006/relationships/slideLayout" Target="../slideLayouts/slideLayout14.xml"/><Relationship Id="rId7" Type="http://schemas.openxmlformats.org/officeDocument/2006/relationships/image" Target="../media/image3.emf"/><Relationship Id="rId6" Type="http://schemas.openxmlformats.org/officeDocument/2006/relationships/image" Target="../media/image2.emf"/><Relationship Id="rId5" Type="http://schemas.openxmlformats.org/officeDocument/2006/relationships/image" Target="../media/image14.png"/><Relationship Id="rId4" Type="http://schemas.openxmlformats.org/officeDocument/2006/relationships/image" Target="../media/image7.png"/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.png"/><Relationship Id="rId1" Type="http://schemas.openxmlformats.org/officeDocument/2006/relationships/image" Target="../media/image2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media" Target="../media/media1.mp3"/><Relationship Id="rId3" Type="http://schemas.openxmlformats.org/officeDocument/2006/relationships/audio" Target="NULL" TargetMode="External"/><Relationship Id="rId2" Type="http://schemas.openxmlformats.org/officeDocument/2006/relationships/image" Target="../media/image3.emf"/><Relationship Id="rId15" Type="http://schemas.openxmlformats.org/officeDocument/2006/relationships/notesSlide" Target="../notesSlides/notesSlide19.xml"/><Relationship Id="rId14" Type="http://schemas.openxmlformats.org/officeDocument/2006/relationships/slideLayout" Target="../slideLayouts/slideLayout12.xml"/><Relationship Id="rId13" Type="http://schemas.openxmlformats.org/officeDocument/2006/relationships/image" Target="../media/image12.png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image" Target="../media/image2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93619" y="95911"/>
            <a:ext cx="11927745" cy="6673598"/>
            <a:chOff x="93619" y="95911"/>
            <a:chExt cx="11927745" cy="667359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16200000">
              <a:off x="4691988" y="-4117215"/>
              <a:ext cx="2790000" cy="11463751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>
              <a:off x="4632995" y="-577603"/>
              <a:ext cx="2790000" cy="11463751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4630114" y="-4381590"/>
              <a:ext cx="2913750" cy="11868751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4571120" y="-621742"/>
              <a:ext cx="2913750" cy="11868751"/>
            </a:xfrm>
            <a:prstGeom prst="rect">
              <a:avLst/>
            </a:prstGeom>
          </p:spPr>
        </p:pic>
      </p:grpSp>
      <p:pic>
        <p:nvPicPr>
          <p:cNvPr id="18" name="粉红的回忆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20042.000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88429" y="-1634791"/>
            <a:ext cx="609600" cy="6096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334" y="1275998"/>
            <a:ext cx="762232" cy="73885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20" r="32720" b="82011"/>
          <a:stretch>
            <a:fillRect/>
          </a:stretch>
        </p:blipFill>
        <p:spPr>
          <a:xfrm>
            <a:off x="1424107" y="1599116"/>
            <a:ext cx="2337900" cy="1823131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7" t="76701"/>
          <a:stretch>
            <a:fillRect/>
          </a:stretch>
        </p:blipFill>
        <p:spPr>
          <a:xfrm>
            <a:off x="6138492" y="1024726"/>
            <a:ext cx="3514037" cy="1478602"/>
          </a:xfrm>
          <a:prstGeom prst="rect">
            <a:avLst/>
          </a:prstGeom>
        </p:spPr>
      </p:pic>
      <p:sp>
        <p:nvSpPr>
          <p:cNvPr id="54" name="文本框 53"/>
          <p:cNvSpPr txBox="1"/>
          <p:nvPr/>
        </p:nvSpPr>
        <p:spPr>
          <a:xfrm>
            <a:off x="1862840" y="3759509"/>
            <a:ext cx="8717280" cy="82994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>
              <a:defRPr/>
            </a:pPr>
            <a:r>
              <a:rPr lang="zh-CN" altLang="en-US" sz="4800" dirty="0">
                <a:solidFill>
                  <a:srgbClr val="151517"/>
                </a:solidFill>
                <a:latin typeface="zihun6hao-rijichahuati" panose="00000500000000000000" pitchFamily="2" charset="-122"/>
                <a:ea typeface="zihun6hao-rijichahuati" panose="00000500000000000000" pitchFamily="2" charset="-122"/>
                <a:cs typeface="+mn-ea"/>
                <a:sym typeface="zihun6hao-rijichahuati" panose="00000500000000000000" pitchFamily="2" charset="-122"/>
              </a:rPr>
              <a:t>创意手绘黑板毕业答辩课题模板</a:t>
            </a:r>
            <a:endParaRPr lang="zh-CN" altLang="en-US" sz="4800" dirty="0">
              <a:solidFill>
                <a:srgbClr val="151517"/>
              </a:solidFill>
              <a:latin typeface="zihun6hao-rijichahuati" panose="00000500000000000000" pitchFamily="2" charset="-122"/>
              <a:ea typeface="zihun6hao-rijichahuati" panose="00000500000000000000" pitchFamily="2" charset="-122"/>
              <a:cs typeface="+mn-ea"/>
              <a:sym typeface="zihun6hao-rijichahuati" panose="00000500000000000000" pitchFamily="2" charset="-122"/>
            </a:endParaRPr>
          </a:p>
        </p:txBody>
      </p:sp>
      <p:sp>
        <p:nvSpPr>
          <p:cNvPr id="55" name="文本框 6"/>
          <p:cNvSpPr txBox="1">
            <a:spLocks noChangeArrowheads="1"/>
          </p:cNvSpPr>
          <p:nvPr/>
        </p:nvSpPr>
        <p:spPr bwMode="auto">
          <a:xfrm>
            <a:off x="3198880" y="4712159"/>
            <a:ext cx="6045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cs typeface="+mn-ea"/>
                <a:sym typeface="zihun6hao-rijichahuati" panose="00000500000000000000" pitchFamily="2" charset="-122"/>
              </a:rPr>
              <a:t>print the presentation and make it into a film to be used in a wider </a:t>
            </a:r>
            <a:r>
              <a:rPr kumimoji="0" lang="en-US" altLang="zh-CN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cs typeface="+mn-ea"/>
                <a:sym typeface="zihun6hao-rijichahuati" panose="00000500000000000000" pitchFamily="2" charset="-122"/>
              </a:rPr>
              <a:t>fieldprint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cs typeface="+mn-ea"/>
                <a:sym typeface="zihun6hao-rijichahuati" panose="00000500000000000000" pitchFamily="2" charset="-122"/>
              </a:rPr>
              <a:t> the presentation to be wider field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zihun6hao-rijichahuati" panose="00000500000000000000" pitchFamily="2" charset="-122"/>
              <a:ea typeface="zihun6hao-rijichahuati" panose="00000500000000000000" pitchFamily="2" charset="-122"/>
              <a:cs typeface="+mn-ea"/>
              <a:sym typeface="zihun6hao-rijichahuati" panose="00000500000000000000" pitchFamily="2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5065407" y="2419605"/>
            <a:ext cx="2231701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defRPr sz="4800" b="1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5400000" scaled="0"/>
                </a:gradFill>
                <a:cs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sym typeface="zihun6hao-rijichahuati" panose="00000500000000000000" pitchFamily="2" charset="-122"/>
              </a:rPr>
              <a:t>20XX</a:t>
            </a:r>
            <a:endParaRPr kumimoji="0" lang="zh-CN" altLang="en-US" sz="8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zihun6hao-rijichahuati" panose="00000500000000000000" pitchFamily="2" charset="-122"/>
              <a:ea typeface="zihun6hao-rijichahuati" panose="00000500000000000000" pitchFamily="2" charset="-122"/>
              <a:sym typeface="zihun6hao-rijichahuati" panose="00000500000000000000" pitchFamily="2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04" y="5379083"/>
            <a:ext cx="609600" cy="1095375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34833">
            <a:off x="551322" y="5164286"/>
            <a:ext cx="1133475" cy="1104900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59" t="55677" r="2042" b="27518"/>
          <a:stretch>
            <a:fillRect/>
          </a:stretch>
        </p:blipFill>
        <p:spPr>
          <a:xfrm flipH="1">
            <a:off x="4159885" y="5638165"/>
            <a:ext cx="1273175" cy="577215"/>
          </a:xfrm>
          <a:custGeom>
            <a:avLst/>
            <a:gdLst>
              <a:gd name="connsiteX0" fmla="*/ 336408 w 2251653"/>
              <a:gd name="connsiteY0" fmla="*/ 0 h 1152525"/>
              <a:gd name="connsiteX1" fmla="*/ 2251653 w 2251653"/>
              <a:gd name="connsiteY1" fmla="*/ 0 h 1152525"/>
              <a:gd name="connsiteX2" fmla="*/ 2251653 w 2251653"/>
              <a:gd name="connsiteY2" fmla="*/ 1152525 h 1152525"/>
              <a:gd name="connsiteX3" fmla="*/ 1561919 w 2251653"/>
              <a:gd name="connsiteY3" fmla="*/ 1152525 h 1152525"/>
              <a:gd name="connsiteX4" fmla="*/ 1546967 w 2251653"/>
              <a:gd name="connsiteY4" fmla="*/ 1138425 h 1152525"/>
              <a:gd name="connsiteX5" fmla="*/ 613413 w 2251653"/>
              <a:gd name="connsiteY5" fmla="*/ 884356 h 1152525"/>
              <a:gd name="connsiteX6" fmla="*/ 175191 w 2251653"/>
              <a:gd name="connsiteY6" fmla="*/ 929642 h 1152525"/>
              <a:gd name="connsiteX7" fmla="*/ 0 w 2251653"/>
              <a:gd name="connsiteY7" fmla="*/ 978314 h 1152525"/>
              <a:gd name="connsiteX8" fmla="*/ 0 w 2251653"/>
              <a:gd name="connsiteY8" fmla="*/ 248532 h 1152525"/>
              <a:gd name="connsiteX9" fmla="*/ 58034 w 2251653"/>
              <a:gd name="connsiteY9" fmla="*/ 233140 h 1152525"/>
              <a:gd name="connsiteX10" fmla="*/ 334338 w 2251653"/>
              <a:gd name="connsiteY10" fmla="*/ 3270 h 115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51653" h="1152525">
                <a:moveTo>
                  <a:pt x="336408" y="0"/>
                </a:moveTo>
                <a:lnTo>
                  <a:pt x="2251653" y="0"/>
                </a:lnTo>
                <a:lnTo>
                  <a:pt x="2251653" y="1152525"/>
                </a:lnTo>
                <a:lnTo>
                  <a:pt x="1561919" y="1152525"/>
                </a:lnTo>
                <a:lnTo>
                  <a:pt x="1546967" y="1138425"/>
                </a:lnTo>
                <a:cubicBezTo>
                  <a:pt x="1344647" y="985138"/>
                  <a:pt x="1002024" y="884356"/>
                  <a:pt x="613413" y="884356"/>
                </a:cubicBezTo>
                <a:cubicBezTo>
                  <a:pt x="457969" y="884356"/>
                  <a:pt x="309883" y="900481"/>
                  <a:pt x="175191" y="929642"/>
                </a:cubicBezTo>
                <a:lnTo>
                  <a:pt x="0" y="978314"/>
                </a:lnTo>
                <a:lnTo>
                  <a:pt x="0" y="248532"/>
                </a:lnTo>
                <a:lnTo>
                  <a:pt x="58034" y="233140"/>
                </a:lnTo>
                <a:cubicBezTo>
                  <a:pt x="161511" y="196343"/>
                  <a:pt x="255832" y="115862"/>
                  <a:pt x="334338" y="3270"/>
                </a:cubicBezTo>
                <a:close/>
              </a:path>
            </a:pathLst>
          </a:custGeom>
        </p:spPr>
      </p:pic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26" t="88560" r="18175" b="-195"/>
          <a:stretch>
            <a:fillRect/>
          </a:stretch>
        </p:blipFill>
        <p:spPr>
          <a:xfrm>
            <a:off x="8863871" y="5235796"/>
            <a:ext cx="2245026" cy="1245525"/>
          </a:xfrm>
          <a:prstGeom prst="rect">
            <a:avLst/>
          </a:prstGeom>
        </p:spPr>
      </p:pic>
      <p:sp>
        <p:nvSpPr>
          <p:cNvPr id="56" name="矩形 55"/>
          <p:cNvSpPr/>
          <p:nvPr/>
        </p:nvSpPr>
        <p:spPr>
          <a:xfrm>
            <a:off x="5432889" y="5589420"/>
            <a:ext cx="1526380" cy="369332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cs typeface="+mn-ea"/>
                <a:sym typeface="zihun6hao-rijichahuati" panose="00000500000000000000" pitchFamily="2" charset="-122"/>
              </a:rPr>
              <a:t>汇报人：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cs typeface="+mn-ea"/>
                <a:sym typeface="zihun6hao-rijichahuati" panose="00000500000000000000" pitchFamily="2" charset="-122"/>
              </a:rPr>
              <a:t>XXX 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zihun6hao-rijichahuati" panose="00000500000000000000" pitchFamily="2" charset="-122"/>
              <a:ea typeface="zihun6hao-rijichahuati" panose="00000500000000000000" pitchFamily="2" charset="-122"/>
              <a:cs typeface="+mn-ea"/>
              <a:sym typeface="zihun6hao-rijichahuati" panose="00000500000000000000" pitchFamily="2" charset="-122"/>
            </a:endParaRPr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20325" y="95885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 tmFilter="0,0; .5, 1; 1, 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75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 tmFilter="0,0; .5, 1; 1, 1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54" grpId="0" bldLvl="0" animBg="1"/>
      <p:bldP spid="55" grpId="0"/>
      <p:bldP spid="57" grpId="0"/>
      <p:bldP spid="5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467" y="3081337"/>
            <a:ext cx="352425" cy="1000125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7" t="76701"/>
          <a:stretch>
            <a:fillRect/>
          </a:stretch>
        </p:blipFill>
        <p:spPr>
          <a:xfrm>
            <a:off x="8938354" y="708697"/>
            <a:ext cx="3514037" cy="1478602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815142" y="1987219"/>
            <a:ext cx="2602502" cy="602397"/>
            <a:chOff x="2483848" y="2598003"/>
            <a:chExt cx="2602502" cy="602397"/>
          </a:xfrm>
          <a:noFill/>
        </p:grpSpPr>
        <p:sp>
          <p:nvSpPr>
            <p:cNvPr id="4" name="矩形 3"/>
            <p:cNvSpPr/>
            <p:nvPr/>
          </p:nvSpPr>
          <p:spPr>
            <a:xfrm>
              <a:off x="2483848" y="2598003"/>
              <a:ext cx="2602502" cy="60239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sym typeface="zihun6hao-rijichahuati" panose="00000500000000000000" pitchFamily="2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720539" y="2668368"/>
              <a:ext cx="1880722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zihun6hao-rijichahuati" panose="00000500000000000000" pitchFamily="2" charset="-122"/>
                  <a:ea typeface="zihun6hao-rijichahuati" panose="00000500000000000000" pitchFamily="2" charset="-122"/>
                  <a:cs typeface="Arial" panose="020B0604020202020204" pitchFamily="34" charset="0"/>
                  <a:sym typeface="zihun6hao-rijichahuati" panose="00000500000000000000" pitchFamily="2" charset="-122"/>
                </a:rPr>
                <a:t>PART.01</a:t>
              </a:r>
              <a:endParaRPr kumimoji="1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cs typeface="Arial" panose="020B0604020202020204" pitchFamily="34" charset="0"/>
                <a:sym typeface="zihun6hao-rijichahuati" panose="00000500000000000000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051833" y="2717400"/>
            <a:ext cx="3643267" cy="969181"/>
            <a:chOff x="2714671" y="3429000"/>
            <a:chExt cx="3643267" cy="969181"/>
          </a:xfrm>
        </p:grpSpPr>
        <p:sp>
          <p:nvSpPr>
            <p:cNvPr id="7" name="文本框 6"/>
            <p:cNvSpPr txBox="1"/>
            <p:nvPr/>
          </p:nvSpPr>
          <p:spPr>
            <a:xfrm>
              <a:off x="2720537" y="3429000"/>
              <a:ext cx="2365812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zihun6hao-rijichahuati" panose="00000500000000000000" pitchFamily="2" charset="-122"/>
                  <a:ea typeface="zihun6hao-rijichahuati" panose="00000500000000000000" pitchFamily="2" charset="-122"/>
                  <a:sym typeface="zihun6hao-rijichahuati" panose="00000500000000000000" pitchFamily="2" charset="-122"/>
                </a:rPr>
                <a:t>输入标题内容</a:t>
              </a:r>
              <a:endPara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sym typeface="zihun6hao-rijichahuati" panose="00000500000000000000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714671" y="3872716"/>
              <a:ext cx="3643267" cy="525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l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GB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zihun6hao-rijichahuati" panose="00000500000000000000" pitchFamily="2" charset="-122"/>
                  <a:ea typeface="zihun6hao-rijichahuati" panose="00000500000000000000" pitchFamily="2" charset="-122"/>
                  <a:cs typeface="Arial" panose="020B0604020202020204" pitchFamily="34" charset="0"/>
                  <a:sym typeface="zihun6hao-rijichahuati" panose="00000500000000000000" pitchFamily="2" charset="-122"/>
                </a:rPr>
                <a:t>THE ORIGINAL MATERIAL PACKAGE NETWORK OF THE WHOLE STATION HAS EXCLUSIVE COPYRIGHT </a:t>
              </a:r>
              <a:endParaRPr kumimoji="1" lang="en-GB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cs typeface="Arial" panose="020B0604020202020204" pitchFamily="34" charset="0"/>
                <a:sym typeface="zihun6hao-rijichahuati" panose="000005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884945" y="1987219"/>
            <a:ext cx="2602502" cy="602397"/>
            <a:chOff x="2483848" y="2598003"/>
            <a:chExt cx="2602502" cy="602397"/>
          </a:xfrm>
          <a:noFill/>
        </p:grpSpPr>
        <p:sp>
          <p:nvSpPr>
            <p:cNvPr id="10" name="矩形 9"/>
            <p:cNvSpPr/>
            <p:nvPr/>
          </p:nvSpPr>
          <p:spPr>
            <a:xfrm>
              <a:off x="2483848" y="2598003"/>
              <a:ext cx="2602502" cy="60239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sym typeface="zihun6hao-rijichahuati" panose="00000500000000000000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720539" y="2668368"/>
              <a:ext cx="1880722" cy="46166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zihun6hao-rijichahuati" panose="00000500000000000000" pitchFamily="2" charset="-122"/>
                  <a:ea typeface="zihun6hao-rijichahuati" panose="00000500000000000000" pitchFamily="2" charset="-122"/>
                  <a:cs typeface="Arial" panose="020B0604020202020204" pitchFamily="34" charset="0"/>
                  <a:sym typeface="zihun6hao-rijichahuati" panose="00000500000000000000" pitchFamily="2" charset="-122"/>
                </a:rPr>
                <a:t>PART.02</a:t>
              </a:r>
              <a:endParaRPr kumimoji="1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cs typeface="Arial" panose="020B0604020202020204" pitchFamily="34" charset="0"/>
                <a:sym typeface="zihun6hao-rijichahuati" panose="00000500000000000000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121636" y="2717400"/>
            <a:ext cx="3643267" cy="969181"/>
            <a:chOff x="2714671" y="3429000"/>
            <a:chExt cx="3643267" cy="969181"/>
          </a:xfrm>
        </p:grpSpPr>
        <p:sp>
          <p:nvSpPr>
            <p:cNvPr id="13" name="文本框 12"/>
            <p:cNvSpPr txBox="1"/>
            <p:nvPr/>
          </p:nvSpPr>
          <p:spPr>
            <a:xfrm>
              <a:off x="2720537" y="3429000"/>
              <a:ext cx="2365812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zihun6hao-rijichahuati" panose="00000500000000000000" pitchFamily="2" charset="-122"/>
                  <a:ea typeface="zihun6hao-rijichahuati" panose="00000500000000000000" pitchFamily="2" charset="-122"/>
                  <a:sym typeface="zihun6hao-rijichahuati" panose="00000500000000000000" pitchFamily="2" charset="-122"/>
                </a:rPr>
                <a:t>输入标题内容</a:t>
              </a:r>
              <a:endPara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sym typeface="zihun6hao-rijichahuati" panose="00000500000000000000" pitchFamily="2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714671" y="3872716"/>
              <a:ext cx="3643267" cy="525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l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GB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zihun6hao-rijichahuati" panose="00000500000000000000" pitchFamily="2" charset="-122"/>
                  <a:ea typeface="zihun6hao-rijichahuati" panose="00000500000000000000" pitchFamily="2" charset="-122"/>
                  <a:cs typeface="Arial" panose="020B0604020202020204" pitchFamily="34" charset="0"/>
                  <a:sym typeface="zihun6hao-rijichahuati" panose="00000500000000000000" pitchFamily="2" charset="-122"/>
                </a:rPr>
                <a:t>THE ORIGINAL MATERIAL PACKAGE NETWORK OF THE WHOLE STATION HAS EXCLUSIVE COPYRIGHT </a:t>
              </a:r>
              <a:endParaRPr kumimoji="1" lang="en-GB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cs typeface="Arial" panose="020B0604020202020204" pitchFamily="34" charset="0"/>
                <a:sym typeface="zihun6hao-rijichahuati" panose="00000500000000000000" pitchFamily="2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815142" y="4205771"/>
            <a:ext cx="2602502" cy="602397"/>
            <a:chOff x="2483848" y="2598003"/>
            <a:chExt cx="2602502" cy="602397"/>
          </a:xfrm>
          <a:noFill/>
        </p:grpSpPr>
        <p:sp>
          <p:nvSpPr>
            <p:cNvPr id="50" name="矩形 49"/>
            <p:cNvSpPr/>
            <p:nvPr/>
          </p:nvSpPr>
          <p:spPr>
            <a:xfrm>
              <a:off x="2483848" y="2598003"/>
              <a:ext cx="2602502" cy="60239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sym typeface="zihun6hao-rijichahuati" panose="00000500000000000000" pitchFamily="2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2720539" y="2668368"/>
              <a:ext cx="1880722" cy="46166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zihun6hao-rijichahuati" panose="00000500000000000000" pitchFamily="2" charset="-122"/>
                  <a:ea typeface="zihun6hao-rijichahuati" panose="00000500000000000000" pitchFamily="2" charset="-122"/>
                  <a:cs typeface="Arial" panose="020B0604020202020204" pitchFamily="34" charset="0"/>
                  <a:sym typeface="zihun6hao-rijichahuati" panose="00000500000000000000" pitchFamily="2" charset="-122"/>
                </a:rPr>
                <a:t>PART.03</a:t>
              </a:r>
              <a:endParaRPr kumimoji="1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cs typeface="Arial" panose="020B0604020202020204" pitchFamily="34" charset="0"/>
                <a:sym typeface="zihun6hao-rijichahuati" panose="00000500000000000000" pitchFamily="2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051833" y="4935952"/>
            <a:ext cx="3643267" cy="969181"/>
            <a:chOff x="2714671" y="3429000"/>
            <a:chExt cx="3643267" cy="969181"/>
          </a:xfrm>
        </p:grpSpPr>
        <p:sp>
          <p:nvSpPr>
            <p:cNvPr id="47" name="文本框 46"/>
            <p:cNvSpPr txBox="1"/>
            <p:nvPr/>
          </p:nvSpPr>
          <p:spPr>
            <a:xfrm>
              <a:off x="2720537" y="3429000"/>
              <a:ext cx="2365812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zihun6hao-rijichahuati" panose="00000500000000000000" pitchFamily="2" charset="-122"/>
                  <a:ea typeface="zihun6hao-rijichahuati" panose="00000500000000000000" pitchFamily="2" charset="-122"/>
                  <a:sym typeface="zihun6hao-rijichahuati" panose="00000500000000000000" pitchFamily="2" charset="-122"/>
                </a:rPr>
                <a:t>输入标题内容</a:t>
              </a:r>
              <a:endPara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sym typeface="zihun6hao-rijichahuati" panose="00000500000000000000" pitchFamily="2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2714671" y="3872716"/>
              <a:ext cx="3643267" cy="525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l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GB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zihun6hao-rijichahuati" panose="00000500000000000000" pitchFamily="2" charset="-122"/>
                  <a:ea typeface="zihun6hao-rijichahuati" panose="00000500000000000000" pitchFamily="2" charset="-122"/>
                  <a:cs typeface="Arial" panose="020B0604020202020204" pitchFamily="34" charset="0"/>
                  <a:sym typeface="zihun6hao-rijichahuati" panose="00000500000000000000" pitchFamily="2" charset="-122"/>
                </a:rPr>
                <a:t>THE ORIGINAL MATERIAL PACKAGE NETWORK OF THE WHOLE STATION HAS EXCLUSIVE COPYRIGHT </a:t>
              </a:r>
              <a:endParaRPr kumimoji="1" lang="en-GB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cs typeface="Arial" panose="020B0604020202020204" pitchFamily="34" charset="0"/>
                <a:sym typeface="zihun6hao-rijichahuati" panose="00000500000000000000" pitchFamily="2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884945" y="4205771"/>
            <a:ext cx="2602502" cy="602397"/>
            <a:chOff x="2483848" y="2598003"/>
            <a:chExt cx="2602502" cy="602397"/>
          </a:xfrm>
          <a:noFill/>
        </p:grpSpPr>
        <p:sp>
          <p:nvSpPr>
            <p:cNvPr id="67" name="矩形 66"/>
            <p:cNvSpPr/>
            <p:nvPr/>
          </p:nvSpPr>
          <p:spPr>
            <a:xfrm>
              <a:off x="2483848" y="2598003"/>
              <a:ext cx="2602502" cy="60239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sym typeface="zihun6hao-rijichahuati" panose="00000500000000000000" pitchFamily="2" charset="-122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2720539" y="2668368"/>
              <a:ext cx="1880722" cy="46166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zihun6hao-rijichahuati" panose="00000500000000000000" pitchFamily="2" charset="-122"/>
                  <a:ea typeface="zihun6hao-rijichahuati" panose="00000500000000000000" pitchFamily="2" charset="-122"/>
                  <a:cs typeface="Arial" panose="020B0604020202020204" pitchFamily="34" charset="0"/>
                  <a:sym typeface="zihun6hao-rijichahuati" panose="00000500000000000000" pitchFamily="2" charset="-122"/>
                </a:rPr>
                <a:t>PART.04</a:t>
              </a:r>
              <a:endParaRPr kumimoji="1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cs typeface="Arial" panose="020B0604020202020204" pitchFamily="34" charset="0"/>
                <a:sym typeface="zihun6hao-rijichahuati" panose="00000500000000000000" pitchFamily="2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7121636" y="4935952"/>
            <a:ext cx="3643267" cy="969181"/>
            <a:chOff x="2714671" y="3429000"/>
            <a:chExt cx="3643267" cy="969181"/>
          </a:xfrm>
        </p:grpSpPr>
        <p:sp>
          <p:nvSpPr>
            <p:cNvPr id="65" name="文本框 64"/>
            <p:cNvSpPr txBox="1"/>
            <p:nvPr/>
          </p:nvSpPr>
          <p:spPr>
            <a:xfrm>
              <a:off x="2720537" y="3429000"/>
              <a:ext cx="2365812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zihun6hao-rijichahuati" panose="00000500000000000000" pitchFamily="2" charset="-122"/>
                  <a:ea typeface="zihun6hao-rijichahuati" panose="00000500000000000000" pitchFamily="2" charset="-122"/>
                  <a:sym typeface="zihun6hao-rijichahuati" panose="00000500000000000000" pitchFamily="2" charset="-122"/>
                </a:rPr>
                <a:t>输入标题内容</a:t>
              </a:r>
              <a:endParaRPr kumimoji="1" lang="zh-CN" altLang="en-US" sz="2400" dirty="0">
                <a:solidFill>
                  <a:schemeClr val="bg1"/>
                </a:solidFill>
                <a:latin typeface="zihun6hao-rijichahuati" panose="00000500000000000000" pitchFamily="2" charset="-122"/>
                <a:ea typeface="zihun6hao-rijichahuati" panose="00000500000000000000" pitchFamily="2" charset="-122"/>
                <a:sym typeface="zihun6hao-rijichahuati" panose="00000500000000000000" pitchFamily="2" charset="-122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2714671" y="3872716"/>
              <a:ext cx="3643267" cy="525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l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GB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zihun6hao-rijichahuati" panose="00000500000000000000" pitchFamily="2" charset="-122"/>
                  <a:ea typeface="zihun6hao-rijichahuati" panose="00000500000000000000" pitchFamily="2" charset="-122"/>
                  <a:cs typeface="Arial" panose="020B0604020202020204" pitchFamily="34" charset="0"/>
                  <a:sym typeface="zihun6hao-rijichahuati" panose="00000500000000000000" pitchFamily="2" charset="-122"/>
                </a:rPr>
                <a:t>THE ORIGINAL MATERIAL PACKAGE NETWORK OF THE WHOLE STATION HAS EXCLUSIVE COPYRIGHT </a:t>
              </a:r>
              <a:endParaRPr kumimoji="1" lang="en-GB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cs typeface="Arial" panose="020B0604020202020204" pitchFamily="34" charset="0"/>
                <a:sym typeface="zihun6hao-rijichahuati" panose="00000500000000000000" pitchFamily="2" charset="-122"/>
              </a:endParaRPr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5417644" y="746644"/>
            <a:ext cx="1339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sym typeface="zihun6hao-rijichahuati" panose="00000500000000000000" pitchFamily="2" charset="-122"/>
              </a:rPr>
              <a:t>目 录</a:t>
            </a:r>
            <a:endParaRPr kumimoji="1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zihun6hao-rijichahuati" panose="00000500000000000000" pitchFamily="2" charset="-122"/>
              <a:ea typeface="zihun6hao-rijichahuati" panose="00000500000000000000" pitchFamily="2" charset="-122"/>
              <a:sym typeface="zihun6hao-rijichahuati" panose="00000500000000000000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93619" y="95911"/>
            <a:ext cx="11927745" cy="6673598"/>
            <a:chOff x="93619" y="95911"/>
            <a:chExt cx="11927745" cy="6673598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4691988" y="-4117215"/>
              <a:ext cx="2790000" cy="11463751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4632995" y="-577603"/>
              <a:ext cx="2790000" cy="11463751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4630114" y="-4381590"/>
              <a:ext cx="2913750" cy="11868751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4571120" y="-621742"/>
              <a:ext cx="2913750" cy="1186875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01" b="82444"/>
          <a:stretch>
            <a:fillRect/>
          </a:stretch>
        </p:blipFill>
        <p:spPr>
          <a:xfrm>
            <a:off x="10321372" y="4904435"/>
            <a:ext cx="1438275" cy="120400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20" r="32720" b="82011"/>
          <a:stretch>
            <a:fillRect/>
          </a:stretch>
        </p:blipFill>
        <p:spPr>
          <a:xfrm>
            <a:off x="258608" y="815600"/>
            <a:ext cx="2337900" cy="182313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767" y="4658677"/>
            <a:ext cx="352425" cy="1000125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7" t="76701"/>
          <a:stretch>
            <a:fillRect/>
          </a:stretch>
        </p:blipFill>
        <p:spPr>
          <a:xfrm>
            <a:off x="8245207" y="1159284"/>
            <a:ext cx="3514037" cy="1478602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63" t="-166" r="4019" b="72669"/>
          <a:stretch>
            <a:fillRect/>
          </a:stretch>
        </p:blipFill>
        <p:spPr>
          <a:xfrm>
            <a:off x="2909929" y="3048941"/>
            <a:ext cx="1581150" cy="1702363"/>
          </a:xfrm>
          <a:prstGeom prst="rect">
            <a:avLst/>
          </a:prstGeom>
        </p:spPr>
      </p:pic>
      <p:sp>
        <p:nvSpPr>
          <p:cNvPr id="45" name="文本框 44"/>
          <p:cNvSpPr txBox="1"/>
          <p:nvPr/>
        </p:nvSpPr>
        <p:spPr>
          <a:xfrm>
            <a:off x="4893291" y="2967166"/>
            <a:ext cx="4650064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kumimoji="1" lang="zh-CN" altLang="en-US" sz="5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sym typeface="zihun6hao-rijichahuati" panose="00000500000000000000" pitchFamily="2" charset="-122"/>
              </a:rPr>
              <a:t>输入标题内容</a:t>
            </a:r>
            <a:endParaRPr kumimoji="0" lang="zh-CN" altLang="en-US" sz="5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zihun6hao-rijichahuati" panose="00000500000000000000" pitchFamily="2" charset="-122"/>
              <a:ea typeface="zihun6hao-rijichahuati" panose="00000500000000000000" pitchFamily="2" charset="-122"/>
              <a:sym typeface="zihun6hao-rijichahuati" panose="00000500000000000000" pitchFamily="2" charset="-122"/>
            </a:endParaRPr>
          </a:p>
        </p:txBody>
      </p:sp>
      <p:sp>
        <p:nvSpPr>
          <p:cNvPr id="49" name="ïṩļiḑê"/>
          <p:cNvSpPr txBox="1"/>
          <p:nvPr/>
        </p:nvSpPr>
        <p:spPr>
          <a:xfrm>
            <a:off x="4893486" y="3990977"/>
            <a:ext cx="3903900" cy="104391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sym typeface="zihun6hao-rijichahuati" panose="00000500000000000000" pitchFamily="2" charset="-122"/>
              </a:rPr>
              <a:t>Theme color makes PPT more convenient to change.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zihun6hao-rijichahuati" panose="00000500000000000000" pitchFamily="2" charset="-122"/>
              <a:ea typeface="zihun6hao-rijichahuati" panose="00000500000000000000" pitchFamily="2" charset="-122"/>
              <a:sym typeface="zihun6hao-rijichahuati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sym typeface="zihun6hao-rijichahuati" panose="00000500000000000000" pitchFamily="2" charset="-122"/>
              </a:rPr>
              <a:t>Adjust the spacing to adapt to Chinese typesetting, use the reference line in PPT.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zihun6hao-rijichahuati" panose="00000500000000000000" pitchFamily="2" charset="-122"/>
              <a:ea typeface="zihun6hao-rijichahuati" panose="00000500000000000000" pitchFamily="2" charset="-122"/>
              <a:sym typeface="zihun6hao-rijichahuati" panose="00000500000000000000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3619" y="95911"/>
            <a:ext cx="11927745" cy="6673598"/>
            <a:chOff x="93619" y="95911"/>
            <a:chExt cx="11927745" cy="667359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6200000">
              <a:off x="4691988" y="-4117215"/>
              <a:ext cx="2790000" cy="11463751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400000">
              <a:off x="4632995" y="-577603"/>
              <a:ext cx="2790000" cy="11463751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6200000">
              <a:off x="4630114" y="-4381590"/>
              <a:ext cx="2913750" cy="11868751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5400000">
              <a:off x="4571120" y="-621742"/>
              <a:ext cx="2913750" cy="1186875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567690" y="179070"/>
            <a:ext cx="11624310" cy="1478280"/>
            <a:chOff x="894" y="282"/>
            <a:chExt cx="18306" cy="2328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1201" y="1898"/>
              <a:ext cx="1702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2"/>
            <p:cNvSpPr txBox="1"/>
            <p:nvPr/>
          </p:nvSpPr>
          <p:spPr>
            <a:xfrm>
              <a:off x="894" y="905"/>
              <a:ext cx="387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请</a:t>
              </a:r>
              <a:r>
                <a:rPr lang="zh-CN" altLang="en-US" sz="2400" b="1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添</a:t>
              </a:r>
              <a:r>
                <a:rPr lang="zh-CN" altLang="en-US" sz="2400" b="1" smtClean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加你的标</a:t>
              </a:r>
              <a:r>
                <a:rPr lang="zh-CN" altLang="en-US" sz="2400" b="1" dirty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题</a:t>
              </a:r>
              <a:endParaRPr lang="zh-CN" altLang="en-US" sz="2400" b="1" dirty="0">
                <a:solidFill>
                  <a:schemeClr val="bg1"/>
                </a:solidFill>
                <a:latin typeface="字心坊萌喵体" charset="-122"/>
                <a:ea typeface="字心坊萌喵体" charset="-122"/>
                <a:cs typeface="经典粗宋简" panose="02010609000101010101" pitchFamily="49" charset="-122"/>
              </a:endParaRPr>
            </a:p>
          </p:txBody>
        </p:sp>
        <p:pic>
          <p:nvPicPr>
            <p:cNvPr id="53" name="图片 52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27" t="76701"/>
            <a:stretch>
              <a:fillRect/>
            </a:stretch>
          </p:blipFill>
          <p:spPr>
            <a:xfrm>
              <a:off x="13666" y="282"/>
              <a:ext cx="5534" cy="2329"/>
            </a:xfrm>
            <a:prstGeom prst="rect">
              <a:avLst/>
            </a:prstGeom>
          </p:spPr>
        </p:pic>
      </p:grpSp>
      <p:sp>
        <p:nvSpPr>
          <p:cNvPr id="26" name="文本框 25"/>
          <p:cNvSpPr txBox="1"/>
          <p:nvPr/>
        </p:nvSpPr>
        <p:spPr>
          <a:xfrm>
            <a:off x="1596951" y="4360799"/>
            <a:ext cx="160812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17号-萌趣果冻体" panose="02000000000000000000" pitchFamily="2" charset="-122"/>
              </a:rPr>
              <a:t>标题文字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17号-萌趣果冻体" panose="02000000000000000000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399002" y="4848579"/>
            <a:ext cx="2104834" cy="1148776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字魂17号-萌趣果冻体" panose="02000000000000000000" pitchFamily="2" charset="-122"/>
              </a:rPr>
              <a:t>请在这里输入您的内容文字请在这里输入您的内容文字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字魂17号-萌趣果冻体" panose="02000000000000000000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073929" y="4386914"/>
            <a:ext cx="1608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17号-萌趣果冻体" panose="02000000000000000000" pitchFamily="2" charset="-122"/>
              </a:rPr>
              <a:t>标题文字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17号-萌趣果冻体" panose="02000000000000000000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875980" y="4874694"/>
            <a:ext cx="2104834" cy="1148776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字魂17号-萌趣果冻体" panose="02000000000000000000" pitchFamily="2" charset="-122"/>
              </a:rPr>
              <a:t>请在这里输入您的内容文字请在这里输入您的内容文字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字魂17号-萌趣果冻体" panose="02000000000000000000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722148" y="4386914"/>
            <a:ext cx="1608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17号-萌趣果冻体" panose="02000000000000000000" pitchFamily="2" charset="-122"/>
              </a:rPr>
              <a:t>标题文字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17号-萌趣果冻体" panose="02000000000000000000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524199" y="4874694"/>
            <a:ext cx="2104834" cy="1148776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字魂17号-萌趣果冻体" panose="02000000000000000000" pitchFamily="2" charset="-122"/>
              </a:rPr>
              <a:t>请在这里输入您的内容文字请在这里输入您的内容文字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字魂17号-萌趣果冻体" panose="02000000000000000000" pitchFamily="2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65" t="413" r="-564" b="77920"/>
          <a:stretch>
            <a:fillRect/>
          </a:stretch>
        </p:blipFill>
        <p:spPr>
          <a:xfrm>
            <a:off x="5678167" y="2374282"/>
            <a:ext cx="1438275" cy="1485899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26" t="88560" r="18175" b="-195"/>
          <a:stretch>
            <a:fillRect/>
          </a:stretch>
        </p:blipFill>
        <p:spPr>
          <a:xfrm>
            <a:off x="8524199" y="2643726"/>
            <a:ext cx="2245026" cy="124552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31"/>
          <a:stretch>
            <a:fillRect/>
          </a:stretch>
        </p:blipFill>
        <p:spPr>
          <a:xfrm>
            <a:off x="632426" y="1918832"/>
            <a:ext cx="3637985" cy="2441967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03"/>
          <p:cNvSpPr>
            <a:spLocks noEditPoints="1"/>
          </p:cNvSpPr>
          <p:nvPr/>
        </p:nvSpPr>
        <p:spPr bwMode="auto">
          <a:xfrm>
            <a:off x="1170157" y="3241128"/>
            <a:ext cx="2184399" cy="1846088"/>
          </a:xfrm>
          <a:custGeom>
            <a:avLst/>
            <a:gdLst>
              <a:gd name="T0" fmla="*/ 26 w 221"/>
              <a:gd name="T1" fmla="*/ 148 h 187"/>
              <a:gd name="T2" fmla="*/ 8 w 221"/>
              <a:gd name="T3" fmla="*/ 132 h 187"/>
              <a:gd name="T4" fmla="*/ 204 w 221"/>
              <a:gd name="T5" fmla="*/ 56 h 187"/>
              <a:gd name="T6" fmla="*/ 110 w 221"/>
              <a:gd name="T7" fmla="*/ 11 h 187"/>
              <a:gd name="T8" fmla="*/ 117 w 221"/>
              <a:gd name="T9" fmla="*/ 15 h 187"/>
              <a:gd name="T10" fmla="*/ 112 w 221"/>
              <a:gd name="T11" fmla="*/ 19 h 187"/>
              <a:gd name="T12" fmla="*/ 78 w 221"/>
              <a:gd name="T13" fmla="*/ 41 h 187"/>
              <a:gd name="T14" fmla="*/ 89 w 221"/>
              <a:gd name="T15" fmla="*/ 35 h 187"/>
              <a:gd name="T16" fmla="*/ 146 w 221"/>
              <a:gd name="T17" fmla="*/ 15 h 187"/>
              <a:gd name="T18" fmla="*/ 107 w 221"/>
              <a:gd name="T19" fmla="*/ 11 h 187"/>
              <a:gd name="T20" fmla="*/ 128 w 221"/>
              <a:gd name="T21" fmla="*/ 10 h 187"/>
              <a:gd name="T22" fmla="*/ 140 w 221"/>
              <a:gd name="T23" fmla="*/ 14 h 187"/>
              <a:gd name="T24" fmla="*/ 92 w 221"/>
              <a:gd name="T25" fmla="*/ 32 h 187"/>
              <a:gd name="T26" fmla="*/ 121 w 221"/>
              <a:gd name="T27" fmla="*/ 35 h 187"/>
              <a:gd name="T28" fmla="*/ 67 w 221"/>
              <a:gd name="T29" fmla="*/ 58 h 187"/>
              <a:gd name="T30" fmla="*/ 117 w 221"/>
              <a:gd name="T31" fmla="*/ 55 h 187"/>
              <a:gd name="T32" fmla="*/ 56 w 221"/>
              <a:gd name="T33" fmla="*/ 67 h 187"/>
              <a:gd name="T34" fmla="*/ 66 w 221"/>
              <a:gd name="T35" fmla="*/ 55 h 187"/>
              <a:gd name="T36" fmla="*/ 148 w 221"/>
              <a:gd name="T37" fmla="*/ 28 h 187"/>
              <a:gd name="T38" fmla="*/ 158 w 221"/>
              <a:gd name="T39" fmla="*/ 31 h 187"/>
              <a:gd name="T40" fmla="*/ 171 w 221"/>
              <a:gd name="T41" fmla="*/ 33 h 187"/>
              <a:gd name="T42" fmla="*/ 146 w 221"/>
              <a:gd name="T43" fmla="*/ 44 h 187"/>
              <a:gd name="T44" fmla="*/ 43 w 221"/>
              <a:gd name="T45" fmla="*/ 79 h 187"/>
              <a:gd name="T46" fmla="*/ 125 w 221"/>
              <a:gd name="T47" fmla="*/ 63 h 187"/>
              <a:gd name="T48" fmla="*/ 199 w 221"/>
              <a:gd name="T49" fmla="*/ 40 h 187"/>
              <a:gd name="T50" fmla="*/ 194 w 221"/>
              <a:gd name="T51" fmla="*/ 50 h 187"/>
              <a:gd name="T52" fmla="*/ 214 w 221"/>
              <a:gd name="T53" fmla="*/ 46 h 187"/>
              <a:gd name="T54" fmla="*/ 200 w 221"/>
              <a:gd name="T55" fmla="*/ 65 h 187"/>
              <a:gd name="T56" fmla="*/ 64 w 221"/>
              <a:gd name="T57" fmla="*/ 108 h 187"/>
              <a:gd name="T58" fmla="*/ 25 w 221"/>
              <a:gd name="T59" fmla="*/ 121 h 187"/>
              <a:gd name="T60" fmla="*/ 33 w 221"/>
              <a:gd name="T61" fmla="*/ 124 h 187"/>
              <a:gd name="T62" fmla="*/ 147 w 221"/>
              <a:gd name="T63" fmla="*/ 103 h 187"/>
              <a:gd name="T64" fmla="*/ 47 w 221"/>
              <a:gd name="T65" fmla="*/ 132 h 187"/>
              <a:gd name="T66" fmla="*/ 109 w 221"/>
              <a:gd name="T67" fmla="*/ 159 h 187"/>
              <a:gd name="T68" fmla="*/ 107 w 221"/>
              <a:gd name="T69" fmla="*/ 150 h 187"/>
              <a:gd name="T70" fmla="*/ 124 w 221"/>
              <a:gd name="T71" fmla="*/ 143 h 187"/>
              <a:gd name="T72" fmla="*/ 83 w 221"/>
              <a:gd name="T73" fmla="*/ 140 h 187"/>
              <a:gd name="T74" fmla="*/ 104 w 221"/>
              <a:gd name="T75" fmla="*/ 131 h 187"/>
              <a:gd name="T76" fmla="*/ 129 w 221"/>
              <a:gd name="T77" fmla="*/ 118 h 187"/>
              <a:gd name="T78" fmla="*/ 117 w 221"/>
              <a:gd name="T79" fmla="*/ 122 h 187"/>
              <a:gd name="T80" fmla="*/ 74 w 221"/>
              <a:gd name="T81" fmla="*/ 140 h 187"/>
              <a:gd name="T82" fmla="*/ 99 w 221"/>
              <a:gd name="T83" fmla="*/ 143 h 187"/>
              <a:gd name="T84" fmla="*/ 91 w 221"/>
              <a:gd name="T85" fmla="*/ 154 h 187"/>
              <a:gd name="T86" fmla="*/ 113 w 221"/>
              <a:gd name="T87" fmla="*/ 154 h 187"/>
              <a:gd name="T88" fmla="*/ 88 w 221"/>
              <a:gd name="T89" fmla="*/ 120 h 187"/>
              <a:gd name="T90" fmla="*/ 69 w 221"/>
              <a:gd name="T91" fmla="*/ 121 h 187"/>
              <a:gd name="T92" fmla="*/ 36 w 221"/>
              <a:gd name="T93" fmla="*/ 124 h 187"/>
              <a:gd name="T94" fmla="*/ 153 w 221"/>
              <a:gd name="T95" fmla="*/ 93 h 187"/>
              <a:gd name="T96" fmla="*/ 35 w 221"/>
              <a:gd name="T97" fmla="*/ 118 h 187"/>
              <a:gd name="T98" fmla="*/ 93 w 221"/>
              <a:gd name="T99" fmla="*/ 96 h 187"/>
              <a:gd name="T100" fmla="*/ 199 w 221"/>
              <a:gd name="T101" fmla="*/ 62 h 187"/>
              <a:gd name="T102" fmla="*/ 191 w 221"/>
              <a:gd name="T103" fmla="*/ 71 h 187"/>
              <a:gd name="T104" fmla="*/ 190 w 221"/>
              <a:gd name="T105" fmla="*/ 66 h 187"/>
              <a:gd name="T106" fmla="*/ 106 w 221"/>
              <a:gd name="T107" fmla="*/ 168 h 187"/>
              <a:gd name="T108" fmla="*/ 26 w 221"/>
              <a:gd name="T109" fmla="*/ 97 h 187"/>
              <a:gd name="T110" fmla="*/ 26 w 221"/>
              <a:gd name="T111" fmla="*/ 97 h 187"/>
              <a:gd name="T112" fmla="*/ 105 w 221"/>
              <a:gd name="T113" fmla="*/ 175 h 187"/>
              <a:gd name="T114" fmla="*/ 11 w 221"/>
              <a:gd name="T115" fmla="*/ 137 h 187"/>
              <a:gd name="T116" fmla="*/ 114 w 221"/>
              <a:gd name="T117" fmla="*/ 176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1" h="187">
                <a:moveTo>
                  <a:pt x="221" y="63"/>
                </a:moveTo>
                <a:cubicBezTo>
                  <a:pt x="221" y="63"/>
                  <a:pt x="220" y="63"/>
                  <a:pt x="220" y="63"/>
                </a:cubicBezTo>
                <a:cubicBezTo>
                  <a:pt x="218" y="63"/>
                  <a:pt x="217" y="59"/>
                  <a:pt x="216" y="58"/>
                </a:cubicBezTo>
                <a:cubicBezTo>
                  <a:pt x="215" y="54"/>
                  <a:pt x="216" y="50"/>
                  <a:pt x="217" y="46"/>
                </a:cubicBezTo>
                <a:cubicBezTo>
                  <a:pt x="218" y="46"/>
                  <a:pt x="218" y="46"/>
                  <a:pt x="218" y="45"/>
                </a:cubicBezTo>
                <a:cubicBezTo>
                  <a:pt x="218" y="45"/>
                  <a:pt x="217" y="45"/>
                  <a:pt x="217" y="44"/>
                </a:cubicBezTo>
                <a:cubicBezTo>
                  <a:pt x="202" y="38"/>
                  <a:pt x="187" y="31"/>
                  <a:pt x="172" y="24"/>
                </a:cubicBezTo>
                <a:cubicBezTo>
                  <a:pt x="153" y="16"/>
                  <a:pt x="134" y="7"/>
                  <a:pt x="115" y="1"/>
                </a:cubicBezTo>
                <a:cubicBezTo>
                  <a:pt x="115" y="0"/>
                  <a:pt x="114" y="1"/>
                  <a:pt x="114" y="1"/>
                </a:cubicBezTo>
                <a:cubicBezTo>
                  <a:pt x="94" y="19"/>
                  <a:pt x="76" y="40"/>
                  <a:pt x="58" y="59"/>
                </a:cubicBezTo>
                <a:cubicBezTo>
                  <a:pt x="42" y="77"/>
                  <a:pt x="24" y="95"/>
                  <a:pt x="9" y="114"/>
                </a:cubicBezTo>
                <a:cubicBezTo>
                  <a:pt x="2" y="118"/>
                  <a:pt x="0" y="135"/>
                  <a:pt x="9" y="139"/>
                </a:cubicBezTo>
                <a:cubicBezTo>
                  <a:pt x="14" y="142"/>
                  <a:pt x="20" y="145"/>
                  <a:pt x="26" y="148"/>
                </a:cubicBezTo>
                <a:cubicBezTo>
                  <a:pt x="36" y="153"/>
                  <a:pt x="46" y="158"/>
                  <a:pt x="57" y="164"/>
                </a:cubicBezTo>
                <a:cubicBezTo>
                  <a:pt x="73" y="172"/>
                  <a:pt x="89" y="181"/>
                  <a:pt x="106" y="187"/>
                </a:cubicBezTo>
                <a:cubicBezTo>
                  <a:pt x="106" y="187"/>
                  <a:pt x="107" y="187"/>
                  <a:pt x="107" y="187"/>
                </a:cubicBezTo>
                <a:cubicBezTo>
                  <a:pt x="107" y="187"/>
                  <a:pt x="107" y="186"/>
                  <a:pt x="108" y="186"/>
                </a:cubicBezTo>
                <a:cubicBezTo>
                  <a:pt x="122" y="169"/>
                  <a:pt x="138" y="154"/>
                  <a:pt x="154" y="138"/>
                </a:cubicBezTo>
                <a:cubicBezTo>
                  <a:pt x="174" y="116"/>
                  <a:pt x="194" y="95"/>
                  <a:pt x="214" y="74"/>
                </a:cubicBezTo>
                <a:cubicBezTo>
                  <a:pt x="216" y="71"/>
                  <a:pt x="220" y="68"/>
                  <a:pt x="221" y="64"/>
                </a:cubicBezTo>
                <a:cubicBezTo>
                  <a:pt x="221" y="64"/>
                  <a:pt x="221" y="63"/>
                  <a:pt x="221" y="63"/>
                </a:cubicBezTo>
                <a:close/>
                <a:moveTo>
                  <a:pt x="88" y="170"/>
                </a:moveTo>
                <a:cubicBezTo>
                  <a:pt x="77" y="165"/>
                  <a:pt x="67" y="160"/>
                  <a:pt x="56" y="155"/>
                </a:cubicBezTo>
                <a:cubicBezTo>
                  <a:pt x="46" y="150"/>
                  <a:pt x="35" y="145"/>
                  <a:pt x="25" y="140"/>
                </a:cubicBezTo>
                <a:cubicBezTo>
                  <a:pt x="20" y="138"/>
                  <a:pt x="13" y="135"/>
                  <a:pt x="9" y="132"/>
                </a:cubicBezTo>
                <a:cubicBezTo>
                  <a:pt x="9" y="132"/>
                  <a:pt x="9" y="132"/>
                  <a:pt x="8" y="132"/>
                </a:cubicBezTo>
                <a:cubicBezTo>
                  <a:pt x="8" y="130"/>
                  <a:pt x="8" y="129"/>
                  <a:pt x="8" y="127"/>
                </a:cubicBezTo>
                <a:cubicBezTo>
                  <a:pt x="22" y="136"/>
                  <a:pt x="37" y="143"/>
                  <a:pt x="52" y="150"/>
                </a:cubicBezTo>
                <a:cubicBezTo>
                  <a:pt x="69" y="157"/>
                  <a:pt x="86" y="165"/>
                  <a:pt x="102" y="173"/>
                </a:cubicBezTo>
                <a:cubicBezTo>
                  <a:pt x="102" y="175"/>
                  <a:pt x="102" y="176"/>
                  <a:pt x="102" y="177"/>
                </a:cubicBezTo>
                <a:cubicBezTo>
                  <a:pt x="97" y="175"/>
                  <a:pt x="92" y="173"/>
                  <a:pt x="88" y="170"/>
                </a:cubicBezTo>
                <a:close/>
                <a:moveTo>
                  <a:pt x="30" y="94"/>
                </a:moveTo>
                <a:cubicBezTo>
                  <a:pt x="30" y="94"/>
                  <a:pt x="30" y="94"/>
                  <a:pt x="30" y="94"/>
                </a:cubicBezTo>
                <a:cubicBezTo>
                  <a:pt x="45" y="89"/>
                  <a:pt x="60" y="86"/>
                  <a:pt x="75" y="82"/>
                </a:cubicBezTo>
                <a:cubicBezTo>
                  <a:pt x="90" y="79"/>
                  <a:pt x="105" y="75"/>
                  <a:pt x="119" y="71"/>
                </a:cubicBezTo>
                <a:cubicBezTo>
                  <a:pt x="134" y="68"/>
                  <a:pt x="149" y="65"/>
                  <a:pt x="164" y="61"/>
                </a:cubicBezTo>
                <a:cubicBezTo>
                  <a:pt x="172" y="59"/>
                  <a:pt x="180" y="57"/>
                  <a:pt x="188" y="56"/>
                </a:cubicBezTo>
                <a:cubicBezTo>
                  <a:pt x="195" y="54"/>
                  <a:pt x="201" y="53"/>
                  <a:pt x="208" y="51"/>
                </a:cubicBezTo>
                <a:cubicBezTo>
                  <a:pt x="207" y="53"/>
                  <a:pt x="205" y="55"/>
                  <a:pt x="204" y="56"/>
                </a:cubicBezTo>
                <a:cubicBezTo>
                  <a:pt x="203" y="56"/>
                  <a:pt x="203" y="56"/>
                  <a:pt x="202" y="56"/>
                </a:cubicBezTo>
                <a:cubicBezTo>
                  <a:pt x="202" y="56"/>
                  <a:pt x="202" y="56"/>
                  <a:pt x="202" y="57"/>
                </a:cubicBezTo>
                <a:cubicBezTo>
                  <a:pt x="173" y="63"/>
                  <a:pt x="144" y="68"/>
                  <a:pt x="115" y="74"/>
                </a:cubicBezTo>
                <a:cubicBezTo>
                  <a:pt x="85" y="80"/>
                  <a:pt x="56" y="89"/>
                  <a:pt x="27" y="96"/>
                </a:cubicBezTo>
                <a:cubicBezTo>
                  <a:pt x="28" y="95"/>
                  <a:pt x="29" y="95"/>
                  <a:pt x="30" y="94"/>
                </a:cubicBezTo>
                <a:close/>
                <a:moveTo>
                  <a:pt x="115" y="3"/>
                </a:moveTo>
                <a:cubicBezTo>
                  <a:pt x="117" y="4"/>
                  <a:pt x="118" y="4"/>
                  <a:pt x="120" y="5"/>
                </a:cubicBezTo>
                <a:cubicBezTo>
                  <a:pt x="117" y="5"/>
                  <a:pt x="114" y="6"/>
                  <a:pt x="112" y="6"/>
                </a:cubicBezTo>
                <a:cubicBezTo>
                  <a:pt x="113" y="5"/>
                  <a:pt x="114" y="4"/>
                  <a:pt x="115" y="3"/>
                </a:cubicBezTo>
                <a:close/>
                <a:moveTo>
                  <a:pt x="125" y="7"/>
                </a:moveTo>
                <a:cubicBezTo>
                  <a:pt x="122" y="7"/>
                  <a:pt x="118" y="8"/>
                  <a:pt x="115" y="9"/>
                </a:cubicBezTo>
                <a:cubicBezTo>
                  <a:pt x="114" y="9"/>
                  <a:pt x="112" y="10"/>
                  <a:pt x="110" y="10"/>
                </a:cubicBezTo>
                <a:cubicBezTo>
                  <a:pt x="110" y="10"/>
                  <a:pt x="110" y="10"/>
                  <a:pt x="110" y="11"/>
                </a:cubicBezTo>
                <a:cubicBezTo>
                  <a:pt x="111" y="10"/>
                  <a:pt x="112" y="9"/>
                  <a:pt x="113" y="9"/>
                </a:cubicBezTo>
                <a:cubicBezTo>
                  <a:pt x="116" y="8"/>
                  <a:pt x="119" y="7"/>
                  <a:pt x="121" y="5"/>
                </a:cubicBezTo>
                <a:cubicBezTo>
                  <a:pt x="123" y="6"/>
                  <a:pt x="124" y="6"/>
                  <a:pt x="125" y="7"/>
                </a:cubicBezTo>
                <a:close/>
                <a:moveTo>
                  <a:pt x="130" y="9"/>
                </a:moveTo>
                <a:cubicBezTo>
                  <a:pt x="126" y="9"/>
                  <a:pt x="122" y="11"/>
                  <a:pt x="119" y="12"/>
                </a:cubicBezTo>
                <a:cubicBezTo>
                  <a:pt x="113" y="13"/>
                  <a:pt x="108" y="14"/>
                  <a:pt x="103" y="15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5" y="14"/>
                  <a:pt x="106" y="14"/>
                  <a:pt x="107" y="13"/>
                </a:cubicBezTo>
                <a:cubicBezTo>
                  <a:pt x="109" y="13"/>
                  <a:pt x="112" y="12"/>
                  <a:pt x="114" y="12"/>
                </a:cubicBezTo>
                <a:cubicBezTo>
                  <a:pt x="118" y="11"/>
                  <a:pt x="122" y="10"/>
                  <a:pt x="126" y="7"/>
                </a:cubicBezTo>
                <a:cubicBezTo>
                  <a:pt x="127" y="8"/>
                  <a:pt x="128" y="8"/>
                  <a:pt x="130" y="9"/>
                </a:cubicBezTo>
                <a:close/>
                <a:moveTo>
                  <a:pt x="136" y="11"/>
                </a:moveTo>
                <a:cubicBezTo>
                  <a:pt x="130" y="12"/>
                  <a:pt x="124" y="13"/>
                  <a:pt x="117" y="15"/>
                </a:cubicBezTo>
                <a:cubicBezTo>
                  <a:pt x="111" y="16"/>
                  <a:pt x="104" y="18"/>
                  <a:pt x="98" y="20"/>
                </a:cubicBezTo>
                <a:cubicBezTo>
                  <a:pt x="104" y="17"/>
                  <a:pt x="110" y="16"/>
                  <a:pt x="116" y="14"/>
                </a:cubicBezTo>
                <a:cubicBezTo>
                  <a:pt x="121" y="13"/>
                  <a:pt x="126" y="12"/>
                  <a:pt x="131" y="9"/>
                </a:cubicBezTo>
                <a:cubicBezTo>
                  <a:pt x="131" y="9"/>
                  <a:pt x="131" y="9"/>
                  <a:pt x="131" y="9"/>
                </a:cubicBezTo>
                <a:cubicBezTo>
                  <a:pt x="132" y="10"/>
                  <a:pt x="134" y="10"/>
                  <a:pt x="136" y="11"/>
                </a:cubicBezTo>
                <a:close/>
                <a:moveTo>
                  <a:pt x="140" y="13"/>
                </a:moveTo>
                <a:cubicBezTo>
                  <a:pt x="138" y="13"/>
                  <a:pt x="135" y="14"/>
                  <a:pt x="133" y="14"/>
                </a:cubicBezTo>
                <a:cubicBezTo>
                  <a:pt x="129" y="15"/>
                  <a:pt x="125" y="16"/>
                  <a:pt x="122" y="17"/>
                </a:cubicBezTo>
                <a:cubicBezTo>
                  <a:pt x="113" y="19"/>
                  <a:pt x="105" y="22"/>
                  <a:pt x="97" y="24"/>
                </a:cubicBezTo>
                <a:cubicBezTo>
                  <a:pt x="96" y="25"/>
                  <a:pt x="94" y="25"/>
                  <a:pt x="93" y="25"/>
                </a:cubicBezTo>
                <a:cubicBezTo>
                  <a:pt x="93" y="25"/>
                  <a:pt x="93" y="25"/>
                  <a:pt x="93" y="25"/>
                </a:cubicBezTo>
                <a:cubicBezTo>
                  <a:pt x="94" y="25"/>
                  <a:pt x="96" y="24"/>
                  <a:pt x="98" y="24"/>
                </a:cubicBezTo>
                <a:cubicBezTo>
                  <a:pt x="102" y="22"/>
                  <a:pt x="107" y="21"/>
                  <a:pt x="112" y="19"/>
                </a:cubicBezTo>
                <a:cubicBezTo>
                  <a:pt x="120" y="17"/>
                  <a:pt x="129" y="15"/>
                  <a:pt x="137" y="12"/>
                </a:cubicBezTo>
                <a:cubicBezTo>
                  <a:pt x="137" y="12"/>
                  <a:pt x="137" y="12"/>
                  <a:pt x="137" y="12"/>
                </a:cubicBezTo>
                <a:cubicBezTo>
                  <a:pt x="138" y="12"/>
                  <a:pt x="139" y="12"/>
                  <a:pt x="140" y="13"/>
                </a:cubicBezTo>
                <a:close/>
                <a:moveTo>
                  <a:pt x="151" y="18"/>
                </a:moveTo>
                <a:cubicBezTo>
                  <a:pt x="143" y="20"/>
                  <a:pt x="134" y="21"/>
                  <a:pt x="126" y="23"/>
                </a:cubicBezTo>
                <a:cubicBezTo>
                  <a:pt x="133" y="21"/>
                  <a:pt x="140" y="19"/>
                  <a:pt x="147" y="16"/>
                </a:cubicBezTo>
                <a:cubicBezTo>
                  <a:pt x="148" y="16"/>
                  <a:pt x="150" y="17"/>
                  <a:pt x="151" y="18"/>
                </a:cubicBezTo>
                <a:close/>
                <a:moveTo>
                  <a:pt x="158" y="21"/>
                </a:moveTo>
                <a:cubicBezTo>
                  <a:pt x="152" y="23"/>
                  <a:pt x="146" y="24"/>
                  <a:pt x="140" y="26"/>
                </a:cubicBezTo>
                <a:cubicBezTo>
                  <a:pt x="132" y="27"/>
                  <a:pt x="125" y="29"/>
                  <a:pt x="118" y="31"/>
                </a:cubicBezTo>
                <a:cubicBezTo>
                  <a:pt x="111" y="33"/>
                  <a:pt x="104" y="35"/>
                  <a:pt x="97" y="37"/>
                </a:cubicBezTo>
                <a:cubicBezTo>
                  <a:pt x="93" y="38"/>
                  <a:pt x="90" y="39"/>
                  <a:pt x="87" y="40"/>
                </a:cubicBezTo>
                <a:cubicBezTo>
                  <a:pt x="84" y="40"/>
                  <a:pt x="81" y="41"/>
                  <a:pt x="78" y="41"/>
                </a:cubicBezTo>
                <a:cubicBezTo>
                  <a:pt x="78" y="41"/>
                  <a:pt x="78" y="41"/>
                  <a:pt x="79" y="41"/>
                </a:cubicBezTo>
                <a:cubicBezTo>
                  <a:pt x="83" y="38"/>
                  <a:pt x="89" y="37"/>
                  <a:pt x="94" y="35"/>
                </a:cubicBezTo>
                <a:cubicBezTo>
                  <a:pt x="101" y="33"/>
                  <a:pt x="108" y="31"/>
                  <a:pt x="115" y="29"/>
                </a:cubicBezTo>
                <a:cubicBezTo>
                  <a:pt x="122" y="27"/>
                  <a:pt x="129" y="26"/>
                  <a:pt x="135" y="24"/>
                </a:cubicBezTo>
                <a:cubicBezTo>
                  <a:pt x="141" y="22"/>
                  <a:pt x="147" y="21"/>
                  <a:pt x="153" y="18"/>
                </a:cubicBezTo>
                <a:cubicBezTo>
                  <a:pt x="154" y="19"/>
                  <a:pt x="156" y="20"/>
                  <a:pt x="158" y="21"/>
                </a:cubicBezTo>
                <a:close/>
                <a:moveTo>
                  <a:pt x="83" y="36"/>
                </a:moveTo>
                <a:cubicBezTo>
                  <a:pt x="87" y="34"/>
                  <a:pt x="93" y="33"/>
                  <a:pt x="97" y="32"/>
                </a:cubicBezTo>
                <a:cubicBezTo>
                  <a:pt x="103" y="30"/>
                  <a:pt x="109" y="28"/>
                  <a:pt x="114" y="26"/>
                </a:cubicBezTo>
                <a:cubicBezTo>
                  <a:pt x="115" y="26"/>
                  <a:pt x="117" y="26"/>
                  <a:pt x="118" y="25"/>
                </a:cubicBezTo>
                <a:cubicBezTo>
                  <a:pt x="117" y="26"/>
                  <a:pt x="116" y="26"/>
                  <a:pt x="115" y="26"/>
                </a:cubicBezTo>
                <a:cubicBezTo>
                  <a:pt x="109" y="28"/>
                  <a:pt x="103" y="30"/>
                  <a:pt x="98" y="32"/>
                </a:cubicBezTo>
                <a:cubicBezTo>
                  <a:pt x="95" y="33"/>
                  <a:pt x="92" y="34"/>
                  <a:pt x="89" y="35"/>
                </a:cubicBezTo>
                <a:cubicBezTo>
                  <a:pt x="88" y="35"/>
                  <a:pt x="86" y="36"/>
                  <a:pt x="84" y="36"/>
                </a:cubicBezTo>
                <a:cubicBezTo>
                  <a:pt x="84" y="36"/>
                  <a:pt x="83" y="37"/>
                  <a:pt x="82" y="37"/>
                </a:cubicBezTo>
                <a:cubicBezTo>
                  <a:pt x="82" y="37"/>
                  <a:pt x="83" y="36"/>
                  <a:pt x="83" y="36"/>
                </a:cubicBezTo>
                <a:close/>
                <a:moveTo>
                  <a:pt x="117" y="26"/>
                </a:moveTo>
                <a:cubicBezTo>
                  <a:pt x="123" y="24"/>
                  <a:pt x="130" y="23"/>
                  <a:pt x="137" y="22"/>
                </a:cubicBezTo>
                <a:cubicBezTo>
                  <a:pt x="140" y="21"/>
                  <a:pt x="144" y="20"/>
                  <a:pt x="147" y="19"/>
                </a:cubicBezTo>
                <a:cubicBezTo>
                  <a:pt x="149" y="19"/>
                  <a:pt x="150" y="19"/>
                  <a:pt x="151" y="18"/>
                </a:cubicBezTo>
                <a:cubicBezTo>
                  <a:pt x="150" y="19"/>
                  <a:pt x="148" y="20"/>
                  <a:pt x="146" y="20"/>
                </a:cubicBezTo>
                <a:cubicBezTo>
                  <a:pt x="133" y="24"/>
                  <a:pt x="120" y="27"/>
                  <a:pt x="107" y="31"/>
                </a:cubicBezTo>
                <a:cubicBezTo>
                  <a:pt x="103" y="32"/>
                  <a:pt x="99" y="33"/>
                  <a:pt x="95" y="34"/>
                </a:cubicBezTo>
                <a:cubicBezTo>
                  <a:pt x="103" y="32"/>
                  <a:pt x="110" y="29"/>
                  <a:pt x="117" y="26"/>
                </a:cubicBezTo>
                <a:close/>
                <a:moveTo>
                  <a:pt x="141" y="13"/>
                </a:moveTo>
                <a:cubicBezTo>
                  <a:pt x="143" y="14"/>
                  <a:pt x="144" y="15"/>
                  <a:pt x="146" y="15"/>
                </a:cubicBezTo>
                <a:cubicBezTo>
                  <a:pt x="136" y="18"/>
                  <a:pt x="127" y="19"/>
                  <a:pt x="118" y="21"/>
                </a:cubicBezTo>
                <a:cubicBezTo>
                  <a:pt x="109" y="23"/>
                  <a:pt x="100" y="27"/>
                  <a:pt x="91" y="30"/>
                </a:cubicBezTo>
                <a:cubicBezTo>
                  <a:pt x="90" y="30"/>
                  <a:pt x="89" y="30"/>
                  <a:pt x="88" y="30"/>
                </a:cubicBezTo>
                <a:cubicBezTo>
                  <a:pt x="90" y="30"/>
                  <a:pt x="91" y="29"/>
                  <a:pt x="93" y="28"/>
                </a:cubicBezTo>
                <a:cubicBezTo>
                  <a:pt x="95" y="27"/>
                  <a:pt x="97" y="27"/>
                  <a:pt x="100" y="26"/>
                </a:cubicBezTo>
                <a:cubicBezTo>
                  <a:pt x="105" y="24"/>
                  <a:pt x="110" y="23"/>
                  <a:pt x="115" y="22"/>
                </a:cubicBezTo>
                <a:cubicBezTo>
                  <a:pt x="124" y="19"/>
                  <a:pt x="133" y="18"/>
                  <a:pt x="141" y="14"/>
                </a:cubicBezTo>
                <a:cubicBezTo>
                  <a:pt x="141" y="14"/>
                  <a:pt x="141" y="13"/>
                  <a:pt x="141" y="13"/>
                </a:cubicBezTo>
                <a:close/>
                <a:moveTo>
                  <a:pt x="111" y="7"/>
                </a:moveTo>
                <a:cubicBezTo>
                  <a:pt x="112" y="7"/>
                  <a:pt x="114" y="7"/>
                  <a:pt x="115" y="6"/>
                </a:cubicBezTo>
                <a:cubicBezTo>
                  <a:pt x="117" y="6"/>
                  <a:pt x="118" y="6"/>
                  <a:pt x="120" y="5"/>
                </a:cubicBezTo>
                <a:cubicBezTo>
                  <a:pt x="122" y="5"/>
                  <a:pt x="116" y="7"/>
                  <a:pt x="116" y="7"/>
                </a:cubicBezTo>
                <a:cubicBezTo>
                  <a:pt x="113" y="8"/>
                  <a:pt x="110" y="10"/>
                  <a:pt x="107" y="11"/>
                </a:cubicBezTo>
                <a:cubicBezTo>
                  <a:pt x="108" y="10"/>
                  <a:pt x="109" y="9"/>
                  <a:pt x="111" y="7"/>
                </a:cubicBezTo>
                <a:close/>
                <a:moveTo>
                  <a:pt x="105" y="13"/>
                </a:moveTo>
                <a:cubicBezTo>
                  <a:pt x="109" y="11"/>
                  <a:pt x="113" y="10"/>
                  <a:pt x="117" y="9"/>
                </a:cubicBezTo>
                <a:cubicBezTo>
                  <a:pt x="119" y="8"/>
                  <a:pt x="122" y="8"/>
                  <a:pt x="124" y="7"/>
                </a:cubicBezTo>
                <a:cubicBezTo>
                  <a:pt x="124" y="8"/>
                  <a:pt x="123" y="8"/>
                  <a:pt x="123" y="8"/>
                </a:cubicBezTo>
                <a:cubicBezTo>
                  <a:pt x="122" y="9"/>
                  <a:pt x="121" y="9"/>
                  <a:pt x="119" y="10"/>
                </a:cubicBezTo>
                <a:cubicBezTo>
                  <a:pt x="115" y="11"/>
                  <a:pt x="109" y="12"/>
                  <a:pt x="105" y="14"/>
                </a:cubicBezTo>
                <a:cubicBezTo>
                  <a:pt x="105" y="13"/>
                  <a:pt x="105" y="13"/>
                  <a:pt x="105" y="13"/>
                </a:cubicBezTo>
                <a:close/>
                <a:moveTo>
                  <a:pt x="102" y="16"/>
                </a:moveTo>
                <a:cubicBezTo>
                  <a:pt x="106" y="16"/>
                  <a:pt x="110" y="14"/>
                  <a:pt x="114" y="13"/>
                </a:cubicBezTo>
                <a:cubicBezTo>
                  <a:pt x="116" y="13"/>
                  <a:pt x="119" y="12"/>
                  <a:pt x="122" y="11"/>
                </a:cubicBezTo>
                <a:cubicBezTo>
                  <a:pt x="123" y="11"/>
                  <a:pt x="125" y="10"/>
                  <a:pt x="126" y="10"/>
                </a:cubicBezTo>
                <a:cubicBezTo>
                  <a:pt x="127" y="10"/>
                  <a:pt x="131" y="8"/>
                  <a:pt x="128" y="10"/>
                </a:cubicBezTo>
                <a:cubicBezTo>
                  <a:pt x="123" y="13"/>
                  <a:pt x="117" y="13"/>
                  <a:pt x="112" y="14"/>
                </a:cubicBezTo>
                <a:cubicBezTo>
                  <a:pt x="107" y="15"/>
                  <a:pt x="103" y="17"/>
                  <a:pt x="99" y="19"/>
                </a:cubicBezTo>
                <a:cubicBezTo>
                  <a:pt x="100" y="18"/>
                  <a:pt x="101" y="17"/>
                  <a:pt x="102" y="16"/>
                </a:cubicBezTo>
                <a:close/>
                <a:moveTo>
                  <a:pt x="97" y="21"/>
                </a:moveTo>
                <a:cubicBezTo>
                  <a:pt x="104" y="19"/>
                  <a:pt x="111" y="17"/>
                  <a:pt x="118" y="15"/>
                </a:cubicBezTo>
                <a:cubicBezTo>
                  <a:pt x="121" y="14"/>
                  <a:pt x="125" y="14"/>
                  <a:pt x="128" y="13"/>
                </a:cubicBezTo>
                <a:cubicBezTo>
                  <a:pt x="130" y="13"/>
                  <a:pt x="131" y="13"/>
                  <a:pt x="133" y="12"/>
                </a:cubicBezTo>
                <a:cubicBezTo>
                  <a:pt x="120" y="17"/>
                  <a:pt x="107" y="20"/>
                  <a:pt x="94" y="25"/>
                </a:cubicBezTo>
                <a:cubicBezTo>
                  <a:pt x="95" y="23"/>
                  <a:pt x="96" y="22"/>
                  <a:pt x="97" y="21"/>
                </a:cubicBezTo>
                <a:close/>
                <a:moveTo>
                  <a:pt x="92" y="26"/>
                </a:moveTo>
                <a:cubicBezTo>
                  <a:pt x="100" y="25"/>
                  <a:pt x="108" y="22"/>
                  <a:pt x="115" y="19"/>
                </a:cubicBezTo>
                <a:cubicBezTo>
                  <a:pt x="120" y="18"/>
                  <a:pt x="124" y="17"/>
                  <a:pt x="128" y="16"/>
                </a:cubicBezTo>
                <a:cubicBezTo>
                  <a:pt x="132" y="16"/>
                  <a:pt x="137" y="15"/>
                  <a:pt x="140" y="14"/>
                </a:cubicBezTo>
                <a:cubicBezTo>
                  <a:pt x="136" y="16"/>
                  <a:pt x="131" y="17"/>
                  <a:pt x="126" y="18"/>
                </a:cubicBezTo>
                <a:cubicBezTo>
                  <a:pt x="121" y="19"/>
                  <a:pt x="116" y="21"/>
                  <a:pt x="111" y="22"/>
                </a:cubicBezTo>
                <a:cubicBezTo>
                  <a:pt x="104" y="24"/>
                  <a:pt x="96" y="26"/>
                  <a:pt x="89" y="29"/>
                </a:cubicBezTo>
                <a:cubicBezTo>
                  <a:pt x="90" y="28"/>
                  <a:pt x="91" y="27"/>
                  <a:pt x="92" y="26"/>
                </a:cubicBezTo>
                <a:close/>
                <a:moveTo>
                  <a:pt x="87" y="31"/>
                </a:moveTo>
                <a:cubicBezTo>
                  <a:pt x="92" y="31"/>
                  <a:pt x="96" y="29"/>
                  <a:pt x="100" y="27"/>
                </a:cubicBezTo>
                <a:cubicBezTo>
                  <a:pt x="106" y="25"/>
                  <a:pt x="111" y="24"/>
                  <a:pt x="117" y="22"/>
                </a:cubicBezTo>
                <a:cubicBezTo>
                  <a:pt x="123" y="21"/>
                  <a:pt x="129" y="20"/>
                  <a:pt x="134" y="19"/>
                </a:cubicBezTo>
                <a:cubicBezTo>
                  <a:pt x="138" y="18"/>
                  <a:pt x="141" y="17"/>
                  <a:pt x="144" y="16"/>
                </a:cubicBezTo>
                <a:cubicBezTo>
                  <a:pt x="144" y="16"/>
                  <a:pt x="144" y="16"/>
                  <a:pt x="144" y="16"/>
                </a:cubicBezTo>
                <a:cubicBezTo>
                  <a:pt x="143" y="17"/>
                  <a:pt x="141" y="18"/>
                  <a:pt x="140" y="18"/>
                </a:cubicBezTo>
                <a:cubicBezTo>
                  <a:pt x="129" y="22"/>
                  <a:pt x="118" y="24"/>
                  <a:pt x="108" y="28"/>
                </a:cubicBezTo>
                <a:cubicBezTo>
                  <a:pt x="103" y="29"/>
                  <a:pt x="97" y="31"/>
                  <a:pt x="92" y="32"/>
                </a:cubicBezTo>
                <a:cubicBezTo>
                  <a:pt x="89" y="33"/>
                  <a:pt x="87" y="34"/>
                  <a:pt x="84" y="35"/>
                </a:cubicBezTo>
                <a:cubicBezTo>
                  <a:pt x="85" y="34"/>
                  <a:pt x="86" y="32"/>
                  <a:pt x="87" y="31"/>
                </a:cubicBezTo>
                <a:close/>
                <a:moveTo>
                  <a:pt x="82" y="37"/>
                </a:moveTo>
                <a:cubicBezTo>
                  <a:pt x="84" y="37"/>
                  <a:pt x="86" y="37"/>
                  <a:pt x="88" y="36"/>
                </a:cubicBezTo>
                <a:cubicBezTo>
                  <a:pt x="85" y="37"/>
                  <a:pt x="83" y="38"/>
                  <a:pt x="80" y="39"/>
                </a:cubicBezTo>
                <a:cubicBezTo>
                  <a:pt x="80" y="39"/>
                  <a:pt x="81" y="38"/>
                  <a:pt x="82" y="37"/>
                </a:cubicBezTo>
                <a:close/>
                <a:moveTo>
                  <a:pt x="77" y="43"/>
                </a:moveTo>
                <a:cubicBezTo>
                  <a:pt x="91" y="40"/>
                  <a:pt x="104" y="35"/>
                  <a:pt x="118" y="32"/>
                </a:cubicBezTo>
                <a:cubicBezTo>
                  <a:pt x="125" y="30"/>
                  <a:pt x="131" y="28"/>
                  <a:pt x="138" y="27"/>
                </a:cubicBezTo>
                <a:cubicBezTo>
                  <a:pt x="145" y="25"/>
                  <a:pt x="152" y="24"/>
                  <a:pt x="159" y="21"/>
                </a:cubicBezTo>
                <a:cubicBezTo>
                  <a:pt x="161" y="22"/>
                  <a:pt x="163" y="23"/>
                  <a:pt x="165" y="24"/>
                </a:cubicBezTo>
                <a:cubicBezTo>
                  <a:pt x="159" y="23"/>
                  <a:pt x="152" y="27"/>
                  <a:pt x="146" y="28"/>
                </a:cubicBezTo>
                <a:cubicBezTo>
                  <a:pt x="138" y="31"/>
                  <a:pt x="129" y="33"/>
                  <a:pt x="121" y="35"/>
                </a:cubicBezTo>
                <a:cubicBezTo>
                  <a:pt x="113" y="37"/>
                  <a:pt x="104" y="40"/>
                  <a:pt x="96" y="41"/>
                </a:cubicBezTo>
                <a:cubicBezTo>
                  <a:pt x="88" y="43"/>
                  <a:pt x="81" y="45"/>
                  <a:pt x="73" y="47"/>
                </a:cubicBezTo>
                <a:cubicBezTo>
                  <a:pt x="75" y="45"/>
                  <a:pt x="76" y="44"/>
                  <a:pt x="77" y="43"/>
                </a:cubicBezTo>
                <a:close/>
                <a:moveTo>
                  <a:pt x="180" y="31"/>
                </a:moveTo>
                <a:cubicBezTo>
                  <a:pt x="180" y="31"/>
                  <a:pt x="180" y="31"/>
                  <a:pt x="180" y="31"/>
                </a:cubicBezTo>
                <a:cubicBezTo>
                  <a:pt x="171" y="33"/>
                  <a:pt x="161" y="35"/>
                  <a:pt x="151" y="38"/>
                </a:cubicBezTo>
                <a:cubicBezTo>
                  <a:pt x="141" y="40"/>
                  <a:pt x="131" y="42"/>
                  <a:pt x="121" y="45"/>
                </a:cubicBezTo>
                <a:cubicBezTo>
                  <a:pt x="101" y="49"/>
                  <a:pt x="81" y="55"/>
                  <a:pt x="62" y="61"/>
                </a:cubicBezTo>
                <a:cubicBezTo>
                  <a:pt x="61" y="61"/>
                  <a:pt x="60" y="62"/>
                  <a:pt x="59" y="62"/>
                </a:cubicBezTo>
                <a:cubicBezTo>
                  <a:pt x="59" y="62"/>
                  <a:pt x="59" y="62"/>
                  <a:pt x="59" y="62"/>
                </a:cubicBezTo>
                <a:cubicBezTo>
                  <a:pt x="59" y="62"/>
                  <a:pt x="60" y="62"/>
                  <a:pt x="60" y="61"/>
                </a:cubicBezTo>
                <a:cubicBezTo>
                  <a:pt x="60" y="61"/>
                  <a:pt x="60" y="61"/>
                  <a:pt x="60" y="61"/>
                </a:cubicBezTo>
                <a:cubicBezTo>
                  <a:pt x="62" y="60"/>
                  <a:pt x="64" y="59"/>
                  <a:pt x="67" y="58"/>
                </a:cubicBezTo>
                <a:cubicBezTo>
                  <a:pt x="71" y="56"/>
                  <a:pt x="76" y="55"/>
                  <a:pt x="81" y="53"/>
                </a:cubicBezTo>
                <a:cubicBezTo>
                  <a:pt x="91" y="50"/>
                  <a:pt x="102" y="47"/>
                  <a:pt x="112" y="44"/>
                </a:cubicBezTo>
                <a:cubicBezTo>
                  <a:pt x="122" y="41"/>
                  <a:pt x="132" y="38"/>
                  <a:pt x="142" y="35"/>
                </a:cubicBezTo>
                <a:cubicBezTo>
                  <a:pt x="152" y="33"/>
                  <a:pt x="162" y="31"/>
                  <a:pt x="172" y="27"/>
                </a:cubicBezTo>
                <a:cubicBezTo>
                  <a:pt x="175" y="28"/>
                  <a:pt x="178" y="29"/>
                  <a:pt x="180" y="31"/>
                </a:cubicBezTo>
                <a:close/>
                <a:moveTo>
                  <a:pt x="46" y="76"/>
                </a:moveTo>
                <a:cubicBezTo>
                  <a:pt x="46" y="76"/>
                  <a:pt x="46" y="76"/>
                  <a:pt x="46" y="76"/>
                </a:cubicBezTo>
                <a:cubicBezTo>
                  <a:pt x="46" y="76"/>
                  <a:pt x="46" y="76"/>
                  <a:pt x="46" y="76"/>
                </a:cubicBezTo>
                <a:cubicBezTo>
                  <a:pt x="46" y="76"/>
                  <a:pt x="46" y="76"/>
                  <a:pt x="46" y="76"/>
                </a:cubicBezTo>
                <a:close/>
                <a:moveTo>
                  <a:pt x="187" y="34"/>
                </a:moveTo>
                <a:cubicBezTo>
                  <a:pt x="187" y="34"/>
                  <a:pt x="187" y="34"/>
                  <a:pt x="187" y="33"/>
                </a:cubicBezTo>
                <a:cubicBezTo>
                  <a:pt x="187" y="34"/>
                  <a:pt x="188" y="34"/>
                  <a:pt x="189" y="34"/>
                </a:cubicBezTo>
                <a:cubicBezTo>
                  <a:pt x="165" y="41"/>
                  <a:pt x="141" y="47"/>
                  <a:pt x="117" y="55"/>
                </a:cubicBezTo>
                <a:cubicBezTo>
                  <a:pt x="105" y="58"/>
                  <a:pt x="93" y="62"/>
                  <a:pt x="80" y="66"/>
                </a:cubicBezTo>
                <a:cubicBezTo>
                  <a:pt x="71" y="69"/>
                  <a:pt x="61" y="72"/>
                  <a:pt x="52" y="74"/>
                </a:cubicBezTo>
                <a:cubicBezTo>
                  <a:pt x="55" y="73"/>
                  <a:pt x="57" y="73"/>
                  <a:pt x="60" y="72"/>
                </a:cubicBezTo>
                <a:cubicBezTo>
                  <a:pt x="66" y="69"/>
                  <a:pt x="72" y="67"/>
                  <a:pt x="79" y="64"/>
                </a:cubicBezTo>
                <a:cubicBezTo>
                  <a:pt x="91" y="60"/>
                  <a:pt x="103" y="57"/>
                  <a:pt x="116" y="53"/>
                </a:cubicBezTo>
                <a:cubicBezTo>
                  <a:pt x="128" y="49"/>
                  <a:pt x="140" y="46"/>
                  <a:pt x="153" y="42"/>
                </a:cubicBezTo>
                <a:cubicBezTo>
                  <a:pt x="164" y="40"/>
                  <a:pt x="176" y="38"/>
                  <a:pt x="187" y="34"/>
                </a:cubicBezTo>
                <a:close/>
                <a:moveTo>
                  <a:pt x="121" y="49"/>
                </a:moveTo>
                <a:cubicBezTo>
                  <a:pt x="109" y="52"/>
                  <a:pt x="98" y="56"/>
                  <a:pt x="86" y="59"/>
                </a:cubicBezTo>
                <a:cubicBezTo>
                  <a:pt x="75" y="62"/>
                  <a:pt x="65" y="66"/>
                  <a:pt x="54" y="68"/>
                </a:cubicBezTo>
                <a:cubicBezTo>
                  <a:pt x="53" y="68"/>
                  <a:pt x="53" y="68"/>
                  <a:pt x="53" y="68"/>
                </a:cubicBezTo>
                <a:cubicBezTo>
                  <a:pt x="54" y="68"/>
                  <a:pt x="54" y="68"/>
                  <a:pt x="54" y="67"/>
                </a:cubicBezTo>
                <a:cubicBezTo>
                  <a:pt x="55" y="67"/>
                  <a:pt x="55" y="67"/>
                  <a:pt x="56" y="67"/>
                </a:cubicBezTo>
                <a:cubicBezTo>
                  <a:pt x="58" y="66"/>
                  <a:pt x="60" y="66"/>
                  <a:pt x="63" y="65"/>
                </a:cubicBezTo>
                <a:cubicBezTo>
                  <a:pt x="69" y="64"/>
                  <a:pt x="74" y="62"/>
                  <a:pt x="80" y="60"/>
                </a:cubicBezTo>
                <a:cubicBezTo>
                  <a:pt x="91" y="56"/>
                  <a:pt x="102" y="52"/>
                  <a:pt x="114" y="49"/>
                </a:cubicBezTo>
                <a:cubicBezTo>
                  <a:pt x="125" y="46"/>
                  <a:pt x="136" y="43"/>
                  <a:pt x="148" y="40"/>
                </a:cubicBezTo>
                <a:cubicBezTo>
                  <a:pt x="158" y="37"/>
                  <a:pt x="170" y="35"/>
                  <a:pt x="180" y="31"/>
                </a:cubicBezTo>
                <a:cubicBezTo>
                  <a:pt x="181" y="31"/>
                  <a:pt x="181" y="31"/>
                  <a:pt x="180" y="31"/>
                </a:cubicBezTo>
                <a:cubicBezTo>
                  <a:pt x="182" y="31"/>
                  <a:pt x="184" y="32"/>
                  <a:pt x="186" y="33"/>
                </a:cubicBezTo>
                <a:cubicBezTo>
                  <a:pt x="164" y="38"/>
                  <a:pt x="142" y="43"/>
                  <a:pt x="121" y="49"/>
                </a:cubicBezTo>
                <a:close/>
                <a:moveTo>
                  <a:pt x="116" y="41"/>
                </a:moveTo>
                <a:cubicBezTo>
                  <a:pt x="107" y="43"/>
                  <a:pt x="98" y="46"/>
                  <a:pt x="90" y="49"/>
                </a:cubicBezTo>
                <a:cubicBezTo>
                  <a:pt x="85" y="50"/>
                  <a:pt x="81" y="51"/>
                  <a:pt x="76" y="53"/>
                </a:cubicBezTo>
                <a:cubicBezTo>
                  <a:pt x="74" y="53"/>
                  <a:pt x="71" y="54"/>
                  <a:pt x="69" y="54"/>
                </a:cubicBezTo>
                <a:cubicBezTo>
                  <a:pt x="68" y="54"/>
                  <a:pt x="67" y="55"/>
                  <a:pt x="66" y="55"/>
                </a:cubicBezTo>
                <a:cubicBezTo>
                  <a:pt x="66" y="54"/>
                  <a:pt x="67" y="54"/>
                  <a:pt x="67" y="53"/>
                </a:cubicBezTo>
                <a:cubicBezTo>
                  <a:pt x="70" y="52"/>
                  <a:pt x="73" y="52"/>
                  <a:pt x="76" y="51"/>
                </a:cubicBezTo>
                <a:cubicBezTo>
                  <a:pt x="81" y="50"/>
                  <a:pt x="85" y="48"/>
                  <a:pt x="90" y="47"/>
                </a:cubicBezTo>
                <a:cubicBezTo>
                  <a:pt x="99" y="45"/>
                  <a:pt x="109" y="43"/>
                  <a:pt x="118" y="40"/>
                </a:cubicBezTo>
                <a:cubicBezTo>
                  <a:pt x="126" y="37"/>
                  <a:pt x="135" y="34"/>
                  <a:pt x="144" y="32"/>
                </a:cubicBezTo>
                <a:cubicBezTo>
                  <a:pt x="151" y="30"/>
                  <a:pt x="159" y="28"/>
                  <a:pt x="166" y="25"/>
                </a:cubicBezTo>
                <a:cubicBezTo>
                  <a:pt x="166" y="24"/>
                  <a:pt x="166" y="24"/>
                  <a:pt x="166" y="24"/>
                </a:cubicBezTo>
                <a:cubicBezTo>
                  <a:pt x="167" y="25"/>
                  <a:pt x="169" y="26"/>
                  <a:pt x="171" y="26"/>
                </a:cubicBezTo>
                <a:cubicBezTo>
                  <a:pt x="153" y="31"/>
                  <a:pt x="134" y="35"/>
                  <a:pt x="116" y="41"/>
                </a:cubicBezTo>
                <a:close/>
                <a:moveTo>
                  <a:pt x="72" y="48"/>
                </a:moveTo>
                <a:cubicBezTo>
                  <a:pt x="80" y="45"/>
                  <a:pt x="88" y="44"/>
                  <a:pt x="96" y="42"/>
                </a:cubicBezTo>
                <a:cubicBezTo>
                  <a:pt x="105" y="40"/>
                  <a:pt x="114" y="37"/>
                  <a:pt x="123" y="35"/>
                </a:cubicBezTo>
                <a:cubicBezTo>
                  <a:pt x="131" y="33"/>
                  <a:pt x="139" y="31"/>
                  <a:pt x="148" y="28"/>
                </a:cubicBezTo>
                <a:cubicBezTo>
                  <a:pt x="151" y="27"/>
                  <a:pt x="155" y="26"/>
                  <a:pt x="158" y="25"/>
                </a:cubicBezTo>
                <a:cubicBezTo>
                  <a:pt x="160" y="25"/>
                  <a:pt x="163" y="25"/>
                  <a:pt x="164" y="25"/>
                </a:cubicBezTo>
                <a:cubicBezTo>
                  <a:pt x="162" y="26"/>
                  <a:pt x="159" y="27"/>
                  <a:pt x="157" y="27"/>
                </a:cubicBezTo>
                <a:cubicBezTo>
                  <a:pt x="150" y="30"/>
                  <a:pt x="143" y="31"/>
                  <a:pt x="135" y="33"/>
                </a:cubicBezTo>
                <a:cubicBezTo>
                  <a:pt x="127" y="36"/>
                  <a:pt x="118" y="39"/>
                  <a:pt x="109" y="42"/>
                </a:cubicBezTo>
                <a:cubicBezTo>
                  <a:pt x="100" y="44"/>
                  <a:pt x="91" y="46"/>
                  <a:pt x="83" y="48"/>
                </a:cubicBezTo>
                <a:cubicBezTo>
                  <a:pt x="78" y="50"/>
                  <a:pt x="73" y="50"/>
                  <a:pt x="68" y="52"/>
                </a:cubicBezTo>
                <a:cubicBezTo>
                  <a:pt x="70" y="51"/>
                  <a:pt x="71" y="49"/>
                  <a:pt x="72" y="48"/>
                </a:cubicBezTo>
                <a:close/>
                <a:moveTo>
                  <a:pt x="65" y="55"/>
                </a:moveTo>
                <a:cubicBezTo>
                  <a:pt x="72" y="56"/>
                  <a:pt x="79" y="53"/>
                  <a:pt x="85" y="51"/>
                </a:cubicBezTo>
                <a:cubicBezTo>
                  <a:pt x="95" y="48"/>
                  <a:pt x="105" y="45"/>
                  <a:pt x="114" y="42"/>
                </a:cubicBezTo>
                <a:cubicBezTo>
                  <a:pt x="124" y="39"/>
                  <a:pt x="133" y="37"/>
                  <a:pt x="143" y="34"/>
                </a:cubicBezTo>
                <a:cubicBezTo>
                  <a:pt x="148" y="33"/>
                  <a:pt x="153" y="32"/>
                  <a:pt x="158" y="31"/>
                </a:cubicBezTo>
                <a:cubicBezTo>
                  <a:pt x="160" y="30"/>
                  <a:pt x="162" y="29"/>
                  <a:pt x="165" y="29"/>
                </a:cubicBezTo>
                <a:cubicBezTo>
                  <a:pt x="165" y="29"/>
                  <a:pt x="165" y="29"/>
                  <a:pt x="166" y="29"/>
                </a:cubicBezTo>
                <a:cubicBezTo>
                  <a:pt x="157" y="31"/>
                  <a:pt x="149" y="33"/>
                  <a:pt x="140" y="35"/>
                </a:cubicBezTo>
                <a:cubicBezTo>
                  <a:pt x="130" y="37"/>
                  <a:pt x="120" y="41"/>
                  <a:pt x="110" y="44"/>
                </a:cubicBezTo>
                <a:cubicBezTo>
                  <a:pt x="100" y="47"/>
                  <a:pt x="91" y="50"/>
                  <a:pt x="81" y="53"/>
                </a:cubicBezTo>
                <a:cubicBezTo>
                  <a:pt x="74" y="55"/>
                  <a:pt x="67" y="57"/>
                  <a:pt x="61" y="60"/>
                </a:cubicBezTo>
                <a:cubicBezTo>
                  <a:pt x="63" y="58"/>
                  <a:pt x="64" y="57"/>
                  <a:pt x="65" y="55"/>
                </a:cubicBezTo>
                <a:close/>
                <a:moveTo>
                  <a:pt x="59" y="63"/>
                </a:moveTo>
                <a:cubicBezTo>
                  <a:pt x="68" y="60"/>
                  <a:pt x="78" y="57"/>
                  <a:pt x="87" y="54"/>
                </a:cubicBezTo>
                <a:cubicBezTo>
                  <a:pt x="98" y="51"/>
                  <a:pt x="108" y="48"/>
                  <a:pt x="119" y="46"/>
                </a:cubicBezTo>
                <a:cubicBezTo>
                  <a:pt x="130" y="43"/>
                  <a:pt x="141" y="41"/>
                  <a:pt x="151" y="38"/>
                </a:cubicBezTo>
                <a:cubicBezTo>
                  <a:pt x="157" y="37"/>
                  <a:pt x="162" y="35"/>
                  <a:pt x="167" y="34"/>
                </a:cubicBezTo>
                <a:cubicBezTo>
                  <a:pt x="169" y="34"/>
                  <a:pt x="170" y="34"/>
                  <a:pt x="171" y="33"/>
                </a:cubicBezTo>
                <a:cubicBezTo>
                  <a:pt x="151" y="39"/>
                  <a:pt x="130" y="43"/>
                  <a:pt x="110" y="49"/>
                </a:cubicBezTo>
                <a:cubicBezTo>
                  <a:pt x="99" y="53"/>
                  <a:pt x="89" y="56"/>
                  <a:pt x="78" y="60"/>
                </a:cubicBezTo>
                <a:cubicBezTo>
                  <a:pt x="73" y="61"/>
                  <a:pt x="68" y="63"/>
                  <a:pt x="63" y="64"/>
                </a:cubicBezTo>
                <a:cubicBezTo>
                  <a:pt x="60" y="65"/>
                  <a:pt x="58" y="66"/>
                  <a:pt x="55" y="66"/>
                </a:cubicBezTo>
                <a:cubicBezTo>
                  <a:pt x="56" y="65"/>
                  <a:pt x="57" y="64"/>
                  <a:pt x="59" y="63"/>
                </a:cubicBezTo>
                <a:close/>
                <a:moveTo>
                  <a:pt x="53" y="69"/>
                </a:moveTo>
                <a:cubicBezTo>
                  <a:pt x="63" y="67"/>
                  <a:pt x="74" y="63"/>
                  <a:pt x="85" y="60"/>
                </a:cubicBezTo>
                <a:cubicBezTo>
                  <a:pt x="97" y="57"/>
                  <a:pt x="109" y="53"/>
                  <a:pt x="121" y="50"/>
                </a:cubicBezTo>
                <a:cubicBezTo>
                  <a:pt x="133" y="46"/>
                  <a:pt x="145" y="43"/>
                  <a:pt x="157" y="40"/>
                </a:cubicBezTo>
                <a:cubicBezTo>
                  <a:pt x="163" y="39"/>
                  <a:pt x="169" y="37"/>
                  <a:pt x="175" y="36"/>
                </a:cubicBezTo>
                <a:cubicBezTo>
                  <a:pt x="177" y="36"/>
                  <a:pt x="179" y="35"/>
                  <a:pt x="182" y="35"/>
                </a:cubicBezTo>
                <a:cubicBezTo>
                  <a:pt x="181" y="35"/>
                  <a:pt x="180" y="35"/>
                  <a:pt x="179" y="36"/>
                </a:cubicBezTo>
                <a:cubicBezTo>
                  <a:pt x="168" y="39"/>
                  <a:pt x="157" y="41"/>
                  <a:pt x="146" y="44"/>
                </a:cubicBezTo>
                <a:cubicBezTo>
                  <a:pt x="134" y="47"/>
                  <a:pt x="122" y="50"/>
                  <a:pt x="110" y="54"/>
                </a:cubicBezTo>
                <a:cubicBezTo>
                  <a:pt x="98" y="57"/>
                  <a:pt x="87" y="61"/>
                  <a:pt x="75" y="65"/>
                </a:cubicBezTo>
                <a:cubicBezTo>
                  <a:pt x="69" y="67"/>
                  <a:pt x="64" y="69"/>
                  <a:pt x="58" y="72"/>
                </a:cubicBezTo>
                <a:cubicBezTo>
                  <a:pt x="54" y="73"/>
                  <a:pt x="50" y="74"/>
                  <a:pt x="47" y="75"/>
                </a:cubicBezTo>
                <a:cubicBezTo>
                  <a:pt x="49" y="73"/>
                  <a:pt x="51" y="71"/>
                  <a:pt x="53" y="69"/>
                </a:cubicBezTo>
                <a:close/>
                <a:moveTo>
                  <a:pt x="45" y="77"/>
                </a:moveTo>
                <a:cubicBezTo>
                  <a:pt x="56" y="73"/>
                  <a:pt x="68" y="71"/>
                  <a:pt x="79" y="68"/>
                </a:cubicBezTo>
                <a:cubicBezTo>
                  <a:pt x="91" y="64"/>
                  <a:pt x="103" y="59"/>
                  <a:pt x="116" y="56"/>
                </a:cubicBezTo>
                <a:cubicBezTo>
                  <a:pt x="141" y="49"/>
                  <a:pt x="165" y="42"/>
                  <a:pt x="190" y="35"/>
                </a:cubicBezTo>
                <a:cubicBezTo>
                  <a:pt x="192" y="36"/>
                  <a:pt x="193" y="36"/>
                  <a:pt x="195" y="37"/>
                </a:cubicBezTo>
                <a:cubicBezTo>
                  <a:pt x="169" y="43"/>
                  <a:pt x="143" y="50"/>
                  <a:pt x="117" y="58"/>
                </a:cubicBezTo>
                <a:cubicBezTo>
                  <a:pt x="104" y="62"/>
                  <a:pt x="91" y="65"/>
                  <a:pt x="78" y="69"/>
                </a:cubicBezTo>
                <a:cubicBezTo>
                  <a:pt x="67" y="73"/>
                  <a:pt x="54" y="75"/>
                  <a:pt x="43" y="79"/>
                </a:cubicBezTo>
                <a:cubicBezTo>
                  <a:pt x="44" y="79"/>
                  <a:pt x="44" y="78"/>
                  <a:pt x="45" y="77"/>
                </a:cubicBezTo>
                <a:close/>
                <a:moveTo>
                  <a:pt x="42" y="81"/>
                </a:moveTo>
                <a:cubicBezTo>
                  <a:pt x="53" y="76"/>
                  <a:pt x="65" y="74"/>
                  <a:pt x="77" y="71"/>
                </a:cubicBezTo>
                <a:cubicBezTo>
                  <a:pt x="90" y="66"/>
                  <a:pt x="104" y="62"/>
                  <a:pt x="117" y="58"/>
                </a:cubicBezTo>
                <a:cubicBezTo>
                  <a:pt x="143" y="51"/>
                  <a:pt x="169" y="43"/>
                  <a:pt x="196" y="38"/>
                </a:cubicBezTo>
                <a:cubicBezTo>
                  <a:pt x="196" y="38"/>
                  <a:pt x="196" y="38"/>
                  <a:pt x="196" y="38"/>
                </a:cubicBezTo>
                <a:cubicBezTo>
                  <a:pt x="197" y="38"/>
                  <a:pt x="198" y="39"/>
                  <a:pt x="200" y="39"/>
                </a:cubicBezTo>
                <a:cubicBezTo>
                  <a:pt x="187" y="42"/>
                  <a:pt x="175" y="44"/>
                  <a:pt x="163" y="47"/>
                </a:cubicBezTo>
                <a:cubicBezTo>
                  <a:pt x="149" y="51"/>
                  <a:pt x="135" y="55"/>
                  <a:pt x="121" y="58"/>
                </a:cubicBezTo>
                <a:cubicBezTo>
                  <a:pt x="94" y="65"/>
                  <a:pt x="67" y="74"/>
                  <a:pt x="40" y="82"/>
                </a:cubicBezTo>
                <a:cubicBezTo>
                  <a:pt x="41" y="82"/>
                  <a:pt x="41" y="81"/>
                  <a:pt x="42" y="81"/>
                </a:cubicBezTo>
                <a:close/>
                <a:moveTo>
                  <a:pt x="208" y="43"/>
                </a:moveTo>
                <a:cubicBezTo>
                  <a:pt x="180" y="48"/>
                  <a:pt x="153" y="56"/>
                  <a:pt x="125" y="63"/>
                </a:cubicBezTo>
                <a:cubicBezTo>
                  <a:pt x="98" y="70"/>
                  <a:pt x="72" y="77"/>
                  <a:pt x="45" y="84"/>
                </a:cubicBezTo>
                <a:cubicBezTo>
                  <a:pt x="47" y="84"/>
                  <a:pt x="49" y="83"/>
                  <a:pt x="50" y="83"/>
                </a:cubicBezTo>
                <a:cubicBezTo>
                  <a:pt x="57" y="81"/>
                  <a:pt x="65" y="78"/>
                  <a:pt x="72" y="76"/>
                </a:cubicBezTo>
                <a:cubicBezTo>
                  <a:pt x="87" y="72"/>
                  <a:pt x="101" y="68"/>
                  <a:pt x="116" y="63"/>
                </a:cubicBezTo>
                <a:cubicBezTo>
                  <a:pt x="130" y="59"/>
                  <a:pt x="145" y="55"/>
                  <a:pt x="159" y="51"/>
                </a:cubicBezTo>
                <a:cubicBezTo>
                  <a:pt x="173" y="47"/>
                  <a:pt x="188" y="45"/>
                  <a:pt x="201" y="40"/>
                </a:cubicBezTo>
                <a:cubicBezTo>
                  <a:pt x="203" y="41"/>
                  <a:pt x="206" y="42"/>
                  <a:pt x="208" y="43"/>
                </a:cubicBezTo>
                <a:close/>
                <a:moveTo>
                  <a:pt x="39" y="83"/>
                </a:moveTo>
                <a:cubicBezTo>
                  <a:pt x="67" y="74"/>
                  <a:pt x="95" y="66"/>
                  <a:pt x="123" y="59"/>
                </a:cubicBezTo>
                <a:cubicBezTo>
                  <a:pt x="137" y="55"/>
                  <a:pt x="151" y="51"/>
                  <a:pt x="165" y="48"/>
                </a:cubicBezTo>
                <a:cubicBezTo>
                  <a:pt x="171" y="46"/>
                  <a:pt x="177" y="44"/>
                  <a:pt x="184" y="43"/>
                </a:cubicBezTo>
                <a:cubicBezTo>
                  <a:pt x="187" y="42"/>
                  <a:pt x="191" y="42"/>
                  <a:pt x="194" y="41"/>
                </a:cubicBezTo>
                <a:cubicBezTo>
                  <a:pt x="196" y="41"/>
                  <a:pt x="198" y="40"/>
                  <a:pt x="199" y="40"/>
                </a:cubicBezTo>
                <a:cubicBezTo>
                  <a:pt x="199" y="40"/>
                  <a:pt x="196" y="41"/>
                  <a:pt x="196" y="41"/>
                </a:cubicBezTo>
                <a:cubicBezTo>
                  <a:pt x="190" y="43"/>
                  <a:pt x="183" y="44"/>
                  <a:pt x="177" y="46"/>
                </a:cubicBezTo>
                <a:cubicBezTo>
                  <a:pt x="170" y="47"/>
                  <a:pt x="163" y="50"/>
                  <a:pt x="155" y="51"/>
                </a:cubicBezTo>
                <a:cubicBezTo>
                  <a:pt x="141" y="55"/>
                  <a:pt x="128" y="59"/>
                  <a:pt x="114" y="63"/>
                </a:cubicBezTo>
                <a:cubicBezTo>
                  <a:pt x="100" y="67"/>
                  <a:pt x="86" y="71"/>
                  <a:pt x="72" y="76"/>
                </a:cubicBezTo>
                <a:cubicBezTo>
                  <a:pt x="65" y="78"/>
                  <a:pt x="58" y="80"/>
                  <a:pt x="52" y="82"/>
                </a:cubicBezTo>
                <a:cubicBezTo>
                  <a:pt x="47" y="83"/>
                  <a:pt x="42" y="84"/>
                  <a:pt x="37" y="86"/>
                </a:cubicBezTo>
                <a:cubicBezTo>
                  <a:pt x="38" y="85"/>
                  <a:pt x="39" y="84"/>
                  <a:pt x="39" y="83"/>
                </a:cubicBezTo>
                <a:close/>
                <a:moveTo>
                  <a:pt x="35" y="88"/>
                </a:moveTo>
                <a:cubicBezTo>
                  <a:pt x="64" y="80"/>
                  <a:pt x="93" y="72"/>
                  <a:pt x="122" y="65"/>
                </a:cubicBezTo>
                <a:cubicBezTo>
                  <a:pt x="151" y="58"/>
                  <a:pt x="180" y="49"/>
                  <a:pt x="209" y="44"/>
                </a:cubicBezTo>
                <a:cubicBezTo>
                  <a:pt x="211" y="44"/>
                  <a:pt x="212" y="45"/>
                  <a:pt x="213" y="45"/>
                </a:cubicBezTo>
                <a:cubicBezTo>
                  <a:pt x="207" y="47"/>
                  <a:pt x="200" y="49"/>
                  <a:pt x="194" y="50"/>
                </a:cubicBezTo>
                <a:cubicBezTo>
                  <a:pt x="186" y="52"/>
                  <a:pt x="178" y="53"/>
                  <a:pt x="171" y="55"/>
                </a:cubicBezTo>
                <a:cubicBezTo>
                  <a:pt x="155" y="58"/>
                  <a:pt x="139" y="62"/>
                  <a:pt x="123" y="65"/>
                </a:cubicBezTo>
                <a:cubicBezTo>
                  <a:pt x="108" y="69"/>
                  <a:pt x="92" y="73"/>
                  <a:pt x="77" y="78"/>
                </a:cubicBezTo>
                <a:cubicBezTo>
                  <a:pt x="69" y="80"/>
                  <a:pt x="62" y="82"/>
                  <a:pt x="54" y="84"/>
                </a:cubicBezTo>
                <a:cubicBezTo>
                  <a:pt x="47" y="85"/>
                  <a:pt x="40" y="87"/>
                  <a:pt x="33" y="89"/>
                </a:cubicBezTo>
                <a:cubicBezTo>
                  <a:pt x="34" y="89"/>
                  <a:pt x="35" y="88"/>
                  <a:pt x="35" y="88"/>
                </a:cubicBezTo>
                <a:close/>
                <a:moveTo>
                  <a:pt x="32" y="91"/>
                </a:moveTo>
                <a:cubicBezTo>
                  <a:pt x="39" y="88"/>
                  <a:pt x="46" y="86"/>
                  <a:pt x="53" y="85"/>
                </a:cubicBezTo>
                <a:cubicBezTo>
                  <a:pt x="60" y="83"/>
                  <a:pt x="68" y="81"/>
                  <a:pt x="75" y="79"/>
                </a:cubicBezTo>
                <a:cubicBezTo>
                  <a:pt x="91" y="74"/>
                  <a:pt x="106" y="70"/>
                  <a:pt x="122" y="66"/>
                </a:cubicBezTo>
                <a:cubicBezTo>
                  <a:pt x="137" y="62"/>
                  <a:pt x="153" y="59"/>
                  <a:pt x="169" y="56"/>
                </a:cubicBezTo>
                <a:cubicBezTo>
                  <a:pt x="177" y="54"/>
                  <a:pt x="185" y="53"/>
                  <a:pt x="192" y="51"/>
                </a:cubicBezTo>
                <a:cubicBezTo>
                  <a:pt x="200" y="50"/>
                  <a:pt x="206" y="47"/>
                  <a:pt x="214" y="46"/>
                </a:cubicBezTo>
                <a:cubicBezTo>
                  <a:pt x="214" y="46"/>
                  <a:pt x="214" y="46"/>
                  <a:pt x="214" y="46"/>
                </a:cubicBezTo>
                <a:cubicBezTo>
                  <a:pt x="214" y="46"/>
                  <a:pt x="214" y="46"/>
                  <a:pt x="214" y="46"/>
                </a:cubicBezTo>
                <a:cubicBezTo>
                  <a:pt x="212" y="47"/>
                  <a:pt x="211" y="49"/>
                  <a:pt x="209" y="50"/>
                </a:cubicBezTo>
                <a:cubicBezTo>
                  <a:pt x="195" y="54"/>
                  <a:pt x="180" y="56"/>
                  <a:pt x="166" y="60"/>
                </a:cubicBezTo>
                <a:cubicBezTo>
                  <a:pt x="151" y="64"/>
                  <a:pt x="136" y="67"/>
                  <a:pt x="121" y="70"/>
                </a:cubicBezTo>
                <a:cubicBezTo>
                  <a:pt x="106" y="73"/>
                  <a:pt x="91" y="77"/>
                  <a:pt x="76" y="81"/>
                </a:cubicBezTo>
                <a:cubicBezTo>
                  <a:pt x="61" y="85"/>
                  <a:pt x="46" y="88"/>
                  <a:pt x="31" y="93"/>
                </a:cubicBezTo>
                <a:cubicBezTo>
                  <a:pt x="31" y="92"/>
                  <a:pt x="32" y="91"/>
                  <a:pt x="32" y="91"/>
                </a:cubicBezTo>
                <a:close/>
                <a:moveTo>
                  <a:pt x="213" y="50"/>
                </a:moveTo>
                <a:cubicBezTo>
                  <a:pt x="213" y="50"/>
                  <a:pt x="214" y="50"/>
                  <a:pt x="214" y="49"/>
                </a:cubicBezTo>
                <a:cubicBezTo>
                  <a:pt x="214" y="50"/>
                  <a:pt x="214" y="51"/>
                  <a:pt x="213" y="51"/>
                </a:cubicBezTo>
                <a:cubicBezTo>
                  <a:pt x="213" y="51"/>
                  <a:pt x="213" y="51"/>
                  <a:pt x="213" y="51"/>
                </a:cubicBezTo>
                <a:cubicBezTo>
                  <a:pt x="208" y="56"/>
                  <a:pt x="204" y="61"/>
                  <a:pt x="200" y="65"/>
                </a:cubicBezTo>
                <a:cubicBezTo>
                  <a:pt x="190" y="76"/>
                  <a:pt x="180" y="86"/>
                  <a:pt x="171" y="96"/>
                </a:cubicBezTo>
                <a:cubicBezTo>
                  <a:pt x="170" y="97"/>
                  <a:pt x="168" y="99"/>
                  <a:pt x="167" y="100"/>
                </a:cubicBezTo>
                <a:cubicBezTo>
                  <a:pt x="182" y="83"/>
                  <a:pt x="197" y="66"/>
                  <a:pt x="213" y="50"/>
                </a:cubicBezTo>
                <a:close/>
                <a:moveTo>
                  <a:pt x="147" y="84"/>
                </a:moveTo>
                <a:cubicBezTo>
                  <a:pt x="149" y="83"/>
                  <a:pt x="150" y="83"/>
                  <a:pt x="151" y="83"/>
                </a:cubicBezTo>
                <a:cubicBezTo>
                  <a:pt x="158" y="81"/>
                  <a:pt x="165" y="79"/>
                  <a:pt x="172" y="77"/>
                </a:cubicBezTo>
                <a:cubicBezTo>
                  <a:pt x="178" y="76"/>
                  <a:pt x="184" y="75"/>
                  <a:pt x="189" y="72"/>
                </a:cubicBezTo>
                <a:cubicBezTo>
                  <a:pt x="188" y="74"/>
                  <a:pt x="187" y="75"/>
                  <a:pt x="185" y="76"/>
                </a:cubicBezTo>
                <a:cubicBezTo>
                  <a:pt x="179" y="78"/>
                  <a:pt x="173" y="80"/>
                  <a:pt x="167" y="82"/>
                </a:cubicBezTo>
                <a:cubicBezTo>
                  <a:pt x="160" y="84"/>
                  <a:pt x="153" y="85"/>
                  <a:pt x="147" y="87"/>
                </a:cubicBezTo>
                <a:cubicBezTo>
                  <a:pt x="140" y="89"/>
                  <a:pt x="133" y="91"/>
                  <a:pt x="127" y="93"/>
                </a:cubicBezTo>
                <a:cubicBezTo>
                  <a:pt x="119" y="95"/>
                  <a:pt x="112" y="96"/>
                  <a:pt x="105" y="98"/>
                </a:cubicBezTo>
                <a:cubicBezTo>
                  <a:pt x="91" y="101"/>
                  <a:pt x="77" y="105"/>
                  <a:pt x="64" y="108"/>
                </a:cubicBezTo>
                <a:cubicBezTo>
                  <a:pt x="57" y="110"/>
                  <a:pt x="50" y="112"/>
                  <a:pt x="43" y="113"/>
                </a:cubicBezTo>
                <a:cubicBezTo>
                  <a:pt x="36" y="115"/>
                  <a:pt x="29" y="115"/>
                  <a:pt x="22" y="117"/>
                </a:cubicBezTo>
                <a:cubicBezTo>
                  <a:pt x="22" y="117"/>
                  <a:pt x="22" y="118"/>
                  <a:pt x="23" y="118"/>
                </a:cubicBezTo>
                <a:cubicBezTo>
                  <a:pt x="35" y="115"/>
                  <a:pt x="48" y="114"/>
                  <a:pt x="61" y="110"/>
                </a:cubicBezTo>
                <a:cubicBezTo>
                  <a:pt x="74" y="106"/>
                  <a:pt x="88" y="103"/>
                  <a:pt x="101" y="99"/>
                </a:cubicBezTo>
                <a:cubicBezTo>
                  <a:pt x="115" y="96"/>
                  <a:pt x="128" y="93"/>
                  <a:pt x="142" y="89"/>
                </a:cubicBezTo>
                <a:cubicBezTo>
                  <a:pt x="148" y="87"/>
                  <a:pt x="154" y="86"/>
                  <a:pt x="160" y="85"/>
                </a:cubicBezTo>
                <a:cubicBezTo>
                  <a:pt x="166" y="83"/>
                  <a:pt x="171" y="81"/>
                  <a:pt x="177" y="80"/>
                </a:cubicBezTo>
                <a:cubicBezTo>
                  <a:pt x="175" y="80"/>
                  <a:pt x="173" y="81"/>
                  <a:pt x="171" y="82"/>
                </a:cubicBezTo>
                <a:cubicBezTo>
                  <a:pt x="164" y="85"/>
                  <a:pt x="157" y="87"/>
                  <a:pt x="149" y="89"/>
                </a:cubicBezTo>
                <a:cubicBezTo>
                  <a:pt x="135" y="92"/>
                  <a:pt x="121" y="96"/>
                  <a:pt x="107" y="99"/>
                </a:cubicBezTo>
                <a:cubicBezTo>
                  <a:pt x="93" y="102"/>
                  <a:pt x="79" y="105"/>
                  <a:pt x="65" y="109"/>
                </a:cubicBezTo>
                <a:cubicBezTo>
                  <a:pt x="52" y="112"/>
                  <a:pt x="38" y="116"/>
                  <a:pt x="25" y="121"/>
                </a:cubicBezTo>
                <a:cubicBezTo>
                  <a:pt x="23" y="120"/>
                  <a:pt x="21" y="119"/>
                  <a:pt x="19" y="118"/>
                </a:cubicBezTo>
                <a:cubicBezTo>
                  <a:pt x="26" y="115"/>
                  <a:pt x="33" y="114"/>
                  <a:pt x="40" y="112"/>
                </a:cubicBezTo>
                <a:cubicBezTo>
                  <a:pt x="48" y="110"/>
                  <a:pt x="55" y="108"/>
                  <a:pt x="63" y="106"/>
                </a:cubicBezTo>
                <a:cubicBezTo>
                  <a:pt x="78" y="102"/>
                  <a:pt x="92" y="97"/>
                  <a:pt x="107" y="94"/>
                </a:cubicBezTo>
                <a:cubicBezTo>
                  <a:pt x="110" y="93"/>
                  <a:pt x="113" y="92"/>
                  <a:pt x="116" y="91"/>
                </a:cubicBezTo>
                <a:cubicBezTo>
                  <a:pt x="127" y="89"/>
                  <a:pt x="137" y="86"/>
                  <a:pt x="147" y="84"/>
                </a:cubicBezTo>
                <a:close/>
                <a:moveTo>
                  <a:pt x="33" y="124"/>
                </a:moveTo>
                <a:cubicBezTo>
                  <a:pt x="32" y="124"/>
                  <a:pt x="32" y="124"/>
                  <a:pt x="32" y="124"/>
                </a:cubicBezTo>
                <a:cubicBezTo>
                  <a:pt x="30" y="123"/>
                  <a:pt x="28" y="122"/>
                  <a:pt x="26" y="122"/>
                </a:cubicBezTo>
                <a:cubicBezTo>
                  <a:pt x="48" y="119"/>
                  <a:pt x="68" y="113"/>
                  <a:pt x="89" y="108"/>
                </a:cubicBezTo>
                <a:cubicBezTo>
                  <a:pt x="82" y="110"/>
                  <a:pt x="75" y="112"/>
                  <a:pt x="68" y="114"/>
                </a:cubicBezTo>
                <a:cubicBezTo>
                  <a:pt x="57" y="117"/>
                  <a:pt x="46" y="120"/>
                  <a:pt x="34" y="124"/>
                </a:cubicBezTo>
                <a:cubicBezTo>
                  <a:pt x="33" y="123"/>
                  <a:pt x="33" y="124"/>
                  <a:pt x="33" y="124"/>
                </a:cubicBezTo>
                <a:close/>
                <a:moveTo>
                  <a:pt x="39" y="127"/>
                </a:moveTo>
                <a:cubicBezTo>
                  <a:pt x="37" y="127"/>
                  <a:pt x="35" y="126"/>
                  <a:pt x="33" y="125"/>
                </a:cubicBezTo>
                <a:cubicBezTo>
                  <a:pt x="43" y="124"/>
                  <a:pt x="53" y="121"/>
                  <a:pt x="62" y="118"/>
                </a:cubicBezTo>
                <a:cubicBezTo>
                  <a:pt x="74" y="116"/>
                  <a:pt x="85" y="112"/>
                  <a:pt x="96" y="109"/>
                </a:cubicBezTo>
                <a:cubicBezTo>
                  <a:pt x="114" y="104"/>
                  <a:pt x="132" y="102"/>
                  <a:pt x="149" y="98"/>
                </a:cubicBezTo>
                <a:cubicBezTo>
                  <a:pt x="147" y="99"/>
                  <a:pt x="145" y="99"/>
                  <a:pt x="142" y="100"/>
                </a:cubicBezTo>
                <a:cubicBezTo>
                  <a:pt x="131" y="103"/>
                  <a:pt x="120" y="104"/>
                  <a:pt x="108" y="107"/>
                </a:cubicBezTo>
                <a:cubicBezTo>
                  <a:pt x="85" y="113"/>
                  <a:pt x="62" y="121"/>
                  <a:pt x="39" y="127"/>
                </a:cubicBezTo>
                <a:close/>
                <a:moveTo>
                  <a:pt x="50" y="126"/>
                </a:moveTo>
                <a:cubicBezTo>
                  <a:pt x="55" y="124"/>
                  <a:pt x="61" y="124"/>
                  <a:pt x="66" y="122"/>
                </a:cubicBezTo>
                <a:cubicBezTo>
                  <a:pt x="77" y="120"/>
                  <a:pt x="88" y="116"/>
                  <a:pt x="99" y="112"/>
                </a:cubicBezTo>
                <a:cubicBezTo>
                  <a:pt x="118" y="107"/>
                  <a:pt x="136" y="104"/>
                  <a:pt x="154" y="100"/>
                </a:cubicBezTo>
                <a:cubicBezTo>
                  <a:pt x="152" y="101"/>
                  <a:pt x="150" y="102"/>
                  <a:pt x="147" y="103"/>
                </a:cubicBezTo>
                <a:cubicBezTo>
                  <a:pt x="140" y="105"/>
                  <a:pt x="132" y="106"/>
                  <a:pt x="125" y="108"/>
                </a:cubicBezTo>
                <a:cubicBezTo>
                  <a:pt x="110" y="112"/>
                  <a:pt x="96" y="117"/>
                  <a:pt x="81" y="121"/>
                </a:cubicBezTo>
                <a:cubicBezTo>
                  <a:pt x="77" y="122"/>
                  <a:pt x="73" y="124"/>
                  <a:pt x="68" y="125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61" y="126"/>
                  <a:pt x="53" y="127"/>
                  <a:pt x="46" y="131"/>
                </a:cubicBezTo>
                <a:cubicBezTo>
                  <a:pt x="44" y="130"/>
                  <a:pt x="42" y="129"/>
                  <a:pt x="40" y="128"/>
                </a:cubicBezTo>
                <a:cubicBezTo>
                  <a:pt x="44" y="128"/>
                  <a:pt x="47" y="127"/>
                  <a:pt x="50" y="126"/>
                </a:cubicBezTo>
                <a:close/>
                <a:moveTo>
                  <a:pt x="47" y="132"/>
                </a:moveTo>
                <a:cubicBezTo>
                  <a:pt x="49" y="130"/>
                  <a:pt x="51" y="130"/>
                  <a:pt x="53" y="129"/>
                </a:cubicBezTo>
                <a:cubicBezTo>
                  <a:pt x="56" y="128"/>
                  <a:pt x="59" y="127"/>
                  <a:pt x="63" y="127"/>
                </a:cubicBezTo>
                <a:cubicBezTo>
                  <a:pt x="62" y="127"/>
                  <a:pt x="61" y="127"/>
                  <a:pt x="60" y="127"/>
                </a:cubicBezTo>
                <a:cubicBezTo>
                  <a:pt x="57" y="128"/>
                  <a:pt x="54" y="129"/>
                  <a:pt x="50" y="131"/>
                </a:cubicBezTo>
                <a:cubicBezTo>
                  <a:pt x="49" y="131"/>
                  <a:pt x="48" y="131"/>
                  <a:pt x="47" y="132"/>
                </a:cubicBezTo>
                <a:cubicBezTo>
                  <a:pt x="47" y="132"/>
                  <a:pt x="47" y="132"/>
                  <a:pt x="47" y="132"/>
                </a:cubicBezTo>
                <a:close/>
                <a:moveTo>
                  <a:pt x="66" y="127"/>
                </a:moveTo>
                <a:cubicBezTo>
                  <a:pt x="67" y="126"/>
                  <a:pt x="68" y="126"/>
                  <a:pt x="69" y="126"/>
                </a:cubicBezTo>
                <a:cubicBezTo>
                  <a:pt x="69" y="126"/>
                  <a:pt x="69" y="126"/>
                  <a:pt x="70" y="126"/>
                </a:cubicBezTo>
                <a:cubicBezTo>
                  <a:pt x="77" y="124"/>
                  <a:pt x="85" y="123"/>
                  <a:pt x="92" y="121"/>
                </a:cubicBezTo>
                <a:cubicBezTo>
                  <a:pt x="107" y="118"/>
                  <a:pt x="122" y="115"/>
                  <a:pt x="137" y="111"/>
                </a:cubicBezTo>
                <a:cubicBezTo>
                  <a:pt x="137" y="111"/>
                  <a:pt x="138" y="111"/>
                  <a:pt x="139" y="111"/>
                </a:cubicBezTo>
                <a:cubicBezTo>
                  <a:pt x="111" y="120"/>
                  <a:pt x="83" y="125"/>
                  <a:pt x="56" y="135"/>
                </a:cubicBezTo>
                <a:cubicBezTo>
                  <a:pt x="56" y="135"/>
                  <a:pt x="55" y="135"/>
                  <a:pt x="55" y="135"/>
                </a:cubicBezTo>
                <a:cubicBezTo>
                  <a:pt x="53" y="134"/>
                  <a:pt x="50" y="133"/>
                  <a:pt x="48" y="132"/>
                </a:cubicBezTo>
                <a:cubicBezTo>
                  <a:pt x="54" y="130"/>
                  <a:pt x="60" y="128"/>
                  <a:pt x="66" y="127"/>
                </a:cubicBezTo>
                <a:close/>
                <a:moveTo>
                  <a:pt x="109" y="159"/>
                </a:moveTo>
                <a:cubicBezTo>
                  <a:pt x="109" y="159"/>
                  <a:pt x="109" y="159"/>
                  <a:pt x="109" y="159"/>
                </a:cubicBezTo>
                <a:cubicBezTo>
                  <a:pt x="109" y="159"/>
                  <a:pt x="109" y="159"/>
                  <a:pt x="109" y="159"/>
                </a:cubicBezTo>
                <a:cubicBezTo>
                  <a:pt x="107" y="158"/>
                  <a:pt x="108" y="159"/>
                  <a:pt x="106" y="159"/>
                </a:cubicBezTo>
                <a:cubicBezTo>
                  <a:pt x="102" y="159"/>
                  <a:pt x="107" y="157"/>
                  <a:pt x="109" y="156"/>
                </a:cubicBezTo>
                <a:cubicBezTo>
                  <a:pt x="110" y="156"/>
                  <a:pt x="112" y="155"/>
                  <a:pt x="113" y="155"/>
                </a:cubicBezTo>
                <a:cubicBezTo>
                  <a:pt x="112" y="156"/>
                  <a:pt x="111" y="157"/>
                  <a:pt x="109" y="159"/>
                </a:cubicBezTo>
                <a:close/>
                <a:moveTo>
                  <a:pt x="115" y="153"/>
                </a:moveTo>
                <a:cubicBezTo>
                  <a:pt x="112" y="153"/>
                  <a:pt x="109" y="154"/>
                  <a:pt x="106" y="155"/>
                </a:cubicBezTo>
                <a:cubicBezTo>
                  <a:pt x="105" y="155"/>
                  <a:pt x="103" y="156"/>
                  <a:pt x="102" y="156"/>
                </a:cubicBezTo>
                <a:cubicBezTo>
                  <a:pt x="96" y="157"/>
                  <a:pt x="101" y="155"/>
                  <a:pt x="103" y="155"/>
                </a:cubicBezTo>
                <a:cubicBezTo>
                  <a:pt x="108" y="153"/>
                  <a:pt x="114" y="151"/>
                  <a:pt x="119" y="149"/>
                </a:cubicBezTo>
                <a:cubicBezTo>
                  <a:pt x="118" y="150"/>
                  <a:pt x="116" y="152"/>
                  <a:pt x="115" y="153"/>
                </a:cubicBezTo>
                <a:close/>
                <a:moveTo>
                  <a:pt x="121" y="147"/>
                </a:moveTo>
                <a:cubicBezTo>
                  <a:pt x="116" y="148"/>
                  <a:pt x="111" y="149"/>
                  <a:pt x="107" y="150"/>
                </a:cubicBezTo>
                <a:cubicBezTo>
                  <a:pt x="104" y="151"/>
                  <a:pt x="101" y="152"/>
                  <a:pt x="99" y="153"/>
                </a:cubicBezTo>
                <a:cubicBezTo>
                  <a:pt x="98" y="153"/>
                  <a:pt x="97" y="153"/>
                  <a:pt x="96" y="153"/>
                </a:cubicBezTo>
                <a:cubicBezTo>
                  <a:pt x="94" y="154"/>
                  <a:pt x="93" y="154"/>
                  <a:pt x="93" y="154"/>
                </a:cubicBezTo>
                <a:cubicBezTo>
                  <a:pt x="93" y="154"/>
                  <a:pt x="93" y="154"/>
                  <a:pt x="93" y="154"/>
                </a:cubicBezTo>
                <a:cubicBezTo>
                  <a:pt x="93" y="154"/>
                  <a:pt x="94" y="154"/>
                  <a:pt x="95" y="153"/>
                </a:cubicBezTo>
                <a:cubicBezTo>
                  <a:pt x="104" y="150"/>
                  <a:pt x="114" y="148"/>
                  <a:pt x="123" y="145"/>
                </a:cubicBezTo>
                <a:cubicBezTo>
                  <a:pt x="122" y="145"/>
                  <a:pt x="122" y="146"/>
                  <a:pt x="121" y="147"/>
                </a:cubicBezTo>
                <a:close/>
                <a:moveTo>
                  <a:pt x="106" y="147"/>
                </a:moveTo>
                <a:cubicBezTo>
                  <a:pt x="103" y="148"/>
                  <a:pt x="99" y="148"/>
                  <a:pt x="96" y="149"/>
                </a:cubicBezTo>
                <a:cubicBezTo>
                  <a:pt x="95" y="149"/>
                  <a:pt x="93" y="149"/>
                  <a:pt x="92" y="150"/>
                </a:cubicBezTo>
                <a:cubicBezTo>
                  <a:pt x="91" y="150"/>
                  <a:pt x="83" y="152"/>
                  <a:pt x="88" y="150"/>
                </a:cubicBezTo>
                <a:cubicBezTo>
                  <a:pt x="102" y="146"/>
                  <a:pt x="117" y="142"/>
                  <a:pt x="131" y="137"/>
                </a:cubicBezTo>
                <a:cubicBezTo>
                  <a:pt x="129" y="139"/>
                  <a:pt x="126" y="141"/>
                  <a:pt x="124" y="143"/>
                </a:cubicBezTo>
                <a:cubicBezTo>
                  <a:pt x="118" y="145"/>
                  <a:pt x="112" y="146"/>
                  <a:pt x="106" y="147"/>
                </a:cubicBezTo>
                <a:close/>
                <a:moveTo>
                  <a:pt x="132" y="135"/>
                </a:moveTo>
                <a:cubicBezTo>
                  <a:pt x="122" y="138"/>
                  <a:pt x="112" y="140"/>
                  <a:pt x="102" y="142"/>
                </a:cubicBezTo>
                <a:cubicBezTo>
                  <a:pt x="97" y="143"/>
                  <a:pt x="92" y="144"/>
                  <a:pt x="87" y="145"/>
                </a:cubicBezTo>
                <a:cubicBezTo>
                  <a:pt x="85" y="145"/>
                  <a:pt x="82" y="146"/>
                  <a:pt x="79" y="146"/>
                </a:cubicBezTo>
                <a:cubicBezTo>
                  <a:pt x="76" y="146"/>
                  <a:pt x="82" y="145"/>
                  <a:pt x="83" y="145"/>
                </a:cubicBezTo>
                <a:cubicBezTo>
                  <a:pt x="93" y="143"/>
                  <a:pt x="102" y="138"/>
                  <a:pt x="112" y="136"/>
                </a:cubicBezTo>
                <a:cubicBezTo>
                  <a:pt x="121" y="135"/>
                  <a:pt x="130" y="133"/>
                  <a:pt x="137" y="129"/>
                </a:cubicBezTo>
                <a:cubicBezTo>
                  <a:pt x="136" y="131"/>
                  <a:pt x="134" y="133"/>
                  <a:pt x="132" y="135"/>
                </a:cubicBezTo>
                <a:close/>
                <a:moveTo>
                  <a:pt x="138" y="128"/>
                </a:moveTo>
                <a:cubicBezTo>
                  <a:pt x="138" y="128"/>
                  <a:pt x="138" y="128"/>
                  <a:pt x="138" y="128"/>
                </a:cubicBezTo>
                <a:cubicBezTo>
                  <a:pt x="126" y="131"/>
                  <a:pt x="114" y="134"/>
                  <a:pt x="102" y="136"/>
                </a:cubicBezTo>
                <a:cubicBezTo>
                  <a:pt x="96" y="138"/>
                  <a:pt x="89" y="139"/>
                  <a:pt x="83" y="140"/>
                </a:cubicBezTo>
                <a:cubicBezTo>
                  <a:pt x="79" y="141"/>
                  <a:pt x="75" y="141"/>
                  <a:pt x="72" y="142"/>
                </a:cubicBezTo>
                <a:cubicBezTo>
                  <a:pt x="71" y="142"/>
                  <a:pt x="67" y="143"/>
                  <a:pt x="71" y="141"/>
                </a:cubicBezTo>
                <a:cubicBezTo>
                  <a:pt x="72" y="141"/>
                  <a:pt x="73" y="141"/>
                  <a:pt x="75" y="140"/>
                </a:cubicBezTo>
                <a:cubicBezTo>
                  <a:pt x="87" y="138"/>
                  <a:pt x="100" y="134"/>
                  <a:pt x="112" y="131"/>
                </a:cubicBezTo>
                <a:cubicBezTo>
                  <a:pt x="123" y="128"/>
                  <a:pt x="134" y="126"/>
                  <a:pt x="144" y="122"/>
                </a:cubicBezTo>
                <a:cubicBezTo>
                  <a:pt x="142" y="124"/>
                  <a:pt x="140" y="126"/>
                  <a:pt x="138" y="128"/>
                </a:cubicBezTo>
                <a:close/>
                <a:moveTo>
                  <a:pt x="145" y="120"/>
                </a:moveTo>
                <a:cubicBezTo>
                  <a:pt x="145" y="121"/>
                  <a:pt x="145" y="121"/>
                  <a:pt x="145" y="121"/>
                </a:cubicBezTo>
                <a:cubicBezTo>
                  <a:pt x="144" y="120"/>
                  <a:pt x="143" y="121"/>
                  <a:pt x="142" y="122"/>
                </a:cubicBezTo>
                <a:cubicBezTo>
                  <a:pt x="138" y="123"/>
                  <a:pt x="133" y="125"/>
                  <a:pt x="128" y="126"/>
                </a:cubicBezTo>
                <a:cubicBezTo>
                  <a:pt x="128" y="126"/>
                  <a:pt x="127" y="126"/>
                  <a:pt x="127" y="126"/>
                </a:cubicBezTo>
                <a:cubicBezTo>
                  <a:pt x="126" y="126"/>
                  <a:pt x="126" y="127"/>
                  <a:pt x="125" y="127"/>
                </a:cubicBezTo>
                <a:cubicBezTo>
                  <a:pt x="118" y="128"/>
                  <a:pt x="111" y="130"/>
                  <a:pt x="104" y="131"/>
                </a:cubicBezTo>
                <a:cubicBezTo>
                  <a:pt x="96" y="133"/>
                  <a:pt x="88" y="134"/>
                  <a:pt x="81" y="135"/>
                </a:cubicBezTo>
                <a:cubicBezTo>
                  <a:pt x="77" y="136"/>
                  <a:pt x="73" y="137"/>
                  <a:pt x="70" y="137"/>
                </a:cubicBezTo>
                <a:cubicBezTo>
                  <a:pt x="69" y="137"/>
                  <a:pt x="69" y="138"/>
                  <a:pt x="68" y="138"/>
                </a:cubicBezTo>
                <a:cubicBezTo>
                  <a:pt x="82" y="133"/>
                  <a:pt x="96" y="129"/>
                  <a:pt x="110" y="125"/>
                </a:cubicBezTo>
                <a:cubicBezTo>
                  <a:pt x="116" y="123"/>
                  <a:pt x="122" y="121"/>
                  <a:pt x="129" y="119"/>
                </a:cubicBezTo>
                <a:cubicBezTo>
                  <a:pt x="133" y="118"/>
                  <a:pt x="138" y="116"/>
                  <a:pt x="142" y="115"/>
                </a:cubicBezTo>
                <a:cubicBezTo>
                  <a:pt x="145" y="114"/>
                  <a:pt x="149" y="113"/>
                  <a:pt x="152" y="112"/>
                </a:cubicBezTo>
                <a:cubicBezTo>
                  <a:pt x="152" y="112"/>
                  <a:pt x="153" y="112"/>
                  <a:pt x="153" y="112"/>
                </a:cubicBezTo>
                <a:cubicBezTo>
                  <a:pt x="150" y="115"/>
                  <a:pt x="148" y="118"/>
                  <a:pt x="145" y="120"/>
                </a:cubicBezTo>
                <a:close/>
                <a:moveTo>
                  <a:pt x="154" y="111"/>
                </a:moveTo>
                <a:cubicBezTo>
                  <a:pt x="149" y="112"/>
                  <a:pt x="145" y="114"/>
                  <a:pt x="140" y="115"/>
                </a:cubicBezTo>
                <a:cubicBezTo>
                  <a:pt x="138" y="115"/>
                  <a:pt x="136" y="116"/>
                  <a:pt x="134" y="116"/>
                </a:cubicBezTo>
                <a:cubicBezTo>
                  <a:pt x="133" y="117"/>
                  <a:pt x="131" y="117"/>
                  <a:pt x="129" y="118"/>
                </a:cubicBezTo>
                <a:cubicBezTo>
                  <a:pt x="121" y="120"/>
                  <a:pt x="112" y="122"/>
                  <a:pt x="104" y="124"/>
                </a:cubicBezTo>
                <a:cubicBezTo>
                  <a:pt x="95" y="126"/>
                  <a:pt x="86" y="129"/>
                  <a:pt x="77" y="130"/>
                </a:cubicBezTo>
                <a:cubicBezTo>
                  <a:pt x="73" y="131"/>
                  <a:pt x="69" y="132"/>
                  <a:pt x="65" y="133"/>
                </a:cubicBezTo>
                <a:cubicBezTo>
                  <a:pt x="63" y="134"/>
                  <a:pt x="60" y="134"/>
                  <a:pt x="58" y="135"/>
                </a:cubicBezTo>
                <a:cubicBezTo>
                  <a:pt x="53" y="136"/>
                  <a:pt x="60" y="134"/>
                  <a:pt x="61" y="134"/>
                </a:cubicBezTo>
                <a:cubicBezTo>
                  <a:pt x="78" y="129"/>
                  <a:pt x="96" y="124"/>
                  <a:pt x="113" y="119"/>
                </a:cubicBezTo>
                <a:cubicBezTo>
                  <a:pt x="122" y="116"/>
                  <a:pt x="131" y="114"/>
                  <a:pt x="140" y="111"/>
                </a:cubicBezTo>
                <a:cubicBezTo>
                  <a:pt x="146" y="109"/>
                  <a:pt x="153" y="108"/>
                  <a:pt x="159" y="105"/>
                </a:cubicBezTo>
                <a:cubicBezTo>
                  <a:pt x="159" y="105"/>
                  <a:pt x="159" y="105"/>
                  <a:pt x="160" y="105"/>
                </a:cubicBezTo>
                <a:cubicBezTo>
                  <a:pt x="158" y="107"/>
                  <a:pt x="156" y="109"/>
                  <a:pt x="154" y="111"/>
                </a:cubicBezTo>
                <a:close/>
                <a:moveTo>
                  <a:pt x="76" y="132"/>
                </a:moveTo>
                <a:cubicBezTo>
                  <a:pt x="84" y="130"/>
                  <a:pt x="92" y="128"/>
                  <a:pt x="100" y="126"/>
                </a:cubicBezTo>
                <a:cubicBezTo>
                  <a:pt x="106" y="124"/>
                  <a:pt x="111" y="123"/>
                  <a:pt x="117" y="122"/>
                </a:cubicBezTo>
                <a:cubicBezTo>
                  <a:pt x="115" y="122"/>
                  <a:pt x="112" y="123"/>
                  <a:pt x="110" y="124"/>
                </a:cubicBezTo>
                <a:cubicBezTo>
                  <a:pt x="102" y="126"/>
                  <a:pt x="93" y="129"/>
                  <a:pt x="85" y="131"/>
                </a:cubicBezTo>
                <a:cubicBezTo>
                  <a:pt x="78" y="133"/>
                  <a:pt x="71" y="136"/>
                  <a:pt x="64" y="138"/>
                </a:cubicBezTo>
                <a:cubicBezTo>
                  <a:pt x="63" y="138"/>
                  <a:pt x="63" y="138"/>
                  <a:pt x="63" y="139"/>
                </a:cubicBezTo>
                <a:cubicBezTo>
                  <a:pt x="62" y="139"/>
                  <a:pt x="62" y="139"/>
                  <a:pt x="62" y="139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59" y="137"/>
                  <a:pt x="57" y="137"/>
                  <a:pt x="56" y="136"/>
                </a:cubicBezTo>
                <a:cubicBezTo>
                  <a:pt x="63" y="135"/>
                  <a:pt x="69" y="133"/>
                  <a:pt x="76" y="132"/>
                </a:cubicBezTo>
                <a:close/>
                <a:moveTo>
                  <a:pt x="104" y="132"/>
                </a:moveTo>
                <a:cubicBezTo>
                  <a:pt x="106" y="132"/>
                  <a:pt x="108" y="131"/>
                  <a:pt x="110" y="131"/>
                </a:cubicBezTo>
                <a:cubicBezTo>
                  <a:pt x="108" y="131"/>
                  <a:pt x="106" y="132"/>
                  <a:pt x="105" y="132"/>
                </a:cubicBezTo>
                <a:cubicBezTo>
                  <a:pt x="97" y="134"/>
                  <a:pt x="90" y="136"/>
                  <a:pt x="83" y="138"/>
                </a:cubicBezTo>
                <a:cubicBezTo>
                  <a:pt x="80" y="138"/>
                  <a:pt x="77" y="139"/>
                  <a:pt x="74" y="140"/>
                </a:cubicBezTo>
                <a:cubicBezTo>
                  <a:pt x="72" y="140"/>
                  <a:pt x="70" y="141"/>
                  <a:pt x="68" y="142"/>
                </a:cubicBezTo>
                <a:cubicBezTo>
                  <a:pt x="67" y="141"/>
                  <a:pt x="65" y="140"/>
                  <a:pt x="63" y="139"/>
                </a:cubicBezTo>
                <a:cubicBezTo>
                  <a:pt x="77" y="137"/>
                  <a:pt x="91" y="135"/>
                  <a:pt x="104" y="132"/>
                </a:cubicBezTo>
                <a:close/>
                <a:moveTo>
                  <a:pt x="102" y="137"/>
                </a:moveTo>
                <a:cubicBezTo>
                  <a:pt x="113" y="135"/>
                  <a:pt x="124" y="133"/>
                  <a:pt x="135" y="130"/>
                </a:cubicBezTo>
                <a:cubicBezTo>
                  <a:pt x="134" y="130"/>
                  <a:pt x="132" y="131"/>
                  <a:pt x="130" y="131"/>
                </a:cubicBezTo>
                <a:cubicBezTo>
                  <a:pt x="128" y="132"/>
                  <a:pt x="125" y="133"/>
                  <a:pt x="123" y="133"/>
                </a:cubicBezTo>
                <a:cubicBezTo>
                  <a:pt x="118" y="135"/>
                  <a:pt x="112" y="136"/>
                  <a:pt x="107" y="137"/>
                </a:cubicBezTo>
                <a:cubicBezTo>
                  <a:pt x="101" y="138"/>
                  <a:pt x="96" y="140"/>
                  <a:pt x="91" y="142"/>
                </a:cubicBezTo>
                <a:cubicBezTo>
                  <a:pt x="86" y="143"/>
                  <a:pt x="81" y="144"/>
                  <a:pt x="76" y="146"/>
                </a:cubicBezTo>
                <a:cubicBezTo>
                  <a:pt x="74" y="145"/>
                  <a:pt x="72" y="144"/>
                  <a:pt x="70" y="143"/>
                </a:cubicBezTo>
                <a:cubicBezTo>
                  <a:pt x="81" y="142"/>
                  <a:pt x="92" y="139"/>
                  <a:pt x="102" y="137"/>
                </a:cubicBezTo>
                <a:close/>
                <a:moveTo>
                  <a:pt x="99" y="143"/>
                </a:moveTo>
                <a:cubicBezTo>
                  <a:pt x="108" y="142"/>
                  <a:pt x="118" y="139"/>
                  <a:pt x="127" y="137"/>
                </a:cubicBezTo>
                <a:cubicBezTo>
                  <a:pt x="127" y="137"/>
                  <a:pt x="128" y="137"/>
                  <a:pt x="128" y="137"/>
                </a:cubicBezTo>
                <a:cubicBezTo>
                  <a:pt x="127" y="137"/>
                  <a:pt x="126" y="138"/>
                  <a:pt x="125" y="138"/>
                </a:cubicBezTo>
                <a:cubicBezTo>
                  <a:pt x="121" y="140"/>
                  <a:pt x="116" y="141"/>
                  <a:pt x="112" y="143"/>
                </a:cubicBezTo>
                <a:cubicBezTo>
                  <a:pt x="107" y="144"/>
                  <a:pt x="102" y="145"/>
                  <a:pt x="98" y="147"/>
                </a:cubicBezTo>
                <a:cubicBezTo>
                  <a:pt x="94" y="148"/>
                  <a:pt x="89" y="149"/>
                  <a:pt x="85" y="150"/>
                </a:cubicBezTo>
                <a:cubicBezTo>
                  <a:pt x="83" y="149"/>
                  <a:pt x="80" y="148"/>
                  <a:pt x="78" y="147"/>
                </a:cubicBezTo>
                <a:cubicBezTo>
                  <a:pt x="85" y="147"/>
                  <a:pt x="92" y="145"/>
                  <a:pt x="99" y="143"/>
                </a:cubicBezTo>
                <a:close/>
                <a:moveTo>
                  <a:pt x="101" y="149"/>
                </a:moveTo>
                <a:cubicBezTo>
                  <a:pt x="107" y="148"/>
                  <a:pt x="112" y="147"/>
                  <a:pt x="117" y="146"/>
                </a:cubicBezTo>
                <a:cubicBezTo>
                  <a:pt x="115" y="146"/>
                  <a:pt x="114" y="146"/>
                  <a:pt x="112" y="147"/>
                </a:cubicBezTo>
                <a:cubicBezTo>
                  <a:pt x="105" y="149"/>
                  <a:pt x="99" y="151"/>
                  <a:pt x="92" y="154"/>
                </a:cubicBezTo>
                <a:cubicBezTo>
                  <a:pt x="92" y="154"/>
                  <a:pt x="92" y="154"/>
                  <a:pt x="91" y="154"/>
                </a:cubicBezTo>
                <a:cubicBezTo>
                  <a:pt x="90" y="153"/>
                  <a:pt x="89" y="152"/>
                  <a:pt x="87" y="152"/>
                </a:cubicBezTo>
                <a:cubicBezTo>
                  <a:pt x="92" y="151"/>
                  <a:pt x="97" y="149"/>
                  <a:pt x="101" y="149"/>
                </a:cubicBezTo>
                <a:close/>
                <a:moveTo>
                  <a:pt x="104" y="152"/>
                </a:moveTo>
                <a:cubicBezTo>
                  <a:pt x="108" y="150"/>
                  <a:pt x="113" y="149"/>
                  <a:pt x="118" y="148"/>
                </a:cubicBezTo>
                <a:cubicBezTo>
                  <a:pt x="123" y="147"/>
                  <a:pt x="115" y="150"/>
                  <a:pt x="115" y="150"/>
                </a:cubicBezTo>
                <a:cubicBezTo>
                  <a:pt x="113" y="151"/>
                  <a:pt x="110" y="151"/>
                  <a:pt x="108" y="152"/>
                </a:cubicBezTo>
                <a:cubicBezTo>
                  <a:pt x="104" y="153"/>
                  <a:pt x="100" y="154"/>
                  <a:pt x="97" y="156"/>
                </a:cubicBezTo>
                <a:cubicBezTo>
                  <a:pt x="97" y="156"/>
                  <a:pt x="97" y="156"/>
                  <a:pt x="97" y="156"/>
                </a:cubicBezTo>
                <a:cubicBezTo>
                  <a:pt x="96" y="156"/>
                  <a:pt x="95" y="155"/>
                  <a:pt x="93" y="154"/>
                </a:cubicBezTo>
                <a:cubicBezTo>
                  <a:pt x="97" y="154"/>
                  <a:pt x="100" y="153"/>
                  <a:pt x="104" y="152"/>
                </a:cubicBezTo>
                <a:close/>
                <a:moveTo>
                  <a:pt x="105" y="156"/>
                </a:moveTo>
                <a:cubicBezTo>
                  <a:pt x="106" y="156"/>
                  <a:pt x="108" y="155"/>
                  <a:pt x="109" y="155"/>
                </a:cubicBezTo>
                <a:cubicBezTo>
                  <a:pt x="109" y="155"/>
                  <a:pt x="115" y="153"/>
                  <a:pt x="113" y="154"/>
                </a:cubicBezTo>
                <a:cubicBezTo>
                  <a:pt x="109" y="155"/>
                  <a:pt x="105" y="156"/>
                  <a:pt x="103" y="159"/>
                </a:cubicBezTo>
                <a:cubicBezTo>
                  <a:pt x="103" y="159"/>
                  <a:pt x="103" y="159"/>
                  <a:pt x="103" y="159"/>
                </a:cubicBezTo>
                <a:cubicBezTo>
                  <a:pt x="101" y="159"/>
                  <a:pt x="100" y="158"/>
                  <a:pt x="98" y="157"/>
                </a:cubicBezTo>
                <a:cubicBezTo>
                  <a:pt x="101" y="157"/>
                  <a:pt x="103" y="157"/>
                  <a:pt x="105" y="156"/>
                </a:cubicBezTo>
                <a:close/>
                <a:moveTo>
                  <a:pt x="103" y="159"/>
                </a:moveTo>
                <a:cubicBezTo>
                  <a:pt x="103" y="159"/>
                  <a:pt x="107" y="159"/>
                  <a:pt x="108" y="160"/>
                </a:cubicBezTo>
                <a:cubicBezTo>
                  <a:pt x="107" y="161"/>
                  <a:pt x="107" y="161"/>
                  <a:pt x="106" y="162"/>
                </a:cubicBezTo>
                <a:cubicBezTo>
                  <a:pt x="105" y="161"/>
                  <a:pt x="104" y="160"/>
                  <a:pt x="103" y="159"/>
                </a:cubicBezTo>
                <a:cubicBezTo>
                  <a:pt x="103" y="159"/>
                  <a:pt x="103" y="159"/>
                  <a:pt x="103" y="159"/>
                </a:cubicBezTo>
                <a:close/>
                <a:moveTo>
                  <a:pt x="161" y="103"/>
                </a:moveTo>
                <a:cubicBezTo>
                  <a:pt x="141" y="111"/>
                  <a:pt x="120" y="114"/>
                  <a:pt x="99" y="119"/>
                </a:cubicBezTo>
                <a:cubicBezTo>
                  <a:pt x="91" y="121"/>
                  <a:pt x="83" y="122"/>
                  <a:pt x="75" y="124"/>
                </a:cubicBezTo>
                <a:cubicBezTo>
                  <a:pt x="79" y="123"/>
                  <a:pt x="84" y="121"/>
                  <a:pt x="88" y="120"/>
                </a:cubicBezTo>
                <a:cubicBezTo>
                  <a:pt x="103" y="115"/>
                  <a:pt x="117" y="111"/>
                  <a:pt x="132" y="107"/>
                </a:cubicBezTo>
                <a:cubicBezTo>
                  <a:pt x="139" y="106"/>
                  <a:pt x="146" y="104"/>
                  <a:pt x="153" y="102"/>
                </a:cubicBezTo>
                <a:cubicBezTo>
                  <a:pt x="156" y="101"/>
                  <a:pt x="159" y="99"/>
                  <a:pt x="162" y="98"/>
                </a:cubicBezTo>
                <a:cubicBezTo>
                  <a:pt x="163" y="98"/>
                  <a:pt x="164" y="98"/>
                  <a:pt x="165" y="98"/>
                </a:cubicBezTo>
                <a:cubicBezTo>
                  <a:pt x="165" y="98"/>
                  <a:pt x="166" y="98"/>
                  <a:pt x="166" y="97"/>
                </a:cubicBezTo>
                <a:cubicBezTo>
                  <a:pt x="166" y="97"/>
                  <a:pt x="166" y="97"/>
                  <a:pt x="166" y="97"/>
                </a:cubicBezTo>
                <a:cubicBezTo>
                  <a:pt x="165" y="99"/>
                  <a:pt x="163" y="101"/>
                  <a:pt x="161" y="103"/>
                </a:cubicBezTo>
                <a:close/>
                <a:moveTo>
                  <a:pt x="167" y="96"/>
                </a:moveTo>
                <a:cubicBezTo>
                  <a:pt x="167" y="96"/>
                  <a:pt x="167" y="96"/>
                  <a:pt x="167" y="96"/>
                </a:cubicBezTo>
                <a:cubicBezTo>
                  <a:pt x="165" y="97"/>
                  <a:pt x="163" y="97"/>
                  <a:pt x="161" y="98"/>
                </a:cubicBezTo>
                <a:cubicBezTo>
                  <a:pt x="160" y="98"/>
                  <a:pt x="159" y="98"/>
                  <a:pt x="158" y="98"/>
                </a:cubicBezTo>
                <a:cubicBezTo>
                  <a:pt x="144" y="102"/>
                  <a:pt x="128" y="104"/>
                  <a:pt x="114" y="108"/>
                </a:cubicBezTo>
                <a:cubicBezTo>
                  <a:pt x="99" y="112"/>
                  <a:pt x="84" y="116"/>
                  <a:pt x="69" y="121"/>
                </a:cubicBezTo>
                <a:cubicBezTo>
                  <a:pt x="64" y="122"/>
                  <a:pt x="59" y="123"/>
                  <a:pt x="55" y="124"/>
                </a:cubicBezTo>
                <a:cubicBezTo>
                  <a:pt x="69" y="119"/>
                  <a:pt x="83" y="115"/>
                  <a:pt x="98" y="111"/>
                </a:cubicBezTo>
                <a:cubicBezTo>
                  <a:pt x="112" y="106"/>
                  <a:pt x="128" y="104"/>
                  <a:pt x="142" y="101"/>
                </a:cubicBezTo>
                <a:cubicBezTo>
                  <a:pt x="151" y="98"/>
                  <a:pt x="159" y="96"/>
                  <a:pt x="168" y="94"/>
                </a:cubicBezTo>
                <a:cubicBezTo>
                  <a:pt x="169" y="94"/>
                  <a:pt x="169" y="94"/>
                  <a:pt x="169" y="93"/>
                </a:cubicBezTo>
                <a:cubicBezTo>
                  <a:pt x="169" y="93"/>
                  <a:pt x="170" y="93"/>
                  <a:pt x="170" y="93"/>
                </a:cubicBezTo>
                <a:cubicBezTo>
                  <a:pt x="169" y="94"/>
                  <a:pt x="168" y="95"/>
                  <a:pt x="167" y="96"/>
                </a:cubicBezTo>
                <a:close/>
                <a:moveTo>
                  <a:pt x="171" y="92"/>
                </a:moveTo>
                <a:cubicBezTo>
                  <a:pt x="171" y="92"/>
                  <a:pt x="171" y="92"/>
                  <a:pt x="171" y="92"/>
                </a:cubicBezTo>
                <a:cubicBezTo>
                  <a:pt x="156" y="96"/>
                  <a:pt x="141" y="99"/>
                  <a:pt x="126" y="102"/>
                </a:cubicBezTo>
                <a:cubicBezTo>
                  <a:pt x="111" y="105"/>
                  <a:pt x="97" y="109"/>
                  <a:pt x="82" y="113"/>
                </a:cubicBezTo>
                <a:cubicBezTo>
                  <a:pt x="67" y="117"/>
                  <a:pt x="53" y="121"/>
                  <a:pt x="38" y="124"/>
                </a:cubicBezTo>
                <a:cubicBezTo>
                  <a:pt x="37" y="124"/>
                  <a:pt x="37" y="124"/>
                  <a:pt x="36" y="124"/>
                </a:cubicBezTo>
                <a:cubicBezTo>
                  <a:pt x="36" y="124"/>
                  <a:pt x="36" y="124"/>
                  <a:pt x="36" y="124"/>
                </a:cubicBezTo>
                <a:cubicBezTo>
                  <a:pt x="36" y="124"/>
                  <a:pt x="37" y="123"/>
                  <a:pt x="38" y="123"/>
                </a:cubicBezTo>
                <a:cubicBezTo>
                  <a:pt x="41" y="122"/>
                  <a:pt x="45" y="121"/>
                  <a:pt x="48" y="120"/>
                </a:cubicBezTo>
                <a:cubicBezTo>
                  <a:pt x="56" y="117"/>
                  <a:pt x="64" y="116"/>
                  <a:pt x="72" y="114"/>
                </a:cubicBezTo>
                <a:cubicBezTo>
                  <a:pt x="86" y="110"/>
                  <a:pt x="101" y="105"/>
                  <a:pt x="116" y="102"/>
                </a:cubicBezTo>
                <a:cubicBezTo>
                  <a:pt x="131" y="99"/>
                  <a:pt x="146" y="96"/>
                  <a:pt x="161" y="91"/>
                </a:cubicBezTo>
                <a:cubicBezTo>
                  <a:pt x="164" y="90"/>
                  <a:pt x="168" y="89"/>
                  <a:pt x="171" y="88"/>
                </a:cubicBezTo>
                <a:cubicBezTo>
                  <a:pt x="171" y="87"/>
                  <a:pt x="172" y="87"/>
                  <a:pt x="172" y="87"/>
                </a:cubicBezTo>
                <a:cubicBezTo>
                  <a:pt x="173" y="87"/>
                  <a:pt x="175" y="86"/>
                  <a:pt x="177" y="86"/>
                </a:cubicBezTo>
                <a:cubicBezTo>
                  <a:pt x="175" y="88"/>
                  <a:pt x="173" y="90"/>
                  <a:pt x="171" y="92"/>
                </a:cubicBezTo>
                <a:close/>
                <a:moveTo>
                  <a:pt x="108" y="103"/>
                </a:moveTo>
                <a:cubicBezTo>
                  <a:pt x="118" y="100"/>
                  <a:pt x="129" y="98"/>
                  <a:pt x="139" y="96"/>
                </a:cubicBezTo>
                <a:cubicBezTo>
                  <a:pt x="144" y="95"/>
                  <a:pt x="149" y="94"/>
                  <a:pt x="153" y="93"/>
                </a:cubicBezTo>
                <a:cubicBezTo>
                  <a:pt x="150" y="94"/>
                  <a:pt x="146" y="95"/>
                  <a:pt x="143" y="95"/>
                </a:cubicBezTo>
                <a:cubicBezTo>
                  <a:pt x="131" y="98"/>
                  <a:pt x="120" y="101"/>
                  <a:pt x="108" y="103"/>
                </a:cubicBezTo>
                <a:close/>
                <a:moveTo>
                  <a:pt x="178" y="85"/>
                </a:moveTo>
                <a:cubicBezTo>
                  <a:pt x="178" y="85"/>
                  <a:pt x="178" y="85"/>
                  <a:pt x="178" y="85"/>
                </a:cubicBezTo>
                <a:cubicBezTo>
                  <a:pt x="176" y="85"/>
                  <a:pt x="175" y="86"/>
                  <a:pt x="173" y="86"/>
                </a:cubicBezTo>
                <a:cubicBezTo>
                  <a:pt x="173" y="86"/>
                  <a:pt x="173" y="86"/>
                  <a:pt x="172" y="86"/>
                </a:cubicBezTo>
                <a:cubicBezTo>
                  <a:pt x="165" y="88"/>
                  <a:pt x="157" y="91"/>
                  <a:pt x="150" y="93"/>
                </a:cubicBezTo>
                <a:cubicBezTo>
                  <a:pt x="134" y="96"/>
                  <a:pt x="119" y="99"/>
                  <a:pt x="104" y="103"/>
                </a:cubicBezTo>
                <a:cubicBezTo>
                  <a:pt x="95" y="105"/>
                  <a:pt x="85" y="108"/>
                  <a:pt x="76" y="111"/>
                </a:cubicBezTo>
                <a:cubicBezTo>
                  <a:pt x="66" y="113"/>
                  <a:pt x="56" y="115"/>
                  <a:pt x="46" y="117"/>
                </a:cubicBezTo>
                <a:cubicBezTo>
                  <a:pt x="41" y="118"/>
                  <a:pt x="36" y="119"/>
                  <a:pt x="32" y="120"/>
                </a:cubicBezTo>
                <a:cubicBezTo>
                  <a:pt x="30" y="120"/>
                  <a:pt x="24" y="122"/>
                  <a:pt x="28" y="120"/>
                </a:cubicBezTo>
                <a:cubicBezTo>
                  <a:pt x="30" y="120"/>
                  <a:pt x="33" y="119"/>
                  <a:pt x="35" y="118"/>
                </a:cubicBezTo>
                <a:cubicBezTo>
                  <a:pt x="45" y="115"/>
                  <a:pt x="55" y="112"/>
                  <a:pt x="65" y="110"/>
                </a:cubicBezTo>
                <a:cubicBezTo>
                  <a:pt x="85" y="104"/>
                  <a:pt x="106" y="100"/>
                  <a:pt x="126" y="95"/>
                </a:cubicBezTo>
                <a:cubicBezTo>
                  <a:pt x="136" y="93"/>
                  <a:pt x="147" y="90"/>
                  <a:pt x="157" y="87"/>
                </a:cubicBezTo>
                <a:cubicBezTo>
                  <a:pt x="166" y="85"/>
                  <a:pt x="175" y="81"/>
                  <a:pt x="184" y="78"/>
                </a:cubicBezTo>
                <a:cubicBezTo>
                  <a:pt x="182" y="80"/>
                  <a:pt x="180" y="82"/>
                  <a:pt x="178" y="85"/>
                </a:cubicBezTo>
                <a:close/>
                <a:moveTo>
                  <a:pt x="61" y="105"/>
                </a:moveTo>
                <a:cubicBezTo>
                  <a:pt x="54" y="107"/>
                  <a:pt x="47" y="109"/>
                  <a:pt x="40" y="111"/>
                </a:cubicBezTo>
                <a:cubicBezTo>
                  <a:pt x="33" y="113"/>
                  <a:pt x="26" y="114"/>
                  <a:pt x="20" y="117"/>
                </a:cubicBezTo>
                <a:cubicBezTo>
                  <a:pt x="19" y="117"/>
                  <a:pt x="19" y="117"/>
                  <a:pt x="19" y="117"/>
                </a:cubicBezTo>
                <a:cubicBezTo>
                  <a:pt x="17" y="116"/>
                  <a:pt x="15" y="115"/>
                  <a:pt x="13" y="114"/>
                </a:cubicBezTo>
                <a:cubicBezTo>
                  <a:pt x="18" y="114"/>
                  <a:pt x="23" y="112"/>
                  <a:pt x="29" y="110"/>
                </a:cubicBezTo>
                <a:cubicBezTo>
                  <a:pt x="36" y="107"/>
                  <a:pt x="44" y="106"/>
                  <a:pt x="51" y="104"/>
                </a:cubicBezTo>
                <a:cubicBezTo>
                  <a:pt x="65" y="101"/>
                  <a:pt x="79" y="99"/>
                  <a:pt x="93" y="96"/>
                </a:cubicBezTo>
                <a:cubicBezTo>
                  <a:pt x="82" y="99"/>
                  <a:pt x="72" y="103"/>
                  <a:pt x="61" y="105"/>
                </a:cubicBezTo>
                <a:close/>
                <a:moveTo>
                  <a:pt x="58" y="140"/>
                </a:moveTo>
                <a:cubicBezTo>
                  <a:pt x="69" y="145"/>
                  <a:pt x="79" y="150"/>
                  <a:pt x="89" y="155"/>
                </a:cubicBezTo>
                <a:cubicBezTo>
                  <a:pt x="94" y="158"/>
                  <a:pt x="100" y="160"/>
                  <a:pt x="105" y="164"/>
                </a:cubicBezTo>
                <a:cubicBezTo>
                  <a:pt x="105" y="164"/>
                  <a:pt x="104" y="165"/>
                  <a:pt x="104" y="166"/>
                </a:cubicBezTo>
                <a:cubicBezTo>
                  <a:pt x="98" y="163"/>
                  <a:pt x="93" y="160"/>
                  <a:pt x="87" y="157"/>
                </a:cubicBezTo>
                <a:cubicBezTo>
                  <a:pt x="77" y="152"/>
                  <a:pt x="67" y="147"/>
                  <a:pt x="58" y="143"/>
                </a:cubicBezTo>
                <a:cubicBezTo>
                  <a:pt x="51" y="139"/>
                  <a:pt x="45" y="137"/>
                  <a:pt x="38" y="133"/>
                </a:cubicBezTo>
                <a:cubicBezTo>
                  <a:pt x="29" y="128"/>
                  <a:pt x="20" y="122"/>
                  <a:pt x="11" y="119"/>
                </a:cubicBezTo>
                <a:cubicBezTo>
                  <a:pt x="10" y="119"/>
                  <a:pt x="10" y="119"/>
                  <a:pt x="10" y="119"/>
                </a:cubicBezTo>
                <a:cubicBezTo>
                  <a:pt x="11" y="118"/>
                  <a:pt x="11" y="117"/>
                  <a:pt x="11" y="116"/>
                </a:cubicBezTo>
                <a:cubicBezTo>
                  <a:pt x="27" y="125"/>
                  <a:pt x="43" y="132"/>
                  <a:pt x="58" y="140"/>
                </a:cubicBezTo>
                <a:close/>
                <a:moveTo>
                  <a:pt x="199" y="62"/>
                </a:moveTo>
                <a:cubicBezTo>
                  <a:pt x="198" y="62"/>
                  <a:pt x="198" y="62"/>
                  <a:pt x="198" y="63"/>
                </a:cubicBezTo>
                <a:cubicBezTo>
                  <a:pt x="183" y="65"/>
                  <a:pt x="168" y="68"/>
                  <a:pt x="153" y="71"/>
                </a:cubicBezTo>
                <a:cubicBezTo>
                  <a:pt x="138" y="74"/>
                  <a:pt x="123" y="77"/>
                  <a:pt x="107" y="81"/>
                </a:cubicBezTo>
                <a:cubicBezTo>
                  <a:pt x="92" y="84"/>
                  <a:pt x="77" y="88"/>
                  <a:pt x="62" y="93"/>
                </a:cubicBezTo>
                <a:cubicBezTo>
                  <a:pt x="55" y="95"/>
                  <a:pt x="47" y="97"/>
                  <a:pt x="40" y="99"/>
                </a:cubicBezTo>
                <a:cubicBezTo>
                  <a:pt x="37" y="100"/>
                  <a:pt x="35" y="101"/>
                  <a:pt x="32" y="101"/>
                </a:cubicBezTo>
                <a:cubicBezTo>
                  <a:pt x="42" y="98"/>
                  <a:pt x="51" y="94"/>
                  <a:pt x="61" y="92"/>
                </a:cubicBezTo>
                <a:cubicBezTo>
                  <a:pt x="76" y="87"/>
                  <a:pt x="90" y="83"/>
                  <a:pt x="105" y="79"/>
                </a:cubicBezTo>
                <a:cubicBezTo>
                  <a:pt x="120" y="75"/>
                  <a:pt x="135" y="72"/>
                  <a:pt x="150" y="69"/>
                </a:cubicBezTo>
                <a:cubicBezTo>
                  <a:pt x="164" y="67"/>
                  <a:pt x="179" y="65"/>
                  <a:pt x="192" y="61"/>
                </a:cubicBezTo>
                <a:cubicBezTo>
                  <a:pt x="196" y="60"/>
                  <a:pt x="199" y="59"/>
                  <a:pt x="202" y="58"/>
                </a:cubicBezTo>
                <a:cubicBezTo>
                  <a:pt x="201" y="59"/>
                  <a:pt x="200" y="61"/>
                  <a:pt x="199" y="62"/>
                </a:cubicBezTo>
                <a:close/>
                <a:moveTo>
                  <a:pt x="191" y="71"/>
                </a:moveTo>
                <a:cubicBezTo>
                  <a:pt x="179" y="74"/>
                  <a:pt x="166" y="78"/>
                  <a:pt x="154" y="81"/>
                </a:cubicBezTo>
                <a:cubicBezTo>
                  <a:pt x="152" y="82"/>
                  <a:pt x="151" y="82"/>
                  <a:pt x="149" y="82"/>
                </a:cubicBezTo>
                <a:cubicBezTo>
                  <a:pt x="136" y="85"/>
                  <a:pt x="125" y="89"/>
                  <a:pt x="112" y="92"/>
                </a:cubicBezTo>
                <a:cubicBezTo>
                  <a:pt x="109" y="92"/>
                  <a:pt x="105" y="93"/>
                  <a:pt x="101" y="94"/>
                </a:cubicBezTo>
                <a:cubicBezTo>
                  <a:pt x="86" y="97"/>
                  <a:pt x="70" y="100"/>
                  <a:pt x="55" y="103"/>
                </a:cubicBezTo>
                <a:cubicBezTo>
                  <a:pt x="48" y="104"/>
                  <a:pt x="40" y="105"/>
                  <a:pt x="34" y="108"/>
                </a:cubicBezTo>
                <a:cubicBezTo>
                  <a:pt x="30" y="109"/>
                  <a:pt x="27" y="110"/>
                  <a:pt x="24" y="111"/>
                </a:cubicBezTo>
                <a:cubicBezTo>
                  <a:pt x="22" y="112"/>
                  <a:pt x="20" y="112"/>
                  <a:pt x="19" y="113"/>
                </a:cubicBezTo>
                <a:cubicBezTo>
                  <a:pt x="17" y="113"/>
                  <a:pt x="14" y="113"/>
                  <a:pt x="12" y="114"/>
                </a:cubicBezTo>
                <a:cubicBezTo>
                  <a:pt x="19" y="111"/>
                  <a:pt x="25" y="108"/>
                  <a:pt x="32" y="106"/>
                </a:cubicBezTo>
                <a:cubicBezTo>
                  <a:pt x="40" y="104"/>
                  <a:pt x="48" y="102"/>
                  <a:pt x="56" y="99"/>
                </a:cubicBezTo>
                <a:cubicBezTo>
                  <a:pt x="71" y="95"/>
                  <a:pt x="86" y="91"/>
                  <a:pt x="101" y="88"/>
                </a:cubicBezTo>
                <a:cubicBezTo>
                  <a:pt x="131" y="80"/>
                  <a:pt x="161" y="75"/>
                  <a:pt x="190" y="66"/>
                </a:cubicBezTo>
                <a:cubicBezTo>
                  <a:pt x="192" y="65"/>
                  <a:pt x="195" y="65"/>
                  <a:pt x="197" y="64"/>
                </a:cubicBezTo>
                <a:cubicBezTo>
                  <a:pt x="195" y="66"/>
                  <a:pt x="193" y="68"/>
                  <a:pt x="191" y="71"/>
                </a:cubicBezTo>
                <a:close/>
                <a:moveTo>
                  <a:pt x="10" y="121"/>
                </a:moveTo>
                <a:cubicBezTo>
                  <a:pt x="10" y="121"/>
                  <a:pt x="10" y="121"/>
                  <a:pt x="10" y="121"/>
                </a:cubicBezTo>
                <a:cubicBezTo>
                  <a:pt x="20" y="124"/>
                  <a:pt x="29" y="131"/>
                  <a:pt x="38" y="136"/>
                </a:cubicBezTo>
                <a:cubicBezTo>
                  <a:pt x="44" y="139"/>
                  <a:pt x="51" y="142"/>
                  <a:pt x="57" y="145"/>
                </a:cubicBezTo>
                <a:cubicBezTo>
                  <a:pt x="67" y="150"/>
                  <a:pt x="77" y="155"/>
                  <a:pt x="87" y="160"/>
                </a:cubicBezTo>
                <a:cubicBezTo>
                  <a:pt x="92" y="162"/>
                  <a:pt x="98" y="166"/>
                  <a:pt x="103" y="168"/>
                </a:cubicBezTo>
                <a:cubicBezTo>
                  <a:pt x="103" y="169"/>
                  <a:pt x="103" y="170"/>
                  <a:pt x="103" y="171"/>
                </a:cubicBezTo>
                <a:cubicBezTo>
                  <a:pt x="86" y="163"/>
                  <a:pt x="70" y="155"/>
                  <a:pt x="53" y="147"/>
                </a:cubicBezTo>
                <a:cubicBezTo>
                  <a:pt x="38" y="140"/>
                  <a:pt x="23" y="133"/>
                  <a:pt x="9" y="125"/>
                </a:cubicBezTo>
                <a:cubicBezTo>
                  <a:pt x="9" y="123"/>
                  <a:pt x="9" y="122"/>
                  <a:pt x="10" y="121"/>
                </a:cubicBezTo>
                <a:close/>
                <a:moveTo>
                  <a:pt x="106" y="168"/>
                </a:moveTo>
                <a:cubicBezTo>
                  <a:pt x="106" y="168"/>
                  <a:pt x="106" y="167"/>
                  <a:pt x="106" y="167"/>
                </a:cubicBezTo>
                <a:cubicBezTo>
                  <a:pt x="111" y="163"/>
                  <a:pt x="116" y="158"/>
                  <a:pt x="121" y="153"/>
                </a:cubicBezTo>
                <a:cubicBezTo>
                  <a:pt x="130" y="142"/>
                  <a:pt x="140" y="132"/>
                  <a:pt x="150" y="122"/>
                </a:cubicBezTo>
                <a:cubicBezTo>
                  <a:pt x="170" y="101"/>
                  <a:pt x="189" y="80"/>
                  <a:pt x="209" y="60"/>
                </a:cubicBezTo>
                <a:cubicBezTo>
                  <a:pt x="210" y="58"/>
                  <a:pt x="212" y="56"/>
                  <a:pt x="213" y="55"/>
                </a:cubicBezTo>
                <a:cubicBezTo>
                  <a:pt x="213" y="55"/>
                  <a:pt x="214" y="56"/>
                  <a:pt x="214" y="57"/>
                </a:cubicBezTo>
                <a:cubicBezTo>
                  <a:pt x="214" y="57"/>
                  <a:pt x="214" y="57"/>
                  <a:pt x="214" y="57"/>
                </a:cubicBezTo>
                <a:cubicBezTo>
                  <a:pt x="205" y="65"/>
                  <a:pt x="197" y="74"/>
                  <a:pt x="190" y="82"/>
                </a:cubicBezTo>
                <a:cubicBezTo>
                  <a:pt x="182" y="91"/>
                  <a:pt x="174" y="99"/>
                  <a:pt x="166" y="107"/>
                </a:cubicBezTo>
                <a:cubicBezTo>
                  <a:pt x="148" y="126"/>
                  <a:pt x="130" y="145"/>
                  <a:pt x="112" y="164"/>
                </a:cubicBezTo>
                <a:cubicBezTo>
                  <a:pt x="110" y="166"/>
                  <a:pt x="107" y="169"/>
                  <a:pt x="105" y="171"/>
                </a:cubicBezTo>
                <a:cubicBezTo>
                  <a:pt x="105" y="170"/>
                  <a:pt x="106" y="169"/>
                  <a:pt x="106" y="168"/>
                </a:cubicBezTo>
                <a:close/>
                <a:moveTo>
                  <a:pt x="26" y="97"/>
                </a:moveTo>
                <a:cubicBezTo>
                  <a:pt x="56" y="89"/>
                  <a:pt x="87" y="80"/>
                  <a:pt x="117" y="74"/>
                </a:cubicBezTo>
                <a:cubicBezTo>
                  <a:pt x="133" y="71"/>
                  <a:pt x="148" y="68"/>
                  <a:pt x="164" y="65"/>
                </a:cubicBezTo>
                <a:cubicBezTo>
                  <a:pt x="172" y="64"/>
                  <a:pt x="179" y="62"/>
                  <a:pt x="187" y="61"/>
                </a:cubicBezTo>
                <a:cubicBezTo>
                  <a:pt x="190" y="60"/>
                  <a:pt x="194" y="59"/>
                  <a:pt x="197" y="58"/>
                </a:cubicBezTo>
                <a:cubicBezTo>
                  <a:pt x="198" y="58"/>
                  <a:pt x="199" y="58"/>
                  <a:pt x="200" y="58"/>
                </a:cubicBezTo>
                <a:cubicBezTo>
                  <a:pt x="200" y="58"/>
                  <a:pt x="200" y="58"/>
                  <a:pt x="200" y="58"/>
                </a:cubicBezTo>
                <a:cubicBezTo>
                  <a:pt x="199" y="59"/>
                  <a:pt x="198" y="59"/>
                  <a:pt x="197" y="59"/>
                </a:cubicBezTo>
                <a:cubicBezTo>
                  <a:pt x="184" y="64"/>
                  <a:pt x="169" y="65"/>
                  <a:pt x="156" y="68"/>
                </a:cubicBezTo>
                <a:cubicBezTo>
                  <a:pt x="140" y="71"/>
                  <a:pt x="125" y="73"/>
                  <a:pt x="110" y="77"/>
                </a:cubicBezTo>
                <a:cubicBezTo>
                  <a:pt x="81" y="85"/>
                  <a:pt x="52" y="93"/>
                  <a:pt x="23" y="104"/>
                </a:cubicBezTo>
                <a:cubicBezTo>
                  <a:pt x="22" y="104"/>
                  <a:pt x="21" y="104"/>
                  <a:pt x="20" y="105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22" y="102"/>
                  <a:pt x="24" y="100"/>
                  <a:pt x="26" y="97"/>
                </a:cubicBezTo>
                <a:close/>
                <a:moveTo>
                  <a:pt x="19" y="106"/>
                </a:moveTo>
                <a:cubicBezTo>
                  <a:pt x="48" y="97"/>
                  <a:pt x="78" y="88"/>
                  <a:pt x="108" y="81"/>
                </a:cubicBezTo>
                <a:cubicBezTo>
                  <a:pt x="123" y="78"/>
                  <a:pt x="138" y="75"/>
                  <a:pt x="154" y="72"/>
                </a:cubicBezTo>
                <a:cubicBezTo>
                  <a:pt x="161" y="71"/>
                  <a:pt x="168" y="69"/>
                  <a:pt x="176" y="68"/>
                </a:cubicBezTo>
                <a:cubicBezTo>
                  <a:pt x="182" y="66"/>
                  <a:pt x="191" y="65"/>
                  <a:pt x="197" y="63"/>
                </a:cubicBezTo>
                <a:cubicBezTo>
                  <a:pt x="168" y="73"/>
                  <a:pt x="138" y="78"/>
                  <a:pt x="108" y="85"/>
                </a:cubicBezTo>
                <a:cubicBezTo>
                  <a:pt x="93" y="89"/>
                  <a:pt x="78" y="93"/>
                  <a:pt x="63" y="97"/>
                </a:cubicBezTo>
                <a:cubicBezTo>
                  <a:pt x="49" y="101"/>
                  <a:pt x="34" y="104"/>
                  <a:pt x="20" y="110"/>
                </a:cubicBezTo>
                <a:cubicBezTo>
                  <a:pt x="18" y="110"/>
                  <a:pt x="15" y="111"/>
                  <a:pt x="13" y="112"/>
                </a:cubicBezTo>
                <a:cubicBezTo>
                  <a:pt x="15" y="110"/>
                  <a:pt x="17" y="108"/>
                  <a:pt x="19" y="106"/>
                </a:cubicBezTo>
                <a:close/>
                <a:moveTo>
                  <a:pt x="104" y="177"/>
                </a:moveTo>
                <a:cubicBezTo>
                  <a:pt x="104" y="177"/>
                  <a:pt x="104" y="176"/>
                  <a:pt x="104" y="176"/>
                </a:cubicBezTo>
                <a:cubicBezTo>
                  <a:pt x="104" y="175"/>
                  <a:pt x="105" y="175"/>
                  <a:pt x="105" y="175"/>
                </a:cubicBezTo>
                <a:cubicBezTo>
                  <a:pt x="138" y="139"/>
                  <a:pt x="172" y="105"/>
                  <a:pt x="205" y="69"/>
                </a:cubicBezTo>
                <a:cubicBezTo>
                  <a:pt x="208" y="66"/>
                  <a:pt x="211" y="63"/>
                  <a:pt x="214" y="60"/>
                </a:cubicBezTo>
                <a:cubicBezTo>
                  <a:pt x="214" y="60"/>
                  <a:pt x="215" y="60"/>
                  <a:pt x="215" y="60"/>
                </a:cubicBezTo>
                <a:cubicBezTo>
                  <a:pt x="211" y="63"/>
                  <a:pt x="208" y="67"/>
                  <a:pt x="206" y="70"/>
                </a:cubicBezTo>
                <a:cubicBezTo>
                  <a:pt x="200" y="76"/>
                  <a:pt x="194" y="82"/>
                  <a:pt x="188" y="89"/>
                </a:cubicBezTo>
                <a:cubicBezTo>
                  <a:pt x="180" y="98"/>
                  <a:pt x="172" y="106"/>
                  <a:pt x="164" y="115"/>
                </a:cubicBezTo>
                <a:cubicBezTo>
                  <a:pt x="144" y="136"/>
                  <a:pt x="124" y="156"/>
                  <a:pt x="104" y="177"/>
                </a:cubicBezTo>
                <a:cubicBezTo>
                  <a:pt x="104" y="177"/>
                  <a:pt x="104" y="177"/>
                  <a:pt x="104" y="177"/>
                </a:cubicBezTo>
                <a:close/>
                <a:moveTo>
                  <a:pt x="8" y="118"/>
                </a:moveTo>
                <a:cubicBezTo>
                  <a:pt x="7" y="121"/>
                  <a:pt x="6" y="126"/>
                  <a:pt x="6" y="130"/>
                </a:cubicBezTo>
                <a:cubicBezTo>
                  <a:pt x="5" y="126"/>
                  <a:pt x="6" y="121"/>
                  <a:pt x="8" y="118"/>
                </a:cubicBezTo>
                <a:close/>
                <a:moveTo>
                  <a:pt x="27" y="146"/>
                </a:moveTo>
                <a:cubicBezTo>
                  <a:pt x="22" y="143"/>
                  <a:pt x="16" y="140"/>
                  <a:pt x="11" y="137"/>
                </a:cubicBezTo>
                <a:cubicBezTo>
                  <a:pt x="11" y="137"/>
                  <a:pt x="11" y="137"/>
                  <a:pt x="10" y="137"/>
                </a:cubicBezTo>
                <a:cubicBezTo>
                  <a:pt x="10" y="136"/>
                  <a:pt x="10" y="136"/>
                  <a:pt x="10" y="136"/>
                </a:cubicBezTo>
                <a:cubicBezTo>
                  <a:pt x="14" y="138"/>
                  <a:pt x="18" y="140"/>
                  <a:pt x="22" y="141"/>
                </a:cubicBezTo>
                <a:cubicBezTo>
                  <a:pt x="32" y="147"/>
                  <a:pt x="43" y="152"/>
                  <a:pt x="53" y="157"/>
                </a:cubicBezTo>
                <a:cubicBezTo>
                  <a:pt x="64" y="162"/>
                  <a:pt x="75" y="167"/>
                  <a:pt x="85" y="172"/>
                </a:cubicBezTo>
                <a:cubicBezTo>
                  <a:pt x="90" y="174"/>
                  <a:pt x="97" y="177"/>
                  <a:pt x="102" y="180"/>
                </a:cubicBezTo>
                <a:cubicBezTo>
                  <a:pt x="102" y="180"/>
                  <a:pt x="102" y="180"/>
                  <a:pt x="102" y="180"/>
                </a:cubicBezTo>
                <a:cubicBezTo>
                  <a:pt x="102" y="182"/>
                  <a:pt x="103" y="183"/>
                  <a:pt x="103" y="184"/>
                </a:cubicBezTo>
                <a:cubicBezTo>
                  <a:pt x="88" y="177"/>
                  <a:pt x="73" y="169"/>
                  <a:pt x="58" y="162"/>
                </a:cubicBezTo>
                <a:cubicBezTo>
                  <a:pt x="48" y="156"/>
                  <a:pt x="37" y="151"/>
                  <a:pt x="27" y="146"/>
                </a:cubicBezTo>
                <a:close/>
                <a:moveTo>
                  <a:pt x="205" y="79"/>
                </a:moveTo>
                <a:cubicBezTo>
                  <a:pt x="195" y="90"/>
                  <a:pt x="185" y="101"/>
                  <a:pt x="175" y="111"/>
                </a:cubicBezTo>
                <a:cubicBezTo>
                  <a:pt x="155" y="133"/>
                  <a:pt x="135" y="154"/>
                  <a:pt x="114" y="176"/>
                </a:cubicBezTo>
                <a:cubicBezTo>
                  <a:pt x="112" y="178"/>
                  <a:pt x="109" y="181"/>
                  <a:pt x="107" y="184"/>
                </a:cubicBezTo>
                <a:cubicBezTo>
                  <a:pt x="106" y="183"/>
                  <a:pt x="105" y="181"/>
                  <a:pt x="105" y="180"/>
                </a:cubicBezTo>
                <a:cubicBezTo>
                  <a:pt x="105" y="180"/>
                  <a:pt x="105" y="180"/>
                  <a:pt x="105" y="180"/>
                </a:cubicBezTo>
                <a:cubicBezTo>
                  <a:pt x="112" y="172"/>
                  <a:pt x="120" y="164"/>
                  <a:pt x="128" y="156"/>
                </a:cubicBezTo>
                <a:cubicBezTo>
                  <a:pt x="139" y="144"/>
                  <a:pt x="150" y="132"/>
                  <a:pt x="162" y="121"/>
                </a:cubicBezTo>
                <a:cubicBezTo>
                  <a:pt x="180" y="102"/>
                  <a:pt x="197" y="81"/>
                  <a:pt x="215" y="63"/>
                </a:cubicBezTo>
                <a:cubicBezTo>
                  <a:pt x="215" y="63"/>
                  <a:pt x="216" y="63"/>
                  <a:pt x="216" y="62"/>
                </a:cubicBezTo>
                <a:cubicBezTo>
                  <a:pt x="216" y="63"/>
                  <a:pt x="217" y="64"/>
                  <a:pt x="218" y="65"/>
                </a:cubicBezTo>
                <a:cubicBezTo>
                  <a:pt x="217" y="66"/>
                  <a:pt x="216" y="68"/>
                  <a:pt x="215" y="68"/>
                </a:cubicBezTo>
                <a:cubicBezTo>
                  <a:pt x="212" y="72"/>
                  <a:pt x="209" y="76"/>
                  <a:pt x="205" y="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156"/>
          <p:cNvSpPr>
            <a:spLocks noEditPoints="1"/>
          </p:cNvSpPr>
          <p:nvPr/>
        </p:nvSpPr>
        <p:spPr bwMode="auto">
          <a:xfrm rot="5611000">
            <a:off x="3972367" y="2877537"/>
            <a:ext cx="428076" cy="727181"/>
          </a:xfrm>
          <a:custGeom>
            <a:avLst/>
            <a:gdLst>
              <a:gd name="T0" fmla="*/ 0 w 66"/>
              <a:gd name="T1" fmla="*/ 43 h 112"/>
              <a:gd name="T2" fmla="*/ 64 w 66"/>
              <a:gd name="T3" fmla="*/ 97 h 112"/>
              <a:gd name="T4" fmla="*/ 33 w 66"/>
              <a:gd name="T5" fmla="*/ 27 h 112"/>
              <a:gd name="T6" fmla="*/ 29 w 66"/>
              <a:gd name="T7" fmla="*/ 29 h 112"/>
              <a:gd name="T8" fmla="*/ 20 w 66"/>
              <a:gd name="T9" fmla="*/ 24 h 112"/>
              <a:gd name="T10" fmla="*/ 38 w 66"/>
              <a:gd name="T11" fmla="*/ 104 h 112"/>
              <a:gd name="T12" fmla="*/ 36 w 66"/>
              <a:gd name="T13" fmla="*/ 96 h 112"/>
              <a:gd name="T14" fmla="*/ 46 w 66"/>
              <a:gd name="T15" fmla="*/ 95 h 112"/>
              <a:gd name="T16" fmla="*/ 48 w 66"/>
              <a:gd name="T17" fmla="*/ 94 h 112"/>
              <a:gd name="T18" fmla="*/ 43 w 66"/>
              <a:gd name="T19" fmla="*/ 85 h 112"/>
              <a:gd name="T20" fmla="*/ 55 w 66"/>
              <a:gd name="T21" fmla="*/ 92 h 112"/>
              <a:gd name="T22" fmla="*/ 32 w 66"/>
              <a:gd name="T23" fmla="*/ 62 h 112"/>
              <a:gd name="T24" fmla="*/ 23 w 66"/>
              <a:gd name="T25" fmla="*/ 53 h 112"/>
              <a:gd name="T26" fmla="*/ 43 w 66"/>
              <a:gd name="T27" fmla="*/ 72 h 112"/>
              <a:gd name="T28" fmla="*/ 10 w 66"/>
              <a:gd name="T29" fmla="*/ 26 h 112"/>
              <a:gd name="T30" fmla="*/ 13 w 66"/>
              <a:gd name="T31" fmla="*/ 36 h 112"/>
              <a:gd name="T32" fmla="*/ 5 w 66"/>
              <a:gd name="T33" fmla="*/ 38 h 112"/>
              <a:gd name="T34" fmla="*/ 38 w 66"/>
              <a:gd name="T35" fmla="*/ 60 h 112"/>
              <a:gd name="T36" fmla="*/ 17 w 66"/>
              <a:gd name="T37" fmla="*/ 38 h 112"/>
              <a:gd name="T38" fmla="*/ 17 w 66"/>
              <a:gd name="T39" fmla="*/ 34 h 112"/>
              <a:gd name="T40" fmla="*/ 18 w 66"/>
              <a:gd name="T41" fmla="*/ 32 h 112"/>
              <a:gd name="T42" fmla="*/ 16 w 66"/>
              <a:gd name="T43" fmla="*/ 34 h 112"/>
              <a:gd name="T44" fmla="*/ 13 w 66"/>
              <a:gd name="T45" fmla="*/ 38 h 112"/>
              <a:gd name="T46" fmla="*/ 4 w 66"/>
              <a:gd name="T47" fmla="*/ 41 h 112"/>
              <a:gd name="T48" fmla="*/ 57 w 66"/>
              <a:gd name="T49" fmla="*/ 95 h 112"/>
              <a:gd name="T50" fmla="*/ 51 w 66"/>
              <a:gd name="T51" fmla="*/ 97 h 112"/>
              <a:gd name="T52" fmla="*/ 59 w 66"/>
              <a:gd name="T53" fmla="*/ 95 h 112"/>
              <a:gd name="T54" fmla="*/ 35 w 66"/>
              <a:gd name="T55" fmla="*/ 75 h 112"/>
              <a:gd name="T56" fmla="*/ 50 w 66"/>
              <a:gd name="T57" fmla="*/ 97 h 112"/>
              <a:gd name="T58" fmla="*/ 46 w 66"/>
              <a:gd name="T59" fmla="*/ 99 h 112"/>
              <a:gd name="T60" fmla="*/ 41 w 66"/>
              <a:gd name="T61" fmla="*/ 94 h 112"/>
              <a:gd name="T62" fmla="*/ 40 w 66"/>
              <a:gd name="T63" fmla="*/ 103 h 112"/>
              <a:gd name="T64" fmla="*/ 60 w 66"/>
              <a:gd name="T65" fmla="*/ 87 h 112"/>
              <a:gd name="T66" fmla="*/ 22 w 66"/>
              <a:gd name="T67" fmla="*/ 46 h 112"/>
              <a:gd name="T68" fmla="*/ 17 w 66"/>
              <a:gd name="T69" fmla="*/ 36 h 112"/>
              <a:gd name="T70" fmla="*/ 45 w 66"/>
              <a:gd name="T71" fmla="*/ 59 h 112"/>
              <a:gd name="T72" fmla="*/ 49 w 66"/>
              <a:gd name="T73" fmla="*/ 57 h 112"/>
              <a:gd name="T74" fmla="*/ 12 w 66"/>
              <a:gd name="T75" fmla="*/ 20 h 112"/>
              <a:gd name="T76" fmla="*/ 52 w 66"/>
              <a:gd name="T77" fmla="*/ 64 h 112"/>
              <a:gd name="T78" fmla="*/ 42 w 66"/>
              <a:gd name="T79" fmla="*/ 41 h 112"/>
              <a:gd name="T80" fmla="*/ 25 w 66"/>
              <a:gd name="T81" fmla="*/ 27 h 112"/>
              <a:gd name="T82" fmla="*/ 37 w 66"/>
              <a:gd name="T83" fmla="*/ 34 h 112"/>
              <a:gd name="T84" fmla="*/ 17 w 66"/>
              <a:gd name="T85" fmla="*/ 14 h 112"/>
              <a:gd name="T86" fmla="*/ 51 w 66"/>
              <a:gd name="T87" fmla="*/ 62 h 112"/>
              <a:gd name="T88" fmla="*/ 29 w 66"/>
              <a:gd name="T89" fmla="*/ 32 h 112"/>
              <a:gd name="T90" fmla="*/ 48 w 66"/>
              <a:gd name="T91" fmla="*/ 27 h 112"/>
              <a:gd name="T92" fmla="*/ 27 w 66"/>
              <a:gd name="T93" fmla="*/ 12 h 112"/>
              <a:gd name="T94" fmla="*/ 43 w 66"/>
              <a:gd name="T95" fmla="*/ 28 h 112"/>
              <a:gd name="T96" fmla="*/ 22 w 66"/>
              <a:gd name="T97" fmla="*/ 12 h 112"/>
              <a:gd name="T98" fmla="*/ 32 w 66"/>
              <a:gd name="T99" fmla="*/ 12 h 112"/>
              <a:gd name="T100" fmla="*/ 39 w 66"/>
              <a:gd name="T101" fmla="*/ 18 h 112"/>
              <a:gd name="T102" fmla="*/ 20 w 66"/>
              <a:gd name="T103" fmla="*/ 5 h 112"/>
              <a:gd name="T104" fmla="*/ 21 w 66"/>
              <a:gd name="T105" fmla="*/ 8 h 112"/>
              <a:gd name="T106" fmla="*/ 41 w 66"/>
              <a:gd name="T107" fmla="*/ 29 h 112"/>
              <a:gd name="T108" fmla="*/ 39 w 66"/>
              <a:gd name="T109" fmla="*/ 31 h 112"/>
              <a:gd name="T110" fmla="*/ 30 w 66"/>
              <a:gd name="T111" fmla="*/ 18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6" h="112">
                <a:moveTo>
                  <a:pt x="57" y="25"/>
                </a:moveTo>
                <a:cubicBezTo>
                  <a:pt x="57" y="25"/>
                  <a:pt x="57" y="24"/>
                  <a:pt x="56" y="24"/>
                </a:cubicBezTo>
                <a:cubicBezTo>
                  <a:pt x="44" y="16"/>
                  <a:pt x="32" y="8"/>
                  <a:pt x="19" y="0"/>
                </a:cubicBezTo>
                <a:cubicBezTo>
                  <a:pt x="19" y="0"/>
                  <a:pt x="18" y="0"/>
                  <a:pt x="18" y="0"/>
                </a:cubicBezTo>
                <a:cubicBezTo>
                  <a:pt x="18" y="1"/>
                  <a:pt x="18" y="1"/>
                  <a:pt x="17" y="1"/>
                </a:cubicBezTo>
                <a:cubicBezTo>
                  <a:pt x="13" y="8"/>
                  <a:pt x="11" y="16"/>
                  <a:pt x="8" y="23"/>
                </a:cubicBezTo>
                <a:cubicBezTo>
                  <a:pt x="5" y="30"/>
                  <a:pt x="2" y="36"/>
                  <a:pt x="0" y="43"/>
                </a:cubicBezTo>
                <a:cubicBezTo>
                  <a:pt x="0" y="43"/>
                  <a:pt x="0" y="44"/>
                  <a:pt x="0" y="44"/>
                </a:cubicBezTo>
                <a:cubicBezTo>
                  <a:pt x="0" y="45"/>
                  <a:pt x="1" y="45"/>
                  <a:pt x="2" y="45"/>
                </a:cubicBezTo>
                <a:cubicBezTo>
                  <a:pt x="6" y="43"/>
                  <a:pt x="11" y="43"/>
                  <a:pt x="16" y="42"/>
                </a:cubicBezTo>
                <a:cubicBezTo>
                  <a:pt x="22" y="64"/>
                  <a:pt x="31" y="86"/>
                  <a:pt x="34" y="110"/>
                </a:cubicBezTo>
                <a:cubicBezTo>
                  <a:pt x="34" y="111"/>
                  <a:pt x="35" y="112"/>
                  <a:pt x="36" y="111"/>
                </a:cubicBezTo>
                <a:cubicBezTo>
                  <a:pt x="37" y="111"/>
                  <a:pt x="37" y="111"/>
                  <a:pt x="37" y="110"/>
                </a:cubicBezTo>
                <a:cubicBezTo>
                  <a:pt x="43" y="102"/>
                  <a:pt x="54" y="98"/>
                  <a:pt x="64" y="97"/>
                </a:cubicBezTo>
                <a:cubicBezTo>
                  <a:pt x="65" y="97"/>
                  <a:pt x="65" y="97"/>
                  <a:pt x="65" y="97"/>
                </a:cubicBezTo>
                <a:cubicBezTo>
                  <a:pt x="65" y="97"/>
                  <a:pt x="66" y="96"/>
                  <a:pt x="65" y="96"/>
                </a:cubicBezTo>
                <a:cubicBezTo>
                  <a:pt x="59" y="74"/>
                  <a:pt x="50" y="53"/>
                  <a:pt x="44" y="31"/>
                </a:cubicBezTo>
                <a:cubicBezTo>
                  <a:pt x="48" y="30"/>
                  <a:pt x="52" y="28"/>
                  <a:pt x="56" y="27"/>
                </a:cubicBezTo>
                <a:cubicBezTo>
                  <a:pt x="57" y="27"/>
                  <a:pt x="57" y="26"/>
                  <a:pt x="57" y="25"/>
                </a:cubicBezTo>
                <a:close/>
                <a:moveTo>
                  <a:pt x="43" y="37"/>
                </a:moveTo>
                <a:cubicBezTo>
                  <a:pt x="40" y="33"/>
                  <a:pt x="36" y="31"/>
                  <a:pt x="33" y="27"/>
                </a:cubicBezTo>
                <a:cubicBezTo>
                  <a:pt x="33" y="27"/>
                  <a:pt x="33" y="27"/>
                  <a:pt x="33" y="27"/>
                </a:cubicBezTo>
                <a:cubicBezTo>
                  <a:pt x="36" y="30"/>
                  <a:pt x="39" y="32"/>
                  <a:pt x="42" y="34"/>
                </a:cubicBezTo>
                <a:cubicBezTo>
                  <a:pt x="42" y="35"/>
                  <a:pt x="43" y="36"/>
                  <a:pt x="43" y="37"/>
                </a:cubicBezTo>
                <a:close/>
                <a:moveTo>
                  <a:pt x="46" y="48"/>
                </a:moveTo>
                <a:cubicBezTo>
                  <a:pt x="43" y="43"/>
                  <a:pt x="38" y="40"/>
                  <a:pt x="34" y="36"/>
                </a:cubicBezTo>
                <a:cubicBezTo>
                  <a:pt x="30" y="31"/>
                  <a:pt x="26" y="26"/>
                  <a:pt x="21" y="22"/>
                </a:cubicBezTo>
                <a:cubicBezTo>
                  <a:pt x="24" y="24"/>
                  <a:pt x="26" y="27"/>
                  <a:pt x="29" y="29"/>
                </a:cubicBezTo>
                <a:cubicBezTo>
                  <a:pt x="34" y="34"/>
                  <a:pt x="40" y="40"/>
                  <a:pt x="45" y="45"/>
                </a:cubicBezTo>
                <a:cubicBezTo>
                  <a:pt x="45" y="45"/>
                  <a:pt x="45" y="45"/>
                  <a:pt x="45" y="45"/>
                </a:cubicBezTo>
                <a:cubicBezTo>
                  <a:pt x="46" y="46"/>
                  <a:pt x="46" y="47"/>
                  <a:pt x="46" y="48"/>
                </a:cubicBezTo>
                <a:close/>
                <a:moveTo>
                  <a:pt x="49" y="57"/>
                </a:moveTo>
                <a:cubicBezTo>
                  <a:pt x="39" y="44"/>
                  <a:pt x="28" y="33"/>
                  <a:pt x="17" y="22"/>
                </a:cubicBezTo>
                <a:cubicBezTo>
                  <a:pt x="16" y="21"/>
                  <a:pt x="11" y="16"/>
                  <a:pt x="15" y="19"/>
                </a:cubicBezTo>
                <a:cubicBezTo>
                  <a:pt x="17" y="21"/>
                  <a:pt x="19" y="22"/>
                  <a:pt x="20" y="24"/>
                </a:cubicBezTo>
                <a:cubicBezTo>
                  <a:pt x="24" y="27"/>
                  <a:pt x="27" y="30"/>
                  <a:pt x="30" y="33"/>
                </a:cubicBezTo>
                <a:cubicBezTo>
                  <a:pt x="35" y="39"/>
                  <a:pt x="42" y="44"/>
                  <a:pt x="47" y="50"/>
                </a:cubicBezTo>
                <a:cubicBezTo>
                  <a:pt x="48" y="52"/>
                  <a:pt x="49" y="54"/>
                  <a:pt x="49" y="57"/>
                </a:cubicBezTo>
                <a:close/>
                <a:moveTo>
                  <a:pt x="37" y="106"/>
                </a:moveTo>
                <a:cubicBezTo>
                  <a:pt x="36" y="105"/>
                  <a:pt x="36" y="104"/>
                  <a:pt x="36" y="102"/>
                </a:cubicBezTo>
                <a:cubicBezTo>
                  <a:pt x="37" y="103"/>
                  <a:pt x="37" y="104"/>
                  <a:pt x="38" y="105"/>
                </a:cubicBezTo>
                <a:cubicBezTo>
                  <a:pt x="38" y="105"/>
                  <a:pt x="38" y="105"/>
                  <a:pt x="38" y="104"/>
                </a:cubicBezTo>
                <a:cubicBezTo>
                  <a:pt x="38" y="104"/>
                  <a:pt x="35" y="101"/>
                  <a:pt x="37" y="102"/>
                </a:cubicBezTo>
                <a:cubicBezTo>
                  <a:pt x="38" y="102"/>
                  <a:pt x="39" y="103"/>
                  <a:pt x="40" y="103"/>
                </a:cubicBezTo>
                <a:cubicBezTo>
                  <a:pt x="39" y="104"/>
                  <a:pt x="38" y="105"/>
                  <a:pt x="37" y="106"/>
                </a:cubicBezTo>
                <a:close/>
                <a:moveTo>
                  <a:pt x="34" y="90"/>
                </a:moveTo>
                <a:cubicBezTo>
                  <a:pt x="35" y="93"/>
                  <a:pt x="37" y="94"/>
                  <a:pt x="40" y="96"/>
                </a:cubicBezTo>
                <a:cubicBezTo>
                  <a:pt x="40" y="96"/>
                  <a:pt x="44" y="100"/>
                  <a:pt x="43" y="100"/>
                </a:cubicBezTo>
                <a:cubicBezTo>
                  <a:pt x="40" y="99"/>
                  <a:pt x="38" y="97"/>
                  <a:pt x="36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6" y="99"/>
                  <a:pt x="38" y="101"/>
                  <a:pt x="39" y="103"/>
                </a:cubicBezTo>
                <a:cubicBezTo>
                  <a:pt x="40" y="103"/>
                  <a:pt x="38" y="101"/>
                  <a:pt x="38" y="101"/>
                </a:cubicBezTo>
                <a:cubicBezTo>
                  <a:pt x="37" y="101"/>
                  <a:pt x="36" y="101"/>
                  <a:pt x="36" y="100"/>
                </a:cubicBezTo>
                <a:cubicBezTo>
                  <a:pt x="35" y="97"/>
                  <a:pt x="34" y="94"/>
                  <a:pt x="34" y="90"/>
                </a:cubicBezTo>
                <a:close/>
                <a:moveTo>
                  <a:pt x="31" y="81"/>
                </a:moveTo>
                <a:cubicBezTo>
                  <a:pt x="35" y="86"/>
                  <a:pt x="42" y="89"/>
                  <a:pt x="46" y="95"/>
                </a:cubicBezTo>
                <a:cubicBezTo>
                  <a:pt x="49" y="99"/>
                  <a:pt x="46" y="96"/>
                  <a:pt x="45" y="95"/>
                </a:cubicBezTo>
                <a:cubicBezTo>
                  <a:pt x="43" y="93"/>
                  <a:pt x="41" y="91"/>
                  <a:pt x="40" y="89"/>
                </a:cubicBezTo>
                <a:cubicBezTo>
                  <a:pt x="37" y="87"/>
                  <a:pt x="35" y="84"/>
                  <a:pt x="31" y="82"/>
                </a:cubicBezTo>
                <a:cubicBezTo>
                  <a:pt x="31" y="82"/>
                  <a:pt x="31" y="81"/>
                  <a:pt x="31" y="81"/>
                </a:cubicBezTo>
                <a:close/>
                <a:moveTo>
                  <a:pt x="29" y="73"/>
                </a:moveTo>
                <a:cubicBezTo>
                  <a:pt x="34" y="81"/>
                  <a:pt x="43" y="87"/>
                  <a:pt x="49" y="94"/>
                </a:cubicBezTo>
                <a:cubicBezTo>
                  <a:pt x="51" y="98"/>
                  <a:pt x="51" y="97"/>
                  <a:pt x="48" y="94"/>
                </a:cubicBezTo>
                <a:cubicBezTo>
                  <a:pt x="46" y="92"/>
                  <a:pt x="44" y="90"/>
                  <a:pt x="42" y="87"/>
                </a:cubicBezTo>
                <a:cubicBezTo>
                  <a:pt x="38" y="84"/>
                  <a:pt x="34" y="80"/>
                  <a:pt x="30" y="77"/>
                </a:cubicBezTo>
                <a:cubicBezTo>
                  <a:pt x="30" y="76"/>
                  <a:pt x="29" y="75"/>
                  <a:pt x="29" y="73"/>
                </a:cubicBezTo>
                <a:close/>
                <a:moveTo>
                  <a:pt x="27" y="68"/>
                </a:moveTo>
                <a:cubicBezTo>
                  <a:pt x="35" y="77"/>
                  <a:pt x="45" y="84"/>
                  <a:pt x="52" y="94"/>
                </a:cubicBezTo>
                <a:cubicBezTo>
                  <a:pt x="56" y="98"/>
                  <a:pt x="52" y="94"/>
                  <a:pt x="50" y="93"/>
                </a:cubicBezTo>
                <a:cubicBezTo>
                  <a:pt x="48" y="90"/>
                  <a:pt x="45" y="88"/>
                  <a:pt x="43" y="85"/>
                </a:cubicBezTo>
                <a:cubicBezTo>
                  <a:pt x="38" y="80"/>
                  <a:pt x="33" y="76"/>
                  <a:pt x="28" y="71"/>
                </a:cubicBezTo>
                <a:cubicBezTo>
                  <a:pt x="28" y="71"/>
                  <a:pt x="28" y="71"/>
                  <a:pt x="28" y="71"/>
                </a:cubicBezTo>
                <a:cubicBezTo>
                  <a:pt x="28" y="70"/>
                  <a:pt x="28" y="69"/>
                  <a:pt x="27" y="68"/>
                </a:cubicBezTo>
                <a:close/>
                <a:moveTo>
                  <a:pt x="25" y="61"/>
                </a:moveTo>
                <a:cubicBezTo>
                  <a:pt x="29" y="66"/>
                  <a:pt x="34" y="70"/>
                  <a:pt x="38" y="74"/>
                </a:cubicBezTo>
                <a:cubicBezTo>
                  <a:pt x="41" y="77"/>
                  <a:pt x="43" y="80"/>
                  <a:pt x="46" y="83"/>
                </a:cubicBezTo>
                <a:cubicBezTo>
                  <a:pt x="49" y="86"/>
                  <a:pt x="52" y="89"/>
                  <a:pt x="55" y="92"/>
                </a:cubicBezTo>
                <a:cubicBezTo>
                  <a:pt x="56" y="93"/>
                  <a:pt x="57" y="94"/>
                  <a:pt x="58" y="95"/>
                </a:cubicBezTo>
                <a:cubicBezTo>
                  <a:pt x="56" y="93"/>
                  <a:pt x="54" y="92"/>
                  <a:pt x="52" y="90"/>
                </a:cubicBezTo>
                <a:cubicBezTo>
                  <a:pt x="49" y="88"/>
                  <a:pt x="46" y="85"/>
                  <a:pt x="43" y="82"/>
                </a:cubicBezTo>
                <a:cubicBezTo>
                  <a:pt x="37" y="77"/>
                  <a:pt x="32" y="71"/>
                  <a:pt x="27" y="66"/>
                </a:cubicBezTo>
                <a:cubicBezTo>
                  <a:pt x="26" y="65"/>
                  <a:pt x="26" y="63"/>
                  <a:pt x="25" y="61"/>
                </a:cubicBezTo>
                <a:close/>
                <a:moveTo>
                  <a:pt x="23" y="53"/>
                </a:moveTo>
                <a:cubicBezTo>
                  <a:pt x="25" y="57"/>
                  <a:pt x="29" y="59"/>
                  <a:pt x="32" y="62"/>
                </a:cubicBezTo>
                <a:cubicBezTo>
                  <a:pt x="34" y="65"/>
                  <a:pt x="36" y="67"/>
                  <a:pt x="39" y="69"/>
                </a:cubicBezTo>
                <a:cubicBezTo>
                  <a:pt x="45" y="76"/>
                  <a:pt x="51" y="83"/>
                  <a:pt x="58" y="89"/>
                </a:cubicBezTo>
                <a:cubicBezTo>
                  <a:pt x="58" y="90"/>
                  <a:pt x="59" y="91"/>
                  <a:pt x="60" y="92"/>
                </a:cubicBezTo>
                <a:cubicBezTo>
                  <a:pt x="58" y="91"/>
                  <a:pt x="57" y="90"/>
                  <a:pt x="56" y="89"/>
                </a:cubicBezTo>
                <a:cubicBezTo>
                  <a:pt x="53" y="85"/>
                  <a:pt x="49" y="82"/>
                  <a:pt x="45" y="79"/>
                </a:cubicBezTo>
                <a:cubicBezTo>
                  <a:pt x="38" y="72"/>
                  <a:pt x="30" y="66"/>
                  <a:pt x="24" y="59"/>
                </a:cubicBezTo>
                <a:cubicBezTo>
                  <a:pt x="24" y="57"/>
                  <a:pt x="23" y="55"/>
                  <a:pt x="23" y="53"/>
                </a:cubicBezTo>
                <a:close/>
                <a:moveTo>
                  <a:pt x="20" y="44"/>
                </a:moveTo>
                <a:cubicBezTo>
                  <a:pt x="24" y="49"/>
                  <a:pt x="29" y="53"/>
                  <a:pt x="33" y="58"/>
                </a:cubicBezTo>
                <a:cubicBezTo>
                  <a:pt x="36" y="61"/>
                  <a:pt x="39" y="65"/>
                  <a:pt x="42" y="68"/>
                </a:cubicBezTo>
                <a:cubicBezTo>
                  <a:pt x="46" y="72"/>
                  <a:pt x="49" y="75"/>
                  <a:pt x="53" y="79"/>
                </a:cubicBezTo>
                <a:cubicBezTo>
                  <a:pt x="55" y="81"/>
                  <a:pt x="57" y="83"/>
                  <a:pt x="58" y="86"/>
                </a:cubicBezTo>
                <a:cubicBezTo>
                  <a:pt x="58" y="85"/>
                  <a:pt x="56" y="83"/>
                  <a:pt x="55" y="82"/>
                </a:cubicBezTo>
                <a:cubicBezTo>
                  <a:pt x="51" y="78"/>
                  <a:pt x="47" y="75"/>
                  <a:pt x="43" y="72"/>
                </a:cubicBezTo>
                <a:cubicBezTo>
                  <a:pt x="40" y="69"/>
                  <a:pt x="37" y="66"/>
                  <a:pt x="34" y="63"/>
                </a:cubicBezTo>
                <a:cubicBezTo>
                  <a:pt x="34" y="63"/>
                  <a:pt x="34" y="63"/>
                  <a:pt x="33" y="62"/>
                </a:cubicBezTo>
                <a:cubicBezTo>
                  <a:pt x="30" y="59"/>
                  <a:pt x="26" y="55"/>
                  <a:pt x="22" y="51"/>
                </a:cubicBezTo>
                <a:cubicBezTo>
                  <a:pt x="21" y="49"/>
                  <a:pt x="20" y="46"/>
                  <a:pt x="20" y="44"/>
                </a:cubicBezTo>
                <a:close/>
                <a:moveTo>
                  <a:pt x="10" y="24"/>
                </a:moveTo>
                <a:cubicBezTo>
                  <a:pt x="11" y="25"/>
                  <a:pt x="11" y="26"/>
                  <a:pt x="12" y="27"/>
                </a:cubicBezTo>
                <a:cubicBezTo>
                  <a:pt x="11" y="26"/>
                  <a:pt x="11" y="26"/>
                  <a:pt x="10" y="26"/>
                </a:cubicBezTo>
                <a:cubicBezTo>
                  <a:pt x="10" y="25"/>
                  <a:pt x="10" y="25"/>
                  <a:pt x="10" y="26"/>
                </a:cubicBezTo>
                <a:cubicBezTo>
                  <a:pt x="10" y="29"/>
                  <a:pt x="12" y="31"/>
                  <a:pt x="14" y="33"/>
                </a:cubicBezTo>
                <a:cubicBezTo>
                  <a:pt x="14" y="34"/>
                  <a:pt x="18" y="38"/>
                  <a:pt x="15" y="36"/>
                </a:cubicBezTo>
                <a:cubicBezTo>
                  <a:pt x="14" y="35"/>
                  <a:pt x="12" y="33"/>
                  <a:pt x="11" y="31"/>
                </a:cubicBezTo>
                <a:cubicBezTo>
                  <a:pt x="11" y="31"/>
                  <a:pt x="10" y="31"/>
                  <a:pt x="10" y="32"/>
                </a:cubicBezTo>
                <a:cubicBezTo>
                  <a:pt x="11" y="34"/>
                  <a:pt x="12" y="35"/>
                  <a:pt x="14" y="37"/>
                </a:cubicBezTo>
                <a:cubicBezTo>
                  <a:pt x="17" y="40"/>
                  <a:pt x="13" y="36"/>
                  <a:pt x="13" y="36"/>
                </a:cubicBezTo>
                <a:cubicBezTo>
                  <a:pt x="11" y="35"/>
                  <a:pt x="10" y="34"/>
                  <a:pt x="9" y="33"/>
                </a:cubicBezTo>
                <a:cubicBezTo>
                  <a:pt x="9" y="33"/>
                  <a:pt x="9" y="33"/>
                  <a:pt x="9" y="34"/>
                </a:cubicBezTo>
                <a:cubicBezTo>
                  <a:pt x="10" y="35"/>
                  <a:pt x="12" y="38"/>
                  <a:pt x="13" y="39"/>
                </a:cubicBezTo>
                <a:cubicBezTo>
                  <a:pt x="11" y="38"/>
                  <a:pt x="10" y="37"/>
                  <a:pt x="8" y="36"/>
                </a:cubicBezTo>
                <a:cubicBezTo>
                  <a:pt x="8" y="36"/>
                  <a:pt x="7" y="36"/>
                  <a:pt x="8" y="37"/>
                </a:cubicBezTo>
                <a:cubicBezTo>
                  <a:pt x="11" y="39"/>
                  <a:pt x="7" y="38"/>
                  <a:pt x="6" y="38"/>
                </a:cubicBezTo>
                <a:cubicBezTo>
                  <a:pt x="5" y="38"/>
                  <a:pt x="5" y="38"/>
                  <a:pt x="5" y="38"/>
                </a:cubicBezTo>
                <a:cubicBezTo>
                  <a:pt x="7" y="40"/>
                  <a:pt x="6" y="40"/>
                  <a:pt x="4" y="40"/>
                </a:cubicBezTo>
                <a:cubicBezTo>
                  <a:pt x="6" y="35"/>
                  <a:pt x="8" y="29"/>
                  <a:pt x="10" y="24"/>
                </a:cubicBezTo>
                <a:close/>
                <a:moveTo>
                  <a:pt x="16" y="34"/>
                </a:moveTo>
                <a:cubicBezTo>
                  <a:pt x="26" y="48"/>
                  <a:pt x="40" y="59"/>
                  <a:pt x="52" y="72"/>
                </a:cubicBezTo>
                <a:cubicBezTo>
                  <a:pt x="52" y="72"/>
                  <a:pt x="57" y="77"/>
                  <a:pt x="54" y="74"/>
                </a:cubicBezTo>
                <a:cubicBezTo>
                  <a:pt x="52" y="73"/>
                  <a:pt x="50" y="71"/>
                  <a:pt x="48" y="70"/>
                </a:cubicBezTo>
                <a:cubicBezTo>
                  <a:pt x="45" y="67"/>
                  <a:pt x="41" y="63"/>
                  <a:pt x="38" y="60"/>
                </a:cubicBezTo>
                <a:cubicBezTo>
                  <a:pt x="32" y="54"/>
                  <a:pt x="25" y="48"/>
                  <a:pt x="19" y="41"/>
                </a:cubicBezTo>
                <a:cubicBezTo>
                  <a:pt x="19" y="41"/>
                  <a:pt x="18" y="40"/>
                  <a:pt x="18" y="39"/>
                </a:cubicBezTo>
                <a:cubicBezTo>
                  <a:pt x="18" y="39"/>
                  <a:pt x="18" y="39"/>
                  <a:pt x="17" y="39"/>
                </a:cubicBezTo>
                <a:cubicBezTo>
                  <a:pt x="17" y="38"/>
                  <a:pt x="17" y="38"/>
                  <a:pt x="16" y="38"/>
                </a:cubicBezTo>
                <a:cubicBezTo>
                  <a:pt x="16" y="38"/>
                  <a:pt x="16" y="38"/>
                  <a:pt x="16" y="38"/>
                </a:cubicBezTo>
                <a:cubicBezTo>
                  <a:pt x="16" y="38"/>
                  <a:pt x="16" y="38"/>
                  <a:pt x="15" y="37"/>
                </a:cubicBezTo>
                <a:cubicBezTo>
                  <a:pt x="16" y="38"/>
                  <a:pt x="16" y="38"/>
                  <a:pt x="17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6" y="36"/>
                  <a:pt x="15" y="35"/>
                  <a:pt x="14" y="33"/>
                </a:cubicBezTo>
                <a:cubicBezTo>
                  <a:pt x="14" y="32"/>
                  <a:pt x="13" y="32"/>
                  <a:pt x="13" y="31"/>
                </a:cubicBezTo>
                <a:cubicBezTo>
                  <a:pt x="12" y="30"/>
                  <a:pt x="11" y="27"/>
                  <a:pt x="11" y="27"/>
                </a:cubicBezTo>
                <a:cubicBezTo>
                  <a:pt x="12" y="28"/>
                  <a:pt x="13" y="29"/>
                  <a:pt x="14" y="30"/>
                </a:cubicBezTo>
                <a:cubicBezTo>
                  <a:pt x="14" y="30"/>
                  <a:pt x="14" y="30"/>
                  <a:pt x="14" y="31"/>
                </a:cubicBezTo>
                <a:cubicBezTo>
                  <a:pt x="15" y="32"/>
                  <a:pt x="16" y="33"/>
                  <a:pt x="17" y="34"/>
                </a:cubicBezTo>
                <a:cubicBezTo>
                  <a:pt x="18" y="35"/>
                  <a:pt x="18" y="36"/>
                  <a:pt x="18" y="36"/>
                </a:cubicBezTo>
                <a:cubicBezTo>
                  <a:pt x="19" y="36"/>
                  <a:pt x="19" y="36"/>
                  <a:pt x="19" y="36"/>
                </a:cubicBezTo>
                <a:cubicBezTo>
                  <a:pt x="20" y="37"/>
                  <a:pt x="20" y="36"/>
                  <a:pt x="20" y="36"/>
                </a:cubicBezTo>
                <a:cubicBezTo>
                  <a:pt x="18" y="33"/>
                  <a:pt x="15" y="30"/>
                  <a:pt x="13" y="27"/>
                </a:cubicBezTo>
                <a:cubicBezTo>
                  <a:pt x="12" y="26"/>
                  <a:pt x="11" y="25"/>
                  <a:pt x="11" y="24"/>
                </a:cubicBezTo>
                <a:cubicBezTo>
                  <a:pt x="12" y="25"/>
                  <a:pt x="14" y="26"/>
                  <a:pt x="14" y="27"/>
                </a:cubicBezTo>
                <a:cubicBezTo>
                  <a:pt x="16" y="29"/>
                  <a:pt x="17" y="31"/>
                  <a:pt x="18" y="32"/>
                </a:cubicBezTo>
                <a:cubicBezTo>
                  <a:pt x="22" y="36"/>
                  <a:pt x="26" y="39"/>
                  <a:pt x="30" y="43"/>
                </a:cubicBezTo>
                <a:cubicBezTo>
                  <a:pt x="34" y="47"/>
                  <a:pt x="38" y="51"/>
                  <a:pt x="41" y="56"/>
                </a:cubicBezTo>
                <a:cubicBezTo>
                  <a:pt x="45" y="60"/>
                  <a:pt x="49" y="63"/>
                  <a:pt x="52" y="68"/>
                </a:cubicBezTo>
                <a:cubicBezTo>
                  <a:pt x="54" y="71"/>
                  <a:pt x="50" y="66"/>
                  <a:pt x="49" y="65"/>
                </a:cubicBezTo>
                <a:cubicBezTo>
                  <a:pt x="47" y="63"/>
                  <a:pt x="44" y="61"/>
                  <a:pt x="42" y="59"/>
                </a:cubicBezTo>
                <a:cubicBezTo>
                  <a:pt x="33" y="51"/>
                  <a:pt x="25" y="42"/>
                  <a:pt x="16" y="34"/>
                </a:cubicBezTo>
                <a:cubicBezTo>
                  <a:pt x="16" y="34"/>
                  <a:pt x="15" y="34"/>
                  <a:pt x="16" y="34"/>
                </a:cubicBezTo>
                <a:close/>
                <a:moveTo>
                  <a:pt x="7" y="40"/>
                </a:moveTo>
                <a:cubicBezTo>
                  <a:pt x="7" y="40"/>
                  <a:pt x="7" y="40"/>
                  <a:pt x="7" y="40"/>
                </a:cubicBezTo>
                <a:cubicBezTo>
                  <a:pt x="7" y="40"/>
                  <a:pt x="7" y="39"/>
                  <a:pt x="6" y="38"/>
                </a:cubicBezTo>
                <a:cubicBezTo>
                  <a:pt x="7" y="39"/>
                  <a:pt x="8" y="40"/>
                  <a:pt x="9" y="40"/>
                </a:cubicBezTo>
                <a:cubicBezTo>
                  <a:pt x="9" y="40"/>
                  <a:pt x="8" y="40"/>
                  <a:pt x="7" y="40"/>
                </a:cubicBezTo>
                <a:close/>
                <a:moveTo>
                  <a:pt x="14" y="39"/>
                </a:moveTo>
                <a:cubicBezTo>
                  <a:pt x="14" y="39"/>
                  <a:pt x="14" y="38"/>
                  <a:pt x="13" y="38"/>
                </a:cubicBezTo>
                <a:cubicBezTo>
                  <a:pt x="14" y="38"/>
                  <a:pt x="15" y="39"/>
                  <a:pt x="15" y="39"/>
                </a:cubicBezTo>
                <a:cubicBezTo>
                  <a:pt x="15" y="39"/>
                  <a:pt x="15" y="39"/>
                  <a:pt x="14" y="39"/>
                </a:cubicBezTo>
                <a:close/>
                <a:moveTo>
                  <a:pt x="11" y="40"/>
                </a:moveTo>
                <a:cubicBezTo>
                  <a:pt x="11" y="38"/>
                  <a:pt x="10" y="38"/>
                  <a:pt x="9" y="37"/>
                </a:cubicBezTo>
                <a:cubicBezTo>
                  <a:pt x="10" y="38"/>
                  <a:pt x="12" y="39"/>
                  <a:pt x="13" y="39"/>
                </a:cubicBezTo>
                <a:cubicBezTo>
                  <a:pt x="12" y="39"/>
                  <a:pt x="12" y="39"/>
                  <a:pt x="11" y="40"/>
                </a:cubicBezTo>
                <a:close/>
                <a:moveTo>
                  <a:pt x="4" y="41"/>
                </a:moveTo>
                <a:cubicBezTo>
                  <a:pt x="4" y="41"/>
                  <a:pt x="4" y="41"/>
                  <a:pt x="5" y="41"/>
                </a:cubicBezTo>
                <a:cubicBezTo>
                  <a:pt x="4" y="41"/>
                  <a:pt x="4" y="41"/>
                  <a:pt x="4" y="41"/>
                </a:cubicBezTo>
                <a:cubicBezTo>
                  <a:pt x="4" y="41"/>
                  <a:pt x="4" y="41"/>
                  <a:pt x="4" y="41"/>
                </a:cubicBezTo>
                <a:cubicBezTo>
                  <a:pt x="4" y="41"/>
                  <a:pt x="4" y="41"/>
                  <a:pt x="4" y="41"/>
                </a:cubicBezTo>
                <a:close/>
                <a:moveTo>
                  <a:pt x="55" y="96"/>
                </a:moveTo>
                <a:cubicBezTo>
                  <a:pt x="54" y="94"/>
                  <a:pt x="52" y="92"/>
                  <a:pt x="50" y="90"/>
                </a:cubicBezTo>
                <a:cubicBezTo>
                  <a:pt x="53" y="92"/>
                  <a:pt x="55" y="94"/>
                  <a:pt x="57" y="95"/>
                </a:cubicBezTo>
                <a:cubicBezTo>
                  <a:pt x="56" y="95"/>
                  <a:pt x="56" y="95"/>
                  <a:pt x="55" y="96"/>
                </a:cubicBezTo>
                <a:close/>
                <a:moveTo>
                  <a:pt x="51" y="97"/>
                </a:moveTo>
                <a:cubicBezTo>
                  <a:pt x="46" y="88"/>
                  <a:pt x="37" y="83"/>
                  <a:pt x="31" y="75"/>
                </a:cubicBezTo>
                <a:cubicBezTo>
                  <a:pt x="31" y="75"/>
                  <a:pt x="32" y="76"/>
                  <a:pt x="32" y="76"/>
                </a:cubicBezTo>
                <a:cubicBezTo>
                  <a:pt x="35" y="79"/>
                  <a:pt x="38" y="81"/>
                  <a:pt x="40" y="83"/>
                </a:cubicBezTo>
                <a:cubicBezTo>
                  <a:pt x="44" y="88"/>
                  <a:pt x="49" y="92"/>
                  <a:pt x="54" y="96"/>
                </a:cubicBezTo>
                <a:cubicBezTo>
                  <a:pt x="53" y="96"/>
                  <a:pt x="52" y="96"/>
                  <a:pt x="51" y="97"/>
                </a:cubicBezTo>
                <a:close/>
                <a:moveTo>
                  <a:pt x="44" y="100"/>
                </a:moveTo>
                <a:cubicBezTo>
                  <a:pt x="42" y="97"/>
                  <a:pt x="39" y="94"/>
                  <a:pt x="36" y="92"/>
                </a:cubicBezTo>
                <a:cubicBezTo>
                  <a:pt x="35" y="91"/>
                  <a:pt x="35" y="91"/>
                  <a:pt x="34" y="90"/>
                </a:cubicBezTo>
                <a:cubicBezTo>
                  <a:pt x="36" y="91"/>
                  <a:pt x="37" y="93"/>
                  <a:pt x="39" y="94"/>
                </a:cubicBezTo>
                <a:cubicBezTo>
                  <a:pt x="41" y="96"/>
                  <a:pt x="43" y="97"/>
                  <a:pt x="46" y="99"/>
                </a:cubicBezTo>
                <a:cubicBezTo>
                  <a:pt x="45" y="99"/>
                  <a:pt x="44" y="100"/>
                  <a:pt x="44" y="100"/>
                </a:cubicBezTo>
                <a:close/>
                <a:moveTo>
                  <a:pt x="59" y="95"/>
                </a:moveTo>
                <a:cubicBezTo>
                  <a:pt x="57" y="93"/>
                  <a:pt x="55" y="91"/>
                  <a:pt x="53" y="89"/>
                </a:cubicBezTo>
                <a:cubicBezTo>
                  <a:pt x="50" y="86"/>
                  <a:pt x="47" y="83"/>
                  <a:pt x="44" y="80"/>
                </a:cubicBezTo>
                <a:cubicBezTo>
                  <a:pt x="40" y="76"/>
                  <a:pt x="36" y="72"/>
                  <a:pt x="32" y="68"/>
                </a:cubicBezTo>
                <a:cubicBezTo>
                  <a:pt x="35" y="71"/>
                  <a:pt x="39" y="74"/>
                  <a:pt x="42" y="77"/>
                </a:cubicBezTo>
                <a:cubicBezTo>
                  <a:pt x="48" y="83"/>
                  <a:pt x="55" y="88"/>
                  <a:pt x="61" y="95"/>
                </a:cubicBezTo>
                <a:cubicBezTo>
                  <a:pt x="60" y="95"/>
                  <a:pt x="60" y="95"/>
                  <a:pt x="59" y="95"/>
                </a:cubicBezTo>
                <a:close/>
                <a:moveTo>
                  <a:pt x="35" y="75"/>
                </a:moveTo>
                <a:cubicBezTo>
                  <a:pt x="35" y="75"/>
                  <a:pt x="35" y="75"/>
                  <a:pt x="35" y="75"/>
                </a:cubicBezTo>
                <a:cubicBezTo>
                  <a:pt x="33" y="74"/>
                  <a:pt x="32" y="72"/>
                  <a:pt x="31" y="71"/>
                </a:cubicBezTo>
                <a:cubicBezTo>
                  <a:pt x="30" y="71"/>
                  <a:pt x="25" y="66"/>
                  <a:pt x="28" y="68"/>
                </a:cubicBezTo>
                <a:cubicBezTo>
                  <a:pt x="30" y="70"/>
                  <a:pt x="33" y="73"/>
                  <a:pt x="35" y="75"/>
                </a:cubicBezTo>
                <a:close/>
                <a:moveTo>
                  <a:pt x="33" y="80"/>
                </a:moveTo>
                <a:cubicBezTo>
                  <a:pt x="35" y="82"/>
                  <a:pt x="37" y="84"/>
                  <a:pt x="39" y="86"/>
                </a:cubicBezTo>
                <a:cubicBezTo>
                  <a:pt x="43" y="89"/>
                  <a:pt x="46" y="93"/>
                  <a:pt x="50" y="97"/>
                </a:cubicBezTo>
                <a:cubicBezTo>
                  <a:pt x="50" y="97"/>
                  <a:pt x="49" y="98"/>
                  <a:pt x="48" y="98"/>
                </a:cubicBezTo>
                <a:cubicBezTo>
                  <a:pt x="46" y="91"/>
                  <a:pt x="38" y="87"/>
                  <a:pt x="33" y="82"/>
                </a:cubicBezTo>
                <a:cubicBezTo>
                  <a:pt x="32" y="81"/>
                  <a:pt x="31" y="80"/>
                  <a:pt x="31" y="80"/>
                </a:cubicBezTo>
                <a:cubicBezTo>
                  <a:pt x="31" y="79"/>
                  <a:pt x="31" y="79"/>
                  <a:pt x="30" y="79"/>
                </a:cubicBezTo>
                <a:cubicBezTo>
                  <a:pt x="31" y="79"/>
                  <a:pt x="32" y="79"/>
                  <a:pt x="33" y="80"/>
                </a:cubicBezTo>
                <a:close/>
                <a:moveTo>
                  <a:pt x="47" y="98"/>
                </a:moveTo>
                <a:cubicBezTo>
                  <a:pt x="47" y="98"/>
                  <a:pt x="47" y="99"/>
                  <a:pt x="46" y="99"/>
                </a:cubicBezTo>
                <a:cubicBezTo>
                  <a:pt x="44" y="96"/>
                  <a:pt x="42" y="93"/>
                  <a:pt x="39" y="91"/>
                </a:cubicBezTo>
                <a:cubicBezTo>
                  <a:pt x="38" y="89"/>
                  <a:pt x="36" y="88"/>
                  <a:pt x="35" y="86"/>
                </a:cubicBezTo>
                <a:cubicBezTo>
                  <a:pt x="34" y="86"/>
                  <a:pt x="33" y="84"/>
                  <a:pt x="32" y="83"/>
                </a:cubicBezTo>
                <a:cubicBezTo>
                  <a:pt x="32" y="83"/>
                  <a:pt x="32" y="83"/>
                  <a:pt x="32" y="83"/>
                </a:cubicBezTo>
                <a:cubicBezTo>
                  <a:pt x="38" y="87"/>
                  <a:pt x="42" y="94"/>
                  <a:pt x="47" y="98"/>
                </a:cubicBezTo>
                <a:close/>
                <a:moveTo>
                  <a:pt x="44" y="96"/>
                </a:moveTo>
                <a:cubicBezTo>
                  <a:pt x="49" y="102"/>
                  <a:pt x="42" y="95"/>
                  <a:pt x="41" y="94"/>
                </a:cubicBezTo>
                <a:cubicBezTo>
                  <a:pt x="38" y="92"/>
                  <a:pt x="36" y="91"/>
                  <a:pt x="33" y="89"/>
                </a:cubicBezTo>
                <a:cubicBezTo>
                  <a:pt x="33" y="89"/>
                  <a:pt x="33" y="89"/>
                  <a:pt x="33" y="89"/>
                </a:cubicBezTo>
                <a:cubicBezTo>
                  <a:pt x="33" y="88"/>
                  <a:pt x="33" y="86"/>
                  <a:pt x="32" y="85"/>
                </a:cubicBezTo>
                <a:cubicBezTo>
                  <a:pt x="36" y="89"/>
                  <a:pt x="40" y="92"/>
                  <a:pt x="44" y="96"/>
                </a:cubicBezTo>
                <a:close/>
                <a:moveTo>
                  <a:pt x="36" y="97"/>
                </a:moveTo>
                <a:cubicBezTo>
                  <a:pt x="37" y="98"/>
                  <a:pt x="41" y="100"/>
                  <a:pt x="43" y="101"/>
                </a:cubicBezTo>
                <a:cubicBezTo>
                  <a:pt x="42" y="101"/>
                  <a:pt x="41" y="102"/>
                  <a:pt x="40" y="103"/>
                </a:cubicBezTo>
                <a:cubicBezTo>
                  <a:pt x="39" y="101"/>
                  <a:pt x="38" y="99"/>
                  <a:pt x="36" y="97"/>
                </a:cubicBezTo>
                <a:close/>
                <a:moveTo>
                  <a:pt x="55" y="86"/>
                </a:moveTo>
                <a:cubicBezTo>
                  <a:pt x="51" y="82"/>
                  <a:pt x="47" y="78"/>
                  <a:pt x="44" y="74"/>
                </a:cubicBezTo>
                <a:cubicBezTo>
                  <a:pt x="41" y="72"/>
                  <a:pt x="39" y="69"/>
                  <a:pt x="37" y="67"/>
                </a:cubicBezTo>
                <a:cubicBezTo>
                  <a:pt x="38" y="67"/>
                  <a:pt x="38" y="67"/>
                  <a:pt x="38" y="68"/>
                </a:cubicBezTo>
                <a:cubicBezTo>
                  <a:pt x="45" y="74"/>
                  <a:pt x="53" y="80"/>
                  <a:pt x="59" y="87"/>
                </a:cubicBezTo>
                <a:cubicBezTo>
                  <a:pt x="59" y="87"/>
                  <a:pt x="60" y="87"/>
                  <a:pt x="60" y="87"/>
                </a:cubicBezTo>
                <a:cubicBezTo>
                  <a:pt x="61" y="89"/>
                  <a:pt x="61" y="92"/>
                  <a:pt x="62" y="94"/>
                </a:cubicBezTo>
                <a:cubicBezTo>
                  <a:pt x="60" y="91"/>
                  <a:pt x="58" y="88"/>
                  <a:pt x="55" y="86"/>
                </a:cubicBezTo>
                <a:close/>
                <a:moveTo>
                  <a:pt x="43" y="67"/>
                </a:moveTo>
                <a:cubicBezTo>
                  <a:pt x="40" y="64"/>
                  <a:pt x="37" y="61"/>
                  <a:pt x="34" y="58"/>
                </a:cubicBezTo>
                <a:cubicBezTo>
                  <a:pt x="31" y="54"/>
                  <a:pt x="27" y="51"/>
                  <a:pt x="24" y="48"/>
                </a:cubicBezTo>
                <a:cubicBezTo>
                  <a:pt x="22" y="46"/>
                  <a:pt x="21" y="45"/>
                  <a:pt x="20" y="43"/>
                </a:cubicBezTo>
                <a:cubicBezTo>
                  <a:pt x="21" y="44"/>
                  <a:pt x="22" y="45"/>
                  <a:pt x="22" y="46"/>
                </a:cubicBezTo>
                <a:cubicBezTo>
                  <a:pt x="26" y="50"/>
                  <a:pt x="30" y="53"/>
                  <a:pt x="34" y="57"/>
                </a:cubicBezTo>
                <a:cubicBezTo>
                  <a:pt x="41" y="64"/>
                  <a:pt x="48" y="70"/>
                  <a:pt x="56" y="77"/>
                </a:cubicBezTo>
                <a:cubicBezTo>
                  <a:pt x="56" y="77"/>
                  <a:pt x="56" y="77"/>
                  <a:pt x="56" y="77"/>
                </a:cubicBezTo>
                <a:cubicBezTo>
                  <a:pt x="57" y="80"/>
                  <a:pt x="58" y="83"/>
                  <a:pt x="59" y="86"/>
                </a:cubicBezTo>
                <a:cubicBezTo>
                  <a:pt x="55" y="79"/>
                  <a:pt x="48" y="73"/>
                  <a:pt x="43" y="67"/>
                </a:cubicBezTo>
                <a:close/>
                <a:moveTo>
                  <a:pt x="21" y="39"/>
                </a:moveTo>
                <a:cubicBezTo>
                  <a:pt x="19" y="38"/>
                  <a:pt x="18" y="37"/>
                  <a:pt x="17" y="36"/>
                </a:cubicBezTo>
                <a:cubicBezTo>
                  <a:pt x="19" y="37"/>
                  <a:pt x="21" y="39"/>
                  <a:pt x="22" y="41"/>
                </a:cubicBezTo>
                <a:cubicBezTo>
                  <a:pt x="26" y="44"/>
                  <a:pt x="29" y="47"/>
                  <a:pt x="33" y="51"/>
                </a:cubicBezTo>
                <a:cubicBezTo>
                  <a:pt x="39" y="58"/>
                  <a:pt x="47" y="64"/>
                  <a:pt x="54" y="70"/>
                </a:cubicBezTo>
                <a:cubicBezTo>
                  <a:pt x="54" y="71"/>
                  <a:pt x="54" y="71"/>
                  <a:pt x="54" y="70"/>
                </a:cubicBezTo>
                <a:cubicBezTo>
                  <a:pt x="55" y="72"/>
                  <a:pt x="55" y="74"/>
                  <a:pt x="56" y="76"/>
                </a:cubicBezTo>
                <a:cubicBezTo>
                  <a:pt x="45" y="63"/>
                  <a:pt x="32" y="52"/>
                  <a:pt x="21" y="39"/>
                </a:cubicBezTo>
                <a:close/>
                <a:moveTo>
                  <a:pt x="45" y="59"/>
                </a:moveTo>
                <a:cubicBezTo>
                  <a:pt x="41" y="55"/>
                  <a:pt x="38" y="50"/>
                  <a:pt x="34" y="46"/>
                </a:cubicBezTo>
                <a:cubicBezTo>
                  <a:pt x="30" y="42"/>
                  <a:pt x="26" y="38"/>
                  <a:pt x="22" y="35"/>
                </a:cubicBezTo>
                <a:cubicBezTo>
                  <a:pt x="17" y="31"/>
                  <a:pt x="15" y="26"/>
                  <a:pt x="11" y="22"/>
                </a:cubicBezTo>
                <a:cubicBezTo>
                  <a:pt x="12" y="21"/>
                  <a:pt x="12" y="19"/>
                  <a:pt x="13" y="18"/>
                </a:cubicBezTo>
                <a:cubicBezTo>
                  <a:pt x="17" y="24"/>
                  <a:pt x="23" y="28"/>
                  <a:pt x="27" y="33"/>
                </a:cubicBezTo>
                <a:cubicBezTo>
                  <a:pt x="34" y="40"/>
                  <a:pt x="40" y="47"/>
                  <a:pt x="46" y="54"/>
                </a:cubicBezTo>
                <a:cubicBezTo>
                  <a:pt x="47" y="55"/>
                  <a:pt x="48" y="56"/>
                  <a:pt x="49" y="57"/>
                </a:cubicBezTo>
                <a:cubicBezTo>
                  <a:pt x="48" y="56"/>
                  <a:pt x="46" y="55"/>
                  <a:pt x="45" y="54"/>
                </a:cubicBezTo>
                <a:cubicBezTo>
                  <a:pt x="44" y="53"/>
                  <a:pt x="42" y="52"/>
                  <a:pt x="41" y="50"/>
                </a:cubicBezTo>
                <a:cubicBezTo>
                  <a:pt x="38" y="48"/>
                  <a:pt x="36" y="45"/>
                  <a:pt x="34" y="42"/>
                </a:cubicBezTo>
                <a:cubicBezTo>
                  <a:pt x="34" y="42"/>
                  <a:pt x="34" y="42"/>
                  <a:pt x="34" y="42"/>
                </a:cubicBezTo>
                <a:cubicBezTo>
                  <a:pt x="30" y="38"/>
                  <a:pt x="25" y="34"/>
                  <a:pt x="21" y="29"/>
                </a:cubicBezTo>
                <a:cubicBezTo>
                  <a:pt x="18" y="26"/>
                  <a:pt x="15" y="23"/>
                  <a:pt x="13" y="20"/>
                </a:cubicBezTo>
                <a:cubicBezTo>
                  <a:pt x="12" y="19"/>
                  <a:pt x="12" y="20"/>
                  <a:pt x="12" y="20"/>
                </a:cubicBezTo>
                <a:cubicBezTo>
                  <a:pt x="13" y="21"/>
                  <a:pt x="13" y="21"/>
                  <a:pt x="13" y="22"/>
                </a:cubicBezTo>
                <a:cubicBezTo>
                  <a:pt x="13" y="22"/>
                  <a:pt x="14" y="22"/>
                  <a:pt x="14" y="23"/>
                </a:cubicBezTo>
                <a:cubicBezTo>
                  <a:pt x="16" y="24"/>
                  <a:pt x="17" y="26"/>
                  <a:pt x="19" y="28"/>
                </a:cubicBezTo>
                <a:cubicBezTo>
                  <a:pt x="20" y="29"/>
                  <a:pt x="21" y="30"/>
                  <a:pt x="22" y="31"/>
                </a:cubicBezTo>
                <a:cubicBezTo>
                  <a:pt x="25" y="35"/>
                  <a:pt x="29" y="38"/>
                  <a:pt x="32" y="42"/>
                </a:cubicBezTo>
                <a:cubicBezTo>
                  <a:pt x="32" y="42"/>
                  <a:pt x="33" y="42"/>
                  <a:pt x="33" y="43"/>
                </a:cubicBezTo>
                <a:cubicBezTo>
                  <a:pt x="39" y="50"/>
                  <a:pt x="45" y="57"/>
                  <a:pt x="52" y="64"/>
                </a:cubicBezTo>
                <a:cubicBezTo>
                  <a:pt x="52" y="64"/>
                  <a:pt x="52" y="64"/>
                  <a:pt x="52" y="64"/>
                </a:cubicBezTo>
                <a:cubicBezTo>
                  <a:pt x="53" y="66"/>
                  <a:pt x="53" y="68"/>
                  <a:pt x="54" y="70"/>
                </a:cubicBezTo>
                <a:cubicBezTo>
                  <a:pt x="52" y="65"/>
                  <a:pt x="49" y="62"/>
                  <a:pt x="45" y="59"/>
                </a:cubicBezTo>
                <a:close/>
                <a:moveTo>
                  <a:pt x="15" y="13"/>
                </a:moveTo>
                <a:cubicBezTo>
                  <a:pt x="20" y="20"/>
                  <a:pt x="27" y="26"/>
                  <a:pt x="33" y="32"/>
                </a:cubicBezTo>
                <a:cubicBezTo>
                  <a:pt x="36" y="35"/>
                  <a:pt x="39" y="38"/>
                  <a:pt x="42" y="41"/>
                </a:cubicBezTo>
                <a:cubicBezTo>
                  <a:pt x="42" y="41"/>
                  <a:pt x="42" y="41"/>
                  <a:pt x="42" y="41"/>
                </a:cubicBezTo>
                <a:cubicBezTo>
                  <a:pt x="42" y="41"/>
                  <a:pt x="42" y="41"/>
                  <a:pt x="42" y="41"/>
                </a:cubicBezTo>
                <a:cubicBezTo>
                  <a:pt x="40" y="39"/>
                  <a:pt x="38" y="38"/>
                  <a:pt x="37" y="36"/>
                </a:cubicBezTo>
                <a:cubicBezTo>
                  <a:pt x="30" y="30"/>
                  <a:pt x="24" y="23"/>
                  <a:pt x="17" y="18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6" y="16"/>
                  <a:pt x="15" y="16"/>
                </a:cubicBezTo>
                <a:cubicBezTo>
                  <a:pt x="15" y="16"/>
                  <a:pt x="14" y="16"/>
                  <a:pt x="15" y="17"/>
                </a:cubicBezTo>
                <a:cubicBezTo>
                  <a:pt x="18" y="20"/>
                  <a:pt x="22" y="24"/>
                  <a:pt x="25" y="27"/>
                </a:cubicBezTo>
                <a:cubicBezTo>
                  <a:pt x="21" y="24"/>
                  <a:pt x="17" y="20"/>
                  <a:pt x="13" y="17"/>
                </a:cubicBezTo>
                <a:cubicBezTo>
                  <a:pt x="14" y="16"/>
                  <a:pt x="14" y="14"/>
                  <a:pt x="15" y="13"/>
                </a:cubicBezTo>
                <a:close/>
                <a:moveTo>
                  <a:pt x="16" y="10"/>
                </a:moveTo>
                <a:cubicBezTo>
                  <a:pt x="20" y="15"/>
                  <a:pt x="24" y="19"/>
                  <a:pt x="28" y="23"/>
                </a:cubicBezTo>
                <a:cubicBezTo>
                  <a:pt x="31" y="26"/>
                  <a:pt x="33" y="29"/>
                  <a:pt x="36" y="31"/>
                </a:cubicBezTo>
                <a:cubicBezTo>
                  <a:pt x="37" y="33"/>
                  <a:pt x="39" y="34"/>
                  <a:pt x="40" y="35"/>
                </a:cubicBezTo>
                <a:cubicBezTo>
                  <a:pt x="46" y="41"/>
                  <a:pt x="39" y="35"/>
                  <a:pt x="37" y="34"/>
                </a:cubicBezTo>
                <a:cubicBezTo>
                  <a:pt x="36" y="33"/>
                  <a:pt x="35" y="33"/>
                  <a:pt x="34" y="32"/>
                </a:cubicBezTo>
                <a:cubicBezTo>
                  <a:pt x="33" y="31"/>
                  <a:pt x="32" y="29"/>
                  <a:pt x="31" y="28"/>
                </a:cubicBezTo>
                <a:cubicBezTo>
                  <a:pt x="25" y="23"/>
                  <a:pt x="21" y="17"/>
                  <a:pt x="15" y="12"/>
                </a:cubicBezTo>
                <a:cubicBezTo>
                  <a:pt x="15" y="11"/>
                  <a:pt x="16" y="11"/>
                  <a:pt x="16" y="10"/>
                </a:cubicBezTo>
                <a:close/>
                <a:moveTo>
                  <a:pt x="26" y="24"/>
                </a:moveTo>
                <a:cubicBezTo>
                  <a:pt x="23" y="21"/>
                  <a:pt x="20" y="18"/>
                  <a:pt x="17" y="15"/>
                </a:cubicBezTo>
                <a:cubicBezTo>
                  <a:pt x="17" y="15"/>
                  <a:pt x="17" y="14"/>
                  <a:pt x="17" y="14"/>
                </a:cubicBezTo>
                <a:cubicBezTo>
                  <a:pt x="17" y="15"/>
                  <a:pt x="17" y="15"/>
                  <a:pt x="18" y="15"/>
                </a:cubicBezTo>
                <a:cubicBezTo>
                  <a:pt x="19" y="16"/>
                  <a:pt x="21" y="18"/>
                  <a:pt x="22" y="20"/>
                </a:cubicBezTo>
                <a:cubicBezTo>
                  <a:pt x="24" y="21"/>
                  <a:pt x="25" y="23"/>
                  <a:pt x="26" y="24"/>
                </a:cubicBezTo>
                <a:close/>
                <a:moveTo>
                  <a:pt x="41" y="52"/>
                </a:moveTo>
                <a:cubicBezTo>
                  <a:pt x="44" y="54"/>
                  <a:pt x="47" y="56"/>
                  <a:pt x="50" y="58"/>
                </a:cubicBezTo>
                <a:cubicBezTo>
                  <a:pt x="50" y="58"/>
                  <a:pt x="50" y="58"/>
                  <a:pt x="50" y="58"/>
                </a:cubicBezTo>
                <a:cubicBezTo>
                  <a:pt x="50" y="59"/>
                  <a:pt x="51" y="61"/>
                  <a:pt x="51" y="62"/>
                </a:cubicBezTo>
                <a:cubicBezTo>
                  <a:pt x="48" y="59"/>
                  <a:pt x="44" y="55"/>
                  <a:pt x="41" y="52"/>
                </a:cubicBezTo>
                <a:close/>
                <a:moveTo>
                  <a:pt x="28" y="31"/>
                </a:moveTo>
                <a:cubicBezTo>
                  <a:pt x="29" y="32"/>
                  <a:pt x="30" y="33"/>
                  <a:pt x="31" y="34"/>
                </a:cubicBezTo>
                <a:cubicBezTo>
                  <a:pt x="34" y="37"/>
                  <a:pt x="37" y="39"/>
                  <a:pt x="40" y="42"/>
                </a:cubicBezTo>
                <a:cubicBezTo>
                  <a:pt x="40" y="42"/>
                  <a:pt x="40" y="42"/>
                  <a:pt x="40" y="43"/>
                </a:cubicBezTo>
                <a:cubicBezTo>
                  <a:pt x="39" y="42"/>
                  <a:pt x="38" y="41"/>
                  <a:pt x="37" y="40"/>
                </a:cubicBezTo>
                <a:cubicBezTo>
                  <a:pt x="34" y="37"/>
                  <a:pt x="32" y="34"/>
                  <a:pt x="29" y="32"/>
                </a:cubicBezTo>
                <a:cubicBezTo>
                  <a:pt x="29" y="31"/>
                  <a:pt x="29" y="31"/>
                  <a:pt x="28" y="31"/>
                </a:cubicBezTo>
                <a:close/>
                <a:moveTo>
                  <a:pt x="39" y="36"/>
                </a:moveTo>
                <a:cubicBezTo>
                  <a:pt x="40" y="37"/>
                  <a:pt x="42" y="39"/>
                  <a:pt x="43" y="40"/>
                </a:cubicBezTo>
                <a:cubicBezTo>
                  <a:pt x="44" y="40"/>
                  <a:pt x="44" y="40"/>
                  <a:pt x="44" y="40"/>
                </a:cubicBezTo>
                <a:cubicBezTo>
                  <a:pt x="44" y="41"/>
                  <a:pt x="44" y="42"/>
                  <a:pt x="45" y="43"/>
                </a:cubicBezTo>
                <a:cubicBezTo>
                  <a:pt x="43" y="41"/>
                  <a:pt x="41" y="38"/>
                  <a:pt x="39" y="36"/>
                </a:cubicBezTo>
                <a:close/>
                <a:moveTo>
                  <a:pt x="48" y="27"/>
                </a:moveTo>
                <a:cubicBezTo>
                  <a:pt x="44" y="23"/>
                  <a:pt x="40" y="19"/>
                  <a:pt x="36" y="15"/>
                </a:cubicBezTo>
                <a:cubicBezTo>
                  <a:pt x="37" y="16"/>
                  <a:pt x="38" y="17"/>
                  <a:pt x="40" y="18"/>
                </a:cubicBezTo>
                <a:cubicBezTo>
                  <a:pt x="43" y="21"/>
                  <a:pt x="47" y="24"/>
                  <a:pt x="51" y="26"/>
                </a:cubicBezTo>
                <a:cubicBezTo>
                  <a:pt x="50" y="26"/>
                  <a:pt x="49" y="26"/>
                  <a:pt x="48" y="27"/>
                </a:cubicBezTo>
                <a:close/>
                <a:moveTo>
                  <a:pt x="44" y="28"/>
                </a:moveTo>
                <a:cubicBezTo>
                  <a:pt x="42" y="24"/>
                  <a:pt x="38" y="21"/>
                  <a:pt x="34" y="18"/>
                </a:cubicBezTo>
                <a:cubicBezTo>
                  <a:pt x="32" y="16"/>
                  <a:pt x="29" y="14"/>
                  <a:pt x="27" y="12"/>
                </a:cubicBezTo>
                <a:cubicBezTo>
                  <a:pt x="27" y="12"/>
                  <a:pt x="27" y="11"/>
                  <a:pt x="27" y="11"/>
                </a:cubicBezTo>
                <a:cubicBezTo>
                  <a:pt x="29" y="13"/>
                  <a:pt x="32" y="16"/>
                  <a:pt x="35" y="17"/>
                </a:cubicBezTo>
                <a:cubicBezTo>
                  <a:pt x="39" y="20"/>
                  <a:pt x="43" y="24"/>
                  <a:pt x="47" y="27"/>
                </a:cubicBezTo>
                <a:cubicBezTo>
                  <a:pt x="46" y="27"/>
                  <a:pt x="45" y="27"/>
                  <a:pt x="44" y="28"/>
                </a:cubicBezTo>
                <a:close/>
                <a:moveTo>
                  <a:pt x="42" y="28"/>
                </a:moveTo>
                <a:cubicBezTo>
                  <a:pt x="40" y="26"/>
                  <a:pt x="38" y="25"/>
                  <a:pt x="36" y="23"/>
                </a:cubicBezTo>
                <a:cubicBezTo>
                  <a:pt x="38" y="25"/>
                  <a:pt x="41" y="26"/>
                  <a:pt x="43" y="28"/>
                </a:cubicBezTo>
                <a:cubicBezTo>
                  <a:pt x="43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lose/>
                <a:moveTo>
                  <a:pt x="41" y="29"/>
                </a:moveTo>
                <a:cubicBezTo>
                  <a:pt x="41" y="30"/>
                  <a:pt x="41" y="30"/>
                  <a:pt x="41" y="30"/>
                </a:cubicBezTo>
                <a:cubicBezTo>
                  <a:pt x="41" y="31"/>
                  <a:pt x="41" y="31"/>
                  <a:pt x="41" y="32"/>
                </a:cubicBezTo>
                <a:cubicBezTo>
                  <a:pt x="39" y="29"/>
                  <a:pt x="36" y="27"/>
                  <a:pt x="34" y="24"/>
                </a:cubicBezTo>
                <a:cubicBezTo>
                  <a:pt x="29" y="21"/>
                  <a:pt x="26" y="17"/>
                  <a:pt x="22" y="12"/>
                </a:cubicBezTo>
                <a:cubicBezTo>
                  <a:pt x="23" y="13"/>
                  <a:pt x="23" y="14"/>
                  <a:pt x="24" y="14"/>
                </a:cubicBezTo>
                <a:cubicBezTo>
                  <a:pt x="26" y="16"/>
                  <a:pt x="27" y="18"/>
                  <a:pt x="29" y="20"/>
                </a:cubicBezTo>
                <a:cubicBezTo>
                  <a:pt x="33" y="23"/>
                  <a:pt x="37" y="26"/>
                  <a:pt x="41" y="29"/>
                </a:cubicBezTo>
                <a:close/>
                <a:moveTo>
                  <a:pt x="53" y="25"/>
                </a:moveTo>
                <a:cubicBezTo>
                  <a:pt x="53" y="25"/>
                  <a:pt x="52" y="25"/>
                  <a:pt x="52" y="25"/>
                </a:cubicBezTo>
                <a:cubicBezTo>
                  <a:pt x="48" y="24"/>
                  <a:pt x="45" y="21"/>
                  <a:pt x="41" y="18"/>
                </a:cubicBezTo>
                <a:cubicBezTo>
                  <a:pt x="38" y="16"/>
                  <a:pt x="35" y="14"/>
                  <a:pt x="32" y="12"/>
                </a:cubicBezTo>
                <a:cubicBezTo>
                  <a:pt x="31" y="11"/>
                  <a:pt x="31" y="11"/>
                  <a:pt x="30" y="10"/>
                </a:cubicBezTo>
                <a:cubicBezTo>
                  <a:pt x="38" y="15"/>
                  <a:pt x="45" y="21"/>
                  <a:pt x="53" y="25"/>
                </a:cubicBezTo>
                <a:close/>
                <a:moveTo>
                  <a:pt x="19" y="4"/>
                </a:moveTo>
                <a:cubicBezTo>
                  <a:pt x="20" y="4"/>
                  <a:pt x="21" y="5"/>
                  <a:pt x="22" y="5"/>
                </a:cubicBezTo>
                <a:cubicBezTo>
                  <a:pt x="22" y="6"/>
                  <a:pt x="22" y="6"/>
                  <a:pt x="22" y="6"/>
                </a:cubicBezTo>
                <a:cubicBezTo>
                  <a:pt x="25" y="8"/>
                  <a:pt x="28" y="10"/>
                  <a:pt x="31" y="12"/>
                </a:cubicBezTo>
                <a:cubicBezTo>
                  <a:pt x="33" y="14"/>
                  <a:pt x="36" y="16"/>
                  <a:pt x="39" y="18"/>
                </a:cubicBezTo>
                <a:cubicBezTo>
                  <a:pt x="41" y="21"/>
                  <a:pt x="44" y="23"/>
                  <a:pt x="46" y="26"/>
                </a:cubicBezTo>
                <a:cubicBezTo>
                  <a:pt x="45" y="25"/>
                  <a:pt x="44" y="24"/>
                  <a:pt x="43" y="23"/>
                </a:cubicBezTo>
                <a:cubicBezTo>
                  <a:pt x="42" y="22"/>
                  <a:pt x="40" y="21"/>
                  <a:pt x="39" y="19"/>
                </a:cubicBezTo>
                <a:cubicBezTo>
                  <a:pt x="37" y="17"/>
                  <a:pt x="34" y="16"/>
                  <a:pt x="31" y="14"/>
                </a:cubicBezTo>
                <a:cubicBezTo>
                  <a:pt x="28" y="12"/>
                  <a:pt x="25" y="9"/>
                  <a:pt x="22" y="7"/>
                </a:cubicBezTo>
                <a:cubicBezTo>
                  <a:pt x="22" y="6"/>
                  <a:pt x="22" y="6"/>
                  <a:pt x="21" y="6"/>
                </a:cubicBezTo>
                <a:cubicBezTo>
                  <a:pt x="21" y="5"/>
                  <a:pt x="20" y="5"/>
                  <a:pt x="20" y="5"/>
                </a:cubicBezTo>
                <a:cubicBezTo>
                  <a:pt x="20" y="4"/>
                  <a:pt x="19" y="5"/>
                  <a:pt x="19" y="5"/>
                </a:cubicBezTo>
                <a:cubicBezTo>
                  <a:pt x="23" y="9"/>
                  <a:pt x="26" y="13"/>
                  <a:pt x="30" y="16"/>
                </a:cubicBezTo>
                <a:cubicBezTo>
                  <a:pt x="34" y="19"/>
                  <a:pt x="39" y="22"/>
                  <a:pt x="42" y="26"/>
                </a:cubicBezTo>
                <a:cubicBezTo>
                  <a:pt x="43" y="27"/>
                  <a:pt x="43" y="28"/>
                  <a:pt x="43" y="27"/>
                </a:cubicBezTo>
                <a:cubicBezTo>
                  <a:pt x="41" y="26"/>
                  <a:pt x="39" y="24"/>
                  <a:pt x="37" y="23"/>
                </a:cubicBezTo>
                <a:cubicBezTo>
                  <a:pt x="35" y="21"/>
                  <a:pt x="33" y="20"/>
                  <a:pt x="31" y="18"/>
                </a:cubicBezTo>
                <a:cubicBezTo>
                  <a:pt x="28" y="15"/>
                  <a:pt x="24" y="11"/>
                  <a:pt x="21" y="8"/>
                </a:cubicBezTo>
                <a:cubicBezTo>
                  <a:pt x="21" y="7"/>
                  <a:pt x="20" y="7"/>
                  <a:pt x="20" y="7"/>
                </a:cubicBezTo>
                <a:cubicBezTo>
                  <a:pt x="20" y="7"/>
                  <a:pt x="19" y="6"/>
                  <a:pt x="19" y="6"/>
                </a:cubicBezTo>
                <a:cubicBezTo>
                  <a:pt x="19" y="6"/>
                  <a:pt x="18" y="6"/>
                  <a:pt x="18" y="6"/>
                </a:cubicBezTo>
                <a:cubicBezTo>
                  <a:pt x="22" y="10"/>
                  <a:pt x="24" y="14"/>
                  <a:pt x="28" y="17"/>
                </a:cubicBezTo>
                <a:cubicBezTo>
                  <a:pt x="32" y="21"/>
                  <a:pt x="36" y="24"/>
                  <a:pt x="40" y="27"/>
                </a:cubicBezTo>
                <a:cubicBezTo>
                  <a:pt x="40" y="28"/>
                  <a:pt x="41" y="28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39" y="27"/>
                  <a:pt x="38" y="26"/>
                  <a:pt x="36" y="25"/>
                </a:cubicBezTo>
                <a:cubicBezTo>
                  <a:pt x="34" y="23"/>
                  <a:pt x="32" y="21"/>
                  <a:pt x="30" y="19"/>
                </a:cubicBezTo>
                <a:cubicBezTo>
                  <a:pt x="26" y="16"/>
                  <a:pt x="23" y="12"/>
                  <a:pt x="19" y="8"/>
                </a:cubicBezTo>
                <a:cubicBezTo>
                  <a:pt x="19" y="8"/>
                  <a:pt x="18" y="9"/>
                  <a:pt x="18" y="9"/>
                </a:cubicBezTo>
                <a:cubicBezTo>
                  <a:pt x="24" y="15"/>
                  <a:pt x="29" y="21"/>
                  <a:pt x="35" y="27"/>
                </a:cubicBezTo>
                <a:cubicBezTo>
                  <a:pt x="37" y="28"/>
                  <a:pt x="38" y="30"/>
                  <a:pt x="40" y="31"/>
                </a:cubicBezTo>
                <a:cubicBezTo>
                  <a:pt x="44" y="35"/>
                  <a:pt x="40" y="32"/>
                  <a:pt x="39" y="31"/>
                </a:cubicBezTo>
                <a:cubicBezTo>
                  <a:pt x="35" y="29"/>
                  <a:pt x="32" y="26"/>
                  <a:pt x="29" y="23"/>
                </a:cubicBezTo>
                <a:cubicBezTo>
                  <a:pt x="25" y="19"/>
                  <a:pt x="21" y="14"/>
                  <a:pt x="16" y="10"/>
                </a:cubicBezTo>
                <a:cubicBezTo>
                  <a:pt x="16" y="10"/>
                  <a:pt x="16" y="10"/>
                  <a:pt x="16" y="10"/>
                </a:cubicBezTo>
                <a:cubicBezTo>
                  <a:pt x="17" y="8"/>
                  <a:pt x="18" y="6"/>
                  <a:pt x="19" y="4"/>
                </a:cubicBezTo>
                <a:close/>
                <a:moveTo>
                  <a:pt x="33" y="20"/>
                </a:moveTo>
                <a:cubicBezTo>
                  <a:pt x="31" y="19"/>
                  <a:pt x="29" y="17"/>
                  <a:pt x="27" y="15"/>
                </a:cubicBezTo>
                <a:cubicBezTo>
                  <a:pt x="28" y="16"/>
                  <a:pt x="29" y="17"/>
                  <a:pt x="30" y="18"/>
                </a:cubicBezTo>
                <a:cubicBezTo>
                  <a:pt x="31" y="19"/>
                  <a:pt x="32" y="20"/>
                  <a:pt x="33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156"/>
          <p:cNvSpPr>
            <a:spLocks noEditPoints="1"/>
          </p:cNvSpPr>
          <p:nvPr/>
        </p:nvSpPr>
        <p:spPr bwMode="auto">
          <a:xfrm rot="7294970">
            <a:off x="4179183" y="4487687"/>
            <a:ext cx="428076" cy="727181"/>
          </a:xfrm>
          <a:custGeom>
            <a:avLst/>
            <a:gdLst>
              <a:gd name="T0" fmla="*/ 0 w 66"/>
              <a:gd name="T1" fmla="*/ 43 h 112"/>
              <a:gd name="T2" fmla="*/ 64 w 66"/>
              <a:gd name="T3" fmla="*/ 97 h 112"/>
              <a:gd name="T4" fmla="*/ 33 w 66"/>
              <a:gd name="T5" fmla="*/ 27 h 112"/>
              <a:gd name="T6" fmla="*/ 29 w 66"/>
              <a:gd name="T7" fmla="*/ 29 h 112"/>
              <a:gd name="T8" fmla="*/ 20 w 66"/>
              <a:gd name="T9" fmla="*/ 24 h 112"/>
              <a:gd name="T10" fmla="*/ 38 w 66"/>
              <a:gd name="T11" fmla="*/ 104 h 112"/>
              <a:gd name="T12" fmla="*/ 36 w 66"/>
              <a:gd name="T13" fmla="*/ 96 h 112"/>
              <a:gd name="T14" fmla="*/ 46 w 66"/>
              <a:gd name="T15" fmla="*/ 95 h 112"/>
              <a:gd name="T16" fmla="*/ 48 w 66"/>
              <a:gd name="T17" fmla="*/ 94 h 112"/>
              <a:gd name="T18" fmla="*/ 43 w 66"/>
              <a:gd name="T19" fmla="*/ 85 h 112"/>
              <a:gd name="T20" fmla="*/ 55 w 66"/>
              <a:gd name="T21" fmla="*/ 92 h 112"/>
              <a:gd name="T22" fmla="*/ 32 w 66"/>
              <a:gd name="T23" fmla="*/ 62 h 112"/>
              <a:gd name="T24" fmla="*/ 23 w 66"/>
              <a:gd name="T25" fmla="*/ 53 h 112"/>
              <a:gd name="T26" fmla="*/ 43 w 66"/>
              <a:gd name="T27" fmla="*/ 72 h 112"/>
              <a:gd name="T28" fmla="*/ 10 w 66"/>
              <a:gd name="T29" fmla="*/ 26 h 112"/>
              <a:gd name="T30" fmla="*/ 13 w 66"/>
              <a:gd name="T31" fmla="*/ 36 h 112"/>
              <a:gd name="T32" fmla="*/ 5 w 66"/>
              <a:gd name="T33" fmla="*/ 38 h 112"/>
              <a:gd name="T34" fmla="*/ 38 w 66"/>
              <a:gd name="T35" fmla="*/ 60 h 112"/>
              <a:gd name="T36" fmla="*/ 17 w 66"/>
              <a:gd name="T37" fmla="*/ 38 h 112"/>
              <a:gd name="T38" fmla="*/ 17 w 66"/>
              <a:gd name="T39" fmla="*/ 34 h 112"/>
              <a:gd name="T40" fmla="*/ 18 w 66"/>
              <a:gd name="T41" fmla="*/ 32 h 112"/>
              <a:gd name="T42" fmla="*/ 16 w 66"/>
              <a:gd name="T43" fmla="*/ 34 h 112"/>
              <a:gd name="T44" fmla="*/ 13 w 66"/>
              <a:gd name="T45" fmla="*/ 38 h 112"/>
              <a:gd name="T46" fmla="*/ 4 w 66"/>
              <a:gd name="T47" fmla="*/ 41 h 112"/>
              <a:gd name="T48" fmla="*/ 57 w 66"/>
              <a:gd name="T49" fmla="*/ 95 h 112"/>
              <a:gd name="T50" fmla="*/ 51 w 66"/>
              <a:gd name="T51" fmla="*/ 97 h 112"/>
              <a:gd name="T52" fmla="*/ 59 w 66"/>
              <a:gd name="T53" fmla="*/ 95 h 112"/>
              <a:gd name="T54" fmla="*/ 35 w 66"/>
              <a:gd name="T55" fmla="*/ 75 h 112"/>
              <a:gd name="T56" fmla="*/ 50 w 66"/>
              <a:gd name="T57" fmla="*/ 97 h 112"/>
              <a:gd name="T58" fmla="*/ 46 w 66"/>
              <a:gd name="T59" fmla="*/ 99 h 112"/>
              <a:gd name="T60" fmla="*/ 41 w 66"/>
              <a:gd name="T61" fmla="*/ 94 h 112"/>
              <a:gd name="T62" fmla="*/ 40 w 66"/>
              <a:gd name="T63" fmla="*/ 103 h 112"/>
              <a:gd name="T64" fmla="*/ 60 w 66"/>
              <a:gd name="T65" fmla="*/ 87 h 112"/>
              <a:gd name="T66" fmla="*/ 22 w 66"/>
              <a:gd name="T67" fmla="*/ 46 h 112"/>
              <a:gd name="T68" fmla="*/ 17 w 66"/>
              <a:gd name="T69" fmla="*/ 36 h 112"/>
              <a:gd name="T70" fmla="*/ 45 w 66"/>
              <a:gd name="T71" fmla="*/ 59 h 112"/>
              <a:gd name="T72" fmla="*/ 49 w 66"/>
              <a:gd name="T73" fmla="*/ 57 h 112"/>
              <a:gd name="T74" fmla="*/ 12 w 66"/>
              <a:gd name="T75" fmla="*/ 20 h 112"/>
              <a:gd name="T76" fmla="*/ 52 w 66"/>
              <a:gd name="T77" fmla="*/ 64 h 112"/>
              <a:gd name="T78" fmla="*/ 42 w 66"/>
              <a:gd name="T79" fmla="*/ 41 h 112"/>
              <a:gd name="T80" fmla="*/ 25 w 66"/>
              <a:gd name="T81" fmla="*/ 27 h 112"/>
              <a:gd name="T82" fmla="*/ 37 w 66"/>
              <a:gd name="T83" fmla="*/ 34 h 112"/>
              <a:gd name="T84" fmla="*/ 17 w 66"/>
              <a:gd name="T85" fmla="*/ 14 h 112"/>
              <a:gd name="T86" fmla="*/ 51 w 66"/>
              <a:gd name="T87" fmla="*/ 62 h 112"/>
              <a:gd name="T88" fmla="*/ 29 w 66"/>
              <a:gd name="T89" fmla="*/ 32 h 112"/>
              <a:gd name="T90" fmla="*/ 48 w 66"/>
              <a:gd name="T91" fmla="*/ 27 h 112"/>
              <a:gd name="T92" fmla="*/ 27 w 66"/>
              <a:gd name="T93" fmla="*/ 12 h 112"/>
              <a:gd name="T94" fmla="*/ 43 w 66"/>
              <a:gd name="T95" fmla="*/ 28 h 112"/>
              <a:gd name="T96" fmla="*/ 22 w 66"/>
              <a:gd name="T97" fmla="*/ 12 h 112"/>
              <a:gd name="T98" fmla="*/ 32 w 66"/>
              <a:gd name="T99" fmla="*/ 12 h 112"/>
              <a:gd name="T100" fmla="*/ 39 w 66"/>
              <a:gd name="T101" fmla="*/ 18 h 112"/>
              <a:gd name="T102" fmla="*/ 20 w 66"/>
              <a:gd name="T103" fmla="*/ 5 h 112"/>
              <a:gd name="T104" fmla="*/ 21 w 66"/>
              <a:gd name="T105" fmla="*/ 8 h 112"/>
              <a:gd name="T106" fmla="*/ 41 w 66"/>
              <a:gd name="T107" fmla="*/ 29 h 112"/>
              <a:gd name="T108" fmla="*/ 39 w 66"/>
              <a:gd name="T109" fmla="*/ 31 h 112"/>
              <a:gd name="T110" fmla="*/ 30 w 66"/>
              <a:gd name="T111" fmla="*/ 18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6" h="112">
                <a:moveTo>
                  <a:pt x="57" y="25"/>
                </a:moveTo>
                <a:cubicBezTo>
                  <a:pt x="57" y="25"/>
                  <a:pt x="57" y="24"/>
                  <a:pt x="56" y="24"/>
                </a:cubicBezTo>
                <a:cubicBezTo>
                  <a:pt x="44" y="16"/>
                  <a:pt x="32" y="8"/>
                  <a:pt x="19" y="0"/>
                </a:cubicBezTo>
                <a:cubicBezTo>
                  <a:pt x="19" y="0"/>
                  <a:pt x="18" y="0"/>
                  <a:pt x="18" y="0"/>
                </a:cubicBezTo>
                <a:cubicBezTo>
                  <a:pt x="18" y="1"/>
                  <a:pt x="18" y="1"/>
                  <a:pt x="17" y="1"/>
                </a:cubicBezTo>
                <a:cubicBezTo>
                  <a:pt x="13" y="8"/>
                  <a:pt x="11" y="16"/>
                  <a:pt x="8" y="23"/>
                </a:cubicBezTo>
                <a:cubicBezTo>
                  <a:pt x="5" y="30"/>
                  <a:pt x="2" y="36"/>
                  <a:pt x="0" y="43"/>
                </a:cubicBezTo>
                <a:cubicBezTo>
                  <a:pt x="0" y="43"/>
                  <a:pt x="0" y="44"/>
                  <a:pt x="0" y="44"/>
                </a:cubicBezTo>
                <a:cubicBezTo>
                  <a:pt x="0" y="45"/>
                  <a:pt x="1" y="45"/>
                  <a:pt x="2" y="45"/>
                </a:cubicBezTo>
                <a:cubicBezTo>
                  <a:pt x="6" y="43"/>
                  <a:pt x="11" y="43"/>
                  <a:pt x="16" y="42"/>
                </a:cubicBezTo>
                <a:cubicBezTo>
                  <a:pt x="22" y="64"/>
                  <a:pt x="31" y="86"/>
                  <a:pt x="34" y="110"/>
                </a:cubicBezTo>
                <a:cubicBezTo>
                  <a:pt x="34" y="111"/>
                  <a:pt x="35" y="112"/>
                  <a:pt x="36" y="111"/>
                </a:cubicBezTo>
                <a:cubicBezTo>
                  <a:pt x="37" y="111"/>
                  <a:pt x="37" y="111"/>
                  <a:pt x="37" y="110"/>
                </a:cubicBezTo>
                <a:cubicBezTo>
                  <a:pt x="43" y="102"/>
                  <a:pt x="54" y="98"/>
                  <a:pt x="64" y="97"/>
                </a:cubicBezTo>
                <a:cubicBezTo>
                  <a:pt x="65" y="97"/>
                  <a:pt x="65" y="97"/>
                  <a:pt x="65" y="97"/>
                </a:cubicBezTo>
                <a:cubicBezTo>
                  <a:pt x="65" y="97"/>
                  <a:pt x="66" y="96"/>
                  <a:pt x="65" y="96"/>
                </a:cubicBezTo>
                <a:cubicBezTo>
                  <a:pt x="59" y="74"/>
                  <a:pt x="50" y="53"/>
                  <a:pt x="44" y="31"/>
                </a:cubicBezTo>
                <a:cubicBezTo>
                  <a:pt x="48" y="30"/>
                  <a:pt x="52" y="28"/>
                  <a:pt x="56" y="27"/>
                </a:cubicBezTo>
                <a:cubicBezTo>
                  <a:pt x="57" y="27"/>
                  <a:pt x="57" y="26"/>
                  <a:pt x="57" y="25"/>
                </a:cubicBezTo>
                <a:close/>
                <a:moveTo>
                  <a:pt x="43" y="37"/>
                </a:moveTo>
                <a:cubicBezTo>
                  <a:pt x="40" y="33"/>
                  <a:pt x="36" y="31"/>
                  <a:pt x="33" y="27"/>
                </a:cubicBezTo>
                <a:cubicBezTo>
                  <a:pt x="33" y="27"/>
                  <a:pt x="33" y="27"/>
                  <a:pt x="33" y="27"/>
                </a:cubicBezTo>
                <a:cubicBezTo>
                  <a:pt x="36" y="30"/>
                  <a:pt x="39" y="32"/>
                  <a:pt x="42" y="34"/>
                </a:cubicBezTo>
                <a:cubicBezTo>
                  <a:pt x="42" y="35"/>
                  <a:pt x="43" y="36"/>
                  <a:pt x="43" y="37"/>
                </a:cubicBezTo>
                <a:close/>
                <a:moveTo>
                  <a:pt x="46" y="48"/>
                </a:moveTo>
                <a:cubicBezTo>
                  <a:pt x="43" y="43"/>
                  <a:pt x="38" y="40"/>
                  <a:pt x="34" y="36"/>
                </a:cubicBezTo>
                <a:cubicBezTo>
                  <a:pt x="30" y="31"/>
                  <a:pt x="26" y="26"/>
                  <a:pt x="21" y="22"/>
                </a:cubicBezTo>
                <a:cubicBezTo>
                  <a:pt x="24" y="24"/>
                  <a:pt x="26" y="27"/>
                  <a:pt x="29" y="29"/>
                </a:cubicBezTo>
                <a:cubicBezTo>
                  <a:pt x="34" y="34"/>
                  <a:pt x="40" y="40"/>
                  <a:pt x="45" y="45"/>
                </a:cubicBezTo>
                <a:cubicBezTo>
                  <a:pt x="45" y="45"/>
                  <a:pt x="45" y="45"/>
                  <a:pt x="45" y="45"/>
                </a:cubicBezTo>
                <a:cubicBezTo>
                  <a:pt x="46" y="46"/>
                  <a:pt x="46" y="47"/>
                  <a:pt x="46" y="48"/>
                </a:cubicBezTo>
                <a:close/>
                <a:moveTo>
                  <a:pt x="49" y="57"/>
                </a:moveTo>
                <a:cubicBezTo>
                  <a:pt x="39" y="44"/>
                  <a:pt x="28" y="33"/>
                  <a:pt x="17" y="22"/>
                </a:cubicBezTo>
                <a:cubicBezTo>
                  <a:pt x="16" y="21"/>
                  <a:pt x="11" y="16"/>
                  <a:pt x="15" y="19"/>
                </a:cubicBezTo>
                <a:cubicBezTo>
                  <a:pt x="17" y="21"/>
                  <a:pt x="19" y="22"/>
                  <a:pt x="20" y="24"/>
                </a:cubicBezTo>
                <a:cubicBezTo>
                  <a:pt x="24" y="27"/>
                  <a:pt x="27" y="30"/>
                  <a:pt x="30" y="33"/>
                </a:cubicBezTo>
                <a:cubicBezTo>
                  <a:pt x="35" y="39"/>
                  <a:pt x="42" y="44"/>
                  <a:pt x="47" y="50"/>
                </a:cubicBezTo>
                <a:cubicBezTo>
                  <a:pt x="48" y="52"/>
                  <a:pt x="49" y="54"/>
                  <a:pt x="49" y="57"/>
                </a:cubicBezTo>
                <a:close/>
                <a:moveTo>
                  <a:pt x="37" y="106"/>
                </a:moveTo>
                <a:cubicBezTo>
                  <a:pt x="36" y="105"/>
                  <a:pt x="36" y="104"/>
                  <a:pt x="36" y="102"/>
                </a:cubicBezTo>
                <a:cubicBezTo>
                  <a:pt x="37" y="103"/>
                  <a:pt x="37" y="104"/>
                  <a:pt x="38" y="105"/>
                </a:cubicBezTo>
                <a:cubicBezTo>
                  <a:pt x="38" y="105"/>
                  <a:pt x="38" y="105"/>
                  <a:pt x="38" y="104"/>
                </a:cubicBezTo>
                <a:cubicBezTo>
                  <a:pt x="38" y="104"/>
                  <a:pt x="35" y="101"/>
                  <a:pt x="37" y="102"/>
                </a:cubicBezTo>
                <a:cubicBezTo>
                  <a:pt x="38" y="102"/>
                  <a:pt x="39" y="103"/>
                  <a:pt x="40" y="103"/>
                </a:cubicBezTo>
                <a:cubicBezTo>
                  <a:pt x="39" y="104"/>
                  <a:pt x="38" y="105"/>
                  <a:pt x="37" y="106"/>
                </a:cubicBezTo>
                <a:close/>
                <a:moveTo>
                  <a:pt x="34" y="90"/>
                </a:moveTo>
                <a:cubicBezTo>
                  <a:pt x="35" y="93"/>
                  <a:pt x="37" y="94"/>
                  <a:pt x="40" y="96"/>
                </a:cubicBezTo>
                <a:cubicBezTo>
                  <a:pt x="40" y="96"/>
                  <a:pt x="44" y="100"/>
                  <a:pt x="43" y="100"/>
                </a:cubicBezTo>
                <a:cubicBezTo>
                  <a:pt x="40" y="99"/>
                  <a:pt x="38" y="97"/>
                  <a:pt x="36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6" y="99"/>
                  <a:pt x="38" y="101"/>
                  <a:pt x="39" y="103"/>
                </a:cubicBezTo>
                <a:cubicBezTo>
                  <a:pt x="40" y="103"/>
                  <a:pt x="38" y="101"/>
                  <a:pt x="38" y="101"/>
                </a:cubicBezTo>
                <a:cubicBezTo>
                  <a:pt x="37" y="101"/>
                  <a:pt x="36" y="101"/>
                  <a:pt x="36" y="100"/>
                </a:cubicBezTo>
                <a:cubicBezTo>
                  <a:pt x="35" y="97"/>
                  <a:pt x="34" y="94"/>
                  <a:pt x="34" y="90"/>
                </a:cubicBezTo>
                <a:close/>
                <a:moveTo>
                  <a:pt x="31" y="81"/>
                </a:moveTo>
                <a:cubicBezTo>
                  <a:pt x="35" y="86"/>
                  <a:pt x="42" y="89"/>
                  <a:pt x="46" y="95"/>
                </a:cubicBezTo>
                <a:cubicBezTo>
                  <a:pt x="49" y="99"/>
                  <a:pt x="46" y="96"/>
                  <a:pt x="45" y="95"/>
                </a:cubicBezTo>
                <a:cubicBezTo>
                  <a:pt x="43" y="93"/>
                  <a:pt x="41" y="91"/>
                  <a:pt x="40" y="89"/>
                </a:cubicBezTo>
                <a:cubicBezTo>
                  <a:pt x="37" y="87"/>
                  <a:pt x="35" y="84"/>
                  <a:pt x="31" y="82"/>
                </a:cubicBezTo>
                <a:cubicBezTo>
                  <a:pt x="31" y="82"/>
                  <a:pt x="31" y="81"/>
                  <a:pt x="31" y="81"/>
                </a:cubicBezTo>
                <a:close/>
                <a:moveTo>
                  <a:pt x="29" y="73"/>
                </a:moveTo>
                <a:cubicBezTo>
                  <a:pt x="34" y="81"/>
                  <a:pt x="43" y="87"/>
                  <a:pt x="49" y="94"/>
                </a:cubicBezTo>
                <a:cubicBezTo>
                  <a:pt x="51" y="98"/>
                  <a:pt x="51" y="97"/>
                  <a:pt x="48" y="94"/>
                </a:cubicBezTo>
                <a:cubicBezTo>
                  <a:pt x="46" y="92"/>
                  <a:pt x="44" y="90"/>
                  <a:pt x="42" y="87"/>
                </a:cubicBezTo>
                <a:cubicBezTo>
                  <a:pt x="38" y="84"/>
                  <a:pt x="34" y="80"/>
                  <a:pt x="30" y="77"/>
                </a:cubicBezTo>
                <a:cubicBezTo>
                  <a:pt x="30" y="76"/>
                  <a:pt x="29" y="75"/>
                  <a:pt x="29" y="73"/>
                </a:cubicBezTo>
                <a:close/>
                <a:moveTo>
                  <a:pt x="27" y="68"/>
                </a:moveTo>
                <a:cubicBezTo>
                  <a:pt x="35" y="77"/>
                  <a:pt x="45" y="84"/>
                  <a:pt x="52" y="94"/>
                </a:cubicBezTo>
                <a:cubicBezTo>
                  <a:pt x="56" y="98"/>
                  <a:pt x="52" y="94"/>
                  <a:pt x="50" y="93"/>
                </a:cubicBezTo>
                <a:cubicBezTo>
                  <a:pt x="48" y="90"/>
                  <a:pt x="45" y="88"/>
                  <a:pt x="43" y="85"/>
                </a:cubicBezTo>
                <a:cubicBezTo>
                  <a:pt x="38" y="80"/>
                  <a:pt x="33" y="76"/>
                  <a:pt x="28" y="71"/>
                </a:cubicBezTo>
                <a:cubicBezTo>
                  <a:pt x="28" y="71"/>
                  <a:pt x="28" y="71"/>
                  <a:pt x="28" y="71"/>
                </a:cubicBezTo>
                <a:cubicBezTo>
                  <a:pt x="28" y="70"/>
                  <a:pt x="28" y="69"/>
                  <a:pt x="27" y="68"/>
                </a:cubicBezTo>
                <a:close/>
                <a:moveTo>
                  <a:pt x="25" y="61"/>
                </a:moveTo>
                <a:cubicBezTo>
                  <a:pt x="29" y="66"/>
                  <a:pt x="34" y="70"/>
                  <a:pt x="38" y="74"/>
                </a:cubicBezTo>
                <a:cubicBezTo>
                  <a:pt x="41" y="77"/>
                  <a:pt x="43" y="80"/>
                  <a:pt x="46" y="83"/>
                </a:cubicBezTo>
                <a:cubicBezTo>
                  <a:pt x="49" y="86"/>
                  <a:pt x="52" y="89"/>
                  <a:pt x="55" y="92"/>
                </a:cubicBezTo>
                <a:cubicBezTo>
                  <a:pt x="56" y="93"/>
                  <a:pt x="57" y="94"/>
                  <a:pt x="58" y="95"/>
                </a:cubicBezTo>
                <a:cubicBezTo>
                  <a:pt x="56" y="93"/>
                  <a:pt x="54" y="92"/>
                  <a:pt x="52" y="90"/>
                </a:cubicBezTo>
                <a:cubicBezTo>
                  <a:pt x="49" y="88"/>
                  <a:pt x="46" y="85"/>
                  <a:pt x="43" y="82"/>
                </a:cubicBezTo>
                <a:cubicBezTo>
                  <a:pt x="37" y="77"/>
                  <a:pt x="32" y="71"/>
                  <a:pt x="27" y="66"/>
                </a:cubicBezTo>
                <a:cubicBezTo>
                  <a:pt x="26" y="65"/>
                  <a:pt x="26" y="63"/>
                  <a:pt x="25" y="61"/>
                </a:cubicBezTo>
                <a:close/>
                <a:moveTo>
                  <a:pt x="23" y="53"/>
                </a:moveTo>
                <a:cubicBezTo>
                  <a:pt x="25" y="57"/>
                  <a:pt x="29" y="59"/>
                  <a:pt x="32" y="62"/>
                </a:cubicBezTo>
                <a:cubicBezTo>
                  <a:pt x="34" y="65"/>
                  <a:pt x="36" y="67"/>
                  <a:pt x="39" y="69"/>
                </a:cubicBezTo>
                <a:cubicBezTo>
                  <a:pt x="45" y="76"/>
                  <a:pt x="51" y="83"/>
                  <a:pt x="58" y="89"/>
                </a:cubicBezTo>
                <a:cubicBezTo>
                  <a:pt x="58" y="90"/>
                  <a:pt x="59" y="91"/>
                  <a:pt x="60" y="92"/>
                </a:cubicBezTo>
                <a:cubicBezTo>
                  <a:pt x="58" y="91"/>
                  <a:pt x="57" y="90"/>
                  <a:pt x="56" y="89"/>
                </a:cubicBezTo>
                <a:cubicBezTo>
                  <a:pt x="53" y="85"/>
                  <a:pt x="49" y="82"/>
                  <a:pt x="45" y="79"/>
                </a:cubicBezTo>
                <a:cubicBezTo>
                  <a:pt x="38" y="72"/>
                  <a:pt x="30" y="66"/>
                  <a:pt x="24" y="59"/>
                </a:cubicBezTo>
                <a:cubicBezTo>
                  <a:pt x="24" y="57"/>
                  <a:pt x="23" y="55"/>
                  <a:pt x="23" y="53"/>
                </a:cubicBezTo>
                <a:close/>
                <a:moveTo>
                  <a:pt x="20" y="44"/>
                </a:moveTo>
                <a:cubicBezTo>
                  <a:pt x="24" y="49"/>
                  <a:pt x="29" y="53"/>
                  <a:pt x="33" y="58"/>
                </a:cubicBezTo>
                <a:cubicBezTo>
                  <a:pt x="36" y="61"/>
                  <a:pt x="39" y="65"/>
                  <a:pt x="42" y="68"/>
                </a:cubicBezTo>
                <a:cubicBezTo>
                  <a:pt x="46" y="72"/>
                  <a:pt x="49" y="75"/>
                  <a:pt x="53" y="79"/>
                </a:cubicBezTo>
                <a:cubicBezTo>
                  <a:pt x="55" y="81"/>
                  <a:pt x="57" y="83"/>
                  <a:pt x="58" y="86"/>
                </a:cubicBezTo>
                <a:cubicBezTo>
                  <a:pt x="58" y="85"/>
                  <a:pt x="56" y="83"/>
                  <a:pt x="55" y="82"/>
                </a:cubicBezTo>
                <a:cubicBezTo>
                  <a:pt x="51" y="78"/>
                  <a:pt x="47" y="75"/>
                  <a:pt x="43" y="72"/>
                </a:cubicBezTo>
                <a:cubicBezTo>
                  <a:pt x="40" y="69"/>
                  <a:pt x="37" y="66"/>
                  <a:pt x="34" y="63"/>
                </a:cubicBezTo>
                <a:cubicBezTo>
                  <a:pt x="34" y="63"/>
                  <a:pt x="34" y="63"/>
                  <a:pt x="33" y="62"/>
                </a:cubicBezTo>
                <a:cubicBezTo>
                  <a:pt x="30" y="59"/>
                  <a:pt x="26" y="55"/>
                  <a:pt x="22" y="51"/>
                </a:cubicBezTo>
                <a:cubicBezTo>
                  <a:pt x="21" y="49"/>
                  <a:pt x="20" y="46"/>
                  <a:pt x="20" y="44"/>
                </a:cubicBezTo>
                <a:close/>
                <a:moveTo>
                  <a:pt x="10" y="24"/>
                </a:moveTo>
                <a:cubicBezTo>
                  <a:pt x="11" y="25"/>
                  <a:pt x="11" y="26"/>
                  <a:pt x="12" y="27"/>
                </a:cubicBezTo>
                <a:cubicBezTo>
                  <a:pt x="11" y="26"/>
                  <a:pt x="11" y="26"/>
                  <a:pt x="10" y="26"/>
                </a:cubicBezTo>
                <a:cubicBezTo>
                  <a:pt x="10" y="25"/>
                  <a:pt x="10" y="25"/>
                  <a:pt x="10" y="26"/>
                </a:cubicBezTo>
                <a:cubicBezTo>
                  <a:pt x="10" y="29"/>
                  <a:pt x="12" y="31"/>
                  <a:pt x="14" y="33"/>
                </a:cubicBezTo>
                <a:cubicBezTo>
                  <a:pt x="14" y="34"/>
                  <a:pt x="18" y="38"/>
                  <a:pt x="15" y="36"/>
                </a:cubicBezTo>
                <a:cubicBezTo>
                  <a:pt x="14" y="35"/>
                  <a:pt x="12" y="33"/>
                  <a:pt x="11" y="31"/>
                </a:cubicBezTo>
                <a:cubicBezTo>
                  <a:pt x="11" y="31"/>
                  <a:pt x="10" y="31"/>
                  <a:pt x="10" y="32"/>
                </a:cubicBezTo>
                <a:cubicBezTo>
                  <a:pt x="11" y="34"/>
                  <a:pt x="12" y="35"/>
                  <a:pt x="14" y="37"/>
                </a:cubicBezTo>
                <a:cubicBezTo>
                  <a:pt x="17" y="40"/>
                  <a:pt x="13" y="36"/>
                  <a:pt x="13" y="36"/>
                </a:cubicBezTo>
                <a:cubicBezTo>
                  <a:pt x="11" y="35"/>
                  <a:pt x="10" y="34"/>
                  <a:pt x="9" y="33"/>
                </a:cubicBezTo>
                <a:cubicBezTo>
                  <a:pt x="9" y="33"/>
                  <a:pt x="9" y="33"/>
                  <a:pt x="9" y="34"/>
                </a:cubicBezTo>
                <a:cubicBezTo>
                  <a:pt x="10" y="35"/>
                  <a:pt x="12" y="38"/>
                  <a:pt x="13" y="39"/>
                </a:cubicBezTo>
                <a:cubicBezTo>
                  <a:pt x="11" y="38"/>
                  <a:pt x="10" y="37"/>
                  <a:pt x="8" y="36"/>
                </a:cubicBezTo>
                <a:cubicBezTo>
                  <a:pt x="8" y="36"/>
                  <a:pt x="7" y="36"/>
                  <a:pt x="8" y="37"/>
                </a:cubicBezTo>
                <a:cubicBezTo>
                  <a:pt x="11" y="39"/>
                  <a:pt x="7" y="38"/>
                  <a:pt x="6" y="38"/>
                </a:cubicBezTo>
                <a:cubicBezTo>
                  <a:pt x="5" y="38"/>
                  <a:pt x="5" y="38"/>
                  <a:pt x="5" y="38"/>
                </a:cubicBezTo>
                <a:cubicBezTo>
                  <a:pt x="7" y="40"/>
                  <a:pt x="6" y="40"/>
                  <a:pt x="4" y="40"/>
                </a:cubicBezTo>
                <a:cubicBezTo>
                  <a:pt x="6" y="35"/>
                  <a:pt x="8" y="29"/>
                  <a:pt x="10" y="24"/>
                </a:cubicBezTo>
                <a:close/>
                <a:moveTo>
                  <a:pt x="16" y="34"/>
                </a:moveTo>
                <a:cubicBezTo>
                  <a:pt x="26" y="48"/>
                  <a:pt x="40" y="59"/>
                  <a:pt x="52" y="72"/>
                </a:cubicBezTo>
                <a:cubicBezTo>
                  <a:pt x="52" y="72"/>
                  <a:pt x="57" y="77"/>
                  <a:pt x="54" y="74"/>
                </a:cubicBezTo>
                <a:cubicBezTo>
                  <a:pt x="52" y="73"/>
                  <a:pt x="50" y="71"/>
                  <a:pt x="48" y="70"/>
                </a:cubicBezTo>
                <a:cubicBezTo>
                  <a:pt x="45" y="67"/>
                  <a:pt x="41" y="63"/>
                  <a:pt x="38" y="60"/>
                </a:cubicBezTo>
                <a:cubicBezTo>
                  <a:pt x="32" y="54"/>
                  <a:pt x="25" y="48"/>
                  <a:pt x="19" y="41"/>
                </a:cubicBezTo>
                <a:cubicBezTo>
                  <a:pt x="19" y="41"/>
                  <a:pt x="18" y="40"/>
                  <a:pt x="18" y="39"/>
                </a:cubicBezTo>
                <a:cubicBezTo>
                  <a:pt x="18" y="39"/>
                  <a:pt x="18" y="39"/>
                  <a:pt x="17" y="39"/>
                </a:cubicBezTo>
                <a:cubicBezTo>
                  <a:pt x="17" y="38"/>
                  <a:pt x="17" y="38"/>
                  <a:pt x="16" y="38"/>
                </a:cubicBezTo>
                <a:cubicBezTo>
                  <a:pt x="16" y="38"/>
                  <a:pt x="16" y="38"/>
                  <a:pt x="16" y="38"/>
                </a:cubicBezTo>
                <a:cubicBezTo>
                  <a:pt x="16" y="38"/>
                  <a:pt x="16" y="38"/>
                  <a:pt x="15" y="37"/>
                </a:cubicBezTo>
                <a:cubicBezTo>
                  <a:pt x="16" y="38"/>
                  <a:pt x="16" y="38"/>
                  <a:pt x="17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6" y="36"/>
                  <a:pt x="15" y="35"/>
                  <a:pt x="14" y="33"/>
                </a:cubicBezTo>
                <a:cubicBezTo>
                  <a:pt x="14" y="32"/>
                  <a:pt x="13" y="32"/>
                  <a:pt x="13" y="31"/>
                </a:cubicBezTo>
                <a:cubicBezTo>
                  <a:pt x="12" y="30"/>
                  <a:pt x="11" y="27"/>
                  <a:pt x="11" y="27"/>
                </a:cubicBezTo>
                <a:cubicBezTo>
                  <a:pt x="12" y="28"/>
                  <a:pt x="13" y="29"/>
                  <a:pt x="14" y="30"/>
                </a:cubicBezTo>
                <a:cubicBezTo>
                  <a:pt x="14" y="30"/>
                  <a:pt x="14" y="30"/>
                  <a:pt x="14" y="31"/>
                </a:cubicBezTo>
                <a:cubicBezTo>
                  <a:pt x="15" y="32"/>
                  <a:pt x="16" y="33"/>
                  <a:pt x="17" y="34"/>
                </a:cubicBezTo>
                <a:cubicBezTo>
                  <a:pt x="18" y="35"/>
                  <a:pt x="18" y="36"/>
                  <a:pt x="18" y="36"/>
                </a:cubicBezTo>
                <a:cubicBezTo>
                  <a:pt x="19" y="36"/>
                  <a:pt x="19" y="36"/>
                  <a:pt x="19" y="36"/>
                </a:cubicBezTo>
                <a:cubicBezTo>
                  <a:pt x="20" y="37"/>
                  <a:pt x="20" y="36"/>
                  <a:pt x="20" y="36"/>
                </a:cubicBezTo>
                <a:cubicBezTo>
                  <a:pt x="18" y="33"/>
                  <a:pt x="15" y="30"/>
                  <a:pt x="13" y="27"/>
                </a:cubicBezTo>
                <a:cubicBezTo>
                  <a:pt x="12" y="26"/>
                  <a:pt x="11" y="25"/>
                  <a:pt x="11" y="24"/>
                </a:cubicBezTo>
                <a:cubicBezTo>
                  <a:pt x="12" y="25"/>
                  <a:pt x="14" y="26"/>
                  <a:pt x="14" y="27"/>
                </a:cubicBezTo>
                <a:cubicBezTo>
                  <a:pt x="16" y="29"/>
                  <a:pt x="17" y="31"/>
                  <a:pt x="18" y="32"/>
                </a:cubicBezTo>
                <a:cubicBezTo>
                  <a:pt x="22" y="36"/>
                  <a:pt x="26" y="39"/>
                  <a:pt x="30" y="43"/>
                </a:cubicBezTo>
                <a:cubicBezTo>
                  <a:pt x="34" y="47"/>
                  <a:pt x="38" y="51"/>
                  <a:pt x="41" y="56"/>
                </a:cubicBezTo>
                <a:cubicBezTo>
                  <a:pt x="45" y="60"/>
                  <a:pt x="49" y="63"/>
                  <a:pt x="52" y="68"/>
                </a:cubicBezTo>
                <a:cubicBezTo>
                  <a:pt x="54" y="71"/>
                  <a:pt x="50" y="66"/>
                  <a:pt x="49" y="65"/>
                </a:cubicBezTo>
                <a:cubicBezTo>
                  <a:pt x="47" y="63"/>
                  <a:pt x="44" y="61"/>
                  <a:pt x="42" y="59"/>
                </a:cubicBezTo>
                <a:cubicBezTo>
                  <a:pt x="33" y="51"/>
                  <a:pt x="25" y="42"/>
                  <a:pt x="16" y="34"/>
                </a:cubicBezTo>
                <a:cubicBezTo>
                  <a:pt x="16" y="34"/>
                  <a:pt x="15" y="34"/>
                  <a:pt x="16" y="34"/>
                </a:cubicBezTo>
                <a:close/>
                <a:moveTo>
                  <a:pt x="7" y="40"/>
                </a:moveTo>
                <a:cubicBezTo>
                  <a:pt x="7" y="40"/>
                  <a:pt x="7" y="40"/>
                  <a:pt x="7" y="40"/>
                </a:cubicBezTo>
                <a:cubicBezTo>
                  <a:pt x="7" y="40"/>
                  <a:pt x="7" y="39"/>
                  <a:pt x="6" y="38"/>
                </a:cubicBezTo>
                <a:cubicBezTo>
                  <a:pt x="7" y="39"/>
                  <a:pt x="8" y="40"/>
                  <a:pt x="9" y="40"/>
                </a:cubicBezTo>
                <a:cubicBezTo>
                  <a:pt x="9" y="40"/>
                  <a:pt x="8" y="40"/>
                  <a:pt x="7" y="40"/>
                </a:cubicBezTo>
                <a:close/>
                <a:moveTo>
                  <a:pt x="14" y="39"/>
                </a:moveTo>
                <a:cubicBezTo>
                  <a:pt x="14" y="39"/>
                  <a:pt x="14" y="38"/>
                  <a:pt x="13" y="38"/>
                </a:cubicBezTo>
                <a:cubicBezTo>
                  <a:pt x="14" y="38"/>
                  <a:pt x="15" y="39"/>
                  <a:pt x="15" y="39"/>
                </a:cubicBezTo>
                <a:cubicBezTo>
                  <a:pt x="15" y="39"/>
                  <a:pt x="15" y="39"/>
                  <a:pt x="14" y="39"/>
                </a:cubicBezTo>
                <a:close/>
                <a:moveTo>
                  <a:pt x="11" y="40"/>
                </a:moveTo>
                <a:cubicBezTo>
                  <a:pt x="11" y="38"/>
                  <a:pt x="10" y="38"/>
                  <a:pt x="9" y="37"/>
                </a:cubicBezTo>
                <a:cubicBezTo>
                  <a:pt x="10" y="38"/>
                  <a:pt x="12" y="39"/>
                  <a:pt x="13" y="39"/>
                </a:cubicBezTo>
                <a:cubicBezTo>
                  <a:pt x="12" y="39"/>
                  <a:pt x="12" y="39"/>
                  <a:pt x="11" y="40"/>
                </a:cubicBezTo>
                <a:close/>
                <a:moveTo>
                  <a:pt x="4" y="41"/>
                </a:moveTo>
                <a:cubicBezTo>
                  <a:pt x="4" y="41"/>
                  <a:pt x="4" y="41"/>
                  <a:pt x="5" y="41"/>
                </a:cubicBezTo>
                <a:cubicBezTo>
                  <a:pt x="4" y="41"/>
                  <a:pt x="4" y="41"/>
                  <a:pt x="4" y="41"/>
                </a:cubicBezTo>
                <a:cubicBezTo>
                  <a:pt x="4" y="41"/>
                  <a:pt x="4" y="41"/>
                  <a:pt x="4" y="41"/>
                </a:cubicBezTo>
                <a:cubicBezTo>
                  <a:pt x="4" y="41"/>
                  <a:pt x="4" y="41"/>
                  <a:pt x="4" y="41"/>
                </a:cubicBezTo>
                <a:close/>
                <a:moveTo>
                  <a:pt x="55" y="96"/>
                </a:moveTo>
                <a:cubicBezTo>
                  <a:pt x="54" y="94"/>
                  <a:pt x="52" y="92"/>
                  <a:pt x="50" y="90"/>
                </a:cubicBezTo>
                <a:cubicBezTo>
                  <a:pt x="53" y="92"/>
                  <a:pt x="55" y="94"/>
                  <a:pt x="57" y="95"/>
                </a:cubicBezTo>
                <a:cubicBezTo>
                  <a:pt x="56" y="95"/>
                  <a:pt x="56" y="95"/>
                  <a:pt x="55" y="96"/>
                </a:cubicBezTo>
                <a:close/>
                <a:moveTo>
                  <a:pt x="51" y="97"/>
                </a:moveTo>
                <a:cubicBezTo>
                  <a:pt x="46" y="88"/>
                  <a:pt x="37" y="83"/>
                  <a:pt x="31" y="75"/>
                </a:cubicBezTo>
                <a:cubicBezTo>
                  <a:pt x="31" y="75"/>
                  <a:pt x="32" y="76"/>
                  <a:pt x="32" y="76"/>
                </a:cubicBezTo>
                <a:cubicBezTo>
                  <a:pt x="35" y="79"/>
                  <a:pt x="38" y="81"/>
                  <a:pt x="40" y="83"/>
                </a:cubicBezTo>
                <a:cubicBezTo>
                  <a:pt x="44" y="88"/>
                  <a:pt x="49" y="92"/>
                  <a:pt x="54" y="96"/>
                </a:cubicBezTo>
                <a:cubicBezTo>
                  <a:pt x="53" y="96"/>
                  <a:pt x="52" y="96"/>
                  <a:pt x="51" y="97"/>
                </a:cubicBezTo>
                <a:close/>
                <a:moveTo>
                  <a:pt x="44" y="100"/>
                </a:moveTo>
                <a:cubicBezTo>
                  <a:pt x="42" y="97"/>
                  <a:pt x="39" y="94"/>
                  <a:pt x="36" y="92"/>
                </a:cubicBezTo>
                <a:cubicBezTo>
                  <a:pt x="35" y="91"/>
                  <a:pt x="35" y="91"/>
                  <a:pt x="34" y="90"/>
                </a:cubicBezTo>
                <a:cubicBezTo>
                  <a:pt x="36" y="91"/>
                  <a:pt x="37" y="93"/>
                  <a:pt x="39" y="94"/>
                </a:cubicBezTo>
                <a:cubicBezTo>
                  <a:pt x="41" y="96"/>
                  <a:pt x="43" y="97"/>
                  <a:pt x="46" y="99"/>
                </a:cubicBezTo>
                <a:cubicBezTo>
                  <a:pt x="45" y="99"/>
                  <a:pt x="44" y="100"/>
                  <a:pt x="44" y="100"/>
                </a:cubicBezTo>
                <a:close/>
                <a:moveTo>
                  <a:pt x="59" y="95"/>
                </a:moveTo>
                <a:cubicBezTo>
                  <a:pt x="57" y="93"/>
                  <a:pt x="55" y="91"/>
                  <a:pt x="53" y="89"/>
                </a:cubicBezTo>
                <a:cubicBezTo>
                  <a:pt x="50" y="86"/>
                  <a:pt x="47" y="83"/>
                  <a:pt x="44" y="80"/>
                </a:cubicBezTo>
                <a:cubicBezTo>
                  <a:pt x="40" y="76"/>
                  <a:pt x="36" y="72"/>
                  <a:pt x="32" y="68"/>
                </a:cubicBezTo>
                <a:cubicBezTo>
                  <a:pt x="35" y="71"/>
                  <a:pt x="39" y="74"/>
                  <a:pt x="42" y="77"/>
                </a:cubicBezTo>
                <a:cubicBezTo>
                  <a:pt x="48" y="83"/>
                  <a:pt x="55" y="88"/>
                  <a:pt x="61" y="95"/>
                </a:cubicBezTo>
                <a:cubicBezTo>
                  <a:pt x="60" y="95"/>
                  <a:pt x="60" y="95"/>
                  <a:pt x="59" y="95"/>
                </a:cubicBezTo>
                <a:close/>
                <a:moveTo>
                  <a:pt x="35" y="75"/>
                </a:moveTo>
                <a:cubicBezTo>
                  <a:pt x="35" y="75"/>
                  <a:pt x="35" y="75"/>
                  <a:pt x="35" y="75"/>
                </a:cubicBezTo>
                <a:cubicBezTo>
                  <a:pt x="33" y="74"/>
                  <a:pt x="32" y="72"/>
                  <a:pt x="31" y="71"/>
                </a:cubicBezTo>
                <a:cubicBezTo>
                  <a:pt x="30" y="71"/>
                  <a:pt x="25" y="66"/>
                  <a:pt x="28" y="68"/>
                </a:cubicBezTo>
                <a:cubicBezTo>
                  <a:pt x="30" y="70"/>
                  <a:pt x="33" y="73"/>
                  <a:pt x="35" y="75"/>
                </a:cubicBezTo>
                <a:close/>
                <a:moveTo>
                  <a:pt x="33" y="80"/>
                </a:moveTo>
                <a:cubicBezTo>
                  <a:pt x="35" y="82"/>
                  <a:pt x="37" y="84"/>
                  <a:pt x="39" y="86"/>
                </a:cubicBezTo>
                <a:cubicBezTo>
                  <a:pt x="43" y="89"/>
                  <a:pt x="46" y="93"/>
                  <a:pt x="50" y="97"/>
                </a:cubicBezTo>
                <a:cubicBezTo>
                  <a:pt x="50" y="97"/>
                  <a:pt x="49" y="98"/>
                  <a:pt x="48" y="98"/>
                </a:cubicBezTo>
                <a:cubicBezTo>
                  <a:pt x="46" y="91"/>
                  <a:pt x="38" y="87"/>
                  <a:pt x="33" y="82"/>
                </a:cubicBezTo>
                <a:cubicBezTo>
                  <a:pt x="32" y="81"/>
                  <a:pt x="31" y="80"/>
                  <a:pt x="31" y="80"/>
                </a:cubicBezTo>
                <a:cubicBezTo>
                  <a:pt x="31" y="79"/>
                  <a:pt x="31" y="79"/>
                  <a:pt x="30" y="79"/>
                </a:cubicBezTo>
                <a:cubicBezTo>
                  <a:pt x="31" y="79"/>
                  <a:pt x="32" y="79"/>
                  <a:pt x="33" y="80"/>
                </a:cubicBezTo>
                <a:close/>
                <a:moveTo>
                  <a:pt x="47" y="98"/>
                </a:moveTo>
                <a:cubicBezTo>
                  <a:pt x="47" y="98"/>
                  <a:pt x="47" y="99"/>
                  <a:pt x="46" y="99"/>
                </a:cubicBezTo>
                <a:cubicBezTo>
                  <a:pt x="44" y="96"/>
                  <a:pt x="42" y="93"/>
                  <a:pt x="39" y="91"/>
                </a:cubicBezTo>
                <a:cubicBezTo>
                  <a:pt x="38" y="89"/>
                  <a:pt x="36" y="88"/>
                  <a:pt x="35" y="86"/>
                </a:cubicBezTo>
                <a:cubicBezTo>
                  <a:pt x="34" y="86"/>
                  <a:pt x="33" y="84"/>
                  <a:pt x="32" y="83"/>
                </a:cubicBezTo>
                <a:cubicBezTo>
                  <a:pt x="32" y="83"/>
                  <a:pt x="32" y="83"/>
                  <a:pt x="32" y="83"/>
                </a:cubicBezTo>
                <a:cubicBezTo>
                  <a:pt x="38" y="87"/>
                  <a:pt x="42" y="94"/>
                  <a:pt x="47" y="98"/>
                </a:cubicBezTo>
                <a:close/>
                <a:moveTo>
                  <a:pt x="44" y="96"/>
                </a:moveTo>
                <a:cubicBezTo>
                  <a:pt x="49" y="102"/>
                  <a:pt x="42" y="95"/>
                  <a:pt x="41" y="94"/>
                </a:cubicBezTo>
                <a:cubicBezTo>
                  <a:pt x="38" y="92"/>
                  <a:pt x="36" y="91"/>
                  <a:pt x="33" y="89"/>
                </a:cubicBezTo>
                <a:cubicBezTo>
                  <a:pt x="33" y="89"/>
                  <a:pt x="33" y="89"/>
                  <a:pt x="33" y="89"/>
                </a:cubicBezTo>
                <a:cubicBezTo>
                  <a:pt x="33" y="88"/>
                  <a:pt x="33" y="86"/>
                  <a:pt x="32" y="85"/>
                </a:cubicBezTo>
                <a:cubicBezTo>
                  <a:pt x="36" y="89"/>
                  <a:pt x="40" y="92"/>
                  <a:pt x="44" y="96"/>
                </a:cubicBezTo>
                <a:close/>
                <a:moveTo>
                  <a:pt x="36" y="97"/>
                </a:moveTo>
                <a:cubicBezTo>
                  <a:pt x="37" y="98"/>
                  <a:pt x="41" y="100"/>
                  <a:pt x="43" y="101"/>
                </a:cubicBezTo>
                <a:cubicBezTo>
                  <a:pt x="42" y="101"/>
                  <a:pt x="41" y="102"/>
                  <a:pt x="40" y="103"/>
                </a:cubicBezTo>
                <a:cubicBezTo>
                  <a:pt x="39" y="101"/>
                  <a:pt x="38" y="99"/>
                  <a:pt x="36" y="97"/>
                </a:cubicBezTo>
                <a:close/>
                <a:moveTo>
                  <a:pt x="55" y="86"/>
                </a:moveTo>
                <a:cubicBezTo>
                  <a:pt x="51" y="82"/>
                  <a:pt x="47" y="78"/>
                  <a:pt x="44" y="74"/>
                </a:cubicBezTo>
                <a:cubicBezTo>
                  <a:pt x="41" y="72"/>
                  <a:pt x="39" y="69"/>
                  <a:pt x="37" y="67"/>
                </a:cubicBezTo>
                <a:cubicBezTo>
                  <a:pt x="38" y="67"/>
                  <a:pt x="38" y="67"/>
                  <a:pt x="38" y="68"/>
                </a:cubicBezTo>
                <a:cubicBezTo>
                  <a:pt x="45" y="74"/>
                  <a:pt x="53" y="80"/>
                  <a:pt x="59" y="87"/>
                </a:cubicBezTo>
                <a:cubicBezTo>
                  <a:pt x="59" y="87"/>
                  <a:pt x="60" y="87"/>
                  <a:pt x="60" y="87"/>
                </a:cubicBezTo>
                <a:cubicBezTo>
                  <a:pt x="61" y="89"/>
                  <a:pt x="61" y="92"/>
                  <a:pt x="62" y="94"/>
                </a:cubicBezTo>
                <a:cubicBezTo>
                  <a:pt x="60" y="91"/>
                  <a:pt x="58" y="88"/>
                  <a:pt x="55" y="86"/>
                </a:cubicBezTo>
                <a:close/>
                <a:moveTo>
                  <a:pt x="43" y="67"/>
                </a:moveTo>
                <a:cubicBezTo>
                  <a:pt x="40" y="64"/>
                  <a:pt x="37" y="61"/>
                  <a:pt x="34" y="58"/>
                </a:cubicBezTo>
                <a:cubicBezTo>
                  <a:pt x="31" y="54"/>
                  <a:pt x="27" y="51"/>
                  <a:pt x="24" y="48"/>
                </a:cubicBezTo>
                <a:cubicBezTo>
                  <a:pt x="22" y="46"/>
                  <a:pt x="21" y="45"/>
                  <a:pt x="20" y="43"/>
                </a:cubicBezTo>
                <a:cubicBezTo>
                  <a:pt x="21" y="44"/>
                  <a:pt x="22" y="45"/>
                  <a:pt x="22" y="46"/>
                </a:cubicBezTo>
                <a:cubicBezTo>
                  <a:pt x="26" y="50"/>
                  <a:pt x="30" y="53"/>
                  <a:pt x="34" y="57"/>
                </a:cubicBezTo>
                <a:cubicBezTo>
                  <a:pt x="41" y="64"/>
                  <a:pt x="48" y="70"/>
                  <a:pt x="56" y="77"/>
                </a:cubicBezTo>
                <a:cubicBezTo>
                  <a:pt x="56" y="77"/>
                  <a:pt x="56" y="77"/>
                  <a:pt x="56" y="77"/>
                </a:cubicBezTo>
                <a:cubicBezTo>
                  <a:pt x="57" y="80"/>
                  <a:pt x="58" y="83"/>
                  <a:pt x="59" y="86"/>
                </a:cubicBezTo>
                <a:cubicBezTo>
                  <a:pt x="55" y="79"/>
                  <a:pt x="48" y="73"/>
                  <a:pt x="43" y="67"/>
                </a:cubicBezTo>
                <a:close/>
                <a:moveTo>
                  <a:pt x="21" y="39"/>
                </a:moveTo>
                <a:cubicBezTo>
                  <a:pt x="19" y="38"/>
                  <a:pt x="18" y="37"/>
                  <a:pt x="17" y="36"/>
                </a:cubicBezTo>
                <a:cubicBezTo>
                  <a:pt x="19" y="37"/>
                  <a:pt x="21" y="39"/>
                  <a:pt x="22" y="41"/>
                </a:cubicBezTo>
                <a:cubicBezTo>
                  <a:pt x="26" y="44"/>
                  <a:pt x="29" y="47"/>
                  <a:pt x="33" y="51"/>
                </a:cubicBezTo>
                <a:cubicBezTo>
                  <a:pt x="39" y="58"/>
                  <a:pt x="47" y="64"/>
                  <a:pt x="54" y="70"/>
                </a:cubicBezTo>
                <a:cubicBezTo>
                  <a:pt x="54" y="71"/>
                  <a:pt x="54" y="71"/>
                  <a:pt x="54" y="70"/>
                </a:cubicBezTo>
                <a:cubicBezTo>
                  <a:pt x="55" y="72"/>
                  <a:pt x="55" y="74"/>
                  <a:pt x="56" y="76"/>
                </a:cubicBezTo>
                <a:cubicBezTo>
                  <a:pt x="45" y="63"/>
                  <a:pt x="32" y="52"/>
                  <a:pt x="21" y="39"/>
                </a:cubicBezTo>
                <a:close/>
                <a:moveTo>
                  <a:pt x="45" y="59"/>
                </a:moveTo>
                <a:cubicBezTo>
                  <a:pt x="41" y="55"/>
                  <a:pt x="38" y="50"/>
                  <a:pt x="34" y="46"/>
                </a:cubicBezTo>
                <a:cubicBezTo>
                  <a:pt x="30" y="42"/>
                  <a:pt x="26" y="38"/>
                  <a:pt x="22" y="35"/>
                </a:cubicBezTo>
                <a:cubicBezTo>
                  <a:pt x="17" y="31"/>
                  <a:pt x="15" y="26"/>
                  <a:pt x="11" y="22"/>
                </a:cubicBezTo>
                <a:cubicBezTo>
                  <a:pt x="12" y="21"/>
                  <a:pt x="12" y="19"/>
                  <a:pt x="13" y="18"/>
                </a:cubicBezTo>
                <a:cubicBezTo>
                  <a:pt x="17" y="24"/>
                  <a:pt x="23" y="28"/>
                  <a:pt x="27" y="33"/>
                </a:cubicBezTo>
                <a:cubicBezTo>
                  <a:pt x="34" y="40"/>
                  <a:pt x="40" y="47"/>
                  <a:pt x="46" y="54"/>
                </a:cubicBezTo>
                <a:cubicBezTo>
                  <a:pt x="47" y="55"/>
                  <a:pt x="48" y="56"/>
                  <a:pt x="49" y="57"/>
                </a:cubicBezTo>
                <a:cubicBezTo>
                  <a:pt x="48" y="56"/>
                  <a:pt x="46" y="55"/>
                  <a:pt x="45" y="54"/>
                </a:cubicBezTo>
                <a:cubicBezTo>
                  <a:pt x="44" y="53"/>
                  <a:pt x="42" y="52"/>
                  <a:pt x="41" y="50"/>
                </a:cubicBezTo>
                <a:cubicBezTo>
                  <a:pt x="38" y="48"/>
                  <a:pt x="36" y="45"/>
                  <a:pt x="34" y="42"/>
                </a:cubicBezTo>
                <a:cubicBezTo>
                  <a:pt x="34" y="42"/>
                  <a:pt x="34" y="42"/>
                  <a:pt x="34" y="42"/>
                </a:cubicBezTo>
                <a:cubicBezTo>
                  <a:pt x="30" y="38"/>
                  <a:pt x="25" y="34"/>
                  <a:pt x="21" y="29"/>
                </a:cubicBezTo>
                <a:cubicBezTo>
                  <a:pt x="18" y="26"/>
                  <a:pt x="15" y="23"/>
                  <a:pt x="13" y="20"/>
                </a:cubicBezTo>
                <a:cubicBezTo>
                  <a:pt x="12" y="19"/>
                  <a:pt x="12" y="20"/>
                  <a:pt x="12" y="20"/>
                </a:cubicBezTo>
                <a:cubicBezTo>
                  <a:pt x="13" y="21"/>
                  <a:pt x="13" y="21"/>
                  <a:pt x="13" y="22"/>
                </a:cubicBezTo>
                <a:cubicBezTo>
                  <a:pt x="13" y="22"/>
                  <a:pt x="14" y="22"/>
                  <a:pt x="14" y="23"/>
                </a:cubicBezTo>
                <a:cubicBezTo>
                  <a:pt x="16" y="24"/>
                  <a:pt x="17" y="26"/>
                  <a:pt x="19" y="28"/>
                </a:cubicBezTo>
                <a:cubicBezTo>
                  <a:pt x="20" y="29"/>
                  <a:pt x="21" y="30"/>
                  <a:pt x="22" y="31"/>
                </a:cubicBezTo>
                <a:cubicBezTo>
                  <a:pt x="25" y="35"/>
                  <a:pt x="29" y="38"/>
                  <a:pt x="32" y="42"/>
                </a:cubicBezTo>
                <a:cubicBezTo>
                  <a:pt x="32" y="42"/>
                  <a:pt x="33" y="42"/>
                  <a:pt x="33" y="43"/>
                </a:cubicBezTo>
                <a:cubicBezTo>
                  <a:pt x="39" y="50"/>
                  <a:pt x="45" y="57"/>
                  <a:pt x="52" y="64"/>
                </a:cubicBezTo>
                <a:cubicBezTo>
                  <a:pt x="52" y="64"/>
                  <a:pt x="52" y="64"/>
                  <a:pt x="52" y="64"/>
                </a:cubicBezTo>
                <a:cubicBezTo>
                  <a:pt x="53" y="66"/>
                  <a:pt x="53" y="68"/>
                  <a:pt x="54" y="70"/>
                </a:cubicBezTo>
                <a:cubicBezTo>
                  <a:pt x="52" y="65"/>
                  <a:pt x="49" y="62"/>
                  <a:pt x="45" y="59"/>
                </a:cubicBezTo>
                <a:close/>
                <a:moveTo>
                  <a:pt x="15" y="13"/>
                </a:moveTo>
                <a:cubicBezTo>
                  <a:pt x="20" y="20"/>
                  <a:pt x="27" y="26"/>
                  <a:pt x="33" y="32"/>
                </a:cubicBezTo>
                <a:cubicBezTo>
                  <a:pt x="36" y="35"/>
                  <a:pt x="39" y="38"/>
                  <a:pt x="42" y="41"/>
                </a:cubicBezTo>
                <a:cubicBezTo>
                  <a:pt x="42" y="41"/>
                  <a:pt x="42" y="41"/>
                  <a:pt x="42" y="41"/>
                </a:cubicBezTo>
                <a:cubicBezTo>
                  <a:pt x="42" y="41"/>
                  <a:pt x="42" y="41"/>
                  <a:pt x="42" y="41"/>
                </a:cubicBezTo>
                <a:cubicBezTo>
                  <a:pt x="40" y="39"/>
                  <a:pt x="38" y="38"/>
                  <a:pt x="37" y="36"/>
                </a:cubicBezTo>
                <a:cubicBezTo>
                  <a:pt x="30" y="30"/>
                  <a:pt x="24" y="23"/>
                  <a:pt x="17" y="18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6" y="16"/>
                  <a:pt x="15" y="16"/>
                </a:cubicBezTo>
                <a:cubicBezTo>
                  <a:pt x="15" y="16"/>
                  <a:pt x="14" y="16"/>
                  <a:pt x="15" y="17"/>
                </a:cubicBezTo>
                <a:cubicBezTo>
                  <a:pt x="18" y="20"/>
                  <a:pt x="22" y="24"/>
                  <a:pt x="25" y="27"/>
                </a:cubicBezTo>
                <a:cubicBezTo>
                  <a:pt x="21" y="24"/>
                  <a:pt x="17" y="20"/>
                  <a:pt x="13" y="17"/>
                </a:cubicBezTo>
                <a:cubicBezTo>
                  <a:pt x="14" y="16"/>
                  <a:pt x="14" y="14"/>
                  <a:pt x="15" y="13"/>
                </a:cubicBezTo>
                <a:close/>
                <a:moveTo>
                  <a:pt x="16" y="10"/>
                </a:moveTo>
                <a:cubicBezTo>
                  <a:pt x="20" y="15"/>
                  <a:pt x="24" y="19"/>
                  <a:pt x="28" y="23"/>
                </a:cubicBezTo>
                <a:cubicBezTo>
                  <a:pt x="31" y="26"/>
                  <a:pt x="33" y="29"/>
                  <a:pt x="36" y="31"/>
                </a:cubicBezTo>
                <a:cubicBezTo>
                  <a:pt x="37" y="33"/>
                  <a:pt x="39" y="34"/>
                  <a:pt x="40" y="35"/>
                </a:cubicBezTo>
                <a:cubicBezTo>
                  <a:pt x="46" y="41"/>
                  <a:pt x="39" y="35"/>
                  <a:pt x="37" y="34"/>
                </a:cubicBezTo>
                <a:cubicBezTo>
                  <a:pt x="36" y="33"/>
                  <a:pt x="35" y="33"/>
                  <a:pt x="34" y="32"/>
                </a:cubicBezTo>
                <a:cubicBezTo>
                  <a:pt x="33" y="31"/>
                  <a:pt x="32" y="29"/>
                  <a:pt x="31" y="28"/>
                </a:cubicBezTo>
                <a:cubicBezTo>
                  <a:pt x="25" y="23"/>
                  <a:pt x="21" y="17"/>
                  <a:pt x="15" y="12"/>
                </a:cubicBezTo>
                <a:cubicBezTo>
                  <a:pt x="15" y="11"/>
                  <a:pt x="16" y="11"/>
                  <a:pt x="16" y="10"/>
                </a:cubicBezTo>
                <a:close/>
                <a:moveTo>
                  <a:pt x="26" y="24"/>
                </a:moveTo>
                <a:cubicBezTo>
                  <a:pt x="23" y="21"/>
                  <a:pt x="20" y="18"/>
                  <a:pt x="17" y="15"/>
                </a:cubicBezTo>
                <a:cubicBezTo>
                  <a:pt x="17" y="15"/>
                  <a:pt x="17" y="14"/>
                  <a:pt x="17" y="14"/>
                </a:cubicBezTo>
                <a:cubicBezTo>
                  <a:pt x="17" y="15"/>
                  <a:pt x="17" y="15"/>
                  <a:pt x="18" y="15"/>
                </a:cubicBezTo>
                <a:cubicBezTo>
                  <a:pt x="19" y="16"/>
                  <a:pt x="21" y="18"/>
                  <a:pt x="22" y="20"/>
                </a:cubicBezTo>
                <a:cubicBezTo>
                  <a:pt x="24" y="21"/>
                  <a:pt x="25" y="23"/>
                  <a:pt x="26" y="24"/>
                </a:cubicBezTo>
                <a:close/>
                <a:moveTo>
                  <a:pt x="41" y="52"/>
                </a:moveTo>
                <a:cubicBezTo>
                  <a:pt x="44" y="54"/>
                  <a:pt x="47" y="56"/>
                  <a:pt x="50" y="58"/>
                </a:cubicBezTo>
                <a:cubicBezTo>
                  <a:pt x="50" y="58"/>
                  <a:pt x="50" y="58"/>
                  <a:pt x="50" y="58"/>
                </a:cubicBezTo>
                <a:cubicBezTo>
                  <a:pt x="50" y="59"/>
                  <a:pt x="51" y="61"/>
                  <a:pt x="51" y="62"/>
                </a:cubicBezTo>
                <a:cubicBezTo>
                  <a:pt x="48" y="59"/>
                  <a:pt x="44" y="55"/>
                  <a:pt x="41" y="52"/>
                </a:cubicBezTo>
                <a:close/>
                <a:moveTo>
                  <a:pt x="28" y="31"/>
                </a:moveTo>
                <a:cubicBezTo>
                  <a:pt x="29" y="32"/>
                  <a:pt x="30" y="33"/>
                  <a:pt x="31" y="34"/>
                </a:cubicBezTo>
                <a:cubicBezTo>
                  <a:pt x="34" y="37"/>
                  <a:pt x="37" y="39"/>
                  <a:pt x="40" y="42"/>
                </a:cubicBezTo>
                <a:cubicBezTo>
                  <a:pt x="40" y="42"/>
                  <a:pt x="40" y="42"/>
                  <a:pt x="40" y="43"/>
                </a:cubicBezTo>
                <a:cubicBezTo>
                  <a:pt x="39" y="42"/>
                  <a:pt x="38" y="41"/>
                  <a:pt x="37" y="40"/>
                </a:cubicBezTo>
                <a:cubicBezTo>
                  <a:pt x="34" y="37"/>
                  <a:pt x="32" y="34"/>
                  <a:pt x="29" y="32"/>
                </a:cubicBezTo>
                <a:cubicBezTo>
                  <a:pt x="29" y="31"/>
                  <a:pt x="29" y="31"/>
                  <a:pt x="28" y="31"/>
                </a:cubicBezTo>
                <a:close/>
                <a:moveTo>
                  <a:pt x="39" y="36"/>
                </a:moveTo>
                <a:cubicBezTo>
                  <a:pt x="40" y="37"/>
                  <a:pt x="42" y="39"/>
                  <a:pt x="43" y="40"/>
                </a:cubicBezTo>
                <a:cubicBezTo>
                  <a:pt x="44" y="40"/>
                  <a:pt x="44" y="40"/>
                  <a:pt x="44" y="40"/>
                </a:cubicBezTo>
                <a:cubicBezTo>
                  <a:pt x="44" y="41"/>
                  <a:pt x="44" y="42"/>
                  <a:pt x="45" y="43"/>
                </a:cubicBezTo>
                <a:cubicBezTo>
                  <a:pt x="43" y="41"/>
                  <a:pt x="41" y="38"/>
                  <a:pt x="39" y="36"/>
                </a:cubicBezTo>
                <a:close/>
                <a:moveTo>
                  <a:pt x="48" y="27"/>
                </a:moveTo>
                <a:cubicBezTo>
                  <a:pt x="44" y="23"/>
                  <a:pt x="40" y="19"/>
                  <a:pt x="36" y="15"/>
                </a:cubicBezTo>
                <a:cubicBezTo>
                  <a:pt x="37" y="16"/>
                  <a:pt x="38" y="17"/>
                  <a:pt x="40" y="18"/>
                </a:cubicBezTo>
                <a:cubicBezTo>
                  <a:pt x="43" y="21"/>
                  <a:pt x="47" y="24"/>
                  <a:pt x="51" y="26"/>
                </a:cubicBezTo>
                <a:cubicBezTo>
                  <a:pt x="50" y="26"/>
                  <a:pt x="49" y="26"/>
                  <a:pt x="48" y="27"/>
                </a:cubicBezTo>
                <a:close/>
                <a:moveTo>
                  <a:pt x="44" y="28"/>
                </a:moveTo>
                <a:cubicBezTo>
                  <a:pt x="42" y="24"/>
                  <a:pt x="38" y="21"/>
                  <a:pt x="34" y="18"/>
                </a:cubicBezTo>
                <a:cubicBezTo>
                  <a:pt x="32" y="16"/>
                  <a:pt x="29" y="14"/>
                  <a:pt x="27" y="12"/>
                </a:cubicBezTo>
                <a:cubicBezTo>
                  <a:pt x="27" y="12"/>
                  <a:pt x="27" y="11"/>
                  <a:pt x="27" y="11"/>
                </a:cubicBezTo>
                <a:cubicBezTo>
                  <a:pt x="29" y="13"/>
                  <a:pt x="32" y="16"/>
                  <a:pt x="35" y="17"/>
                </a:cubicBezTo>
                <a:cubicBezTo>
                  <a:pt x="39" y="20"/>
                  <a:pt x="43" y="24"/>
                  <a:pt x="47" y="27"/>
                </a:cubicBezTo>
                <a:cubicBezTo>
                  <a:pt x="46" y="27"/>
                  <a:pt x="45" y="27"/>
                  <a:pt x="44" y="28"/>
                </a:cubicBezTo>
                <a:close/>
                <a:moveTo>
                  <a:pt x="42" y="28"/>
                </a:moveTo>
                <a:cubicBezTo>
                  <a:pt x="40" y="26"/>
                  <a:pt x="38" y="25"/>
                  <a:pt x="36" y="23"/>
                </a:cubicBezTo>
                <a:cubicBezTo>
                  <a:pt x="38" y="25"/>
                  <a:pt x="41" y="26"/>
                  <a:pt x="43" y="28"/>
                </a:cubicBezTo>
                <a:cubicBezTo>
                  <a:pt x="43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lose/>
                <a:moveTo>
                  <a:pt x="41" y="29"/>
                </a:moveTo>
                <a:cubicBezTo>
                  <a:pt x="41" y="30"/>
                  <a:pt x="41" y="30"/>
                  <a:pt x="41" y="30"/>
                </a:cubicBezTo>
                <a:cubicBezTo>
                  <a:pt x="41" y="31"/>
                  <a:pt x="41" y="31"/>
                  <a:pt x="41" y="32"/>
                </a:cubicBezTo>
                <a:cubicBezTo>
                  <a:pt x="39" y="29"/>
                  <a:pt x="36" y="27"/>
                  <a:pt x="34" y="24"/>
                </a:cubicBezTo>
                <a:cubicBezTo>
                  <a:pt x="29" y="21"/>
                  <a:pt x="26" y="17"/>
                  <a:pt x="22" y="12"/>
                </a:cubicBezTo>
                <a:cubicBezTo>
                  <a:pt x="23" y="13"/>
                  <a:pt x="23" y="14"/>
                  <a:pt x="24" y="14"/>
                </a:cubicBezTo>
                <a:cubicBezTo>
                  <a:pt x="26" y="16"/>
                  <a:pt x="27" y="18"/>
                  <a:pt x="29" y="20"/>
                </a:cubicBezTo>
                <a:cubicBezTo>
                  <a:pt x="33" y="23"/>
                  <a:pt x="37" y="26"/>
                  <a:pt x="41" y="29"/>
                </a:cubicBezTo>
                <a:close/>
                <a:moveTo>
                  <a:pt x="53" y="25"/>
                </a:moveTo>
                <a:cubicBezTo>
                  <a:pt x="53" y="25"/>
                  <a:pt x="52" y="25"/>
                  <a:pt x="52" y="25"/>
                </a:cubicBezTo>
                <a:cubicBezTo>
                  <a:pt x="48" y="24"/>
                  <a:pt x="45" y="21"/>
                  <a:pt x="41" y="18"/>
                </a:cubicBezTo>
                <a:cubicBezTo>
                  <a:pt x="38" y="16"/>
                  <a:pt x="35" y="14"/>
                  <a:pt x="32" y="12"/>
                </a:cubicBezTo>
                <a:cubicBezTo>
                  <a:pt x="31" y="11"/>
                  <a:pt x="31" y="11"/>
                  <a:pt x="30" y="10"/>
                </a:cubicBezTo>
                <a:cubicBezTo>
                  <a:pt x="38" y="15"/>
                  <a:pt x="45" y="21"/>
                  <a:pt x="53" y="25"/>
                </a:cubicBezTo>
                <a:close/>
                <a:moveTo>
                  <a:pt x="19" y="4"/>
                </a:moveTo>
                <a:cubicBezTo>
                  <a:pt x="20" y="4"/>
                  <a:pt x="21" y="5"/>
                  <a:pt x="22" y="5"/>
                </a:cubicBezTo>
                <a:cubicBezTo>
                  <a:pt x="22" y="6"/>
                  <a:pt x="22" y="6"/>
                  <a:pt x="22" y="6"/>
                </a:cubicBezTo>
                <a:cubicBezTo>
                  <a:pt x="25" y="8"/>
                  <a:pt x="28" y="10"/>
                  <a:pt x="31" y="12"/>
                </a:cubicBezTo>
                <a:cubicBezTo>
                  <a:pt x="33" y="14"/>
                  <a:pt x="36" y="16"/>
                  <a:pt x="39" y="18"/>
                </a:cubicBezTo>
                <a:cubicBezTo>
                  <a:pt x="41" y="21"/>
                  <a:pt x="44" y="23"/>
                  <a:pt x="46" y="26"/>
                </a:cubicBezTo>
                <a:cubicBezTo>
                  <a:pt x="45" y="25"/>
                  <a:pt x="44" y="24"/>
                  <a:pt x="43" y="23"/>
                </a:cubicBezTo>
                <a:cubicBezTo>
                  <a:pt x="42" y="22"/>
                  <a:pt x="40" y="21"/>
                  <a:pt x="39" y="19"/>
                </a:cubicBezTo>
                <a:cubicBezTo>
                  <a:pt x="37" y="17"/>
                  <a:pt x="34" y="16"/>
                  <a:pt x="31" y="14"/>
                </a:cubicBezTo>
                <a:cubicBezTo>
                  <a:pt x="28" y="12"/>
                  <a:pt x="25" y="9"/>
                  <a:pt x="22" y="7"/>
                </a:cubicBezTo>
                <a:cubicBezTo>
                  <a:pt x="22" y="6"/>
                  <a:pt x="22" y="6"/>
                  <a:pt x="21" y="6"/>
                </a:cubicBezTo>
                <a:cubicBezTo>
                  <a:pt x="21" y="5"/>
                  <a:pt x="20" y="5"/>
                  <a:pt x="20" y="5"/>
                </a:cubicBezTo>
                <a:cubicBezTo>
                  <a:pt x="20" y="4"/>
                  <a:pt x="19" y="5"/>
                  <a:pt x="19" y="5"/>
                </a:cubicBezTo>
                <a:cubicBezTo>
                  <a:pt x="23" y="9"/>
                  <a:pt x="26" y="13"/>
                  <a:pt x="30" y="16"/>
                </a:cubicBezTo>
                <a:cubicBezTo>
                  <a:pt x="34" y="19"/>
                  <a:pt x="39" y="22"/>
                  <a:pt x="42" y="26"/>
                </a:cubicBezTo>
                <a:cubicBezTo>
                  <a:pt x="43" y="27"/>
                  <a:pt x="43" y="28"/>
                  <a:pt x="43" y="27"/>
                </a:cubicBezTo>
                <a:cubicBezTo>
                  <a:pt x="41" y="26"/>
                  <a:pt x="39" y="24"/>
                  <a:pt x="37" y="23"/>
                </a:cubicBezTo>
                <a:cubicBezTo>
                  <a:pt x="35" y="21"/>
                  <a:pt x="33" y="20"/>
                  <a:pt x="31" y="18"/>
                </a:cubicBezTo>
                <a:cubicBezTo>
                  <a:pt x="28" y="15"/>
                  <a:pt x="24" y="11"/>
                  <a:pt x="21" y="8"/>
                </a:cubicBezTo>
                <a:cubicBezTo>
                  <a:pt x="21" y="7"/>
                  <a:pt x="20" y="7"/>
                  <a:pt x="20" y="7"/>
                </a:cubicBezTo>
                <a:cubicBezTo>
                  <a:pt x="20" y="7"/>
                  <a:pt x="19" y="6"/>
                  <a:pt x="19" y="6"/>
                </a:cubicBezTo>
                <a:cubicBezTo>
                  <a:pt x="19" y="6"/>
                  <a:pt x="18" y="6"/>
                  <a:pt x="18" y="6"/>
                </a:cubicBezTo>
                <a:cubicBezTo>
                  <a:pt x="22" y="10"/>
                  <a:pt x="24" y="14"/>
                  <a:pt x="28" y="17"/>
                </a:cubicBezTo>
                <a:cubicBezTo>
                  <a:pt x="32" y="21"/>
                  <a:pt x="36" y="24"/>
                  <a:pt x="40" y="27"/>
                </a:cubicBezTo>
                <a:cubicBezTo>
                  <a:pt x="40" y="28"/>
                  <a:pt x="41" y="28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39" y="27"/>
                  <a:pt x="38" y="26"/>
                  <a:pt x="36" y="25"/>
                </a:cubicBezTo>
                <a:cubicBezTo>
                  <a:pt x="34" y="23"/>
                  <a:pt x="32" y="21"/>
                  <a:pt x="30" y="19"/>
                </a:cubicBezTo>
                <a:cubicBezTo>
                  <a:pt x="26" y="16"/>
                  <a:pt x="23" y="12"/>
                  <a:pt x="19" y="8"/>
                </a:cubicBezTo>
                <a:cubicBezTo>
                  <a:pt x="19" y="8"/>
                  <a:pt x="18" y="9"/>
                  <a:pt x="18" y="9"/>
                </a:cubicBezTo>
                <a:cubicBezTo>
                  <a:pt x="24" y="15"/>
                  <a:pt x="29" y="21"/>
                  <a:pt x="35" y="27"/>
                </a:cubicBezTo>
                <a:cubicBezTo>
                  <a:pt x="37" y="28"/>
                  <a:pt x="38" y="30"/>
                  <a:pt x="40" y="31"/>
                </a:cubicBezTo>
                <a:cubicBezTo>
                  <a:pt x="44" y="35"/>
                  <a:pt x="40" y="32"/>
                  <a:pt x="39" y="31"/>
                </a:cubicBezTo>
                <a:cubicBezTo>
                  <a:pt x="35" y="29"/>
                  <a:pt x="32" y="26"/>
                  <a:pt x="29" y="23"/>
                </a:cubicBezTo>
                <a:cubicBezTo>
                  <a:pt x="25" y="19"/>
                  <a:pt x="21" y="14"/>
                  <a:pt x="16" y="10"/>
                </a:cubicBezTo>
                <a:cubicBezTo>
                  <a:pt x="16" y="10"/>
                  <a:pt x="16" y="10"/>
                  <a:pt x="16" y="10"/>
                </a:cubicBezTo>
                <a:cubicBezTo>
                  <a:pt x="17" y="8"/>
                  <a:pt x="18" y="6"/>
                  <a:pt x="19" y="4"/>
                </a:cubicBezTo>
                <a:close/>
                <a:moveTo>
                  <a:pt x="33" y="20"/>
                </a:moveTo>
                <a:cubicBezTo>
                  <a:pt x="31" y="19"/>
                  <a:pt x="29" y="17"/>
                  <a:pt x="27" y="15"/>
                </a:cubicBezTo>
                <a:cubicBezTo>
                  <a:pt x="28" y="16"/>
                  <a:pt x="29" y="17"/>
                  <a:pt x="30" y="18"/>
                </a:cubicBezTo>
                <a:cubicBezTo>
                  <a:pt x="31" y="19"/>
                  <a:pt x="32" y="20"/>
                  <a:pt x="33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567690" y="179070"/>
            <a:ext cx="11624310" cy="1478280"/>
            <a:chOff x="894" y="282"/>
            <a:chExt cx="18306" cy="2328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1201" y="1898"/>
              <a:ext cx="1702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2"/>
            <p:cNvSpPr txBox="1"/>
            <p:nvPr/>
          </p:nvSpPr>
          <p:spPr>
            <a:xfrm>
              <a:off x="894" y="905"/>
              <a:ext cx="387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请</a:t>
              </a:r>
              <a:r>
                <a:rPr lang="zh-CN" altLang="en-US" sz="2400" b="1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添</a:t>
              </a:r>
              <a:r>
                <a:rPr lang="zh-CN" altLang="en-US" sz="2400" b="1" smtClean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加你的标</a:t>
              </a:r>
              <a:r>
                <a:rPr lang="zh-CN" altLang="en-US" sz="2400" b="1" dirty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题</a:t>
              </a:r>
              <a:endParaRPr lang="zh-CN" altLang="en-US" sz="2400" b="1" dirty="0">
                <a:solidFill>
                  <a:schemeClr val="bg1"/>
                </a:solidFill>
                <a:latin typeface="字心坊萌喵体" charset="-122"/>
                <a:ea typeface="字心坊萌喵体" charset="-122"/>
                <a:cs typeface="经典粗宋简" panose="02010609000101010101" pitchFamily="49" charset="-122"/>
              </a:endParaRPr>
            </a:p>
          </p:txBody>
        </p:sp>
        <p:pic>
          <p:nvPicPr>
            <p:cNvPr id="53" name="图片 52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27" t="76701"/>
            <a:stretch>
              <a:fillRect/>
            </a:stretch>
          </p:blipFill>
          <p:spPr>
            <a:xfrm>
              <a:off x="13666" y="282"/>
              <a:ext cx="5534" cy="2329"/>
            </a:xfrm>
            <a:prstGeom prst="rect">
              <a:avLst/>
            </a:prstGeom>
          </p:spPr>
        </p:pic>
      </p:grpSp>
      <p:sp>
        <p:nvSpPr>
          <p:cNvPr id="22" name="文本框 2"/>
          <p:cNvSpPr txBox="1"/>
          <p:nvPr/>
        </p:nvSpPr>
        <p:spPr>
          <a:xfrm>
            <a:off x="4827985" y="2200121"/>
            <a:ext cx="2457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经典粗宋简" panose="02010609000101010101" pitchFamily="49" charset="-122"/>
              </a:rPr>
              <a:t>请</a:t>
            </a:r>
            <a:r>
              <a:rPr lang="zh-CN" altLang="en-US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经典粗宋简" panose="02010609000101010101" pitchFamily="49" charset="-122"/>
              </a:rPr>
              <a:t>添</a:t>
            </a:r>
            <a:r>
              <a:rPr lang="zh-CN" altLang="en-US" b="1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经典粗宋简" panose="02010609000101010101" pitchFamily="49" charset="-122"/>
              </a:rPr>
              <a:t>加标</a:t>
            </a:r>
            <a:r>
              <a: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经典粗宋简" panose="02010609000101010101" pitchFamily="49" charset="-122"/>
              </a:rPr>
              <a:t>题</a:t>
            </a:r>
            <a:endParaRPr lang="zh-CN" altLang="en-US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经典粗宋简" panose="02010609000101010101" pitchFamily="49" charset="-122"/>
            </a:endParaRPr>
          </a:p>
        </p:txBody>
      </p:sp>
      <p:sp>
        <p:nvSpPr>
          <p:cNvPr id="15" name="文本框 3"/>
          <p:cNvSpPr txBox="1"/>
          <p:nvPr/>
        </p:nvSpPr>
        <p:spPr>
          <a:xfrm>
            <a:off x="5452261" y="2612995"/>
            <a:ext cx="5327893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字魂17号-萌趣果冻体" panose="02000000000000000000" pitchFamily="2" charset="-122"/>
              </a:rPr>
              <a:t>请在这里输入您的内容文字请在这里输入您的内容文字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字魂17号-萌趣果冻体" panose="02000000000000000000" pitchFamily="2" charset="-122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字魂17号-萌趣果冻体" panose="02000000000000000000" pitchFamily="2" charset="-122"/>
              </a:rPr>
              <a:t>请在这里输入您的内容文字请在这里输入您的内容文字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字魂17号-萌趣果冻体" panose="02000000000000000000" pitchFamily="2" charset="-122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字魂17号-萌趣果冻体" panose="02000000000000000000" pitchFamily="2" charset="-122"/>
              </a:rPr>
              <a:t>请在这里输入您的内容文字请在这里输入您的内容文字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字魂17号-萌趣果冻体" panose="02000000000000000000" pitchFamily="2" charset="-122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字魂17号-萌趣果冻体" panose="02000000000000000000" pitchFamily="2" charset="-122"/>
              </a:rPr>
              <a:t>请在这里输入您的内容文字请在这里输入您的内容文字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字魂17号-萌趣果冻体" panose="02000000000000000000" pitchFamily="2" charset="-122"/>
            </a:endParaRPr>
          </a:p>
          <a:p>
            <a:endParaRPr lang="en-US" altLang="zh-CN" sz="1600" b="1" dirty="0">
              <a:solidFill>
                <a:schemeClr val="bg1"/>
              </a:solidFill>
            </a:endParaRPr>
          </a:p>
        </p:txBody>
      </p:sp>
      <p:sp>
        <p:nvSpPr>
          <p:cNvPr id="16" name="文本框 3"/>
          <p:cNvSpPr txBox="1"/>
          <p:nvPr/>
        </p:nvSpPr>
        <p:spPr>
          <a:xfrm>
            <a:off x="6162748" y="4343743"/>
            <a:ext cx="2669457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字魂17号-萌趣果冻体" panose="02000000000000000000" pitchFamily="2" charset="-122"/>
              </a:rPr>
              <a:t>请在这里输入您的内容文字请在这里输入您的内容文字</a:t>
            </a:r>
            <a:endParaRPr lang="en-US" altLang="zh-CN" sz="1400" b="1" dirty="0">
              <a:solidFill>
                <a:schemeClr val="bg1"/>
              </a:solidFill>
            </a:endParaRPr>
          </a:p>
        </p:txBody>
      </p:sp>
      <p:sp>
        <p:nvSpPr>
          <p:cNvPr id="17" name="文本框 20"/>
          <p:cNvSpPr txBox="1"/>
          <p:nvPr/>
        </p:nvSpPr>
        <p:spPr>
          <a:xfrm>
            <a:off x="5125916" y="4405299"/>
            <a:ext cx="1334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smtClean="0">
                <a:solidFill>
                  <a:schemeClr val="bg1"/>
                </a:solidFill>
                <a:latin typeface="经典粗宋简" panose="02010609000101010101" pitchFamily="49" charset="-122"/>
                <a:ea typeface="经典粗宋简" panose="02010609000101010101" pitchFamily="49" charset="-122"/>
                <a:cs typeface="经典粗宋简" panose="02010609000101010101" pitchFamily="49" charset="-122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经典粗宋简" panose="02010609000101010101" pitchFamily="49" charset="-122"/>
              <a:ea typeface="经典粗宋简" panose="02010609000101010101" pitchFamily="49" charset="-122"/>
              <a:cs typeface="经典粗宋简" panose="02010609000101010101" pitchFamily="49" charset="-122"/>
            </a:endParaRPr>
          </a:p>
        </p:txBody>
      </p:sp>
      <p:sp>
        <p:nvSpPr>
          <p:cNvPr id="26" name="文本框 3"/>
          <p:cNvSpPr txBox="1"/>
          <p:nvPr/>
        </p:nvSpPr>
        <p:spPr>
          <a:xfrm>
            <a:off x="6162748" y="5230007"/>
            <a:ext cx="2669457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字魂17号-萌趣果冻体" panose="02000000000000000000" pitchFamily="2" charset="-122"/>
              </a:rPr>
              <a:t>请在这里输入您的内容文字请在这里输入您的内容文字</a:t>
            </a:r>
            <a:endParaRPr lang="en-US" altLang="zh-CN" sz="1400" b="1" dirty="0">
              <a:solidFill>
                <a:schemeClr val="bg1"/>
              </a:solidFill>
            </a:endParaRPr>
          </a:p>
        </p:txBody>
      </p:sp>
      <p:sp>
        <p:nvSpPr>
          <p:cNvPr id="27" name="文本框 20"/>
          <p:cNvSpPr txBox="1"/>
          <p:nvPr/>
        </p:nvSpPr>
        <p:spPr>
          <a:xfrm>
            <a:off x="5125916" y="5291563"/>
            <a:ext cx="1334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smtClean="0">
                <a:solidFill>
                  <a:schemeClr val="bg1"/>
                </a:solidFill>
                <a:latin typeface="经典粗宋简" panose="02010609000101010101" pitchFamily="49" charset="-122"/>
                <a:ea typeface="经典粗宋简" panose="02010609000101010101" pitchFamily="49" charset="-122"/>
                <a:cs typeface="经典粗宋简" panose="02010609000101010101" pitchFamily="49" charset="-122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经典粗宋简" panose="02010609000101010101" pitchFamily="49" charset="-122"/>
              <a:ea typeface="经典粗宋简" panose="02010609000101010101" pitchFamily="49" charset="-122"/>
              <a:cs typeface="经典粗宋简" panose="02010609000101010101" pitchFamily="49" charset="-122"/>
            </a:endParaRPr>
          </a:p>
        </p:txBody>
      </p:sp>
      <p:sp>
        <p:nvSpPr>
          <p:cNvPr id="28" name="Freeform 7"/>
          <p:cNvSpPr>
            <a:spLocks noEditPoints="1"/>
          </p:cNvSpPr>
          <p:nvPr/>
        </p:nvSpPr>
        <p:spPr bwMode="auto">
          <a:xfrm>
            <a:off x="9242706" y="4400768"/>
            <a:ext cx="1295318" cy="1312290"/>
          </a:xfrm>
          <a:custGeom>
            <a:avLst/>
            <a:gdLst>
              <a:gd name="T0" fmla="*/ 194 w 194"/>
              <a:gd name="T1" fmla="*/ 45 h 196"/>
              <a:gd name="T2" fmla="*/ 148 w 194"/>
              <a:gd name="T3" fmla="*/ 91 h 196"/>
              <a:gd name="T4" fmla="*/ 124 w 194"/>
              <a:gd name="T5" fmla="*/ 84 h 196"/>
              <a:gd name="T6" fmla="*/ 103 w 194"/>
              <a:gd name="T7" fmla="*/ 99 h 196"/>
              <a:gd name="T8" fmla="*/ 113 w 194"/>
              <a:gd name="T9" fmla="*/ 73 h 196"/>
              <a:gd name="T10" fmla="*/ 103 w 194"/>
              <a:gd name="T11" fmla="*/ 45 h 196"/>
              <a:gd name="T12" fmla="*/ 148 w 194"/>
              <a:gd name="T13" fmla="*/ 0 h 196"/>
              <a:gd name="T14" fmla="*/ 194 w 194"/>
              <a:gd name="T15" fmla="*/ 45 h 196"/>
              <a:gd name="T16" fmla="*/ 156 w 194"/>
              <a:gd name="T17" fmla="*/ 182 h 196"/>
              <a:gd name="T18" fmla="*/ 12 w 194"/>
              <a:gd name="T19" fmla="*/ 182 h 196"/>
              <a:gd name="T20" fmla="*/ 12 w 194"/>
              <a:gd name="T21" fmla="*/ 68 h 196"/>
              <a:gd name="T22" fmla="*/ 99 w 194"/>
              <a:gd name="T23" fmla="*/ 68 h 196"/>
              <a:gd name="T24" fmla="*/ 95 w 194"/>
              <a:gd name="T25" fmla="*/ 55 h 196"/>
              <a:gd name="T26" fmla="*/ 15 w 194"/>
              <a:gd name="T27" fmla="*/ 55 h 196"/>
              <a:gd name="T28" fmla="*/ 0 w 194"/>
              <a:gd name="T29" fmla="*/ 70 h 196"/>
              <a:gd name="T30" fmla="*/ 0 w 194"/>
              <a:gd name="T31" fmla="*/ 181 h 196"/>
              <a:gd name="T32" fmla="*/ 15 w 194"/>
              <a:gd name="T33" fmla="*/ 196 h 196"/>
              <a:gd name="T34" fmla="*/ 154 w 194"/>
              <a:gd name="T35" fmla="*/ 196 h 196"/>
              <a:gd name="T36" fmla="*/ 168 w 194"/>
              <a:gd name="T37" fmla="*/ 181 h 196"/>
              <a:gd name="T38" fmla="*/ 168 w 194"/>
              <a:gd name="T39" fmla="*/ 95 h 196"/>
              <a:gd name="T40" fmla="*/ 156 w 194"/>
              <a:gd name="T41" fmla="*/ 99 h 196"/>
              <a:gd name="T42" fmla="*/ 156 w 194"/>
              <a:gd name="T43" fmla="*/ 182 h 196"/>
              <a:gd name="T44" fmla="*/ 109 w 194"/>
              <a:gd name="T45" fmla="*/ 99 h 196"/>
              <a:gd name="T46" fmla="*/ 109 w 194"/>
              <a:gd name="T47" fmla="*/ 170 h 196"/>
              <a:gd name="T48" fmla="*/ 133 w 194"/>
              <a:gd name="T49" fmla="*/ 170 h 196"/>
              <a:gd name="T50" fmla="*/ 133 w 194"/>
              <a:gd name="T51" fmla="*/ 99 h 196"/>
              <a:gd name="T52" fmla="*/ 109 w 194"/>
              <a:gd name="T53" fmla="*/ 99 h 196"/>
              <a:gd name="T54" fmla="*/ 96 w 194"/>
              <a:gd name="T55" fmla="*/ 170 h 196"/>
              <a:gd name="T56" fmla="*/ 96 w 194"/>
              <a:gd name="T57" fmla="*/ 118 h 196"/>
              <a:gd name="T58" fmla="*/ 72 w 194"/>
              <a:gd name="T59" fmla="*/ 118 h 196"/>
              <a:gd name="T60" fmla="*/ 72 w 194"/>
              <a:gd name="T61" fmla="*/ 170 h 196"/>
              <a:gd name="T62" fmla="*/ 96 w 194"/>
              <a:gd name="T63" fmla="*/ 170 h 196"/>
              <a:gd name="T64" fmla="*/ 60 w 194"/>
              <a:gd name="T65" fmla="*/ 170 h 196"/>
              <a:gd name="T66" fmla="*/ 60 w 194"/>
              <a:gd name="T67" fmla="*/ 136 h 196"/>
              <a:gd name="T68" fmla="*/ 36 w 194"/>
              <a:gd name="T69" fmla="*/ 136 h 196"/>
              <a:gd name="T70" fmla="*/ 36 w 194"/>
              <a:gd name="T71" fmla="*/ 170 h 196"/>
              <a:gd name="T72" fmla="*/ 60 w 194"/>
              <a:gd name="T73" fmla="*/ 170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94" h="196">
                <a:moveTo>
                  <a:pt x="194" y="45"/>
                </a:moveTo>
                <a:cubicBezTo>
                  <a:pt x="194" y="70"/>
                  <a:pt x="174" y="91"/>
                  <a:pt x="148" y="91"/>
                </a:cubicBezTo>
                <a:cubicBezTo>
                  <a:pt x="139" y="91"/>
                  <a:pt x="131" y="88"/>
                  <a:pt x="124" y="84"/>
                </a:cubicBezTo>
                <a:cubicBezTo>
                  <a:pt x="103" y="99"/>
                  <a:pt x="103" y="99"/>
                  <a:pt x="103" y="99"/>
                </a:cubicBezTo>
                <a:cubicBezTo>
                  <a:pt x="113" y="73"/>
                  <a:pt x="113" y="73"/>
                  <a:pt x="113" y="73"/>
                </a:cubicBezTo>
                <a:cubicBezTo>
                  <a:pt x="106" y="66"/>
                  <a:pt x="103" y="56"/>
                  <a:pt x="103" y="45"/>
                </a:cubicBezTo>
                <a:cubicBezTo>
                  <a:pt x="103" y="20"/>
                  <a:pt x="123" y="0"/>
                  <a:pt x="148" y="0"/>
                </a:cubicBezTo>
                <a:cubicBezTo>
                  <a:pt x="174" y="0"/>
                  <a:pt x="194" y="20"/>
                  <a:pt x="194" y="45"/>
                </a:cubicBezTo>
                <a:close/>
                <a:moveTo>
                  <a:pt x="156" y="182"/>
                </a:moveTo>
                <a:cubicBezTo>
                  <a:pt x="12" y="182"/>
                  <a:pt x="12" y="182"/>
                  <a:pt x="12" y="182"/>
                </a:cubicBezTo>
                <a:cubicBezTo>
                  <a:pt x="12" y="68"/>
                  <a:pt x="12" y="68"/>
                  <a:pt x="12" y="68"/>
                </a:cubicBezTo>
                <a:cubicBezTo>
                  <a:pt x="99" y="68"/>
                  <a:pt x="99" y="68"/>
                  <a:pt x="99" y="68"/>
                </a:cubicBezTo>
                <a:cubicBezTo>
                  <a:pt x="97" y="64"/>
                  <a:pt x="96" y="60"/>
                  <a:pt x="95" y="55"/>
                </a:cubicBezTo>
                <a:cubicBezTo>
                  <a:pt x="15" y="55"/>
                  <a:pt x="15" y="55"/>
                  <a:pt x="15" y="55"/>
                </a:cubicBezTo>
                <a:cubicBezTo>
                  <a:pt x="7" y="55"/>
                  <a:pt x="0" y="62"/>
                  <a:pt x="0" y="70"/>
                </a:cubicBezTo>
                <a:cubicBezTo>
                  <a:pt x="0" y="181"/>
                  <a:pt x="0" y="181"/>
                  <a:pt x="0" y="181"/>
                </a:cubicBezTo>
                <a:cubicBezTo>
                  <a:pt x="0" y="189"/>
                  <a:pt x="7" y="196"/>
                  <a:pt x="15" y="196"/>
                </a:cubicBezTo>
                <a:cubicBezTo>
                  <a:pt x="154" y="196"/>
                  <a:pt x="154" y="196"/>
                  <a:pt x="154" y="196"/>
                </a:cubicBezTo>
                <a:cubicBezTo>
                  <a:pt x="162" y="196"/>
                  <a:pt x="168" y="189"/>
                  <a:pt x="168" y="181"/>
                </a:cubicBezTo>
                <a:cubicBezTo>
                  <a:pt x="168" y="95"/>
                  <a:pt x="168" y="95"/>
                  <a:pt x="168" y="95"/>
                </a:cubicBezTo>
                <a:cubicBezTo>
                  <a:pt x="165" y="97"/>
                  <a:pt x="161" y="98"/>
                  <a:pt x="156" y="99"/>
                </a:cubicBezTo>
                <a:lnTo>
                  <a:pt x="156" y="182"/>
                </a:lnTo>
                <a:close/>
                <a:moveTo>
                  <a:pt x="109" y="99"/>
                </a:moveTo>
                <a:cubicBezTo>
                  <a:pt x="109" y="170"/>
                  <a:pt x="109" y="170"/>
                  <a:pt x="109" y="170"/>
                </a:cubicBezTo>
                <a:cubicBezTo>
                  <a:pt x="133" y="170"/>
                  <a:pt x="133" y="170"/>
                  <a:pt x="133" y="170"/>
                </a:cubicBezTo>
                <a:cubicBezTo>
                  <a:pt x="133" y="99"/>
                  <a:pt x="133" y="99"/>
                  <a:pt x="133" y="99"/>
                </a:cubicBezTo>
                <a:lnTo>
                  <a:pt x="109" y="99"/>
                </a:lnTo>
                <a:close/>
                <a:moveTo>
                  <a:pt x="96" y="170"/>
                </a:moveTo>
                <a:cubicBezTo>
                  <a:pt x="96" y="118"/>
                  <a:pt x="96" y="118"/>
                  <a:pt x="96" y="118"/>
                </a:cubicBezTo>
                <a:cubicBezTo>
                  <a:pt x="72" y="118"/>
                  <a:pt x="72" y="118"/>
                  <a:pt x="72" y="118"/>
                </a:cubicBezTo>
                <a:cubicBezTo>
                  <a:pt x="72" y="170"/>
                  <a:pt x="72" y="170"/>
                  <a:pt x="72" y="170"/>
                </a:cubicBezTo>
                <a:lnTo>
                  <a:pt x="96" y="170"/>
                </a:lnTo>
                <a:close/>
                <a:moveTo>
                  <a:pt x="60" y="170"/>
                </a:moveTo>
                <a:cubicBezTo>
                  <a:pt x="60" y="136"/>
                  <a:pt x="60" y="136"/>
                  <a:pt x="60" y="136"/>
                </a:cubicBezTo>
                <a:cubicBezTo>
                  <a:pt x="36" y="136"/>
                  <a:pt x="36" y="136"/>
                  <a:pt x="36" y="136"/>
                </a:cubicBezTo>
                <a:cubicBezTo>
                  <a:pt x="36" y="170"/>
                  <a:pt x="36" y="170"/>
                  <a:pt x="36" y="170"/>
                </a:cubicBezTo>
                <a:lnTo>
                  <a:pt x="60" y="1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15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9" grpId="0" bldLvl="0" animBg="1"/>
      <p:bldP spid="10" grpId="0" bldLvl="0" animBg="1"/>
      <p:bldP spid="22" grpId="0"/>
      <p:bldP spid="15" grpId="0"/>
      <p:bldP spid="16" grpId="0"/>
      <p:bldP spid="17" grpId="0"/>
      <p:bldP spid="26" grpId="0"/>
      <p:bldP spid="27" grpId="0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8"/>
          <p:cNvSpPr>
            <a:spLocks noEditPoints="1"/>
          </p:cNvSpPr>
          <p:nvPr/>
        </p:nvSpPr>
        <p:spPr bwMode="auto">
          <a:xfrm rot="4612247">
            <a:off x="2571471" y="2849635"/>
            <a:ext cx="1800225" cy="1081846"/>
          </a:xfrm>
          <a:custGeom>
            <a:avLst/>
            <a:gdLst>
              <a:gd name="T0" fmla="*/ 145 w 178"/>
              <a:gd name="T1" fmla="*/ 85 h 107"/>
              <a:gd name="T2" fmla="*/ 175 w 178"/>
              <a:gd name="T3" fmla="*/ 78 h 107"/>
              <a:gd name="T4" fmla="*/ 151 w 178"/>
              <a:gd name="T5" fmla="*/ 60 h 107"/>
              <a:gd name="T6" fmla="*/ 84 w 178"/>
              <a:gd name="T7" fmla="*/ 15 h 107"/>
              <a:gd name="T8" fmla="*/ 4 w 178"/>
              <a:gd name="T9" fmla="*/ 64 h 107"/>
              <a:gd name="T10" fmla="*/ 88 w 178"/>
              <a:gd name="T11" fmla="*/ 99 h 107"/>
              <a:gd name="T12" fmla="*/ 108 w 178"/>
              <a:gd name="T13" fmla="*/ 67 h 107"/>
              <a:gd name="T14" fmla="*/ 66 w 178"/>
              <a:gd name="T15" fmla="*/ 72 h 107"/>
              <a:gd name="T16" fmla="*/ 66 w 178"/>
              <a:gd name="T17" fmla="*/ 60 h 107"/>
              <a:gd name="T18" fmla="*/ 70 w 178"/>
              <a:gd name="T19" fmla="*/ 46 h 107"/>
              <a:gd name="T20" fmla="*/ 76 w 178"/>
              <a:gd name="T21" fmla="*/ 44 h 107"/>
              <a:gd name="T22" fmla="*/ 104 w 178"/>
              <a:gd name="T23" fmla="*/ 56 h 107"/>
              <a:gd name="T24" fmla="*/ 147 w 178"/>
              <a:gd name="T25" fmla="*/ 76 h 107"/>
              <a:gd name="T26" fmla="*/ 59 w 178"/>
              <a:gd name="T27" fmla="*/ 51 h 107"/>
              <a:gd name="T28" fmla="*/ 56 w 178"/>
              <a:gd name="T29" fmla="*/ 48 h 107"/>
              <a:gd name="T30" fmla="*/ 60 w 178"/>
              <a:gd name="T31" fmla="*/ 51 h 107"/>
              <a:gd name="T32" fmla="*/ 152 w 178"/>
              <a:gd name="T33" fmla="*/ 63 h 107"/>
              <a:gd name="T34" fmla="*/ 158 w 178"/>
              <a:gd name="T35" fmla="*/ 65 h 107"/>
              <a:gd name="T36" fmla="*/ 149 w 178"/>
              <a:gd name="T37" fmla="*/ 83 h 107"/>
              <a:gd name="T38" fmla="*/ 166 w 178"/>
              <a:gd name="T39" fmla="*/ 67 h 107"/>
              <a:gd name="T40" fmla="*/ 162 w 178"/>
              <a:gd name="T41" fmla="*/ 83 h 107"/>
              <a:gd name="T42" fmla="*/ 157 w 178"/>
              <a:gd name="T43" fmla="*/ 84 h 107"/>
              <a:gd name="T44" fmla="*/ 161 w 178"/>
              <a:gd name="T45" fmla="*/ 65 h 107"/>
              <a:gd name="T46" fmla="*/ 172 w 178"/>
              <a:gd name="T47" fmla="*/ 76 h 107"/>
              <a:gd name="T48" fmla="*/ 168 w 178"/>
              <a:gd name="T49" fmla="*/ 69 h 107"/>
              <a:gd name="T50" fmla="*/ 172 w 178"/>
              <a:gd name="T51" fmla="*/ 76 h 107"/>
              <a:gd name="T52" fmla="*/ 17 w 178"/>
              <a:gd name="T53" fmla="*/ 21 h 107"/>
              <a:gd name="T54" fmla="*/ 114 w 178"/>
              <a:gd name="T55" fmla="*/ 46 h 107"/>
              <a:gd name="T56" fmla="*/ 149 w 178"/>
              <a:gd name="T57" fmla="*/ 63 h 107"/>
              <a:gd name="T58" fmla="*/ 149 w 178"/>
              <a:gd name="T59" fmla="*/ 65 h 107"/>
              <a:gd name="T60" fmla="*/ 88 w 178"/>
              <a:gd name="T61" fmla="*/ 48 h 107"/>
              <a:gd name="T62" fmla="*/ 76 w 178"/>
              <a:gd name="T63" fmla="*/ 34 h 107"/>
              <a:gd name="T64" fmla="*/ 74 w 178"/>
              <a:gd name="T65" fmla="*/ 42 h 107"/>
              <a:gd name="T66" fmla="*/ 66 w 178"/>
              <a:gd name="T67" fmla="*/ 33 h 107"/>
              <a:gd name="T68" fmla="*/ 68 w 178"/>
              <a:gd name="T69" fmla="*/ 45 h 107"/>
              <a:gd name="T70" fmla="*/ 55 w 178"/>
              <a:gd name="T71" fmla="*/ 44 h 107"/>
              <a:gd name="T72" fmla="*/ 54 w 178"/>
              <a:gd name="T73" fmla="*/ 52 h 107"/>
              <a:gd name="T74" fmla="*/ 63 w 178"/>
              <a:gd name="T75" fmla="*/ 54 h 107"/>
              <a:gd name="T76" fmla="*/ 56 w 178"/>
              <a:gd name="T77" fmla="*/ 62 h 107"/>
              <a:gd name="T78" fmla="*/ 49 w 178"/>
              <a:gd name="T79" fmla="*/ 70 h 107"/>
              <a:gd name="T80" fmla="*/ 60 w 178"/>
              <a:gd name="T81" fmla="*/ 66 h 107"/>
              <a:gd name="T82" fmla="*/ 63 w 178"/>
              <a:gd name="T83" fmla="*/ 72 h 107"/>
              <a:gd name="T84" fmla="*/ 57 w 178"/>
              <a:gd name="T85" fmla="*/ 85 h 107"/>
              <a:gd name="T86" fmla="*/ 66 w 178"/>
              <a:gd name="T87" fmla="*/ 75 h 107"/>
              <a:gd name="T88" fmla="*/ 104 w 178"/>
              <a:gd name="T89" fmla="*/ 70 h 107"/>
              <a:gd name="T90" fmla="*/ 146 w 178"/>
              <a:gd name="T91" fmla="*/ 79 h 107"/>
              <a:gd name="T92" fmla="*/ 111 w 178"/>
              <a:gd name="T93" fmla="*/ 84 h 107"/>
              <a:gd name="T94" fmla="*/ 16 w 178"/>
              <a:gd name="T95" fmla="*/ 82 h 107"/>
              <a:gd name="T96" fmla="*/ 75 w 178"/>
              <a:gd name="T97" fmla="*/ 38 h 107"/>
              <a:gd name="T98" fmla="*/ 68 w 178"/>
              <a:gd name="T99" fmla="*/ 42 h 107"/>
              <a:gd name="T100" fmla="*/ 65 w 178"/>
              <a:gd name="T101" fmla="*/ 36 h 107"/>
              <a:gd name="T102" fmla="*/ 57 w 178"/>
              <a:gd name="T103" fmla="*/ 65 h 107"/>
              <a:gd name="T104" fmla="*/ 53 w 178"/>
              <a:gd name="T105" fmla="*/ 67 h 107"/>
              <a:gd name="T106" fmla="*/ 54 w 178"/>
              <a:gd name="T107" fmla="*/ 65 h 107"/>
              <a:gd name="T108" fmla="*/ 62 w 178"/>
              <a:gd name="T109" fmla="*/ 76 h 107"/>
              <a:gd name="T110" fmla="*/ 59 w 178"/>
              <a:gd name="T111" fmla="*/ 80 h 107"/>
              <a:gd name="T112" fmla="*/ 55 w 178"/>
              <a:gd name="T113" fmla="*/ 8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8" h="107">
                <a:moveTo>
                  <a:pt x="115" y="86"/>
                </a:moveTo>
                <a:cubicBezTo>
                  <a:pt x="125" y="82"/>
                  <a:pt x="135" y="83"/>
                  <a:pt x="145" y="85"/>
                </a:cubicBezTo>
                <a:cubicBezTo>
                  <a:pt x="145" y="85"/>
                  <a:pt x="146" y="86"/>
                  <a:pt x="147" y="86"/>
                </a:cubicBezTo>
                <a:cubicBezTo>
                  <a:pt x="156" y="88"/>
                  <a:pt x="172" y="90"/>
                  <a:pt x="175" y="78"/>
                </a:cubicBezTo>
                <a:cubicBezTo>
                  <a:pt x="178" y="65"/>
                  <a:pt x="161" y="62"/>
                  <a:pt x="152" y="60"/>
                </a:cubicBezTo>
                <a:cubicBezTo>
                  <a:pt x="151" y="60"/>
                  <a:pt x="151" y="60"/>
                  <a:pt x="151" y="60"/>
                </a:cubicBezTo>
                <a:cubicBezTo>
                  <a:pt x="136" y="55"/>
                  <a:pt x="123" y="50"/>
                  <a:pt x="112" y="40"/>
                </a:cubicBezTo>
                <a:cubicBezTo>
                  <a:pt x="103" y="31"/>
                  <a:pt x="95" y="21"/>
                  <a:pt x="84" y="15"/>
                </a:cubicBezTo>
                <a:cubicBezTo>
                  <a:pt x="66" y="4"/>
                  <a:pt x="39" y="0"/>
                  <a:pt x="21" y="13"/>
                </a:cubicBezTo>
                <a:cubicBezTo>
                  <a:pt x="5" y="24"/>
                  <a:pt x="0" y="46"/>
                  <a:pt x="4" y="64"/>
                </a:cubicBezTo>
                <a:cubicBezTo>
                  <a:pt x="8" y="83"/>
                  <a:pt x="25" y="97"/>
                  <a:pt x="43" y="103"/>
                </a:cubicBezTo>
                <a:cubicBezTo>
                  <a:pt x="58" y="107"/>
                  <a:pt x="74" y="105"/>
                  <a:pt x="88" y="99"/>
                </a:cubicBezTo>
                <a:cubicBezTo>
                  <a:pt x="97" y="95"/>
                  <a:pt x="105" y="89"/>
                  <a:pt x="115" y="86"/>
                </a:cubicBezTo>
                <a:close/>
                <a:moveTo>
                  <a:pt x="108" y="67"/>
                </a:moveTo>
                <a:cubicBezTo>
                  <a:pt x="96" y="66"/>
                  <a:pt x="81" y="67"/>
                  <a:pt x="69" y="71"/>
                </a:cubicBezTo>
                <a:cubicBezTo>
                  <a:pt x="68" y="71"/>
                  <a:pt x="67" y="71"/>
                  <a:pt x="66" y="72"/>
                </a:cubicBezTo>
                <a:cubicBezTo>
                  <a:pt x="66" y="69"/>
                  <a:pt x="64" y="66"/>
                  <a:pt x="62" y="65"/>
                </a:cubicBezTo>
                <a:cubicBezTo>
                  <a:pt x="64" y="63"/>
                  <a:pt x="65" y="62"/>
                  <a:pt x="66" y="60"/>
                </a:cubicBezTo>
                <a:cubicBezTo>
                  <a:pt x="67" y="57"/>
                  <a:pt x="67" y="55"/>
                  <a:pt x="65" y="52"/>
                </a:cubicBezTo>
                <a:cubicBezTo>
                  <a:pt x="68" y="51"/>
                  <a:pt x="69" y="49"/>
                  <a:pt x="70" y="46"/>
                </a:cubicBezTo>
                <a:cubicBezTo>
                  <a:pt x="71" y="46"/>
                  <a:pt x="72" y="46"/>
                  <a:pt x="72" y="46"/>
                </a:cubicBezTo>
                <a:cubicBezTo>
                  <a:pt x="73" y="46"/>
                  <a:pt x="75" y="45"/>
                  <a:pt x="76" y="44"/>
                </a:cubicBezTo>
                <a:cubicBezTo>
                  <a:pt x="78" y="47"/>
                  <a:pt x="80" y="48"/>
                  <a:pt x="83" y="49"/>
                </a:cubicBezTo>
                <a:cubicBezTo>
                  <a:pt x="90" y="52"/>
                  <a:pt x="97" y="54"/>
                  <a:pt x="104" y="56"/>
                </a:cubicBezTo>
                <a:cubicBezTo>
                  <a:pt x="119" y="59"/>
                  <a:pt x="133" y="64"/>
                  <a:pt x="148" y="68"/>
                </a:cubicBezTo>
                <a:cubicBezTo>
                  <a:pt x="148" y="70"/>
                  <a:pt x="147" y="73"/>
                  <a:pt x="147" y="76"/>
                </a:cubicBezTo>
                <a:cubicBezTo>
                  <a:pt x="135" y="71"/>
                  <a:pt x="122" y="68"/>
                  <a:pt x="108" y="67"/>
                </a:cubicBezTo>
                <a:close/>
                <a:moveTo>
                  <a:pt x="59" y="51"/>
                </a:moveTo>
                <a:cubicBezTo>
                  <a:pt x="57" y="51"/>
                  <a:pt x="56" y="50"/>
                  <a:pt x="54" y="49"/>
                </a:cubicBezTo>
                <a:cubicBezTo>
                  <a:pt x="52" y="47"/>
                  <a:pt x="55" y="47"/>
                  <a:pt x="56" y="48"/>
                </a:cubicBezTo>
                <a:cubicBezTo>
                  <a:pt x="57" y="48"/>
                  <a:pt x="58" y="49"/>
                  <a:pt x="59" y="50"/>
                </a:cubicBezTo>
                <a:cubicBezTo>
                  <a:pt x="60" y="50"/>
                  <a:pt x="60" y="50"/>
                  <a:pt x="60" y="51"/>
                </a:cubicBezTo>
                <a:cubicBezTo>
                  <a:pt x="60" y="51"/>
                  <a:pt x="60" y="51"/>
                  <a:pt x="59" y="51"/>
                </a:cubicBezTo>
                <a:close/>
                <a:moveTo>
                  <a:pt x="152" y="63"/>
                </a:moveTo>
                <a:cubicBezTo>
                  <a:pt x="154" y="64"/>
                  <a:pt x="156" y="64"/>
                  <a:pt x="159" y="65"/>
                </a:cubicBezTo>
                <a:cubicBezTo>
                  <a:pt x="159" y="65"/>
                  <a:pt x="158" y="65"/>
                  <a:pt x="158" y="65"/>
                </a:cubicBezTo>
                <a:cubicBezTo>
                  <a:pt x="157" y="72"/>
                  <a:pt x="155" y="78"/>
                  <a:pt x="154" y="84"/>
                </a:cubicBezTo>
                <a:cubicBezTo>
                  <a:pt x="152" y="84"/>
                  <a:pt x="150" y="83"/>
                  <a:pt x="149" y="83"/>
                </a:cubicBezTo>
                <a:cubicBezTo>
                  <a:pt x="150" y="77"/>
                  <a:pt x="151" y="70"/>
                  <a:pt x="152" y="63"/>
                </a:cubicBezTo>
                <a:close/>
                <a:moveTo>
                  <a:pt x="166" y="67"/>
                </a:moveTo>
                <a:cubicBezTo>
                  <a:pt x="166" y="67"/>
                  <a:pt x="166" y="67"/>
                  <a:pt x="165" y="67"/>
                </a:cubicBezTo>
                <a:cubicBezTo>
                  <a:pt x="163" y="72"/>
                  <a:pt x="164" y="78"/>
                  <a:pt x="162" y="83"/>
                </a:cubicBezTo>
                <a:cubicBezTo>
                  <a:pt x="162" y="84"/>
                  <a:pt x="162" y="84"/>
                  <a:pt x="162" y="84"/>
                </a:cubicBezTo>
                <a:cubicBezTo>
                  <a:pt x="160" y="84"/>
                  <a:pt x="158" y="84"/>
                  <a:pt x="157" y="84"/>
                </a:cubicBezTo>
                <a:cubicBezTo>
                  <a:pt x="158" y="78"/>
                  <a:pt x="160" y="72"/>
                  <a:pt x="161" y="66"/>
                </a:cubicBezTo>
                <a:cubicBezTo>
                  <a:pt x="161" y="66"/>
                  <a:pt x="161" y="66"/>
                  <a:pt x="161" y="65"/>
                </a:cubicBezTo>
                <a:cubicBezTo>
                  <a:pt x="163" y="66"/>
                  <a:pt x="164" y="66"/>
                  <a:pt x="166" y="67"/>
                </a:cubicBezTo>
                <a:close/>
                <a:moveTo>
                  <a:pt x="172" y="76"/>
                </a:moveTo>
                <a:cubicBezTo>
                  <a:pt x="172" y="81"/>
                  <a:pt x="169" y="83"/>
                  <a:pt x="165" y="84"/>
                </a:cubicBezTo>
                <a:cubicBezTo>
                  <a:pt x="166" y="79"/>
                  <a:pt x="166" y="73"/>
                  <a:pt x="168" y="69"/>
                </a:cubicBezTo>
                <a:cubicBezTo>
                  <a:pt x="168" y="69"/>
                  <a:pt x="168" y="68"/>
                  <a:pt x="168" y="68"/>
                </a:cubicBezTo>
                <a:cubicBezTo>
                  <a:pt x="171" y="70"/>
                  <a:pt x="173" y="73"/>
                  <a:pt x="172" y="76"/>
                </a:cubicBezTo>
                <a:close/>
                <a:moveTo>
                  <a:pt x="16" y="82"/>
                </a:moveTo>
                <a:cubicBezTo>
                  <a:pt x="1" y="64"/>
                  <a:pt x="2" y="38"/>
                  <a:pt x="17" y="21"/>
                </a:cubicBezTo>
                <a:cubicBezTo>
                  <a:pt x="33" y="1"/>
                  <a:pt x="66" y="7"/>
                  <a:pt x="86" y="19"/>
                </a:cubicBezTo>
                <a:cubicBezTo>
                  <a:pt x="97" y="26"/>
                  <a:pt x="104" y="37"/>
                  <a:pt x="114" y="46"/>
                </a:cubicBezTo>
                <a:cubicBezTo>
                  <a:pt x="124" y="54"/>
                  <a:pt x="136" y="58"/>
                  <a:pt x="148" y="62"/>
                </a:cubicBezTo>
                <a:cubicBezTo>
                  <a:pt x="148" y="62"/>
                  <a:pt x="148" y="63"/>
                  <a:pt x="149" y="63"/>
                </a:cubicBezTo>
                <a:cubicBezTo>
                  <a:pt x="149" y="63"/>
                  <a:pt x="149" y="63"/>
                  <a:pt x="149" y="63"/>
                </a:cubicBezTo>
                <a:cubicBezTo>
                  <a:pt x="149" y="63"/>
                  <a:pt x="149" y="64"/>
                  <a:pt x="149" y="65"/>
                </a:cubicBezTo>
                <a:cubicBezTo>
                  <a:pt x="135" y="62"/>
                  <a:pt x="122" y="58"/>
                  <a:pt x="108" y="54"/>
                </a:cubicBezTo>
                <a:cubicBezTo>
                  <a:pt x="101" y="52"/>
                  <a:pt x="94" y="50"/>
                  <a:pt x="88" y="48"/>
                </a:cubicBezTo>
                <a:cubicBezTo>
                  <a:pt x="83" y="46"/>
                  <a:pt x="80" y="45"/>
                  <a:pt x="77" y="42"/>
                </a:cubicBezTo>
                <a:cubicBezTo>
                  <a:pt x="79" y="39"/>
                  <a:pt x="79" y="35"/>
                  <a:pt x="76" y="34"/>
                </a:cubicBezTo>
                <a:cubicBezTo>
                  <a:pt x="75" y="33"/>
                  <a:pt x="72" y="33"/>
                  <a:pt x="72" y="35"/>
                </a:cubicBezTo>
                <a:cubicBezTo>
                  <a:pt x="71" y="38"/>
                  <a:pt x="73" y="40"/>
                  <a:pt x="74" y="42"/>
                </a:cubicBezTo>
                <a:cubicBezTo>
                  <a:pt x="73" y="43"/>
                  <a:pt x="72" y="43"/>
                  <a:pt x="71" y="43"/>
                </a:cubicBezTo>
                <a:cubicBezTo>
                  <a:pt x="71" y="39"/>
                  <a:pt x="69" y="36"/>
                  <a:pt x="66" y="33"/>
                </a:cubicBezTo>
                <a:cubicBezTo>
                  <a:pt x="65" y="32"/>
                  <a:pt x="61" y="30"/>
                  <a:pt x="60" y="33"/>
                </a:cubicBezTo>
                <a:cubicBezTo>
                  <a:pt x="57" y="37"/>
                  <a:pt x="63" y="42"/>
                  <a:pt x="68" y="45"/>
                </a:cubicBezTo>
                <a:cubicBezTo>
                  <a:pt x="67" y="47"/>
                  <a:pt x="66" y="49"/>
                  <a:pt x="64" y="50"/>
                </a:cubicBezTo>
                <a:cubicBezTo>
                  <a:pt x="62" y="47"/>
                  <a:pt x="58" y="45"/>
                  <a:pt x="55" y="44"/>
                </a:cubicBezTo>
                <a:cubicBezTo>
                  <a:pt x="53" y="44"/>
                  <a:pt x="50" y="44"/>
                  <a:pt x="50" y="47"/>
                </a:cubicBezTo>
                <a:cubicBezTo>
                  <a:pt x="50" y="49"/>
                  <a:pt x="52" y="51"/>
                  <a:pt x="54" y="52"/>
                </a:cubicBezTo>
                <a:cubicBezTo>
                  <a:pt x="57" y="53"/>
                  <a:pt x="60" y="54"/>
                  <a:pt x="63" y="53"/>
                </a:cubicBezTo>
                <a:cubicBezTo>
                  <a:pt x="63" y="53"/>
                  <a:pt x="63" y="54"/>
                  <a:pt x="63" y="54"/>
                </a:cubicBezTo>
                <a:cubicBezTo>
                  <a:pt x="65" y="57"/>
                  <a:pt x="63" y="60"/>
                  <a:pt x="60" y="63"/>
                </a:cubicBezTo>
                <a:cubicBezTo>
                  <a:pt x="58" y="62"/>
                  <a:pt x="57" y="62"/>
                  <a:pt x="56" y="62"/>
                </a:cubicBezTo>
                <a:cubicBezTo>
                  <a:pt x="53" y="62"/>
                  <a:pt x="50" y="62"/>
                  <a:pt x="48" y="64"/>
                </a:cubicBezTo>
                <a:cubicBezTo>
                  <a:pt x="46" y="65"/>
                  <a:pt x="47" y="69"/>
                  <a:pt x="49" y="70"/>
                </a:cubicBezTo>
                <a:cubicBezTo>
                  <a:pt x="52" y="71"/>
                  <a:pt x="55" y="69"/>
                  <a:pt x="57" y="68"/>
                </a:cubicBezTo>
                <a:cubicBezTo>
                  <a:pt x="58" y="68"/>
                  <a:pt x="59" y="67"/>
                  <a:pt x="60" y="66"/>
                </a:cubicBezTo>
                <a:cubicBezTo>
                  <a:pt x="60" y="66"/>
                  <a:pt x="60" y="66"/>
                  <a:pt x="60" y="66"/>
                </a:cubicBezTo>
                <a:cubicBezTo>
                  <a:pt x="62" y="68"/>
                  <a:pt x="63" y="70"/>
                  <a:pt x="63" y="72"/>
                </a:cubicBezTo>
                <a:cubicBezTo>
                  <a:pt x="58" y="74"/>
                  <a:pt x="52" y="77"/>
                  <a:pt x="52" y="82"/>
                </a:cubicBezTo>
                <a:cubicBezTo>
                  <a:pt x="52" y="84"/>
                  <a:pt x="55" y="86"/>
                  <a:pt x="57" y="85"/>
                </a:cubicBezTo>
                <a:cubicBezTo>
                  <a:pt x="61" y="84"/>
                  <a:pt x="63" y="80"/>
                  <a:pt x="65" y="77"/>
                </a:cubicBezTo>
                <a:cubicBezTo>
                  <a:pt x="65" y="76"/>
                  <a:pt x="65" y="75"/>
                  <a:pt x="66" y="75"/>
                </a:cubicBezTo>
                <a:cubicBezTo>
                  <a:pt x="66" y="74"/>
                  <a:pt x="67" y="74"/>
                  <a:pt x="67" y="74"/>
                </a:cubicBezTo>
                <a:cubicBezTo>
                  <a:pt x="79" y="70"/>
                  <a:pt x="91" y="70"/>
                  <a:pt x="104" y="70"/>
                </a:cubicBezTo>
                <a:cubicBezTo>
                  <a:pt x="118" y="70"/>
                  <a:pt x="133" y="73"/>
                  <a:pt x="146" y="79"/>
                </a:cubicBezTo>
                <a:cubicBezTo>
                  <a:pt x="146" y="79"/>
                  <a:pt x="146" y="79"/>
                  <a:pt x="146" y="79"/>
                </a:cubicBezTo>
                <a:cubicBezTo>
                  <a:pt x="146" y="80"/>
                  <a:pt x="146" y="81"/>
                  <a:pt x="146" y="82"/>
                </a:cubicBezTo>
                <a:cubicBezTo>
                  <a:pt x="134" y="79"/>
                  <a:pt x="122" y="79"/>
                  <a:pt x="111" y="84"/>
                </a:cubicBezTo>
                <a:cubicBezTo>
                  <a:pt x="98" y="90"/>
                  <a:pt x="87" y="98"/>
                  <a:pt x="74" y="101"/>
                </a:cubicBezTo>
                <a:cubicBezTo>
                  <a:pt x="53" y="106"/>
                  <a:pt x="29" y="98"/>
                  <a:pt x="16" y="82"/>
                </a:cubicBezTo>
                <a:close/>
                <a:moveTo>
                  <a:pt x="75" y="38"/>
                </a:moveTo>
                <a:cubicBezTo>
                  <a:pt x="75" y="38"/>
                  <a:pt x="75" y="38"/>
                  <a:pt x="75" y="38"/>
                </a:cubicBezTo>
                <a:cubicBezTo>
                  <a:pt x="74" y="36"/>
                  <a:pt x="75" y="36"/>
                  <a:pt x="75" y="38"/>
                </a:cubicBezTo>
                <a:close/>
                <a:moveTo>
                  <a:pt x="68" y="42"/>
                </a:moveTo>
                <a:cubicBezTo>
                  <a:pt x="66" y="40"/>
                  <a:pt x="64" y="38"/>
                  <a:pt x="63" y="36"/>
                </a:cubicBezTo>
                <a:cubicBezTo>
                  <a:pt x="61" y="34"/>
                  <a:pt x="64" y="36"/>
                  <a:pt x="65" y="36"/>
                </a:cubicBezTo>
                <a:cubicBezTo>
                  <a:pt x="67" y="38"/>
                  <a:pt x="67" y="40"/>
                  <a:pt x="68" y="42"/>
                </a:cubicBezTo>
                <a:close/>
                <a:moveTo>
                  <a:pt x="57" y="65"/>
                </a:moveTo>
                <a:cubicBezTo>
                  <a:pt x="56" y="65"/>
                  <a:pt x="55" y="66"/>
                  <a:pt x="55" y="66"/>
                </a:cubicBezTo>
                <a:cubicBezTo>
                  <a:pt x="54" y="66"/>
                  <a:pt x="54" y="67"/>
                  <a:pt x="53" y="67"/>
                </a:cubicBezTo>
                <a:cubicBezTo>
                  <a:pt x="52" y="67"/>
                  <a:pt x="51" y="67"/>
                  <a:pt x="51" y="65"/>
                </a:cubicBezTo>
                <a:cubicBezTo>
                  <a:pt x="52" y="65"/>
                  <a:pt x="53" y="65"/>
                  <a:pt x="54" y="65"/>
                </a:cubicBezTo>
                <a:cubicBezTo>
                  <a:pt x="55" y="65"/>
                  <a:pt x="56" y="65"/>
                  <a:pt x="57" y="65"/>
                </a:cubicBezTo>
                <a:close/>
                <a:moveTo>
                  <a:pt x="62" y="76"/>
                </a:moveTo>
                <a:cubicBezTo>
                  <a:pt x="62" y="76"/>
                  <a:pt x="62" y="76"/>
                  <a:pt x="62" y="77"/>
                </a:cubicBezTo>
                <a:cubicBezTo>
                  <a:pt x="61" y="78"/>
                  <a:pt x="60" y="79"/>
                  <a:pt x="59" y="80"/>
                </a:cubicBezTo>
                <a:cubicBezTo>
                  <a:pt x="59" y="80"/>
                  <a:pt x="59" y="81"/>
                  <a:pt x="58" y="81"/>
                </a:cubicBezTo>
                <a:cubicBezTo>
                  <a:pt x="57" y="82"/>
                  <a:pt x="56" y="82"/>
                  <a:pt x="55" y="81"/>
                </a:cubicBezTo>
                <a:cubicBezTo>
                  <a:pt x="56" y="78"/>
                  <a:pt x="59" y="77"/>
                  <a:pt x="62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Freeform 28"/>
          <p:cNvSpPr>
            <a:spLocks noEditPoints="1"/>
          </p:cNvSpPr>
          <p:nvPr/>
        </p:nvSpPr>
        <p:spPr bwMode="auto">
          <a:xfrm rot="4612247">
            <a:off x="5227302" y="2912918"/>
            <a:ext cx="1800225" cy="1081846"/>
          </a:xfrm>
          <a:custGeom>
            <a:avLst/>
            <a:gdLst>
              <a:gd name="T0" fmla="*/ 145 w 178"/>
              <a:gd name="T1" fmla="*/ 85 h 107"/>
              <a:gd name="T2" fmla="*/ 175 w 178"/>
              <a:gd name="T3" fmla="*/ 78 h 107"/>
              <a:gd name="T4" fmla="*/ 151 w 178"/>
              <a:gd name="T5" fmla="*/ 60 h 107"/>
              <a:gd name="T6" fmla="*/ 84 w 178"/>
              <a:gd name="T7" fmla="*/ 15 h 107"/>
              <a:gd name="T8" fmla="*/ 4 w 178"/>
              <a:gd name="T9" fmla="*/ 64 h 107"/>
              <a:gd name="T10" fmla="*/ 88 w 178"/>
              <a:gd name="T11" fmla="*/ 99 h 107"/>
              <a:gd name="T12" fmla="*/ 108 w 178"/>
              <a:gd name="T13" fmla="*/ 67 h 107"/>
              <a:gd name="T14" fmla="*/ 66 w 178"/>
              <a:gd name="T15" fmla="*/ 72 h 107"/>
              <a:gd name="T16" fmla="*/ 66 w 178"/>
              <a:gd name="T17" fmla="*/ 60 h 107"/>
              <a:gd name="T18" fmla="*/ 70 w 178"/>
              <a:gd name="T19" fmla="*/ 46 h 107"/>
              <a:gd name="T20" fmla="*/ 76 w 178"/>
              <a:gd name="T21" fmla="*/ 44 h 107"/>
              <a:gd name="T22" fmla="*/ 104 w 178"/>
              <a:gd name="T23" fmla="*/ 56 h 107"/>
              <a:gd name="T24" fmla="*/ 147 w 178"/>
              <a:gd name="T25" fmla="*/ 76 h 107"/>
              <a:gd name="T26" fmla="*/ 59 w 178"/>
              <a:gd name="T27" fmla="*/ 51 h 107"/>
              <a:gd name="T28" fmla="*/ 56 w 178"/>
              <a:gd name="T29" fmla="*/ 48 h 107"/>
              <a:gd name="T30" fmla="*/ 60 w 178"/>
              <a:gd name="T31" fmla="*/ 51 h 107"/>
              <a:gd name="T32" fmla="*/ 152 w 178"/>
              <a:gd name="T33" fmla="*/ 63 h 107"/>
              <a:gd name="T34" fmla="*/ 158 w 178"/>
              <a:gd name="T35" fmla="*/ 65 h 107"/>
              <a:gd name="T36" fmla="*/ 149 w 178"/>
              <a:gd name="T37" fmla="*/ 83 h 107"/>
              <a:gd name="T38" fmla="*/ 166 w 178"/>
              <a:gd name="T39" fmla="*/ 67 h 107"/>
              <a:gd name="T40" fmla="*/ 162 w 178"/>
              <a:gd name="T41" fmla="*/ 83 h 107"/>
              <a:gd name="T42" fmla="*/ 157 w 178"/>
              <a:gd name="T43" fmla="*/ 84 h 107"/>
              <a:gd name="T44" fmla="*/ 161 w 178"/>
              <a:gd name="T45" fmla="*/ 65 h 107"/>
              <a:gd name="T46" fmla="*/ 172 w 178"/>
              <a:gd name="T47" fmla="*/ 76 h 107"/>
              <a:gd name="T48" fmla="*/ 168 w 178"/>
              <a:gd name="T49" fmla="*/ 69 h 107"/>
              <a:gd name="T50" fmla="*/ 172 w 178"/>
              <a:gd name="T51" fmla="*/ 76 h 107"/>
              <a:gd name="T52" fmla="*/ 17 w 178"/>
              <a:gd name="T53" fmla="*/ 21 h 107"/>
              <a:gd name="T54" fmla="*/ 114 w 178"/>
              <a:gd name="T55" fmla="*/ 46 h 107"/>
              <a:gd name="T56" fmla="*/ 149 w 178"/>
              <a:gd name="T57" fmla="*/ 63 h 107"/>
              <a:gd name="T58" fmla="*/ 149 w 178"/>
              <a:gd name="T59" fmla="*/ 65 h 107"/>
              <a:gd name="T60" fmla="*/ 88 w 178"/>
              <a:gd name="T61" fmla="*/ 48 h 107"/>
              <a:gd name="T62" fmla="*/ 76 w 178"/>
              <a:gd name="T63" fmla="*/ 34 h 107"/>
              <a:gd name="T64" fmla="*/ 74 w 178"/>
              <a:gd name="T65" fmla="*/ 42 h 107"/>
              <a:gd name="T66" fmla="*/ 66 w 178"/>
              <a:gd name="T67" fmla="*/ 33 h 107"/>
              <a:gd name="T68" fmla="*/ 68 w 178"/>
              <a:gd name="T69" fmla="*/ 45 h 107"/>
              <a:gd name="T70" fmla="*/ 55 w 178"/>
              <a:gd name="T71" fmla="*/ 44 h 107"/>
              <a:gd name="T72" fmla="*/ 54 w 178"/>
              <a:gd name="T73" fmla="*/ 52 h 107"/>
              <a:gd name="T74" fmla="*/ 63 w 178"/>
              <a:gd name="T75" fmla="*/ 54 h 107"/>
              <a:gd name="T76" fmla="*/ 56 w 178"/>
              <a:gd name="T77" fmla="*/ 62 h 107"/>
              <a:gd name="T78" fmla="*/ 49 w 178"/>
              <a:gd name="T79" fmla="*/ 70 h 107"/>
              <a:gd name="T80" fmla="*/ 60 w 178"/>
              <a:gd name="T81" fmla="*/ 66 h 107"/>
              <a:gd name="T82" fmla="*/ 63 w 178"/>
              <a:gd name="T83" fmla="*/ 72 h 107"/>
              <a:gd name="T84" fmla="*/ 57 w 178"/>
              <a:gd name="T85" fmla="*/ 85 h 107"/>
              <a:gd name="T86" fmla="*/ 66 w 178"/>
              <a:gd name="T87" fmla="*/ 75 h 107"/>
              <a:gd name="T88" fmla="*/ 104 w 178"/>
              <a:gd name="T89" fmla="*/ 70 h 107"/>
              <a:gd name="T90" fmla="*/ 146 w 178"/>
              <a:gd name="T91" fmla="*/ 79 h 107"/>
              <a:gd name="T92" fmla="*/ 111 w 178"/>
              <a:gd name="T93" fmla="*/ 84 h 107"/>
              <a:gd name="T94" fmla="*/ 16 w 178"/>
              <a:gd name="T95" fmla="*/ 82 h 107"/>
              <a:gd name="T96" fmla="*/ 75 w 178"/>
              <a:gd name="T97" fmla="*/ 38 h 107"/>
              <a:gd name="T98" fmla="*/ 68 w 178"/>
              <a:gd name="T99" fmla="*/ 42 h 107"/>
              <a:gd name="T100" fmla="*/ 65 w 178"/>
              <a:gd name="T101" fmla="*/ 36 h 107"/>
              <a:gd name="T102" fmla="*/ 57 w 178"/>
              <a:gd name="T103" fmla="*/ 65 h 107"/>
              <a:gd name="T104" fmla="*/ 53 w 178"/>
              <a:gd name="T105" fmla="*/ 67 h 107"/>
              <a:gd name="T106" fmla="*/ 54 w 178"/>
              <a:gd name="T107" fmla="*/ 65 h 107"/>
              <a:gd name="T108" fmla="*/ 62 w 178"/>
              <a:gd name="T109" fmla="*/ 76 h 107"/>
              <a:gd name="T110" fmla="*/ 59 w 178"/>
              <a:gd name="T111" fmla="*/ 80 h 107"/>
              <a:gd name="T112" fmla="*/ 55 w 178"/>
              <a:gd name="T113" fmla="*/ 8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8" h="107">
                <a:moveTo>
                  <a:pt x="115" y="86"/>
                </a:moveTo>
                <a:cubicBezTo>
                  <a:pt x="125" y="82"/>
                  <a:pt x="135" y="83"/>
                  <a:pt x="145" y="85"/>
                </a:cubicBezTo>
                <a:cubicBezTo>
                  <a:pt x="145" y="85"/>
                  <a:pt x="146" y="86"/>
                  <a:pt x="147" y="86"/>
                </a:cubicBezTo>
                <a:cubicBezTo>
                  <a:pt x="156" y="88"/>
                  <a:pt x="172" y="90"/>
                  <a:pt x="175" y="78"/>
                </a:cubicBezTo>
                <a:cubicBezTo>
                  <a:pt x="178" y="65"/>
                  <a:pt x="161" y="62"/>
                  <a:pt x="152" y="60"/>
                </a:cubicBezTo>
                <a:cubicBezTo>
                  <a:pt x="151" y="60"/>
                  <a:pt x="151" y="60"/>
                  <a:pt x="151" y="60"/>
                </a:cubicBezTo>
                <a:cubicBezTo>
                  <a:pt x="136" y="55"/>
                  <a:pt x="123" y="50"/>
                  <a:pt x="112" y="40"/>
                </a:cubicBezTo>
                <a:cubicBezTo>
                  <a:pt x="103" y="31"/>
                  <a:pt x="95" y="21"/>
                  <a:pt x="84" y="15"/>
                </a:cubicBezTo>
                <a:cubicBezTo>
                  <a:pt x="66" y="4"/>
                  <a:pt x="39" y="0"/>
                  <a:pt x="21" y="13"/>
                </a:cubicBezTo>
                <a:cubicBezTo>
                  <a:pt x="5" y="24"/>
                  <a:pt x="0" y="46"/>
                  <a:pt x="4" y="64"/>
                </a:cubicBezTo>
                <a:cubicBezTo>
                  <a:pt x="8" y="83"/>
                  <a:pt x="25" y="97"/>
                  <a:pt x="43" y="103"/>
                </a:cubicBezTo>
                <a:cubicBezTo>
                  <a:pt x="58" y="107"/>
                  <a:pt x="74" y="105"/>
                  <a:pt x="88" y="99"/>
                </a:cubicBezTo>
                <a:cubicBezTo>
                  <a:pt x="97" y="95"/>
                  <a:pt x="105" y="89"/>
                  <a:pt x="115" y="86"/>
                </a:cubicBezTo>
                <a:close/>
                <a:moveTo>
                  <a:pt x="108" y="67"/>
                </a:moveTo>
                <a:cubicBezTo>
                  <a:pt x="96" y="66"/>
                  <a:pt x="81" y="67"/>
                  <a:pt x="69" y="71"/>
                </a:cubicBezTo>
                <a:cubicBezTo>
                  <a:pt x="68" y="71"/>
                  <a:pt x="67" y="71"/>
                  <a:pt x="66" y="72"/>
                </a:cubicBezTo>
                <a:cubicBezTo>
                  <a:pt x="66" y="69"/>
                  <a:pt x="64" y="66"/>
                  <a:pt x="62" y="65"/>
                </a:cubicBezTo>
                <a:cubicBezTo>
                  <a:pt x="64" y="63"/>
                  <a:pt x="65" y="62"/>
                  <a:pt x="66" y="60"/>
                </a:cubicBezTo>
                <a:cubicBezTo>
                  <a:pt x="67" y="57"/>
                  <a:pt x="67" y="55"/>
                  <a:pt x="65" y="52"/>
                </a:cubicBezTo>
                <a:cubicBezTo>
                  <a:pt x="68" y="51"/>
                  <a:pt x="69" y="49"/>
                  <a:pt x="70" y="46"/>
                </a:cubicBezTo>
                <a:cubicBezTo>
                  <a:pt x="71" y="46"/>
                  <a:pt x="72" y="46"/>
                  <a:pt x="72" y="46"/>
                </a:cubicBezTo>
                <a:cubicBezTo>
                  <a:pt x="73" y="46"/>
                  <a:pt x="75" y="45"/>
                  <a:pt x="76" y="44"/>
                </a:cubicBezTo>
                <a:cubicBezTo>
                  <a:pt x="78" y="47"/>
                  <a:pt x="80" y="48"/>
                  <a:pt x="83" y="49"/>
                </a:cubicBezTo>
                <a:cubicBezTo>
                  <a:pt x="90" y="52"/>
                  <a:pt x="97" y="54"/>
                  <a:pt x="104" y="56"/>
                </a:cubicBezTo>
                <a:cubicBezTo>
                  <a:pt x="119" y="59"/>
                  <a:pt x="133" y="64"/>
                  <a:pt x="148" y="68"/>
                </a:cubicBezTo>
                <a:cubicBezTo>
                  <a:pt x="148" y="70"/>
                  <a:pt x="147" y="73"/>
                  <a:pt x="147" y="76"/>
                </a:cubicBezTo>
                <a:cubicBezTo>
                  <a:pt x="135" y="71"/>
                  <a:pt x="122" y="68"/>
                  <a:pt x="108" y="67"/>
                </a:cubicBezTo>
                <a:close/>
                <a:moveTo>
                  <a:pt x="59" y="51"/>
                </a:moveTo>
                <a:cubicBezTo>
                  <a:pt x="57" y="51"/>
                  <a:pt x="56" y="50"/>
                  <a:pt x="54" y="49"/>
                </a:cubicBezTo>
                <a:cubicBezTo>
                  <a:pt x="52" y="47"/>
                  <a:pt x="55" y="47"/>
                  <a:pt x="56" y="48"/>
                </a:cubicBezTo>
                <a:cubicBezTo>
                  <a:pt x="57" y="48"/>
                  <a:pt x="58" y="49"/>
                  <a:pt x="59" y="50"/>
                </a:cubicBezTo>
                <a:cubicBezTo>
                  <a:pt x="60" y="50"/>
                  <a:pt x="60" y="50"/>
                  <a:pt x="60" y="51"/>
                </a:cubicBezTo>
                <a:cubicBezTo>
                  <a:pt x="60" y="51"/>
                  <a:pt x="60" y="51"/>
                  <a:pt x="59" y="51"/>
                </a:cubicBezTo>
                <a:close/>
                <a:moveTo>
                  <a:pt x="152" y="63"/>
                </a:moveTo>
                <a:cubicBezTo>
                  <a:pt x="154" y="64"/>
                  <a:pt x="156" y="64"/>
                  <a:pt x="159" y="65"/>
                </a:cubicBezTo>
                <a:cubicBezTo>
                  <a:pt x="159" y="65"/>
                  <a:pt x="158" y="65"/>
                  <a:pt x="158" y="65"/>
                </a:cubicBezTo>
                <a:cubicBezTo>
                  <a:pt x="157" y="72"/>
                  <a:pt x="155" y="78"/>
                  <a:pt x="154" y="84"/>
                </a:cubicBezTo>
                <a:cubicBezTo>
                  <a:pt x="152" y="84"/>
                  <a:pt x="150" y="83"/>
                  <a:pt x="149" y="83"/>
                </a:cubicBezTo>
                <a:cubicBezTo>
                  <a:pt x="150" y="77"/>
                  <a:pt x="151" y="70"/>
                  <a:pt x="152" y="63"/>
                </a:cubicBezTo>
                <a:close/>
                <a:moveTo>
                  <a:pt x="166" y="67"/>
                </a:moveTo>
                <a:cubicBezTo>
                  <a:pt x="166" y="67"/>
                  <a:pt x="166" y="67"/>
                  <a:pt x="165" y="67"/>
                </a:cubicBezTo>
                <a:cubicBezTo>
                  <a:pt x="163" y="72"/>
                  <a:pt x="164" y="78"/>
                  <a:pt x="162" y="83"/>
                </a:cubicBezTo>
                <a:cubicBezTo>
                  <a:pt x="162" y="84"/>
                  <a:pt x="162" y="84"/>
                  <a:pt x="162" y="84"/>
                </a:cubicBezTo>
                <a:cubicBezTo>
                  <a:pt x="160" y="84"/>
                  <a:pt x="158" y="84"/>
                  <a:pt x="157" y="84"/>
                </a:cubicBezTo>
                <a:cubicBezTo>
                  <a:pt x="158" y="78"/>
                  <a:pt x="160" y="72"/>
                  <a:pt x="161" y="66"/>
                </a:cubicBezTo>
                <a:cubicBezTo>
                  <a:pt x="161" y="66"/>
                  <a:pt x="161" y="66"/>
                  <a:pt x="161" y="65"/>
                </a:cubicBezTo>
                <a:cubicBezTo>
                  <a:pt x="163" y="66"/>
                  <a:pt x="164" y="66"/>
                  <a:pt x="166" y="67"/>
                </a:cubicBezTo>
                <a:close/>
                <a:moveTo>
                  <a:pt x="172" y="76"/>
                </a:moveTo>
                <a:cubicBezTo>
                  <a:pt x="172" y="81"/>
                  <a:pt x="169" y="83"/>
                  <a:pt x="165" y="84"/>
                </a:cubicBezTo>
                <a:cubicBezTo>
                  <a:pt x="166" y="79"/>
                  <a:pt x="166" y="73"/>
                  <a:pt x="168" y="69"/>
                </a:cubicBezTo>
                <a:cubicBezTo>
                  <a:pt x="168" y="69"/>
                  <a:pt x="168" y="68"/>
                  <a:pt x="168" y="68"/>
                </a:cubicBezTo>
                <a:cubicBezTo>
                  <a:pt x="171" y="70"/>
                  <a:pt x="173" y="73"/>
                  <a:pt x="172" y="76"/>
                </a:cubicBezTo>
                <a:close/>
                <a:moveTo>
                  <a:pt x="16" y="82"/>
                </a:moveTo>
                <a:cubicBezTo>
                  <a:pt x="1" y="64"/>
                  <a:pt x="2" y="38"/>
                  <a:pt x="17" y="21"/>
                </a:cubicBezTo>
                <a:cubicBezTo>
                  <a:pt x="33" y="1"/>
                  <a:pt x="66" y="7"/>
                  <a:pt x="86" y="19"/>
                </a:cubicBezTo>
                <a:cubicBezTo>
                  <a:pt x="97" y="26"/>
                  <a:pt x="104" y="37"/>
                  <a:pt x="114" y="46"/>
                </a:cubicBezTo>
                <a:cubicBezTo>
                  <a:pt x="124" y="54"/>
                  <a:pt x="136" y="58"/>
                  <a:pt x="148" y="62"/>
                </a:cubicBezTo>
                <a:cubicBezTo>
                  <a:pt x="148" y="62"/>
                  <a:pt x="148" y="63"/>
                  <a:pt x="149" y="63"/>
                </a:cubicBezTo>
                <a:cubicBezTo>
                  <a:pt x="149" y="63"/>
                  <a:pt x="149" y="63"/>
                  <a:pt x="149" y="63"/>
                </a:cubicBezTo>
                <a:cubicBezTo>
                  <a:pt x="149" y="63"/>
                  <a:pt x="149" y="64"/>
                  <a:pt x="149" y="65"/>
                </a:cubicBezTo>
                <a:cubicBezTo>
                  <a:pt x="135" y="62"/>
                  <a:pt x="122" y="58"/>
                  <a:pt x="108" y="54"/>
                </a:cubicBezTo>
                <a:cubicBezTo>
                  <a:pt x="101" y="52"/>
                  <a:pt x="94" y="50"/>
                  <a:pt x="88" y="48"/>
                </a:cubicBezTo>
                <a:cubicBezTo>
                  <a:pt x="83" y="46"/>
                  <a:pt x="80" y="45"/>
                  <a:pt x="77" y="42"/>
                </a:cubicBezTo>
                <a:cubicBezTo>
                  <a:pt x="79" y="39"/>
                  <a:pt x="79" y="35"/>
                  <a:pt x="76" y="34"/>
                </a:cubicBezTo>
                <a:cubicBezTo>
                  <a:pt x="75" y="33"/>
                  <a:pt x="72" y="33"/>
                  <a:pt x="72" y="35"/>
                </a:cubicBezTo>
                <a:cubicBezTo>
                  <a:pt x="71" y="38"/>
                  <a:pt x="73" y="40"/>
                  <a:pt x="74" y="42"/>
                </a:cubicBezTo>
                <a:cubicBezTo>
                  <a:pt x="73" y="43"/>
                  <a:pt x="72" y="43"/>
                  <a:pt x="71" y="43"/>
                </a:cubicBezTo>
                <a:cubicBezTo>
                  <a:pt x="71" y="39"/>
                  <a:pt x="69" y="36"/>
                  <a:pt x="66" y="33"/>
                </a:cubicBezTo>
                <a:cubicBezTo>
                  <a:pt x="65" y="32"/>
                  <a:pt x="61" y="30"/>
                  <a:pt x="60" y="33"/>
                </a:cubicBezTo>
                <a:cubicBezTo>
                  <a:pt x="57" y="37"/>
                  <a:pt x="63" y="42"/>
                  <a:pt x="68" y="45"/>
                </a:cubicBezTo>
                <a:cubicBezTo>
                  <a:pt x="67" y="47"/>
                  <a:pt x="66" y="49"/>
                  <a:pt x="64" y="50"/>
                </a:cubicBezTo>
                <a:cubicBezTo>
                  <a:pt x="62" y="47"/>
                  <a:pt x="58" y="45"/>
                  <a:pt x="55" y="44"/>
                </a:cubicBezTo>
                <a:cubicBezTo>
                  <a:pt x="53" y="44"/>
                  <a:pt x="50" y="44"/>
                  <a:pt x="50" y="47"/>
                </a:cubicBezTo>
                <a:cubicBezTo>
                  <a:pt x="50" y="49"/>
                  <a:pt x="52" y="51"/>
                  <a:pt x="54" y="52"/>
                </a:cubicBezTo>
                <a:cubicBezTo>
                  <a:pt x="57" y="53"/>
                  <a:pt x="60" y="54"/>
                  <a:pt x="63" y="53"/>
                </a:cubicBezTo>
                <a:cubicBezTo>
                  <a:pt x="63" y="53"/>
                  <a:pt x="63" y="54"/>
                  <a:pt x="63" y="54"/>
                </a:cubicBezTo>
                <a:cubicBezTo>
                  <a:pt x="65" y="57"/>
                  <a:pt x="63" y="60"/>
                  <a:pt x="60" y="63"/>
                </a:cubicBezTo>
                <a:cubicBezTo>
                  <a:pt x="58" y="62"/>
                  <a:pt x="57" y="62"/>
                  <a:pt x="56" y="62"/>
                </a:cubicBezTo>
                <a:cubicBezTo>
                  <a:pt x="53" y="62"/>
                  <a:pt x="50" y="62"/>
                  <a:pt x="48" y="64"/>
                </a:cubicBezTo>
                <a:cubicBezTo>
                  <a:pt x="46" y="65"/>
                  <a:pt x="47" y="69"/>
                  <a:pt x="49" y="70"/>
                </a:cubicBezTo>
                <a:cubicBezTo>
                  <a:pt x="52" y="71"/>
                  <a:pt x="55" y="69"/>
                  <a:pt x="57" y="68"/>
                </a:cubicBezTo>
                <a:cubicBezTo>
                  <a:pt x="58" y="68"/>
                  <a:pt x="59" y="67"/>
                  <a:pt x="60" y="66"/>
                </a:cubicBezTo>
                <a:cubicBezTo>
                  <a:pt x="60" y="66"/>
                  <a:pt x="60" y="66"/>
                  <a:pt x="60" y="66"/>
                </a:cubicBezTo>
                <a:cubicBezTo>
                  <a:pt x="62" y="68"/>
                  <a:pt x="63" y="70"/>
                  <a:pt x="63" y="72"/>
                </a:cubicBezTo>
                <a:cubicBezTo>
                  <a:pt x="58" y="74"/>
                  <a:pt x="52" y="77"/>
                  <a:pt x="52" y="82"/>
                </a:cubicBezTo>
                <a:cubicBezTo>
                  <a:pt x="52" y="84"/>
                  <a:pt x="55" y="86"/>
                  <a:pt x="57" y="85"/>
                </a:cubicBezTo>
                <a:cubicBezTo>
                  <a:pt x="61" y="84"/>
                  <a:pt x="63" y="80"/>
                  <a:pt x="65" y="77"/>
                </a:cubicBezTo>
                <a:cubicBezTo>
                  <a:pt x="65" y="76"/>
                  <a:pt x="65" y="75"/>
                  <a:pt x="66" y="75"/>
                </a:cubicBezTo>
                <a:cubicBezTo>
                  <a:pt x="66" y="74"/>
                  <a:pt x="67" y="74"/>
                  <a:pt x="67" y="74"/>
                </a:cubicBezTo>
                <a:cubicBezTo>
                  <a:pt x="79" y="70"/>
                  <a:pt x="91" y="70"/>
                  <a:pt x="104" y="70"/>
                </a:cubicBezTo>
                <a:cubicBezTo>
                  <a:pt x="118" y="70"/>
                  <a:pt x="133" y="73"/>
                  <a:pt x="146" y="79"/>
                </a:cubicBezTo>
                <a:cubicBezTo>
                  <a:pt x="146" y="79"/>
                  <a:pt x="146" y="79"/>
                  <a:pt x="146" y="79"/>
                </a:cubicBezTo>
                <a:cubicBezTo>
                  <a:pt x="146" y="80"/>
                  <a:pt x="146" y="81"/>
                  <a:pt x="146" y="82"/>
                </a:cubicBezTo>
                <a:cubicBezTo>
                  <a:pt x="134" y="79"/>
                  <a:pt x="122" y="79"/>
                  <a:pt x="111" y="84"/>
                </a:cubicBezTo>
                <a:cubicBezTo>
                  <a:pt x="98" y="90"/>
                  <a:pt x="87" y="98"/>
                  <a:pt x="74" y="101"/>
                </a:cubicBezTo>
                <a:cubicBezTo>
                  <a:pt x="53" y="106"/>
                  <a:pt x="29" y="98"/>
                  <a:pt x="16" y="82"/>
                </a:cubicBezTo>
                <a:close/>
                <a:moveTo>
                  <a:pt x="75" y="38"/>
                </a:moveTo>
                <a:cubicBezTo>
                  <a:pt x="75" y="38"/>
                  <a:pt x="75" y="38"/>
                  <a:pt x="75" y="38"/>
                </a:cubicBezTo>
                <a:cubicBezTo>
                  <a:pt x="74" y="36"/>
                  <a:pt x="75" y="36"/>
                  <a:pt x="75" y="38"/>
                </a:cubicBezTo>
                <a:close/>
                <a:moveTo>
                  <a:pt x="68" y="42"/>
                </a:moveTo>
                <a:cubicBezTo>
                  <a:pt x="66" y="40"/>
                  <a:pt x="64" y="38"/>
                  <a:pt x="63" y="36"/>
                </a:cubicBezTo>
                <a:cubicBezTo>
                  <a:pt x="61" y="34"/>
                  <a:pt x="64" y="36"/>
                  <a:pt x="65" y="36"/>
                </a:cubicBezTo>
                <a:cubicBezTo>
                  <a:pt x="67" y="38"/>
                  <a:pt x="67" y="40"/>
                  <a:pt x="68" y="42"/>
                </a:cubicBezTo>
                <a:close/>
                <a:moveTo>
                  <a:pt x="57" y="65"/>
                </a:moveTo>
                <a:cubicBezTo>
                  <a:pt x="56" y="65"/>
                  <a:pt x="55" y="66"/>
                  <a:pt x="55" y="66"/>
                </a:cubicBezTo>
                <a:cubicBezTo>
                  <a:pt x="54" y="66"/>
                  <a:pt x="54" y="67"/>
                  <a:pt x="53" y="67"/>
                </a:cubicBezTo>
                <a:cubicBezTo>
                  <a:pt x="52" y="67"/>
                  <a:pt x="51" y="67"/>
                  <a:pt x="51" y="65"/>
                </a:cubicBezTo>
                <a:cubicBezTo>
                  <a:pt x="52" y="65"/>
                  <a:pt x="53" y="65"/>
                  <a:pt x="54" y="65"/>
                </a:cubicBezTo>
                <a:cubicBezTo>
                  <a:pt x="55" y="65"/>
                  <a:pt x="56" y="65"/>
                  <a:pt x="57" y="65"/>
                </a:cubicBezTo>
                <a:close/>
                <a:moveTo>
                  <a:pt x="62" y="76"/>
                </a:moveTo>
                <a:cubicBezTo>
                  <a:pt x="62" y="76"/>
                  <a:pt x="62" y="76"/>
                  <a:pt x="62" y="77"/>
                </a:cubicBezTo>
                <a:cubicBezTo>
                  <a:pt x="61" y="78"/>
                  <a:pt x="60" y="79"/>
                  <a:pt x="59" y="80"/>
                </a:cubicBezTo>
                <a:cubicBezTo>
                  <a:pt x="59" y="80"/>
                  <a:pt x="59" y="81"/>
                  <a:pt x="58" y="81"/>
                </a:cubicBezTo>
                <a:cubicBezTo>
                  <a:pt x="57" y="82"/>
                  <a:pt x="56" y="82"/>
                  <a:pt x="55" y="81"/>
                </a:cubicBezTo>
                <a:cubicBezTo>
                  <a:pt x="56" y="78"/>
                  <a:pt x="59" y="77"/>
                  <a:pt x="62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Freeform 28"/>
          <p:cNvSpPr>
            <a:spLocks noEditPoints="1"/>
          </p:cNvSpPr>
          <p:nvPr/>
        </p:nvSpPr>
        <p:spPr bwMode="auto">
          <a:xfrm rot="4612247">
            <a:off x="7994578" y="2849634"/>
            <a:ext cx="1800225" cy="1081846"/>
          </a:xfrm>
          <a:custGeom>
            <a:avLst/>
            <a:gdLst>
              <a:gd name="T0" fmla="*/ 145 w 178"/>
              <a:gd name="T1" fmla="*/ 85 h 107"/>
              <a:gd name="T2" fmla="*/ 175 w 178"/>
              <a:gd name="T3" fmla="*/ 78 h 107"/>
              <a:gd name="T4" fmla="*/ 151 w 178"/>
              <a:gd name="T5" fmla="*/ 60 h 107"/>
              <a:gd name="T6" fmla="*/ 84 w 178"/>
              <a:gd name="T7" fmla="*/ 15 h 107"/>
              <a:gd name="T8" fmla="*/ 4 w 178"/>
              <a:gd name="T9" fmla="*/ 64 h 107"/>
              <a:gd name="T10" fmla="*/ 88 w 178"/>
              <a:gd name="T11" fmla="*/ 99 h 107"/>
              <a:gd name="T12" fmla="*/ 108 w 178"/>
              <a:gd name="T13" fmla="*/ 67 h 107"/>
              <a:gd name="T14" fmla="*/ 66 w 178"/>
              <a:gd name="T15" fmla="*/ 72 h 107"/>
              <a:gd name="T16" fmla="*/ 66 w 178"/>
              <a:gd name="T17" fmla="*/ 60 h 107"/>
              <a:gd name="T18" fmla="*/ 70 w 178"/>
              <a:gd name="T19" fmla="*/ 46 h 107"/>
              <a:gd name="T20" fmla="*/ 76 w 178"/>
              <a:gd name="T21" fmla="*/ 44 h 107"/>
              <a:gd name="T22" fmla="*/ 104 w 178"/>
              <a:gd name="T23" fmla="*/ 56 h 107"/>
              <a:gd name="T24" fmla="*/ 147 w 178"/>
              <a:gd name="T25" fmla="*/ 76 h 107"/>
              <a:gd name="T26" fmla="*/ 59 w 178"/>
              <a:gd name="T27" fmla="*/ 51 h 107"/>
              <a:gd name="T28" fmla="*/ 56 w 178"/>
              <a:gd name="T29" fmla="*/ 48 h 107"/>
              <a:gd name="T30" fmla="*/ 60 w 178"/>
              <a:gd name="T31" fmla="*/ 51 h 107"/>
              <a:gd name="T32" fmla="*/ 152 w 178"/>
              <a:gd name="T33" fmla="*/ 63 h 107"/>
              <a:gd name="T34" fmla="*/ 158 w 178"/>
              <a:gd name="T35" fmla="*/ 65 h 107"/>
              <a:gd name="T36" fmla="*/ 149 w 178"/>
              <a:gd name="T37" fmla="*/ 83 h 107"/>
              <a:gd name="T38" fmla="*/ 166 w 178"/>
              <a:gd name="T39" fmla="*/ 67 h 107"/>
              <a:gd name="T40" fmla="*/ 162 w 178"/>
              <a:gd name="T41" fmla="*/ 83 h 107"/>
              <a:gd name="T42" fmla="*/ 157 w 178"/>
              <a:gd name="T43" fmla="*/ 84 h 107"/>
              <a:gd name="T44" fmla="*/ 161 w 178"/>
              <a:gd name="T45" fmla="*/ 65 h 107"/>
              <a:gd name="T46" fmla="*/ 172 w 178"/>
              <a:gd name="T47" fmla="*/ 76 h 107"/>
              <a:gd name="T48" fmla="*/ 168 w 178"/>
              <a:gd name="T49" fmla="*/ 69 h 107"/>
              <a:gd name="T50" fmla="*/ 172 w 178"/>
              <a:gd name="T51" fmla="*/ 76 h 107"/>
              <a:gd name="T52" fmla="*/ 17 w 178"/>
              <a:gd name="T53" fmla="*/ 21 h 107"/>
              <a:gd name="T54" fmla="*/ 114 w 178"/>
              <a:gd name="T55" fmla="*/ 46 h 107"/>
              <a:gd name="T56" fmla="*/ 149 w 178"/>
              <a:gd name="T57" fmla="*/ 63 h 107"/>
              <a:gd name="T58" fmla="*/ 149 w 178"/>
              <a:gd name="T59" fmla="*/ 65 h 107"/>
              <a:gd name="T60" fmla="*/ 88 w 178"/>
              <a:gd name="T61" fmla="*/ 48 h 107"/>
              <a:gd name="T62" fmla="*/ 76 w 178"/>
              <a:gd name="T63" fmla="*/ 34 h 107"/>
              <a:gd name="T64" fmla="*/ 74 w 178"/>
              <a:gd name="T65" fmla="*/ 42 h 107"/>
              <a:gd name="T66" fmla="*/ 66 w 178"/>
              <a:gd name="T67" fmla="*/ 33 h 107"/>
              <a:gd name="T68" fmla="*/ 68 w 178"/>
              <a:gd name="T69" fmla="*/ 45 h 107"/>
              <a:gd name="T70" fmla="*/ 55 w 178"/>
              <a:gd name="T71" fmla="*/ 44 h 107"/>
              <a:gd name="T72" fmla="*/ 54 w 178"/>
              <a:gd name="T73" fmla="*/ 52 h 107"/>
              <a:gd name="T74" fmla="*/ 63 w 178"/>
              <a:gd name="T75" fmla="*/ 54 h 107"/>
              <a:gd name="T76" fmla="*/ 56 w 178"/>
              <a:gd name="T77" fmla="*/ 62 h 107"/>
              <a:gd name="T78" fmla="*/ 49 w 178"/>
              <a:gd name="T79" fmla="*/ 70 h 107"/>
              <a:gd name="T80" fmla="*/ 60 w 178"/>
              <a:gd name="T81" fmla="*/ 66 h 107"/>
              <a:gd name="T82" fmla="*/ 63 w 178"/>
              <a:gd name="T83" fmla="*/ 72 h 107"/>
              <a:gd name="T84" fmla="*/ 57 w 178"/>
              <a:gd name="T85" fmla="*/ 85 h 107"/>
              <a:gd name="T86" fmla="*/ 66 w 178"/>
              <a:gd name="T87" fmla="*/ 75 h 107"/>
              <a:gd name="T88" fmla="*/ 104 w 178"/>
              <a:gd name="T89" fmla="*/ 70 h 107"/>
              <a:gd name="T90" fmla="*/ 146 w 178"/>
              <a:gd name="T91" fmla="*/ 79 h 107"/>
              <a:gd name="T92" fmla="*/ 111 w 178"/>
              <a:gd name="T93" fmla="*/ 84 h 107"/>
              <a:gd name="T94" fmla="*/ 16 w 178"/>
              <a:gd name="T95" fmla="*/ 82 h 107"/>
              <a:gd name="T96" fmla="*/ 75 w 178"/>
              <a:gd name="T97" fmla="*/ 38 h 107"/>
              <a:gd name="T98" fmla="*/ 68 w 178"/>
              <a:gd name="T99" fmla="*/ 42 h 107"/>
              <a:gd name="T100" fmla="*/ 65 w 178"/>
              <a:gd name="T101" fmla="*/ 36 h 107"/>
              <a:gd name="T102" fmla="*/ 57 w 178"/>
              <a:gd name="T103" fmla="*/ 65 h 107"/>
              <a:gd name="T104" fmla="*/ 53 w 178"/>
              <a:gd name="T105" fmla="*/ 67 h 107"/>
              <a:gd name="T106" fmla="*/ 54 w 178"/>
              <a:gd name="T107" fmla="*/ 65 h 107"/>
              <a:gd name="T108" fmla="*/ 62 w 178"/>
              <a:gd name="T109" fmla="*/ 76 h 107"/>
              <a:gd name="T110" fmla="*/ 59 w 178"/>
              <a:gd name="T111" fmla="*/ 80 h 107"/>
              <a:gd name="T112" fmla="*/ 55 w 178"/>
              <a:gd name="T113" fmla="*/ 8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8" h="107">
                <a:moveTo>
                  <a:pt x="115" y="86"/>
                </a:moveTo>
                <a:cubicBezTo>
                  <a:pt x="125" y="82"/>
                  <a:pt x="135" y="83"/>
                  <a:pt x="145" y="85"/>
                </a:cubicBezTo>
                <a:cubicBezTo>
                  <a:pt x="145" y="85"/>
                  <a:pt x="146" y="86"/>
                  <a:pt x="147" y="86"/>
                </a:cubicBezTo>
                <a:cubicBezTo>
                  <a:pt x="156" y="88"/>
                  <a:pt x="172" y="90"/>
                  <a:pt x="175" y="78"/>
                </a:cubicBezTo>
                <a:cubicBezTo>
                  <a:pt x="178" y="65"/>
                  <a:pt x="161" y="62"/>
                  <a:pt x="152" y="60"/>
                </a:cubicBezTo>
                <a:cubicBezTo>
                  <a:pt x="151" y="60"/>
                  <a:pt x="151" y="60"/>
                  <a:pt x="151" y="60"/>
                </a:cubicBezTo>
                <a:cubicBezTo>
                  <a:pt x="136" y="55"/>
                  <a:pt x="123" y="50"/>
                  <a:pt x="112" y="40"/>
                </a:cubicBezTo>
                <a:cubicBezTo>
                  <a:pt x="103" y="31"/>
                  <a:pt x="95" y="21"/>
                  <a:pt x="84" y="15"/>
                </a:cubicBezTo>
                <a:cubicBezTo>
                  <a:pt x="66" y="4"/>
                  <a:pt x="39" y="0"/>
                  <a:pt x="21" y="13"/>
                </a:cubicBezTo>
                <a:cubicBezTo>
                  <a:pt x="5" y="24"/>
                  <a:pt x="0" y="46"/>
                  <a:pt x="4" y="64"/>
                </a:cubicBezTo>
                <a:cubicBezTo>
                  <a:pt x="8" y="83"/>
                  <a:pt x="25" y="97"/>
                  <a:pt x="43" y="103"/>
                </a:cubicBezTo>
                <a:cubicBezTo>
                  <a:pt x="58" y="107"/>
                  <a:pt x="74" y="105"/>
                  <a:pt x="88" y="99"/>
                </a:cubicBezTo>
                <a:cubicBezTo>
                  <a:pt x="97" y="95"/>
                  <a:pt x="105" y="89"/>
                  <a:pt x="115" y="86"/>
                </a:cubicBezTo>
                <a:close/>
                <a:moveTo>
                  <a:pt x="108" y="67"/>
                </a:moveTo>
                <a:cubicBezTo>
                  <a:pt x="96" y="66"/>
                  <a:pt x="81" y="67"/>
                  <a:pt x="69" y="71"/>
                </a:cubicBezTo>
                <a:cubicBezTo>
                  <a:pt x="68" y="71"/>
                  <a:pt x="67" y="71"/>
                  <a:pt x="66" y="72"/>
                </a:cubicBezTo>
                <a:cubicBezTo>
                  <a:pt x="66" y="69"/>
                  <a:pt x="64" y="66"/>
                  <a:pt x="62" y="65"/>
                </a:cubicBezTo>
                <a:cubicBezTo>
                  <a:pt x="64" y="63"/>
                  <a:pt x="65" y="62"/>
                  <a:pt x="66" y="60"/>
                </a:cubicBezTo>
                <a:cubicBezTo>
                  <a:pt x="67" y="57"/>
                  <a:pt x="67" y="55"/>
                  <a:pt x="65" y="52"/>
                </a:cubicBezTo>
                <a:cubicBezTo>
                  <a:pt x="68" y="51"/>
                  <a:pt x="69" y="49"/>
                  <a:pt x="70" y="46"/>
                </a:cubicBezTo>
                <a:cubicBezTo>
                  <a:pt x="71" y="46"/>
                  <a:pt x="72" y="46"/>
                  <a:pt x="72" y="46"/>
                </a:cubicBezTo>
                <a:cubicBezTo>
                  <a:pt x="73" y="46"/>
                  <a:pt x="75" y="45"/>
                  <a:pt x="76" y="44"/>
                </a:cubicBezTo>
                <a:cubicBezTo>
                  <a:pt x="78" y="47"/>
                  <a:pt x="80" y="48"/>
                  <a:pt x="83" y="49"/>
                </a:cubicBezTo>
                <a:cubicBezTo>
                  <a:pt x="90" y="52"/>
                  <a:pt x="97" y="54"/>
                  <a:pt x="104" y="56"/>
                </a:cubicBezTo>
                <a:cubicBezTo>
                  <a:pt x="119" y="59"/>
                  <a:pt x="133" y="64"/>
                  <a:pt x="148" y="68"/>
                </a:cubicBezTo>
                <a:cubicBezTo>
                  <a:pt x="148" y="70"/>
                  <a:pt x="147" y="73"/>
                  <a:pt x="147" y="76"/>
                </a:cubicBezTo>
                <a:cubicBezTo>
                  <a:pt x="135" y="71"/>
                  <a:pt x="122" y="68"/>
                  <a:pt x="108" y="67"/>
                </a:cubicBezTo>
                <a:close/>
                <a:moveTo>
                  <a:pt x="59" y="51"/>
                </a:moveTo>
                <a:cubicBezTo>
                  <a:pt x="57" y="51"/>
                  <a:pt x="56" y="50"/>
                  <a:pt x="54" y="49"/>
                </a:cubicBezTo>
                <a:cubicBezTo>
                  <a:pt x="52" y="47"/>
                  <a:pt x="55" y="47"/>
                  <a:pt x="56" y="48"/>
                </a:cubicBezTo>
                <a:cubicBezTo>
                  <a:pt x="57" y="48"/>
                  <a:pt x="58" y="49"/>
                  <a:pt x="59" y="50"/>
                </a:cubicBezTo>
                <a:cubicBezTo>
                  <a:pt x="60" y="50"/>
                  <a:pt x="60" y="50"/>
                  <a:pt x="60" y="51"/>
                </a:cubicBezTo>
                <a:cubicBezTo>
                  <a:pt x="60" y="51"/>
                  <a:pt x="60" y="51"/>
                  <a:pt x="59" y="51"/>
                </a:cubicBezTo>
                <a:close/>
                <a:moveTo>
                  <a:pt x="152" y="63"/>
                </a:moveTo>
                <a:cubicBezTo>
                  <a:pt x="154" y="64"/>
                  <a:pt x="156" y="64"/>
                  <a:pt x="159" y="65"/>
                </a:cubicBezTo>
                <a:cubicBezTo>
                  <a:pt x="159" y="65"/>
                  <a:pt x="158" y="65"/>
                  <a:pt x="158" y="65"/>
                </a:cubicBezTo>
                <a:cubicBezTo>
                  <a:pt x="157" y="72"/>
                  <a:pt x="155" y="78"/>
                  <a:pt x="154" y="84"/>
                </a:cubicBezTo>
                <a:cubicBezTo>
                  <a:pt x="152" y="84"/>
                  <a:pt x="150" y="83"/>
                  <a:pt x="149" y="83"/>
                </a:cubicBezTo>
                <a:cubicBezTo>
                  <a:pt x="150" y="77"/>
                  <a:pt x="151" y="70"/>
                  <a:pt x="152" y="63"/>
                </a:cubicBezTo>
                <a:close/>
                <a:moveTo>
                  <a:pt x="166" y="67"/>
                </a:moveTo>
                <a:cubicBezTo>
                  <a:pt x="166" y="67"/>
                  <a:pt x="166" y="67"/>
                  <a:pt x="165" y="67"/>
                </a:cubicBezTo>
                <a:cubicBezTo>
                  <a:pt x="163" y="72"/>
                  <a:pt x="164" y="78"/>
                  <a:pt x="162" y="83"/>
                </a:cubicBezTo>
                <a:cubicBezTo>
                  <a:pt x="162" y="84"/>
                  <a:pt x="162" y="84"/>
                  <a:pt x="162" y="84"/>
                </a:cubicBezTo>
                <a:cubicBezTo>
                  <a:pt x="160" y="84"/>
                  <a:pt x="158" y="84"/>
                  <a:pt x="157" y="84"/>
                </a:cubicBezTo>
                <a:cubicBezTo>
                  <a:pt x="158" y="78"/>
                  <a:pt x="160" y="72"/>
                  <a:pt x="161" y="66"/>
                </a:cubicBezTo>
                <a:cubicBezTo>
                  <a:pt x="161" y="66"/>
                  <a:pt x="161" y="66"/>
                  <a:pt x="161" y="65"/>
                </a:cubicBezTo>
                <a:cubicBezTo>
                  <a:pt x="163" y="66"/>
                  <a:pt x="164" y="66"/>
                  <a:pt x="166" y="67"/>
                </a:cubicBezTo>
                <a:close/>
                <a:moveTo>
                  <a:pt x="172" y="76"/>
                </a:moveTo>
                <a:cubicBezTo>
                  <a:pt x="172" y="81"/>
                  <a:pt x="169" y="83"/>
                  <a:pt x="165" y="84"/>
                </a:cubicBezTo>
                <a:cubicBezTo>
                  <a:pt x="166" y="79"/>
                  <a:pt x="166" y="73"/>
                  <a:pt x="168" y="69"/>
                </a:cubicBezTo>
                <a:cubicBezTo>
                  <a:pt x="168" y="69"/>
                  <a:pt x="168" y="68"/>
                  <a:pt x="168" y="68"/>
                </a:cubicBezTo>
                <a:cubicBezTo>
                  <a:pt x="171" y="70"/>
                  <a:pt x="173" y="73"/>
                  <a:pt x="172" y="76"/>
                </a:cubicBezTo>
                <a:close/>
                <a:moveTo>
                  <a:pt x="16" y="82"/>
                </a:moveTo>
                <a:cubicBezTo>
                  <a:pt x="1" y="64"/>
                  <a:pt x="2" y="38"/>
                  <a:pt x="17" y="21"/>
                </a:cubicBezTo>
                <a:cubicBezTo>
                  <a:pt x="33" y="1"/>
                  <a:pt x="66" y="7"/>
                  <a:pt x="86" y="19"/>
                </a:cubicBezTo>
                <a:cubicBezTo>
                  <a:pt x="97" y="26"/>
                  <a:pt x="104" y="37"/>
                  <a:pt x="114" y="46"/>
                </a:cubicBezTo>
                <a:cubicBezTo>
                  <a:pt x="124" y="54"/>
                  <a:pt x="136" y="58"/>
                  <a:pt x="148" y="62"/>
                </a:cubicBezTo>
                <a:cubicBezTo>
                  <a:pt x="148" y="62"/>
                  <a:pt x="148" y="63"/>
                  <a:pt x="149" y="63"/>
                </a:cubicBezTo>
                <a:cubicBezTo>
                  <a:pt x="149" y="63"/>
                  <a:pt x="149" y="63"/>
                  <a:pt x="149" y="63"/>
                </a:cubicBezTo>
                <a:cubicBezTo>
                  <a:pt x="149" y="63"/>
                  <a:pt x="149" y="64"/>
                  <a:pt x="149" y="65"/>
                </a:cubicBezTo>
                <a:cubicBezTo>
                  <a:pt x="135" y="62"/>
                  <a:pt x="122" y="58"/>
                  <a:pt x="108" y="54"/>
                </a:cubicBezTo>
                <a:cubicBezTo>
                  <a:pt x="101" y="52"/>
                  <a:pt x="94" y="50"/>
                  <a:pt x="88" y="48"/>
                </a:cubicBezTo>
                <a:cubicBezTo>
                  <a:pt x="83" y="46"/>
                  <a:pt x="80" y="45"/>
                  <a:pt x="77" y="42"/>
                </a:cubicBezTo>
                <a:cubicBezTo>
                  <a:pt x="79" y="39"/>
                  <a:pt x="79" y="35"/>
                  <a:pt x="76" y="34"/>
                </a:cubicBezTo>
                <a:cubicBezTo>
                  <a:pt x="75" y="33"/>
                  <a:pt x="72" y="33"/>
                  <a:pt x="72" y="35"/>
                </a:cubicBezTo>
                <a:cubicBezTo>
                  <a:pt x="71" y="38"/>
                  <a:pt x="73" y="40"/>
                  <a:pt x="74" y="42"/>
                </a:cubicBezTo>
                <a:cubicBezTo>
                  <a:pt x="73" y="43"/>
                  <a:pt x="72" y="43"/>
                  <a:pt x="71" y="43"/>
                </a:cubicBezTo>
                <a:cubicBezTo>
                  <a:pt x="71" y="39"/>
                  <a:pt x="69" y="36"/>
                  <a:pt x="66" y="33"/>
                </a:cubicBezTo>
                <a:cubicBezTo>
                  <a:pt x="65" y="32"/>
                  <a:pt x="61" y="30"/>
                  <a:pt x="60" y="33"/>
                </a:cubicBezTo>
                <a:cubicBezTo>
                  <a:pt x="57" y="37"/>
                  <a:pt x="63" y="42"/>
                  <a:pt x="68" y="45"/>
                </a:cubicBezTo>
                <a:cubicBezTo>
                  <a:pt x="67" y="47"/>
                  <a:pt x="66" y="49"/>
                  <a:pt x="64" y="50"/>
                </a:cubicBezTo>
                <a:cubicBezTo>
                  <a:pt x="62" y="47"/>
                  <a:pt x="58" y="45"/>
                  <a:pt x="55" y="44"/>
                </a:cubicBezTo>
                <a:cubicBezTo>
                  <a:pt x="53" y="44"/>
                  <a:pt x="50" y="44"/>
                  <a:pt x="50" y="47"/>
                </a:cubicBezTo>
                <a:cubicBezTo>
                  <a:pt x="50" y="49"/>
                  <a:pt x="52" y="51"/>
                  <a:pt x="54" y="52"/>
                </a:cubicBezTo>
                <a:cubicBezTo>
                  <a:pt x="57" y="53"/>
                  <a:pt x="60" y="54"/>
                  <a:pt x="63" y="53"/>
                </a:cubicBezTo>
                <a:cubicBezTo>
                  <a:pt x="63" y="53"/>
                  <a:pt x="63" y="54"/>
                  <a:pt x="63" y="54"/>
                </a:cubicBezTo>
                <a:cubicBezTo>
                  <a:pt x="65" y="57"/>
                  <a:pt x="63" y="60"/>
                  <a:pt x="60" y="63"/>
                </a:cubicBezTo>
                <a:cubicBezTo>
                  <a:pt x="58" y="62"/>
                  <a:pt x="57" y="62"/>
                  <a:pt x="56" y="62"/>
                </a:cubicBezTo>
                <a:cubicBezTo>
                  <a:pt x="53" y="62"/>
                  <a:pt x="50" y="62"/>
                  <a:pt x="48" y="64"/>
                </a:cubicBezTo>
                <a:cubicBezTo>
                  <a:pt x="46" y="65"/>
                  <a:pt x="47" y="69"/>
                  <a:pt x="49" y="70"/>
                </a:cubicBezTo>
                <a:cubicBezTo>
                  <a:pt x="52" y="71"/>
                  <a:pt x="55" y="69"/>
                  <a:pt x="57" y="68"/>
                </a:cubicBezTo>
                <a:cubicBezTo>
                  <a:pt x="58" y="68"/>
                  <a:pt x="59" y="67"/>
                  <a:pt x="60" y="66"/>
                </a:cubicBezTo>
                <a:cubicBezTo>
                  <a:pt x="60" y="66"/>
                  <a:pt x="60" y="66"/>
                  <a:pt x="60" y="66"/>
                </a:cubicBezTo>
                <a:cubicBezTo>
                  <a:pt x="62" y="68"/>
                  <a:pt x="63" y="70"/>
                  <a:pt x="63" y="72"/>
                </a:cubicBezTo>
                <a:cubicBezTo>
                  <a:pt x="58" y="74"/>
                  <a:pt x="52" y="77"/>
                  <a:pt x="52" y="82"/>
                </a:cubicBezTo>
                <a:cubicBezTo>
                  <a:pt x="52" y="84"/>
                  <a:pt x="55" y="86"/>
                  <a:pt x="57" y="85"/>
                </a:cubicBezTo>
                <a:cubicBezTo>
                  <a:pt x="61" y="84"/>
                  <a:pt x="63" y="80"/>
                  <a:pt x="65" y="77"/>
                </a:cubicBezTo>
                <a:cubicBezTo>
                  <a:pt x="65" y="76"/>
                  <a:pt x="65" y="75"/>
                  <a:pt x="66" y="75"/>
                </a:cubicBezTo>
                <a:cubicBezTo>
                  <a:pt x="66" y="74"/>
                  <a:pt x="67" y="74"/>
                  <a:pt x="67" y="74"/>
                </a:cubicBezTo>
                <a:cubicBezTo>
                  <a:pt x="79" y="70"/>
                  <a:pt x="91" y="70"/>
                  <a:pt x="104" y="70"/>
                </a:cubicBezTo>
                <a:cubicBezTo>
                  <a:pt x="118" y="70"/>
                  <a:pt x="133" y="73"/>
                  <a:pt x="146" y="79"/>
                </a:cubicBezTo>
                <a:cubicBezTo>
                  <a:pt x="146" y="79"/>
                  <a:pt x="146" y="79"/>
                  <a:pt x="146" y="79"/>
                </a:cubicBezTo>
                <a:cubicBezTo>
                  <a:pt x="146" y="80"/>
                  <a:pt x="146" y="81"/>
                  <a:pt x="146" y="82"/>
                </a:cubicBezTo>
                <a:cubicBezTo>
                  <a:pt x="134" y="79"/>
                  <a:pt x="122" y="79"/>
                  <a:pt x="111" y="84"/>
                </a:cubicBezTo>
                <a:cubicBezTo>
                  <a:pt x="98" y="90"/>
                  <a:pt x="87" y="98"/>
                  <a:pt x="74" y="101"/>
                </a:cubicBezTo>
                <a:cubicBezTo>
                  <a:pt x="53" y="106"/>
                  <a:pt x="29" y="98"/>
                  <a:pt x="16" y="82"/>
                </a:cubicBezTo>
                <a:close/>
                <a:moveTo>
                  <a:pt x="75" y="38"/>
                </a:moveTo>
                <a:cubicBezTo>
                  <a:pt x="75" y="38"/>
                  <a:pt x="75" y="38"/>
                  <a:pt x="75" y="38"/>
                </a:cubicBezTo>
                <a:cubicBezTo>
                  <a:pt x="74" y="36"/>
                  <a:pt x="75" y="36"/>
                  <a:pt x="75" y="38"/>
                </a:cubicBezTo>
                <a:close/>
                <a:moveTo>
                  <a:pt x="68" y="42"/>
                </a:moveTo>
                <a:cubicBezTo>
                  <a:pt x="66" y="40"/>
                  <a:pt x="64" y="38"/>
                  <a:pt x="63" y="36"/>
                </a:cubicBezTo>
                <a:cubicBezTo>
                  <a:pt x="61" y="34"/>
                  <a:pt x="64" y="36"/>
                  <a:pt x="65" y="36"/>
                </a:cubicBezTo>
                <a:cubicBezTo>
                  <a:pt x="67" y="38"/>
                  <a:pt x="67" y="40"/>
                  <a:pt x="68" y="42"/>
                </a:cubicBezTo>
                <a:close/>
                <a:moveTo>
                  <a:pt x="57" y="65"/>
                </a:moveTo>
                <a:cubicBezTo>
                  <a:pt x="56" y="65"/>
                  <a:pt x="55" y="66"/>
                  <a:pt x="55" y="66"/>
                </a:cubicBezTo>
                <a:cubicBezTo>
                  <a:pt x="54" y="66"/>
                  <a:pt x="54" y="67"/>
                  <a:pt x="53" y="67"/>
                </a:cubicBezTo>
                <a:cubicBezTo>
                  <a:pt x="52" y="67"/>
                  <a:pt x="51" y="67"/>
                  <a:pt x="51" y="65"/>
                </a:cubicBezTo>
                <a:cubicBezTo>
                  <a:pt x="52" y="65"/>
                  <a:pt x="53" y="65"/>
                  <a:pt x="54" y="65"/>
                </a:cubicBezTo>
                <a:cubicBezTo>
                  <a:pt x="55" y="65"/>
                  <a:pt x="56" y="65"/>
                  <a:pt x="57" y="65"/>
                </a:cubicBezTo>
                <a:close/>
                <a:moveTo>
                  <a:pt x="62" y="76"/>
                </a:moveTo>
                <a:cubicBezTo>
                  <a:pt x="62" y="76"/>
                  <a:pt x="62" y="76"/>
                  <a:pt x="62" y="77"/>
                </a:cubicBezTo>
                <a:cubicBezTo>
                  <a:pt x="61" y="78"/>
                  <a:pt x="60" y="79"/>
                  <a:pt x="59" y="80"/>
                </a:cubicBezTo>
                <a:cubicBezTo>
                  <a:pt x="59" y="80"/>
                  <a:pt x="59" y="81"/>
                  <a:pt x="58" y="81"/>
                </a:cubicBezTo>
                <a:cubicBezTo>
                  <a:pt x="57" y="82"/>
                  <a:pt x="56" y="82"/>
                  <a:pt x="55" y="81"/>
                </a:cubicBezTo>
                <a:cubicBezTo>
                  <a:pt x="56" y="78"/>
                  <a:pt x="59" y="77"/>
                  <a:pt x="62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2264438" y="4775317"/>
            <a:ext cx="2414292" cy="690190"/>
            <a:chOff x="2162838" y="3949817"/>
            <a:chExt cx="2414292" cy="690190"/>
          </a:xfrm>
        </p:grpSpPr>
        <p:sp>
          <p:nvSpPr>
            <p:cNvPr id="5" name="圆角矩形 4"/>
            <p:cNvSpPr/>
            <p:nvPr/>
          </p:nvSpPr>
          <p:spPr>
            <a:xfrm>
              <a:off x="2162838" y="3949817"/>
              <a:ext cx="2383096" cy="664673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162838" y="3993676"/>
              <a:ext cx="24142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标题数字等都可以通过点击和</a:t>
              </a:r>
              <a:endParaRPr lang="zh-CN" altLang="en-US" dirty="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67938" y="4775317"/>
            <a:ext cx="2414292" cy="690190"/>
            <a:chOff x="2162838" y="3949817"/>
            <a:chExt cx="2414292" cy="690190"/>
          </a:xfrm>
        </p:grpSpPr>
        <p:sp>
          <p:nvSpPr>
            <p:cNvPr id="9" name="圆角矩形 8"/>
            <p:cNvSpPr/>
            <p:nvPr/>
          </p:nvSpPr>
          <p:spPr>
            <a:xfrm>
              <a:off x="2162838" y="3949817"/>
              <a:ext cx="2383096" cy="664673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162838" y="3993676"/>
              <a:ext cx="24142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标题数字等都可以通过点击和</a:t>
              </a:r>
              <a:endParaRPr lang="zh-CN" altLang="en-US" dirty="0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703143" y="4797246"/>
            <a:ext cx="2414292" cy="690190"/>
            <a:chOff x="2162838" y="3949817"/>
            <a:chExt cx="2414292" cy="690190"/>
          </a:xfrm>
        </p:grpSpPr>
        <p:sp>
          <p:nvSpPr>
            <p:cNvPr id="12" name="圆角矩形 11"/>
            <p:cNvSpPr/>
            <p:nvPr/>
          </p:nvSpPr>
          <p:spPr>
            <a:xfrm>
              <a:off x="2162838" y="3949817"/>
              <a:ext cx="2383096" cy="664673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162838" y="3993676"/>
              <a:ext cx="24142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标题数字等都可以通过点击和</a:t>
              </a:r>
              <a:endParaRPr lang="zh-CN" altLang="en-US" dirty="0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67690" y="179070"/>
            <a:ext cx="11624310" cy="1478280"/>
            <a:chOff x="894" y="282"/>
            <a:chExt cx="18306" cy="2328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1201" y="1898"/>
              <a:ext cx="1702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2"/>
            <p:cNvSpPr txBox="1"/>
            <p:nvPr/>
          </p:nvSpPr>
          <p:spPr>
            <a:xfrm>
              <a:off x="894" y="905"/>
              <a:ext cx="387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请</a:t>
              </a:r>
              <a:r>
                <a:rPr lang="zh-CN" altLang="en-US" sz="2400" b="1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添</a:t>
              </a:r>
              <a:r>
                <a:rPr lang="zh-CN" altLang="en-US" sz="2400" b="1" smtClean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加你的标</a:t>
              </a:r>
              <a:r>
                <a:rPr lang="zh-CN" altLang="en-US" sz="2400" b="1" dirty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题</a:t>
              </a:r>
              <a:endParaRPr lang="zh-CN" altLang="en-US" sz="2400" b="1" dirty="0">
                <a:solidFill>
                  <a:schemeClr val="bg1"/>
                </a:solidFill>
                <a:latin typeface="字心坊萌喵体" charset="-122"/>
                <a:ea typeface="字心坊萌喵体" charset="-122"/>
                <a:cs typeface="经典粗宋简" panose="02010609000101010101" pitchFamily="49" charset="-122"/>
              </a:endParaRPr>
            </a:p>
          </p:txBody>
        </p:sp>
        <p:pic>
          <p:nvPicPr>
            <p:cNvPr id="53" name="图片 52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27" t="76701"/>
            <a:stretch>
              <a:fillRect/>
            </a:stretch>
          </p:blipFill>
          <p:spPr>
            <a:xfrm>
              <a:off x="13666" y="282"/>
              <a:ext cx="5534" cy="2329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01" b="82444"/>
          <a:stretch>
            <a:fillRect/>
          </a:stretch>
        </p:blipFill>
        <p:spPr>
          <a:xfrm>
            <a:off x="10321372" y="4904435"/>
            <a:ext cx="1438275" cy="120400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20" r="32720" b="82011"/>
          <a:stretch>
            <a:fillRect/>
          </a:stretch>
        </p:blipFill>
        <p:spPr>
          <a:xfrm>
            <a:off x="258608" y="815600"/>
            <a:ext cx="2337900" cy="182313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767" y="4658677"/>
            <a:ext cx="352425" cy="1000125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7" t="76701"/>
          <a:stretch>
            <a:fillRect/>
          </a:stretch>
        </p:blipFill>
        <p:spPr>
          <a:xfrm>
            <a:off x="8245207" y="1159284"/>
            <a:ext cx="3514037" cy="1478602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63" t="-166" r="4019" b="72669"/>
          <a:stretch>
            <a:fillRect/>
          </a:stretch>
        </p:blipFill>
        <p:spPr>
          <a:xfrm>
            <a:off x="2909929" y="3048941"/>
            <a:ext cx="1581150" cy="1702363"/>
          </a:xfrm>
          <a:prstGeom prst="rect">
            <a:avLst/>
          </a:prstGeom>
        </p:spPr>
      </p:pic>
      <p:sp>
        <p:nvSpPr>
          <p:cNvPr id="45" name="文本框 44"/>
          <p:cNvSpPr txBox="1"/>
          <p:nvPr/>
        </p:nvSpPr>
        <p:spPr>
          <a:xfrm>
            <a:off x="4893291" y="2967166"/>
            <a:ext cx="4650064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kumimoji="1" lang="zh-CN" altLang="en-US" sz="5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sym typeface="zihun6hao-rijichahuati" panose="00000500000000000000" pitchFamily="2" charset="-122"/>
              </a:rPr>
              <a:t>输入标题内容</a:t>
            </a:r>
            <a:endParaRPr kumimoji="0" lang="zh-CN" altLang="en-US" sz="5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zihun6hao-rijichahuati" panose="00000500000000000000" pitchFamily="2" charset="-122"/>
              <a:ea typeface="zihun6hao-rijichahuati" panose="00000500000000000000" pitchFamily="2" charset="-122"/>
              <a:sym typeface="zihun6hao-rijichahuati" panose="00000500000000000000" pitchFamily="2" charset="-122"/>
            </a:endParaRPr>
          </a:p>
        </p:txBody>
      </p:sp>
      <p:sp>
        <p:nvSpPr>
          <p:cNvPr id="49" name="ïṩļiḑê"/>
          <p:cNvSpPr txBox="1"/>
          <p:nvPr/>
        </p:nvSpPr>
        <p:spPr>
          <a:xfrm>
            <a:off x="4893486" y="3990977"/>
            <a:ext cx="3903900" cy="104391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sym typeface="zihun6hao-rijichahuati" panose="00000500000000000000" pitchFamily="2" charset="-122"/>
              </a:rPr>
              <a:t>Theme color makes PPT more convenient to change.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zihun6hao-rijichahuati" panose="00000500000000000000" pitchFamily="2" charset="-122"/>
              <a:ea typeface="zihun6hao-rijichahuati" panose="00000500000000000000" pitchFamily="2" charset="-122"/>
              <a:sym typeface="zihun6hao-rijichahuati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sym typeface="zihun6hao-rijichahuati" panose="00000500000000000000" pitchFamily="2" charset="-122"/>
              </a:rPr>
              <a:t>Adjust the spacing to adapt to Chinese typesetting, use the reference line in PPT.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zihun6hao-rijichahuati" panose="00000500000000000000" pitchFamily="2" charset="-122"/>
              <a:ea typeface="zihun6hao-rijichahuati" panose="00000500000000000000" pitchFamily="2" charset="-122"/>
              <a:sym typeface="zihun6hao-rijichahuati" panose="00000500000000000000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3619" y="95911"/>
            <a:ext cx="11927745" cy="6673598"/>
            <a:chOff x="93619" y="95911"/>
            <a:chExt cx="11927745" cy="667359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6200000">
              <a:off x="4691988" y="-4117215"/>
              <a:ext cx="2790000" cy="11463751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400000">
              <a:off x="4632995" y="-577603"/>
              <a:ext cx="2790000" cy="11463751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6200000">
              <a:off x="4630114" y="-4381590"/>
              <a:ext cx="2913750" cy="11868751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5400000">
              <a:off x="4571120" y="-621742"/>
              <a:ext cx="2913750" cy="1186875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567690" y="179070"/>
            <a:ext cx="11624310" cy="1478280"/>
            <a:chOff x="894" y="282"/>
            <a:chExt cx="18306" cy="2328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1201" y="1898"/>
              <a:ext cx="1702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2"/>
            <p:cNvSpPr txBox="1"/>
            <p:nvPr/>
          </p:nvSpPr>
          <p:spPr>
            <a:xfrm>
              <a:off x="894" y="905"/>
              <a:ext cx="387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请</a:t>
              </a:r>
              <a:r>
                <a:rPr lang="zh-CN" altLang="en-US" sz="2400" b="1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添</a:t>
              </a:r>
              <a:r>
                <a:rPr lang="zh-CN" altLang="en-US" sz="2400" b="1" smtClean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加你的标</a:t>
              </a:r>
              <a:r>
                <a:rPr lang="zh-CN" altLang="en-US" sz="2400" b="1" dirty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题</a:t>
              </a:r>
              <a:endParaRPr lang="zh-CN" altLang="en-US" sz="2400" b="1" dirty="0">
                <a:solidFill>
                  <a:schemeClr val="bg1"/>
                </a:solidFill>
                <a:latin typeface="字心坊萌喵体" charset="-122"/>
                <a:ea typeface="字心坊萌喵体" charset="-122"/>
                <a:cs typeface="经典粗宋简" panose="02010609000101010101" pitchFamily="49" charset="-122"/>
              </a:endParaRPr>
            </a:p>
          </p:txBody>
        </p:sp>
        <p:pic>
          <p:nvPicPr>
            <p:cNvPr id="53" name="图片 52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27" t="76701"/>
            <a:stretch>
              <a:fillRect/>
            </a:stretch>
          </p:blipFill>
          <p:spPr>
            <a:xfrm>
              <a:off x="13666" y="282"/>
              <a:ext cx="5534" cy="2329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1217379" y="2291155"/>
            <a:ext cx="9708692" cy="3320926"/>
            <a:chOff x="741595" y="1655564"/>
            <a:chExt cx="10708811" cy="3600731"/>
          </a:xfrm>
        </p:grpSpPr>
        <p:grpSp>
          <p:nvGrpSpPr>
            <p:cNvPr id="30" name="组合 29"/>
            <p:cNvGrpSpPr/>
            <p:nvPr/>
          </p:nvGrpSpPr>
          <p:grpSpPr>
            <a:xfrm>
              <a:off x="880330" y="1928374"/>
              <a:ext cx="10431681" cy="3177893"/>
              <a:chOff x="2093172" y="2249795"/>
              <a:chExt cx="7789279" cy="2372914"/>
            </a:xfrm>
          </p:grpSpPr>
          <p:sp>
            <p:nvSpPr>
              <p:cNvPr id="31" name="Chevron 3"/>
              <p:cNvSpPr/>
              <p:nvPr/>
            </p:nvSpPr>
            <p:spPr>
              <a:xfrm>
                <a:off x="8286873" y="3217905"/>
                <a:ext cx="1595578" cy="304800"/>
              </a:xfrm>
              <a:prstGeom prst="chevron">
                <a:avLst>
                  <a:gd name="adj" fmla="val 32323"/>
                </a:avLst>
              </a:prstGeom>
              <a:solidFill>
                <a:schemeClr val="bg1"/>
              </a:solidFill>
              <a:ln w="25400" cap="flat" cmpd="sng" algn="ctr">
                <a:solidFill>
                  <a:schemeClr val="bg1"/>
                </a:solidFill>
                <a:prstDash val="solid"/>
                <a:miter lim="800000"/>
              </a:ln>
              <a:effectLst>
                <a:outerShdw blurRad="850900" sx="90000" sy="90000" algn="ctr" rotWithShape="0">
                  <a:schemeClr val="bg1">
                    <a:lumMod val="50000"/>
                    <a:alpha val="40000"/>
                  </a:scheme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Chevron 6"/>
              <p:cNvSpPr/>
              <p:nvPr/>
            </p:nvSpPr>
            <p:spPr>
              <a:xfrm>
                <a:off x="6731978" y="3217905"/>
                <a:ext cx="1595578" cy="304800"/>
              </a:xfrm>
              <a:prstGeom prst="chevron">
                <a:avLst>
                  <a:gd name="adj" fmla="val 32323"/>
                </a:avLst>
              </a:prstGeom>
              <a:solidFill>
                <a:schemeClr val="bg1"/>
              </a:solidFill>
              <a:ln w="25400" cap="flat" cmpd="sng" algn="ctr">
                <a:solidFill>
                  <a:schemeClr val="bg1"/>
                </a:solidFill>
                <a:prstDash val="solid"/>
                <a:miter lim="800000"/>
              </a:ln>
              <a:effectLst>
                <a:outerShdw blurRad="850900" sx="90000" sy="90000" algn="ctr" rotWithShape="0">
                  <a:schemeClr val="bg1">
                    <a:lumMod val="50000"/>
                    <a:alpha val="40000"/>
                  </a:scheme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" name="Chevron 9"/>
              <p:cNvSpPr/>
              <p:nvPr/>
            </p:nvSpPr>
            <p:spPr>
              <a:xfrm>
                <a:off x="5185710" y="3217905"/>
                <a:ext cx="1595578" cy="304800"/>
              </a:xfrm>
              <a:prstGeom prst="chevron">
                <a:avLst>
                  <a:gd name="adj" fmla="val 32323"/>
                </a:avLst>
              </a:prstGeom>
              <a:solidFill>
                <a:schemeClr val="bg1"/>
              </a:solidFill>
              <a:ln w="25400" cap="flat" cmpd="sng" algn="ctr">
                <a:solidFill>
                  <a:schemeClr val="bg1"/>
                </a:solidFill>
                <a:prstDash val="solid"/>
                <a:miter lim="800000"/>
              </a:ln>
              <a:effectLst>
                <a:outerShdw blurRad="850900" sx="90000" sy="90000" algn="ctr" rotWithShape="0">
                  <a:schemeClr val="bg1">
                    <a:lumMod val="50000"/>
                    <a:alpha val="40000"/>
                  </a:scheme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" name="Chevron 12"/>
              <p:cNvSpPr/>
              <p:nvPr/>
            </p:nvSpPr>
            <p:spPr>
              <a:xfrm>
                <a:off x="3639441" y="3217905"/>
                <a:ext cx="1595578" cy="304800"/>
              </a:xfrm>
              <a:prstGeom prst="chevron">
                <a:avLst>
                  <a:gd name="adj" fmla="val 32323"/>
                </a:avLst>
              </a:prstGeom>
              <a:solidFill>
                <a:schemeClr val="bg1"/>
              </a:solidFill>
              <a:ln w="25400" cap="flat" cmpd="sng" algn="ctr">
                <a:solidFill>
                  <a:schemeClr val="bg1"/>
                </a:solidFill>
                <a:prstDash val="solid"/>
                <a:miter lim="800000"/>
              </a:ln>
              <a:effectLst>
                <a:outerShdw blurRad="850900" sx="90000" sy="90000" algn="ctr" rotWithShape="0">
                  <a:schemeClr val="bg1">
                    <a:lumMod val="50000"/>
                    <a:alpha val="40000"/>
                  </a:scheme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35" name="Straight Connector 20"/>
              <p:cNvCxnSpPr/>
              <p:nvPr/>
            </p:nvCxnSpPr>
            <p:spPr>
              <a:xfrm flipH="1" flipV="1">
                <a:off x="4488985" y="3389696"/>
                <a:ext cx="0" cy="48006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miter lim="800000"/>
                <a:tailEnd type="oval"/>
              </a:ln>
              <a:effectLst/>
            </p:spPr>
          </p:cxnSp>
          <p:cxnSp>
            <p:nvCxnSpPr>
              <p:cNvPr id="36" name="Straight Connector 21"/>
              <p:cNvCxnSpPr/>
              <p:nvPr/>
            </p:nvCxnSpPr>
            <p:spPr>
              <a:xfrm flipH="1" flipV="1">
                <a:off x="6009376" y="2876910"/>
                <a:ext cx="0" cy="48006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miter lim="800000"/>
                <a:headEnd type="oval"/>
              </a:ln>
              <a:effectLst/>
            </p:spPr>
          </p:cxnSp>
          <p:cxnSp>
            <p:nvCxnSpPr>
              <p:cNvPr id="37" name="Straight Connector 22"/>
              <p:cNvCxnSpPr/>
              <p:nvPr/>
            </p:nvCxnSpPr>
            <p:spPr>
              <a:xfrm flipH="1" flipV="1">
                <a:off x="7529766" y="3389696"/>
                <a:ext cx="0" cy="48006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miter lim="800000"/>
                <a:tailEnd type="oval"/>
              </a:ln>
              <a:effectLst/>
            </p:spPr>
          </p:cxnSp>
          <p:cxnSp>
            <p:nvCxnSpPr>
              <p:cNvPr id="38" name="Straight Connector 23"/>
              <p:cNvCxnSpPr/>
              <p:nvPr/>
            </p:nvCxnSpPr>
            <p:spPr>
              <a:xfrm flipH="1" flipV="1">
                <a:off x="9050157" y="2876910"/>
                <a:ext cx="0" cy="48006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miter lim="800000"/>
                <a:headEnd type="oval"/>
              </a:ln>
              <a:effectLst/>
            </p:spPr>
          </p:cxnSp>
          <p:sp>
            <p:nvSpPr>
              <p:cNvPr id="39" name="Chevron 25"/>
              <p:cNvSpPr/>
              <p:nvPr/>
            </p:nvSpPr>
            <p:spPr>
              <a:xfrm>
                <a:off x="2093172" y="3217905"/>
                <a:ext cx="1595578" cy="304800"/>
              </a:xfrm>
              <a:prstGeom prst="chevron">
                <a:avLst>
                  <a:gd name="adj" fmla="val 32323"/>
                </a:avLst>
              </a:prstGeom>
              <a:solidFill>
                <a:schemeClr val="bg1"/>
              </a:solidFill>
              <a:ln w="25400" cap="flat" cmpd="sng" algn="ctr">
                <a:solidFill>
                  <a:schemeClr val="bg1"/>
                </a:solidFill>
                <a:prstDash val="solid"/>
                <a:miter lim="800000"/>
              </a:ln>
              <a:effectLst>
                <a:outerShdw blurRad="850900" sx="90000" sy="90000" algn="ctr" rotWithShape="0">
                  <a:schemeClr val="bg1">
                    <a:lumMod val="50000"/>
                    <a:alpha val="40000"/>
                  </a:scheme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40" name="Straight Connector 19"/>
              <p:cNvCxnSpPr/>
              <p:nvPr/>
            </p:nvCxnSpPr>
            <p:spPr>
              <a:xfrm flipH="1" flipV="1">
                <a:off x="2968595" y="2876910"/>
                <a:ext cx="0" cy="48006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miter lim="800000"/>
                <a:headEnd type="oval"/>
              </a:ln>
              <a:effectLst/>
            </p:spPr>
          </p:cxnSp>
          <p:sp>
            <p:nvSpPr>
              <p:cNvPr id="41" name="Freeform 5"/>
              <p:cNvSpPr>
                <a:spLocks noEditPoints="1"/>
              </p:cNvSpPr>
              <p:nvPr/>
            </p:nvSpPr>
            <p:spPr bwMode="auto">
              <a:xfrm>
                <a:off x="7247918" y="4036289"/>
                <a:ext cx="585265" cy="586420"/>
              </a:xfrm>
              <a:custGeom>
                <a:avLst/>
                <a:gdLst>
                  <a:gd name="T0" fmla="*/ 165 w 214"/>
                  <a:gd name="T1" fmla="*/ 49 h 214"/>
                  <a:gd name="T2" fmla="*/ 196 w 214"/>
                  <a:gd name="T3" fmla="*/ 107 h 214"/>
                  <a:gd name="T4" fmla="*/ 188 w 214"/>
                  <a:gd name="T5" fmla="*/ 119 h 214"/>
                  <a:gd name="T6" fmla="*/ 214 w 214"/>
                  <a:gd name="T7" fmla="*/ 107 h 214"/>
                  <a:gd name="T8" fmla="*/ 0 w 214"/>
                  <a:gd name="T9" fmla="*/ 107 h 214"/>
                  <a:gd name="T10" fmla="*/ 214 w 214"/>
                  <a:gd name="T11" fmla="*/ 107 h 214"/>
                  <a:gd name="T12" fmla="*/ 20 w 214"/>
                  <a:gd name="T13" fmla="*/ 143 h 214"/>
                  <a:gd name="T14" fmla="*/ 38 w 214"/>
                  <a:gd name="T15" fmla="*/ 132 h 214"/>
                  <a:gd name="T16" fmla="*/ 154 w 214"/>
                  <a:gd name="T17" fmla="*/ 127 h 214"/>
                  <a:gd name="T18" fmla="*/ 189 w 214"/>
                  <a:gd name="T19" fmla="*/ 139 h 214"/>
                  <a:gd name="T20" fmla="*/ 200 w 214"/>
                  <a:gd name="T21" fmla="*/ 107 h 214"/>
                  <a:gd name="T22" fmla="*/ 13 w 214"/>
                  <a:gd name="T23" fmla="*/ 107 h 214"/>
                  <a:gd name="T24" fmla="*/ 128 w 214"/>
                  <a:gd name="T25" fmla="*/ 142 h 214"/>
                  <a:gd name="T26" fmla="*/ 80 w 214"/>
                  <a:gd name="T27" fmla="*/ 148 h 214"/>
                  <a:gd name="T28" fmla="*/ 85 w 214"/>
                  <a:gd name="T29" fmla="*/ 154 h 214"/>
                  <a:gd name="T30" fmla="*/ 133 w 214"/>
                  <a:gd name="T31" fmla="*/ 149 h 214"/>
                  <a:gd name="T32" fmla="*/ 107 w 214"/>
                  <a:gd name="T33" fmla="*/ 122 h 214"/>
                  <a:gd name="T34" fmla="*/ 150 w 214"/>
                  <a:gd name="T35" fmla="*/ 109 h 214"/>
                  <a:gd name="T36" fmla="*/ 119 w 214"/>
                  <a:gd name="T37" fmla="*/ 99 h 214"/>
                  <a:gd name="T38" fmla="*/ 92 w 214"/>
                  <a:gd name="T39" fmla="*/ 107 h 214"/>
                  <a:gd name="T40" fmla="*/ 107 w 214"/>
                  <a:gd name="T41" fmla="*/ 45 h 214"/>
                  <a:gd name="T42" fmla="*/ 111 w 214"/>
                  <a:gd name="T43" fmla="*/ 34 h 214"/>
                  <a:gd name="T44" fmla="*/ 103 w 214"/>
                  <a:gd name="T45" fmla="*/ 34 h 214"/>
                  <a:gd name="T46" fmla="*/ 107 w 214"/>
                  <a:gd name="T47" fmla="*/ 45 h 214"/>
                  <a:gd name="T48" fmla="*/ 172 w 214"/>
                  <a:gd name="T49" fmla="*/ 103 h 214"/>
                  <a:gd name="T50" fmla="*/ 172 w 214"/>
                  <a:gd name="T51" fmla="*/ 111 h 214"/>
                  <a:gd name="T52" fmla="*/ 183 w 214"/>
                  <a:gd name="T53" fmla="*/ 107 h 214"/>
                  <a:gd name="T54" fmla="*/ 34 w 214"/>
                  <a:gd name="T55" fmla="*/ 111 h 214"/>
                  <a:gd name="T56" fmla="*/ 45 w 214"/>
                  <a:gd name="T57" fmla="*/ 107 h 214"/>
                  <a:gd name="T58" fmla="*/ 34 w 214"/>
                  <a:gd name="T59" fmla="*/ 103 h 214"/>
                  <a:gd name="T60" fmla="*/ 34 w 214"/>
                  <a:gd name="T61" fmla="*/ 111 h 214"/>
                  <a:gd name="T62" fmla="*/ 60 w 214"/>
                  <a:gd name="T63" fmla="*/ 64 h 214"/>
                  <a:gd name="T64" fmla="*/ 63 w 214"/>
                  <a:gd name="T65" fmla="*/ 58 h 214"/>
                  <a:gd name="T66" fmla="*/ 53 w 214"/>
                  <a:gd name="T67" fmla="*/ 53 h 214"/>
                  <a:gd name="T68" fmla="*/ 58 w 214"/>
                  <a:gd name="T69" fmla="*/ 63 h 214"/>
                  <a:gd name="T70" fmla="*/ 156 w 214"/>
                  <a:gd name="T71" fmla="*/ 63 h 214"/>
                  <a:gd name="T72" fmla="*/ 161 w 214"/>
                  <a:gd name="T73" fmla="*/ 53 h 214"/>
                  <a:gd name="T74" fmla="*/ 150 w 214"/>
                  <a:gd name="T75" fmla="*/ 58 h 214"/>
                  <a:gd name="T76" fmla="*/ 153 w 214"/>
                  <a:gd name="T77" fmla="*/ 6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4" h="214">
                    <a:moveTo>
                      <a:pt x="189" y="107"/>
                    </a:moveTo>
                    <a:cubicBezTo>
                      <a:pt x="189" y="85"/>
                      <a:pt x="180" y="64"/>
                      <a:pt x="165" y="49"/>
                    </a:cubicBezTo>
                    <a:cubicBezTo>
                      <a:pt x="170" y="43"/>
                      <a:pt x="170" y="43"/>
                      <a:pt x="170" y="43"/>
                    </a:cubicBezTo>
                    <a:cubicBezTo>
                      <a:pt x="187" y="60"/>
                      <a:pt x="196" y="83"/>
                      <a:pt x="196" y="107"/>
                    </a:cubicBezTo>
                    <a:cubicBezTo>
                      <a:pt x="196" y="111"/>
                      <a:pt x="196" y="116"/>
                      <a:pt x="196" y="120"/>
                    </a:cubicBezTo>
                    <a:cubicBezTo>
                      <a:pt x="188" y="119"/>
                      <a:pt x="188" y="119"/>
                      <a:pt x="188" y="119"/>
                    </a:cubicBezTo>
                    <a:cubicBezTo>
                      <a:pt x="188" y="115"/>
                      <a:pt x="189" y="111"/>
                      <a:pt x="189" y="107"/>
                    </a:cubicBezTo>
                    <a:moveTo>
                      <a:pt x="214" y="107"/>
                    </a:moveTo>
                    <a:cubicBezTo>
                      <a:pt x="214" y="166"/>
                      <a:pt x="166" y="214"/>
                      <a:pt x="107" y="214"/>
                    </a:cubicBezTo>
                    <a:cubicBezTo>
                      <a:pt x="48" y="214"/>
                      <a:pt x="0" y="166"/>
                      <a:pt x="0" y="107"/>
                    </a:cubicBezTo>
                    <a:cubicBezTo>
                      <a:pt x="0" y="48"/>
                      <a:pt x="48" y="0"/>
                      <a:pt x="107" y="0"/>
                    </a:cubicBezTo>
                    <a:cubicBezTo>
                      <a:pt x="166" y="0"/>
                      <a:pt x="214" y="48"/>
                      <a:pt x="214" y="107"/>
                    </a:cubicBezTo>
                    <a:moveTo>
                      <a:pt x="13" y="107"/>
                    </a:moveTo>
                    <a:cubicBezTo>
                      <a:pt x="13" y="120"/>
                      <a:pt x="16" y="132"/>
                      <a:pt x="20" y="143"/>
                    </a:cubicBezTo>
                    <a:cubicBezTo>
                      <a:pt x="21" y="142"/>
                      <a:pt x="23" y="140"/>
                      <a:pt x="25" y="139"/>
                    </a:cubicBezTo>
                    <a:cubicBezTo>
                      <a:pt x="38" y="132"/>
                      <a:pt x="38" y="132"/>
                      <a:pt x="38" y="132"/>
                    </a:cubicBezTo>
                    <a:cubicBezTo>
                      <a:pt x="44" y="129"/>
                      <a:pt x="53" y="127"/>
                      <a:pt x="60" y="127"/>
                    </a:cubicBezTo>
                    <a:cubicBezTo>
                      <a:pt x="154" y="127"/>
                      <a:pt x="154" y="127"/>
                      <a:pt x="154" y="127"/>
                    </a:cubicBezTo>
                    <a:cubicBezTo>
                      <a:pt x="160" y="127"/>
                      <a:pt x="170" y="129"/>
                      <a:pt x="176" y="132"/>
                    </a:cubicBezTo>
                    <a:cubicBezTo>
                      <a:pt x="189" y="139"/>
                      <a:pt x="189" y="139"/>
                      <a:pt x="189" y="139"/>
                    </a:cubicBezTo>
                    <a:cubicBezTo>
                      <a:pt x="190" y="140"/>
                      <a:pt x="192" y="141"/>
                      <a:pt x="193" y="143"/>
                    </a:cubicBezTo>
                    <a:cubicBezTo>
                      <a:pt x="198" y="132"/>
                      <a:pt x="200" y="120"/>
                      <a:pt x="200" y="107"/>
                    </a:cubicBezTo>
                    <a:cubicBezTo>
                      <a:pt x="200" y="55"/>
                      <a:pt x="158" y="13"/>
                      <a:pt x="107" y="13"/>
                    </a:cubicBezTo>
                    <a:cubicBezTo>
                      <a:pt x="55" y="13"/>
                      <a:pt x="13" y="55"/>
                      <a:pt x="13" y="107"/>
                    </a:cubicBezTo>
                    <a:moveTo>
                      <a:pt x="133" y="148"/>
                    </a:moveTo>
                    <a:cubicBezTo>
                      <a:pt x="133" y="145"/>
                      <a:pt x="131" y="142"/>
                      <a:pt x="128" y="142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82" y="142"/>
                      <a:pt x="80" y="145"/>
                      <a:pt x="80" y="148"/>
                    </a:cubicBezTo>
                    <a:cubicBezTo>
                      <a:pt x="80" y="149"/>
                      <a:pt x="80" y="149"/>
                      <a:pt x="80" y="149"/>
                    </a:cubicBezTo>
                    <a:cubicBezTo>
                      <a:pt x="80" y="152"/>
                      <a:pt x="82" y="154"/>
                      <a:pt x="85" y="154"/>
                    </a:cubicBezTo>
                    <a:cubicBezTo>
                      <a:pt x="128" y="154"/>
                      <a:pt x="128" y="154"/>
                      <a:pt x="128" y="154"/>
                    </a:cubicBezTo>
                    <a:cubicBezTo>
                      <a:pt x="131" y="154"/>
                      <a:pt x="133" y="152"/>
                      <a:pt x="133" y="149"/>
                    </a:cubicBezTo>
                    <a:lnTo>
                      <a:pt x="133" y="148"/>
                    </a:lnTo>
                    <a:close/>
                    <a:moveTo>
                      <a:pt x="107" y="122"/>
                    </a:moveTo>
                    <a:cubicBezTo>
                      <a:pt x="112" y="122"/>
                      <a:pt x="117" y="119"/>
                      <a:pt x="119" y="115"/>
                    </a:cubicBezTo>
                    <a:cubicBezTo>
                      <a:pt x="132" y="112"/>
                      <a:pt x="150" y="109"/>
                      <a:pt x="150" y="109"/>
                    </a:cubicBezTo>
                    <a:cubicBezTo>
                      <a:pt x="156" y="108"/>
                      <a:pt x="156" y="106"/>
                      <a:pt x="150" y="105"/>
                    </a:cubicBezTo>
                    <a:cubicBezTo>
                      <a:pt x="150" y="105"/>
                      <a:pt x="132" y="101"/>
                      <a:pt x="119" y="99"/>
                    </a:cubicBezTo>
                    <a:cubicBezTo>
                      <a:pt x="117" y="95"/>
                      <a:pt x="112" y="92"/>
                      <a:pt x="107" y="92"/>
                    </a:cubicBezTo>
                    <a:cubicBezTo>
                      <a:pt x="98" y="92"/>
                      <a:pt x="92" y="98"/>
                      <a:pt x="92" y="107"/>
                    </a:cubicBezTo>
                    <a:cubicBezTo>
                      <a:pt x="92" y="115"/>
                      <a:pt x="98" y="122"/>
                      <a:pt x="107" y="122"/>
                    </a:cubicBezTo>
                    <a:moveTo>
                      <a:pt x="107" y="45"/>
                    </a:moveTo>
                    <a:cubicBezTo>
                      <a:pt x="109" y="45"/>
                      <a:pt x="111" y="43"/>
                      <a:pt x="111" y="41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11" y="32"/>
                      <a:pt x="109" y="30"/>
                      <a:pt x="107" y="30"/>
                    </a:cubicBezTo>
                    <a:cubicBezTo>
                      <a:pt x="105" y="30"/>
                      <a:pt x="103" y="32"/>
                      <a:pt x="103" y="34"/>
                    </a:cubicBezTo>
                    <a:cubicBezTo>
                      <a:pt x="103" y="41"/>
                      <a:pt x="103" y="41"/>
                      <a:pt x="103" y="41"/>
                    </a:cubicBezTo>
                    <a:cubicBezTo>
                      <a:pt x="103" y="43"/>
                      <a:pt x="105" y="45"/>
                      <a:pt x="107" y="45"/>
                    </a:cubicBezTo>
                    <a:moveTo>
                      <a:pt x="179" y="103"/>
                    </a:moveTo>
                    <a:cubicBezTo>
                      <a:pt x="172" y="103"/>
                      <a:pt x="172" y="103"/>
                      <a:pt x="172" y="103"/>
                    </a:cubicBezTo>
                    <a:cubicBezTo>
                      <a:pt x="170" y="103"/>
                      <a:pt x="168" y="105"/>
                      <a:pt x="168" y="107"/>
                    </a:cubicBezTo>
                    <a:cubicBezTo>
                      <a:pt x="168" y="109"/>
                      <a:pt x="170" y="111"/>
                      <a:pt x="172" y="111"/>
                    </a:cubicBezTo>
                    <a:cubicBezTo>
                      <a:pt x="179" y="111"/>
                      <a:pt x="179" y="111"/>
                      <a:pt x="179" y="111"/>
                    </a:cubicBezTo>
                    <a:cubicBezTo>
                      <a:pt x="181" y="111"/>
                      <a:pt x="183" y="109"/>
                      <a:pt x="183" y="107"/>
                    </a:cubicBezTo>
                    <a:cubicBezTo>
                      <a:pt x="183" y="105"/>
                      <a:pt x="181" y="103"/>
                      <a:pt x="179" y="103"/>
                    </a:cubicBezTo>
                    <a:moveTo>
                      <a:pt x="34" y="111"/>
                    </a:moveTo>
                    <a:cubicBezTo>
                      <a:pt x="41" y="111"/>
                      <a:pt x="41" y="111"/>
                      <a:pt x="41" y="111"/>
                    </a:cubicBezTo>
                    <a:cubicBezTo>
                      <a:pt x="43" y="111"/>
                      <a:pt x="45" y="109"/>
                      <a:pt x="45" y="107"/>
                    </a:cubicBezTo>
                    <a:cubicBezTo>
                      <a:pt x="45" y="105"/>
                      <a:pt x="43" y="103"/>
                      <a:pt x="41" y="103"/>
                    </a:cubicBezTo>
                    <a:cubicBezTo>
                      <a:pt x="34" y="103"/>
                      <a:pt x="34" y="103"/>
                      <a:pt x="34" y="103"/>
                    </a:cubicBezTo>
                    <a:cubicBezTo>
                      <a:pt x="32" y="103"/>
                      <a:pt x="30" y="105"/>
                      <a:pt x="30" y="107"/>
                    </a:cubicBezTo>
                    <a:cubicBezTo>
                      <a:pt x="30" y="109"/>
                      <a:pt x="32" y="111"/>
                      <a:pt x="34" y="111"/>
                    </a:cubicBezTo>
                    <a:moveTo>
                      <a:pt x="58" y="63"/>
                    </a:moveTo>
                    <a:cubicBezTo>
                      <a:pt x="58" y="64"/>
                      <a:pt x="59" y="64"/>
                      <a:pt x="60" y="64"/>
                    </a:cubicBezTo>
                    <a:cubicBezTo>
                      <a:pt x="61" y="64"/>
                      <a:pt x="62" y="64"/>
                      <a:pt x="63" y="63"/>
                    </a:cubicBezTo>
                    <a:cubicBezTo>
                      <a:pt x="65" y="62"/>
                      <a:pt x="65" y="59"/>
                      <a:pt x="63" y="58"/>
                    </a:cubicBezTo>
                    <a:cubicBezTo>
                      <a:pt x="58" y="53"/>
                      <a:pt x="58" y="53"/>
                      <a:pt x="58" y="53"/>
                    </a:cubicBezTo>
                    <a:cubicBezTo>
                      <a:pt x="57" y="51"/>
                      <a:pt x="54" y="51"/>
                      <a:pt x="53" y="53"/>
                    </a:cubicBezTo>
                    <a:cubicBezTo>
                      <a:pt x="51" y="54"/>
                      <a:pt x="51" y="57"/>
                      <a:pt x="53" y="58"/>
                    </a:cubicBezTo>
                    <a:lnTo>
                      <a:pt x="58" y="63"/>
                    </a:lnTo>
                    <a:close/>
                    <a:moveTo>
                      <a:pt x="153" y="64"/>
                    </a:moveTo>
                    <a:cubicBezTo>
                      <a:pt x="154" y="64"/>
                      <a:pt x="155" y="64"/>
                      <a:pt x="156" y="63"/>
                    </a:cubicBezTo>
                    <a:cubicBezTo>
                      <a:pt x="161" y="58"/>
                      <a:pt x="161" y="58"/>
                      <a:pt x="161" y="58"/>
                    </a:cubicBezTo>
                    <a:cubicBezTo>
                      <a:pt x="162" y="57"/>
                      <a:pt x="162" y="54"/>
                      <a:pt x="161" y="53"/>
                    </a:cubicBezTo>
                    <a:cubicBezTo>
                      <a:pt x="159" y="51"/>
                      <a:pt x="157" y="51"/>
                      <a:pt x="155" y="53"/>
                    </a:cubicBezTo>
                    <a:cubicBezTo>
                      <a:pt x="150" y="58"/>
                      <a:pt x="150" y="58"/>
                      <a:pt x="150" y="58"/>
                    </a:cubicBezTo>
                    <a:cubicBezTo>
                      <a:pt x="149" y="59"/>
                      <a:pt x="149" y="62"/>
                      <a:pt x="150" y="63"/>
                    </a:cubicBezTo>
                    <a:cubicBezTo>
                      <a:pt x="151" y="64"/>
                      <a:pt x="152" y="64"/>
                      <a:pt x="153" y="6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" name="Freeform 7"/>
              <p:cNvSpPr>
                <a:spLocks noEditPoints="1"/>
              </p:cNvSpPr>
              <p:nvPr/>
            </p:nvSpPr>
            <p:spPr bwMode="auto">
              <a:xfrm>
                <a:off x="4221022" y="3990439"/>
                <a:ext cx="560843" cy="568187"/>
              </a:xfrm>
              <a:custGeom>
                <a:avLst/>
                <a:gdLst>
                  <a:gd name="T0" fmla="*/ 194 w 194"/>
                  <a:gd name="T1" fmla="*/ 45 h 196"/>
                  <a:gd name="T2" fmla="*/ 148 w 194"/>
                  <a:gd name="T3" fmla="*/ 91 h 196"/>
                  <a:gd name="T4" fmla="*/ 124 w 194"/>
                  <a:gd name="T5" fmla="*/ 84 h 196"/>
                  <a:gd name="T6" fmla="*/ 103 w 194"/>
                  <a:gd name="T7" fmla="*/ 99 h 196"/>
                  <a:gd name="T8" fmla="*/ 113 w 194"/>
                  <a:gd name="T9" fmla="*/ 73 h 196"/>
                  <a:gd name="T10" fmla="*/ 103 w 194"/>
                  <a:gd name="T11" fmla="*/ 45 h 196"/>
                  <a:gd name="T12" fmla="*/ 148 w 194"/>
                  <a:gd name="T13" fmla="*/ 0 h 196"/>
                  <a:gd name="T14" fmla="*/ 194 w 194"/>
                  <a:gd name="T15" fmla="*/ 45 h 196"/>
                  <a:gd name="T16" fmla="*/ 156 w 194"/>
                  <a:gd name="T17" fmla="*/ 182 h 196"/>
                  <a:gd name="T18" fmla="*/ 12 w 194"/>
                  <a:gd name="T19" fmla="*/ 182 h 196"/>
                  <a:gd name="T20" fmla="*/ 12 w 194"/>
                  <a:gd name="T21" fmla="*/ 68 h 196"/>
                  <a:gd name="T22" fmla="*/ 99 w 194"/>
                  <a:gd name="T23" fmla="*/ 68 h 196"/>
                  <a:gd name="T24" fmla="*/ 95 w 194"/>
                  <a:gd name="T25" fmla="*/ 55 h 196"/>
                  <a:gd name="T26" fmla="*/ 15 w 194"/>
                  <a:gd name="T27" fmla="*/ 55 h 196"/>
                  <a:gd name="T28" fmla="*/ 0 w 194"/>
                  <a:gd name="T29" fmla="*/ 70 h 196"/>
                  <a:gd name="T30" fmla="*/ 0 w 194"/>
                  <a:gd name="T31" fmla="*/ 181 h 196"/>
                  <a:gd name="T32" fmla="*/ 15 w 194"/>
                  <a:gd name="T33" fmla="*/ 196 h 196"/>
                  <a:gd name="T34" fmla="*/ 154 w 194"/>
                  <a:gd name="T35" fmla="*/ 196 h 196"/>
                  <a:gd name="T36" fmla="*/ 168 w 194"/>
                  <a:gd name="T37" fmla="*/ 181 h 196"/>
                  <a:gd name="T38" fmla="*/ 168 w 194"/>
                  <a:gd name="T39" fmla="*/ 95 h 196"/>
                  <a:gd name="T40" fmla="*/ 156 w 194"/>
                  <a:gd name="T41" fmla="*/ 99 h 196"/>
                  <a:gd name="T42" fmla="*/ 156 w 194"/>
                  <a:gd name="T43" fmla="*/ 182 h 196"/>
                  <a:gd name="T44" fmla="*/ 109 w 194"/>
                  <a:gd name="T45" fmla="*/ 99 h 196"/>
                  <a:gd name="T46" fmla="*/ 109 w 194"/>
                  <a:gd name="T47" fmla="*/ 170 h 196"/>
                  <a:gd name="T48" fmla="*/ 133 w 194"/>
                  <a:gd name="T49" fmla="*/ 170 h 196"/>
                  <a:gd name="T50" fmla="*/ 133 w 194"/>
                  <a:gd name="T51" fmla="*/ 99 h 196"/>
                  <a:gd name="T52" fmla="*/ 109 w 194"/>
                  <a:gd name="T53" fmla="*/ 99 h 196"/>
                  <a:gd name="T54" fmla="*/ 96 w 194"/>
                  <a:gd name="T55" fmla="*/ 170 h 196"/>
                  <a:gd name="T56" fmla="*/ 96 w 194"/>
                  <a:gd name="T57" fmla="*/ 118 h 196"/>
                  <a:gd name="T58" fmla="*/ 72 w 194"/>
                  <a:gd name="T59" fmla="*/ 118 h 196"/>
                  <a:gd name="T60" fmla="*/ 72 w 194"/>
                  <a:gd name="T61" fmla="*/ 170 h 196"/>
                  <a:gd name="T62" fmla="*/ 96 w 194"/>
                  <a:gd name="T63" fmla="*/ 170 h 196"/>
                  <a:gd name="T64" fmla="*/ 60 w 194"/>
                  <a:gd name="T65" fmla="*/ 170 h 196"/>
                  <a:gd name="T66" fmla="*/ 60 w 194"/>
                  <a:gd name="T67" fmla="*/ 136 h 196"/>
                  <a:gd name="T68" fmla="*/ 36 w 194"/>
                  <a:gd name="T69" fmla="*/ 136 h 196"/>
                  <a:gd name="T70" fmla="*/ 36 w 194"/>
                  <a:gd name="T71" fmla="*/ 170 h 196"/>
                  <a:gd name="T72" fmla="*/ 60 w 194"/>
                  <a:gd name="T73" fmla="*/ 17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4" h="196">
                    <a:moveTo>
                      <a:pt x="194" y="45"/>
                    </a:moveTo>
                    <a:cubicBezTo>
                      <a:pt x="194" y="70"/>
                      <a:pt x="174" y="91"/>
                      <a:pt x="148" y="91"/>
                    </a:cubicBezTo>
                    <a:cubicBezTo>
                      <a:pt x="139" y="91"/>
                      <a:pt x="131" y="88"/>
                      <a:pt x="124" y="84"/>
                    </a:cubicBezTo>
                    <a:cubicBezTo>
                      <a:pt x="103" y="99"/>
                      <a:pt x="103" y="99"/>
                      <a:pt x="103" y="99"/>
                    </a:cubicBezTo>
                    <a:cubicBezTo>
                      <a:pt x="113" y="73"/>
                      <a:pt x="113" y="73"/>
                      <a:pt x="113" y="73"/>
                    </a:cubicBezTo>
                    <a:cubicBezTo>
                      <a:pt x="106" y="66"/>
                      <a:pt x="103" y="56"/>
                      <a:pt x="103" y="45"/>
                    </a:cubicBezTo>
                    <a:cubicBezTo>
                      <a:pt x="103" y="20"/>
                      <a:pt x="123" y="0"/>
                      <a:pt x="148" y="0"/>
                    </a:cubicBezTo>
                    <a:cubicBezTo>
                      <a:pt x="174" y="0"/>
                      <a:pt x="194" y="20"/>
                      <a:pt x="194" y="45"/>
                    </a:cubicBezTo>
                    <a:close/>
                    <a:moveTo>
                      <a:pt x="156" y="182"/>
                    </a:moveTo>
                    <a:cubicBezTo>
                      <a:pt x="12" y="182"/>
                      <a:pt x="12" y="182"/>
                      <a:pt x="12" y="182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99" y="68"/>
                      <a:pt x="99" y="68"/>
                      <a:pt x="99" y="68"/>
                    </a:cubicBezTo>
                    <a:cubicBezTo>
                      <a:pt x="97" y="64"/>
                      <a:pt x="96" y="60"/>
                      <a:pt x="95" y="55"/>
                    </a:cubicBezTo>
                    <a:cubicBezTo>
                      <a:pt x="15" y="55"/>
                      <a:pt x="15" y="55"/>
                      <a:pt x="15" y="55"/>
                    </a:cubicBezTo>
                    <a:cubicBezTo>
                      <a:pt x="7" y="55"/>
                      <a:pt x="0" y="62"/>
                      <a:pt x="0" y="70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9"/>
                      <a:pt x="7" y="196"/>
                      <a:pt x="15" y="196"/>
                    </a:cubicBezTo>
                    <a:cubicBezTo>
                      <a:pt x="154" y="196"/>
                      <a:pt x="154" y="196"/>
                      <a:pt x="154" y="196"/>
                    </a:cubicBezTo>
                    <a:cubicBezTo>
                      <a:pt x="162" y="196"/>
                      <a:pt x="168" y="189"/>
                      <a:pt x="168" y="181"/>
                    </a:cubicBezTo>
                    <a:cubicBezTo>
                      <a:pt x="168" y="95"/>
                      <a:pt x="168" y="95"/>
                      <a:pt x="168" y="95"/>
                    </a:cubicBezTo>
                    <a:cubicBezTo>
                      <a:pt x="165" y="97"/>
                      <a:pt x="161" y="98"/>
                      <a:pt x="156" y="99"/>
                    </a:cubicBezTo>
                    <a:lnTo>
                      <a:pt x="156" y="182"/>
                    </a:lnTo>
                    <a:close/>
                    <a:moveTo>
                      <a:pt x="109" y="99"/>
                    </a:moveTo>
                    <a:cubicBezTo>
                      <a:pt x="109" y="170"/>
                      <a:pt x="109" y="170"/>
                      <a:pt x="109" y="170"/>
                    </a:cubicBezTo>
                    <a:cubicBezTo>
                      <a:pt x="133" y="170"/>
                      <a:pt x="133" y="170"/>
                      <a:pt x="133" y="170"/>
                    </a:cubicBezTo>
                    <a:cubicBezTo>
                      <a:pt x="133" y="99"/>
                      <a:pt x="133" y="99"/>
                      <a:pt x="133" y="99"/>
                    </a:cubicBezTo>
                    <a:lnTo>
                      <a:pt x="109" y="99"/>
                    </a:lnTo>
                    <a:close/>
                    <a:moveTo>
                      <a:pt x="96" y="170"/>
                    </a:moveTo>
                    <a:cubicBezTo>
                      <a:pt x="96" y="118"/>
                      <a:pt x="96" y="118"/>
                      <a:pt x="96" y="118"/>
                    </a:cubicBezTo>
                    <a:cubicBezTo>
                      <a:pt x="72" y="118"/>
                      <a:pt x="72" y="118"/>
                      <a:pt x="72" y="118"/>
                    </a:cubicBezTo>
                    <a:cubicBezTo>
                      <a:pt x="72" y="170"/>
                      <a:pt x="72" y="170"/>
                      <a:pt x="72" y="170"/>
                    </a:cubicBezTo>
                    <a:lnTo>
                      <a:pt x="96" y="170"/>
                    </a:lnTo>
                    <a:close/>
                    <a:moveTo>
                      <a:pt x="60" y="170"/>
                    </a:moveTo>
                    <a:cubicBezTo>
                      <a:pt x="60" y="136"/>
                      <a:pt x="60" y="136"/>
                      <a:pt x="60" y="136"/>
                    </a:cubicBezTo>
                    <a:cubicBezTo>
                      <a:pt x="36" y="136"/>
                      <a:pt x="36" y="136"/>
                      <a:pt x="36" y="136"/>
                    </a:cubicBezTo>
                    <a:cubicBezTo>
                      <a:pt x="36" y="170"/>
                      <a:pt x="36" y="170"/>
                      <a:pt x="36" y="170"/>
                    </a:cubicBezTo>
                    <a:lnTo>
                      <a:pt x="60" y="17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" name="Freeform 10"/>
              <p:cNvSpPr>
                <a:spLocks noEditPoints="1"/>
              </p:cNvSpPr>
              <p:nvPr/>
            </p:nvSpPr>
            <p:spPr bwMode="auto">
              <a:xfrm>
                <a:off x="5722831" y="2249795"/>
                <a:ext cx="573090" cy="498391"/>
              </a:xfrm>
              <a:custGeom>
                <a:avLst/>
                <a:gdLst>
                  <a:gd name="T0" fmla="*/ 138 w 198"/>
                  <a:gd name="T1" fmla="*/ 51 h 172"/>
                  <a:gd name="T2" fmla="*/ 155 w 198"/>
                  <a:gd name="T3" fmla="*/ 39 h 172"/>
                  <a:gd name="T4" fmla="*/ 144 w 198"/>
                  <a:gd name="T5" fmla="*/ 56 h 172"/>
                  <a:gd name="T6" fmla="*/ 104 w 198"/>
                  <a:gd name="T7" fmla="*/ 70 h 172"/>
                  <a:gd name="T8" fmla="*/ 84 w 198"/>
                  <a:gd name="T9" fmla="*/ 89 h 172"/>
                  <a:gd name="T10" fmla="*/ 81 w 198"/>
                  <a:gd name="T11" fmla="*/ 82 h 172"/>
                  <a:gd name="T12" fmla="*/ 117 w 198"/>
                  <a:gd name="T13" fmla="*/ 72 h 172"/>
                  <a:gd name="T14" fmla="*/ 140 w 198"/>
                  <a:gd name="T15" fmla="*/ 102 h 172"/>
                  <a:gd name="T16" fmla="*/ 133 w 198"/>
                  <a:gd name="T17" fmla="*/ 103 h 172"/>
                  <a:gd name="T18" fmla="*/ 137 w 198"/>
                  <a:gd name="T19" fmla="*/ 68 h 172"/>
                  <a:gd name="T20" fmla="*/ 121 w 198"/>
                  <a:gd name="T21" fmla="*/ 101 h 172"/>
                  <a:gd name="T22" fmla="*/ 77 w 198"/>
                  <a:gd name="T23" fmla="*/ 57 h 172"/>
                  <a:gd name="T24" fmla="*/ 124 w 198"/>
                  <a:gd name="T25" fmla="*/ 60 h 172"/>
                  <a:gd name="T26" fmla="*/ 127 w 198"/>
                  <a:gd name="T27" fmla="*/ 51 h 172"/>
                  <a:gd name="T28" fmla="*/ 71 w 198"/>
                  <a:gd name="T29" fmla="*/ 107 h 172"/>
                  <a:gd name="T30" fmla="*/ 122 w 198"/>
                  <a:gd name="T31" fmla="*/ 114 h 172"/>
                  <a:gd name="T32" fmla="*/ 122 w 198"/>
                  <a:gd name="T33" fmla="*/ 120 h 172"/>
                  <a:gd name="T34" fmla="*/ 178 w 198"/>
                  <a:gd name="T35" fmla="*/ 170 h 172"/>
                  <a:gd name="T36" fmla="*/ 179 w 198"/>
                  <a:gd name="T37" fmla="*/ 170 h 172"/>
                  <a:gd name="T38" fmla="*/ 190 w 198"/>
                  <a:gd name="T39" fmla="*/ 163 h 172"/>
                  <a:gd name="T40" fmla="*/ 189 w 198"/>
                  <a:gd name="T41" fmla="*/ 159 h 172"/>
                  <a:gd name="T42" fmla="*/ 190 w 198"/>
                  <a:gd name="T43" fmla="*/ 153 h 172"/>
                  <a:gd name="T44" fmla="*/ 198 w 198"/>
                  <a:gd name="T45" fmla="*/ 132 h 172"/>
                  <a:gd name="T46" fmla="*/ 170 w 198"/>
                  <a:gd name="T47" fmla="*/ 125 h 172"/>
                  <a:gd name="T48" fmla="*/ 186 w 198"/>
                  <a:gd name="T49" fmla="*/ 20 h 172"/>
                  <a:gd name="T50" fmla="*/ 12 w 198"/>
                  <a:gd name="T51" fmla="*/ 125 h 172"/>
                  <a:gd name="T52" fmla="*/ 140 w 198"/>
                  <a:gd name="T53" fmla="*/ 146 h 172"/>
                  <a:gd name="T54" fmla="*/ 0 w 198"/>
                  <a:gd name="T55" fmla="*/ 132 h 172"/>
                  <a:gd name="T56" fmla="*/ 14 w 198"/>
                  <a:gd name="T57" fmla="*/ 0 h 172"/>
                  <a:gd name="T58" fmla="*/ 198 w 198"/>
                  <a:gd name="T59" fmla="*/ 14 h 172"/>
                  <a:gd name="T60" fmla="*/ 22 w 198"/>
                  <a:gd name="T61" fmla="*/ 16 h 172"/>
                  <a:gd name="T62" fmla="*/ 22 w 198"/>
                  <a:gd name="T63" fmla="*/ 8 h 172"/>
                  <a:gd name="T64" fmla="*/ 33 w 198"/>
                  <a:gd name="T65" fmla="*/ 12 h 172"/>
                  <a:gd name="T66" fmla="*/ 41 w 198"/>
                  <a:gd name="T67" fmla="*/ 12 h 172"/>
                  <a:gd name="T68" fmla="*/ 33 w 198"/>
                  <a:gd name="T69" fmla="*/ 12 h 172"/>
                  <a:gd name="T70" fmla="*/ 52 w 198"/>
                  <a:gd name="T71" fmla="*/ 16 h 172"/>
                  <a:gd name="T72" fmla="*/ 52 w 198"/>
                  <a:gd name="T73" fmla="*/ 8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8" h="172">
                    <a:moveTo>
                      <a:pt x="117" y="72"/>
                    </a:moveTo>
                    <a:cubicBezTo>
                      <a:pt x="138" y="51"/>
                      <a:pt x="138" y="51"/>
                      <a:pt x="138" y="51"/>
                    </a:cubicBezTo>
                    <a:cubicBezTo>
                      <a:pt x="133" y="45"/>
                      <a:pt x="133" y="45"/>
                      <a:pt x="133" y="45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49" y="61"/>
                      <a:pt x="149" y="61"/>
                      <a:pt x="149" y="61"/>
                    </a:cubicBezTo>
                    <a:cubicBezTo>
                      <a:pt x="144" y="56"/>
                      <a:pt x="144" y="56"/>
                      <a:pt x="144" y="56"/>
                    </a:cubicBezTo>
                    <a:cubicBezTo>
                      <a:pt x="117" y="83"/>
                      <a:pt x="117" y="83"/>
                      <a:pt x="117" y="83"/>
                    </a:cubicBezTo>
                    <a:cubicBezTo>
                      <a:pt x="104" y="70"/>
                      <a:pt x="104" y="70"/>
                      <a:pt x="104" y="70"/>
                    </a:cubicBezTo>
                    <a:cubicBezTo>
                      <a:pt x="87" y="88"/>
                      <a:pt x="87" y="88"/>
                      <a:pt x="87" y="88"/>
                    </a:cubicBezTo>
                    <a:cubicBezTo>
                      <a:pt x="86" y="88"/>
                      <a:pt x="85" y="89"/>
                      <a:pt x="84" y="89"/>
                    </a:cubicBezTo>
                    <a:cubicBezTo>
                      <a:pt x="83" y="89"/>
                      <a:pt x="82" y="88"/>
                      <a:pt x="81" y="88"/>
                    </a:cubicBezTo>
                    <a:cubicBezTo>
                      <a:pt x="80" y="86"/>
                      <a:pt x="80" y="84"/>
                      <a:pt x="81" y="82"/>
                    </a:cubicBezTo>
                    <a:cubicBezTo>
                      <a:pt x="104" y="59"/>
                      <a:pt x="104" y="59"/>
                      <a:pt x="104" y="59"/>
                    </a:cubicBezTo>
                    <a:lnTo>
                      <a:pt x="117" y="72"/>
                    </a:lnTo>
                    <a:close/>
                    <a:moveTo>
                      <a:pt x="190" y="153"/>
                    </a:moveTo>
                    <a:cubicBezTo>
                      <a:pt x="150" y="113"/>
                      <a:pt x="140" y="102"/>
                      <a:pt x="140" y="102"/>
                    </a:cubicBezTo>
                    <a:cubicBezTo>
                      <a:pt x="138" y="101"/>
                      <a:pt x="135" y="101"/>
                      <a:pt x="134" y="102"/>
                    </a:cubicBezTo>
                    <a:cubicBezTo>
                      <a:pt x="133" y="103"/>
                      <a:pt x="133" y="103"/>
                      <a:pt x="133" y="103"/>
                    </a:cubicBezTo>
                    <a:cubicBezTo>
                      <a:pt x="132" y="101"/>
                      <a:pt x="132" y="101"/>
                      <a:pt x="132" y="101"/>
                    </a:cubicBezTo>
                    <a:cubicBezTo>
                      <a:pt x="138" y="91"/>
                      <a:pt x="140" y="79"/>
                      <a:pt x="137" y="68"/>
                    </a:cubicBezTo>
                    <a:cubicBezTo>
                      <a:pt x="130" y="76"/>
                      <a:pt x="130" y="76"/>
                      <a:pt x="130" y="76"/>
                    </a:cubicBezTo>
                    <a:cubicBezTo>
                      <a:pt x="131" y="85"/>
                      <a:pt x="128" y="94"/>
                      <a:pt x="121" y="101"/>
                    </a:cubicBezTo>
                    <a:cubicBezTo>
                      <a:pt x="109" y="113"/>
                      <a:pt x="89" y="113"/>
                      <a:pt x="76" y="101"/>
                    </a:cubicBezTo>
                    <a:cubicBezTo>
                      <a:pt x="64" y="89"/>
                      <a:pt x="64" y="69"/>
                      <a:pt x="77" y="57"/>
                    </a:cubicBezTo>
                    <a:cubicBezTo>
                      <a:pt x="89" y="44"/>
                      <a:pt x="109" y="45"/>
                      <a:pt x="121" y="57"/>
                    </a:cubicBezTo>
                    <a:cubicBezTo>
                      <a:pt x="122" y="58"/>
                      <a:pt x="123" y="59"/>
                      <a:pt x="124" y="60"/>
                    </a:cubicBezTo>
                    <a:cubicBezTo>
                      <a:pt x="130" y="54"/>
                      <a:pt x="130" y="54"/>
                      <a:pt x="130" y="54"/>
                    </a:cubicBezTo>
                    <a:cubicBezTo>
                      <a:pt x="129" y="53"/>
                      <a:pt x="128" y="52"/>
                      <a:pt x="127" y="51"/>
                    </a:cubicBezTo>
                    <a:cubicBezTo>
                      <a:pt x="111" y="35"/>
                      <a:pt x="86" y="35"/>
                      <a:pt x="71" y="51"/>
                    </a:cubicBezTo>
                    <a:cubicBezTo>
                      <a:pt x="55" y="66"/>
                      <a:pt x="55" y="92"/>
                      <a:pt x="71" y="107"/>
                    </a:cubicBezTo>
                    <a:cubicBezTo>
                      <a:pt x="84" y="121"/>
                      <a:pt x="105" y="122"/>
                      <a:pt x="121" y="112"/>
                    </a:cubicBezTo>
                    <a:cubicBezTo>
                      <a:pt x="122" y="114"/>
                      <a:pt x="122" y="114"/>
                      <a:pt x="122" y="114"/>
                    </a:cubicBezTo>
                    <a:cubicBezTo>
                      <a:pt x="122" y="114"/>
                      <a:pt x="122" y="114"/>
                      <a:pt x="122" y="114"/>
                    </a:cubicBezTo>
                    <a:cubicBezTo>
                      <a:pt x="120" y="116"/>
                      <a:pt x="120" y="118"/>
                      <a:pt x="122" y="120"/>
                    </a:cubicBezTo>
                    <a:cubicBezTo>
                      <a:pt x="161" y="159"/>
                      <a:pt x="172" y="170"/>
                      <a:pt x="172" y="170"/>
                    </a:cubicBezTo>
                    <a:cubicBezTo>
                      <a:pt x="174" y="172"/>
                      <a:pt x="176" y="172"/>
                      <a:pt x="178" y="170"/>
                    </a:cubicBezTo>
                    <a:cubicBezTo>
                      <a:pt x="178" y="170"/>
                      <a:pt x="178" y="170"/>
                      <a:pt x="178" y="170"/>
                    </a:cubicBezTo>
                    <a:cubicBezTo>
                      <a:pt x="179" y="170"/>
                      <a:pt x="179" y="170"/>
                      <a:pt x="179" y="170"/>
                    </a:cubicBezTo>
                    <a:cubicBezTo>
                      <a:pt x="180" y="171"/>
                      <a:pt x="181" y="171"/>
                      <a:pt x="182" y="170"/>
                    </a:cubicBezTo>
                    <a:cubicBezTo>
                      <a:pt x="190" y="163"/>
                      <a:pt x="190" y="163"/>
                      <a:pt x="190" y="163"/>
                    </a:cubicBezTo>
                    <a:cubicBezTo>
                      <a:pt x="191" y="162"/>
                      <a:pt x="191" y="160"/>
                      <a:pt x="190" y="159"/>
                    </a:cubicBezTo>
                    <a:cubicBezTo>
                      <a:pt x="189" y="159"/>
                      <a:pt x="189" y="159"/>
                      <a:pt x="189" y="159"/>
                    </a:cubicBezTo>
                    <a:cubicBezTo>
                      <a:pt x="190" y="158"/>
                      <a:pt x="190" y="158"/>
                      <a:pt x="190" y="158"/>
                    </a:cubicBezTo>
                    <a:cubicBezTo>
                      <a:pt x="191" y="157"/>
                      <a:pt x="191" y="154"/>
                      <a:pt x="190" y="153"/>
                    </a:cubicBezTo>
                    <a:close/>
                    <a:moveTo>
                      <a:pt x="198" y="14"/>
                    </a:moveTo>
                    <a:cubicBezTo>
                      <a:pt x="198" y="132"/>
                      <a:pt x="198" y="132"/>
                      <a:pt x="198" y="132"/>
                    </a:cubicBezTo>
                    <a:cubicBezTo>
                      <a:pt x="198" y="138"/>
                      <a:pt x="195" y="142"/>
                      <a:pt x="190" y="145"/>
                    </a:cubicBezTo>
                    <a:cubicBezTo>
                      <a:pt x="170" y="125"/>
                      <a:pt x="170" y="125"/>
                      <a:pt x="170" y="125"/>
                    </a:cubicBezTo>
                    <a:cubicBezTo>
                      <a:pt x="186" y="125"/>
                      <a:pt x="186" y="125"/>
                      <a:pt x="186" y="125"/>
                    </a:cubicBezTo>
                    <a:cubicBezTo>
                      <a:pt x="186" y="20"/>
                      <a:pt x="186" y="20"/>
                      <a:pt x="186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125"/>
                      <a:pt x="12" y="125"/>
                      <a:pt x="12" y="125"/>
                    </a:cubicBezTo>
                    <a:cubicBezTo>
                      <a:pt x="119" y="125"/>
                      <a:pt x="119" y="125"/>
                      <a:pt x="119" y="125"/>
                    </a:cubicBezTo>
                    <a:cubicBezTo>
                      <a:pt x="140" y="146"/>
                      <a:pt x="140" y="146"/>
                      <a:pt x="140" y="146"/>
                    </a:cubicBezTo>
                    <a:cubicBezTo>
                      <a:pt x="14" y="146"/>
                      <a:pt x="14" y="146"/>
                      <a:pt x="14" y="146"/>
                    </a:cubicBezTo>
                    <a:cubicBezTo>
                      <a:pt x="7" y="146"/>
                      <a:pt x="0" y="140"/>
                      <a:pt x="0" y="132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7"/>
                      <a:pt x="7" y="0"/>
                      <a:pt x="14" y="0"/>
                    </a:cubicBezTo>
                    <a:cubicBezTo>
                      <a:pt x="184" y="0"/>
                      <a:pt x="184" y="0"/>
                      <a:pt x="184" y="0"/>
                    </a:cubicBezTo>
                    <a:cubicBezTo>
                      <a:pt x="192" y="0"/>
                      <a:pt x="198" y="7"/>
                      <a:pt x="198" y="14"/>
                    </a:cubicBezTo>
                    <a:close/>
                    <a:moveTo>
                      <a:pt x="17" y="12"/>
                    </a:moveTo>
                    <a:cubicBezTo>
                      <a:pt x="17" y="14"/>
                      <a:pt x="19" y="16"/>
                      <a:pt x="22" y="16"/>
                    </a:cubicBezTo>
                    <a:cubicBezTo>
                      <a:pt x="24" y="16"/>
                      <a:pt x="26" y="14"/>
                      <a:pt x="26" y="12"/>
                    </a:cubicBezTo>
                    <a:cubicBezTo>
                      <a:pt x="26" y="10"/>
                      <a:pt x="24" y="8"/>
                      <a:pt x="22" y="8"/>
                    </a:cubicBezTo>
                    <a:cubicBezTo>
                      <a:pt x="19" y="8"/>
                      <a:pt x="17" y="10"/>
                      <a:pt x="17" y="12"/>
                    </a:cubicBezTo>
                    <a:close/>
                    <a:moveTo>
                      <a:pt x="33" y="12"/>
                    </a:moveTo>
                    <a:cubicBezTo>
                      <a:pt x="33" y="14"/>
                      <a:pt x="35" y="16"/>
                      <a:pt x="37" y="16"/>
                    </a:cubicBezTo>
                    <a:cubicBezTo>
                      <a:pt x="39" y="16"/>
                      <a:pt x="41" y="14"/>
                      <a:pt x="41" y="12"/>
                    </a:cubicBezTo>
                    <a:cubicBezTo>
                      <a:pt x="41" y="10"/>
                      <a:pt x="39" y="8"/>
                      <a:pt x="37" y="8"/>
                    </a:cubicBezTo>
                    <a:cubicBezTo>
                      <a:pt x="35" y="8"/>
                      <a:pt x="33" y="10"/>
                      <a:pt x="33" y="12"/>
                    </a:cubicBezTo>
                    <a:close/>
                    <a:moveTo>
                      <a:pt x="48" y="12"/>
                    </a:moveTo>
                    <a:cubicBezTo>
                      <a:pt x="48" y="14"/>
                      <a:pt x="50" y="16"/>
                      <a:pt x="52" y="16"/>
                    </a:cubicBezTo>
                    <a:cubicBezTo>
                      <a:pt x="55" y="16"/>
                      <a:pt x="57" y="14"/>
                      <a:pt x="57" y="12"/>
                    </a:cubicBezTo>
                    <a:cubicBezTo>
                      <a:pt x="57" y="10"/>
                      <a:pt x="55" y="8"/>
                      <a:pt x="52" y="8"/>
                    </a:cubicBezTo>
                    <a:cubicBezTo>
                      <a:pt x="50" y="8"/>
                      <a:pt x="48" y="10"/>
                      <a:pt x="48" y="1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" name="Freeform 20"/>
              <p:cNvSpPr>
                <a:spLocks noEditPoints="1"/>
              </p:cNvSpPr>
              <p:nvPr/>
            </p:nvSpPr>
            <p:spPr bwMode="auto">
              <a:xfrm>
                <a:off x="2686946" y="2261592"/>
                <a:ext cx="509412" cy="510635"/>
              </a:xfrm>
              <a:custGeom>
                <a:avLst/>
                <a:gdLst>
                  <a:gd name="T0" fmla="*/ 42 w 176"/>
                  <a:gd name="T1" fmla="*/ 117 h 176"/>
                  <a:gd name="T2" fmla="*/ 59 w 176"/>
                  <a:gd name="T3" fmla="*/ 134 h 176"/>
                  <a:gd name="T4" fmla="*/ 55 w 176"/>
                  <a:gd name="T5" fmla="*/ 139 h 176"/>
                  <a:gd name="T6" fmla="*/ 21 w 176"/>
                  <a:gd name="T7" fmla="*/ 155 h 176"/>
                  <a:gd name="T8" fmla="*/ 37 w 176"/>
                  <a:gd name="T9" fmla="*/ 120 h 176"/>
                  <a:gd name="T10" fmla="*/ 42 w 176"/>
                  <a:gd name="T11" fmla="*/ 117 h 176"/>
                  <a:gd name="T12" fmla="*/ 41 w 176"/>
                  <a:gd name="T13" fmla="*/ 98 h 176"/>
                  <a:gd name="T14" fmla="*/ 48 w 176"/>
                  <a:gd name="T15" fmla="*/ 91 h 176"/>
                  <a:gd name="T16" fmla="*/ 64 w 176"/>
                  <a:gd name="T17" fmla="*/ 63 h 176"/>
                  <a:gd name="T18" fmla="*/ 30 w 176"/>
                  <a:gd name="T19" fmla="*/ 68 h 176"/>
                  <a:gd name="T20" fmla="*/ 0 w 176"/>
                  <a:gd name="T21" fmla="*/ 97 h 176"/>
                  <a:gd name="T22" fmla="*/ 25 w 176"/>
                  <a:gd name="T23" fmla="*/ 93 h 176"/>
                  <a:gd name="T24" fmla="*/ 41 w 176"/>
                  <a:gd name="T25" fmla="*/ 98 h 176"/>
                  <a:gd name="T26" fmla="*/ 41 w 176"/>
                  <a:gd name="T27" fmla="*/ 107 h 176"/>
                  <a:gd name="T28" fmla="*/ 68 w 176"/>
                  <a:gd name="T29" fmla="*/ 134 h 176"/>
                  <a:gd name="T30" fmla="*/ 77 w 176"/>
                  <a:gd name="T31" fmla="*/ 126 h 176"/>
                  <a:gd name="T32" fmla="*/ 50 w 176"/>
                  <a:gd name="T33" fmla="*/ 99 h 176"/>
                  <a:gd name="T34" fmla="*/ 41 w 176"/>
                  <a:gd name="T35" fmla="*/ 107 h 176"/>
                  <a:gd name="T36" fmla="*/ 176 w 176"/>
                  <a:gd name="T37" fmla="*/ 0 h 176"/>
                  <a:gd name="T38" fmla="*/ 163 w 176"/>
                  <a:gd name="T39" fmla="*/ 56 h 176"/>
                  <a:gd name="T40" fmla="*/ 153 w 176"/>
                  <a:gd name="T41" fmla="*/ 70 h 176"/>
                  <a:gd name="T42" fmla="*/ 129 w 176"/>
                  <a:gd name="T43" fmla="*/ 90 h 176"/>
                  <a:gd name="T44" fmla="*/ 84 w 176"/>
                  <a:gd name="T45" fmla="*/ 122 h 176"/>
                  <a:gd name="T46" fmla="*/ 54 w 176"/>
                  <a:gd name="T47" fmla="*/ 92 h 176"/>
                  <a:gd name="T48" fmla="*/ 85 w 176"/>
                  <a:gd name="T49" fmla="*/ 46 h 176"/>
                  <a:gd name="T50" fmla="*/ 105 w 176"/>
                  <a:gd name="T51" fmla="*/ 22 h 176"/>
                  <a:gd name="T52" fmla="*/ 119 w 176"/>
                  <a:gd name="T53" fmla="*/ 13 h 176"/>
                  <a:gd name="T54" fmla="*/ 176 w 176"/>
                  <a:gd name="T55" fmla="*/ 0 h 176"/>
                  <a:gd name="T56" fmla="*/ 152 w 176"/>
                  <a:gd name="T57" fmla="*/ 58 h 176"/>
                  <a:gd name="T58" fmla="*/ 118 w 176"/>
                  <a:gd name="T59" fmla="*/ 24 h 176"/>
                  <a:gd name="T60" fmla="*/ 112 w 176"/>
                  <a:gd name="T61" fmla="*/ 29 h 176"/>
                  <a:gd name="T62" fmla="*/ 97 w 176"/>
                  <a:gd name="T63" fmla="*/ 45 h 176"/>
                  <a:gd name="T64" fmla="*/ 130 w 176"/>
                  <a:gd name="T65" fmla="*/ 78 h 176"/>
                  <a:gd name="T66" fmla="*/ 147 w 176"/>
                  <a:gd name="T67" fmla="*/ 64 h 176"/>
                  <a:gd name="T68" fmla="*/ 152 w 176"/>
                  <a:gd name="T69" fmla="*/ 58 h 176"/>
                  <a:gd name="T70" fmla="*/ 117 w 176"/>
                  <a:gd name="T71" fmla="*/ 58 h 176"/>
                  <a:gd name="T72" fmla="*/ 131 w 176"/>
                  <a:gd name="T73" fmla="*/ 58 h 176"/>
                  <a:gd name="T74" fmla="*/ 131 w 176"/>
                  <a:gd name="T75" fmla="*/ 45 h 176"/>
                  <a:gd name="T76" fmla="*/ 117 w 176"/>
                  <a:gd name="T77" fmla="*/ 45 h 176"/>
                  <a:gd name="T78" fmla="*/ 117 w 176"/>
                  <a:gd name="T79" fmla="*/ 58 h 176"/>
                  <a:gd name="T80" fmla="*/ 85 w 176"/>
                  <a:gd name="T81" fmla="*/ 128 h 176"/>
                  <a:gd name="T82" fmla="*/ 77 w 176"/>
                  <a:gd name="T83" fmla="*/ 135 h 176"/>
                  <a:gd name="T84" fmla="*/ 83 w 176"/>
                  <a:gd name="T85" fmla="*/ 151 h 176"/>
                  <a:gd name="T86" fmla="*/ 78 w 176"/>
                  <a:gd name="T87" fmla="*/ 176 h 176"/>
                  <a:gd name="T88" fmla="*/ 108 w 176"/>
                  <a:gd name="T89" fmla="*/ 146 h 176"/>
                  <a:gd name="T90" fmla="*/ 112 w 176"/>
                  <a:gd name="T91" fmla="*/ 112 h 176"/>
                  <a:gd name="T92" fmla="*/ 85 w 176"/>
                  <a:gd name="T93" fmla="*/ 128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6" h="176">
                    <a:moveTo>
                      <a:pt x="42" y="117"/>
                    </a:moveTo>
                    <a:cubicBezTo>
                      <a:pt x="59" y="134"/>
                      <a:pt x="59" y="134"/>
                      <a:pt x="59" y="134"/>
                    </a:cubicBezTo>
                    <a:cubicBezTo>
                      <a:pt x="58" y="135"/>
                      <a:pt x="57" y="137"/>
                      <a:pt x="55" y="139"/>
                    </a:cubicBezTo>
                    <a:cubicBezTo>
                      <a:pt x="50" y="144"/>
                      <a:pt x="21" y="155"/>
                      <a:pt x="21" y="155"/>
                    </a:cubicBezTo>
                    <a:cubicBezTo>
                      <a:pt x="21" y="155"/>
                      <a:pt x="31" y="126"/>
                      <a:pt x="37" y="120"/>
                    </a:cubicBezTo>
                    <a:cubicBezTo>
                      <a:pt x="38" y="119"/>
                      <a:pt x="40" y="117"/>
                      <a:pt x="42" y="117"/>
                    </a:cubicBezTo>
                    <a:close/>
                    <a:moveTo>
                      <a:pt x="41" y="98"/>
                    </a:moveTo>
                    <a:cubicBezTo>
                      <a:pt x="48" y="91"/>
                      <a:pt x="48" y="91"/>
                      <a:pt x="48" y="91"/>
                    </a:cubicBezTo>
                    <a:cubicBezTo>
                      <a:pt x="64" y="63"/>
                      <a:pt x="64" y="63"/>
                      <a:pt x="64" y="63"/>
                    </a:cubicBezTo>
                    <a:cubicBezTo>
                      <a:pt x="64" y="63"/>
                      <a:pt x="34" y="63"/>
                      <a:pt x="30" y="68"/>
                    </a:cubicBezTo>
                    <a:cubicBezTo>
                      <a:pt x="25" y="72"/>
                      <a:pt x="0" y="97"/>
                      <a:pt x="0" y="97"/>
                    </a:cubicBezTo>
                    <a:cubicBezTo>
                      <a:pt x="0" y="97"/>
                      <a:pt x="15" y="90"/>
                      <a:pt x="25" y="93"/>
                    </a:cubicBezTo>
                    <a:cubicBezTo>
                      <a:pt x="31" y="95"/>
                      <a:pt x="41" y="98"/>
                      <a:pt x="41" y="98"/>
                    </a:cubicBezTo>
                    <a:close/>
                    <a:moveTo>
                      <a:pt x="41" y="107"/>
                    </a:moveTo>
                    <a:cubicBezTo>
                      <a:pt x="68" y="134"/>
                      <a:pt x="68" y="134"/>
                      <a:pt x="68" y="134"/>
                    </a:cubicBezTo>
                    <a:cubicBezTo>
                      <a:pt x="77" y="126"/>
                      <a:pt x="77" y="126"/>
                      <a:pt x="77" y="126"/>
                    </a:cubicBezTo>
                    <a:cubicBezTo>
                      <a:pt x="50" y="99"/>
                      <a:pt x="50" y="99"/>
                      <a:pt x="50" y="99"/>
                    </a:cubicBezTo>
                    <a:lnTo>
                      <a:pt x="41" y="107"/>
                    </a:lnTo>
                    <a:close/>
                    <a:moveTo>
                      <a:pt x="176" y="0"/>
                    </a:moveTo>
                    <a:cubicBezTo>
                      <a:pt x="176" y="0"/>
                      <a:pt x="174" y="33"/>
                      <a:pt x="163" y="56"/>
                    </a:cubicBezTo>
                    <a:cubicBezTo>
                      <a:pt x="160" y="62"/>
                      <a:pt x="157" y="66"/>
                      <a:pt x="153" y="70"/>
                    </a:cubicBezTo>
                    <a:cubicBezTo>
                      <a:pt x="147" y="76"/>
                      <a:pt x="139" y="83"/>
                      <a:pt x="129" y="90"/>
                    </a:cubicBezTo>
                    <a:cubicBezTo>
                      <a:pt x="108" y="106"/>
                      <a:pt x="84" y="122"/>
                      <a:pt x="84" y="122"/>
                    </a:cubicBezTo>
                    <a:cubicBezTo>
                      <a:pt x="54" y="92"/>
                      <a:pt x="54" y="92"/>
                      <a:pt x="54" y="92"/>
                    </a:cubicBezTo>
                    <a:cubicBezTo>
                      <a:pt x="54" y="92"/>
                      <a:pt x="69" y="68"/>
                      <a:pt x="85" y="46"/>
                    </a:cubicBezTo>
                    <a:cubicBezTo>
                      <a:pt x="92" y="37"/>
                      <a:pt x="99" y="28"/>
                      <a:pt x="105" y="22"/>
                    </a:cubicBezTo>
                    <a:cubicBezTo>
                      <a:pt x="109" y="18"/>
                      <a:pt x="114" y="15"/>
                      <a:pt x="119" y="13"/>
                    </a:cubicBezTo>
                    <a:cubicBezTo>
                      <a:pt x="143" y="1"/>
                      <a:pt x="176" y="0"/>
                      <a:pt x="176" y="0"/>
                    </a:cubicBezTo>
                    <a:close/>
                    <a:moveTo>
                      <a:pt x="152" y="58"/>
                    </a:moveTo>
                    <a:cubicBezTo>
                      <a:pt x="118" y="24"/>
                      <a:pt x="118" y="24"/>
                      <a:pt x="118" y="24"/>
                    </a:cubicBezTo>
                    <a:cubicBezTo>
                      <a:pt x="115" y="25"/>
                      <a:pt x="113" y="27"/>
                      <a:pt x="112" y="29"/>
                    </a:cubicBezTo>
                    <a:cubicBezTo>
                      <a:pt x="108" y="33"/>
                      <a:pt x="103" y="38"/>
                      <a:pt x="97" y="45"/>
                    </a:cubicBezTo>
                    <a:cubicBezTo>
                      <a:pt x="130" y="78"/>
                      <a:pt x="130" y="78"/>
                      <a:pt x="130" y="78"/>
                    </a:cubicBezTo>
                    <a:cubicBezTo>
                      <a:pt x="137" y="73"/>
                      <a:pt x="143" y="68"/>
                      <a:pt x="147" y="64"/>
                    </a:cubicBezTo>
                    <a:cubicBezTo>
                      <a:pt x="149" y="62"/>
                      <a:pt x="150" y="60"/>
                      <a:pt x="152" y="58"/>
                    </a:cubicBezTo>
                    <a:close/>
                    <a:moveTo>
                      <a:pt x="117" y="58"/>
                    </a:moveTo>
                    <a:cubicBezTo>
                      <a:pt x="121" y="62"/>
                      <a:pt x="127" y="62"/>
                      <a:pt x="131" y="58"/>
                    </a:cubicBezTo>
                    <a:cubicBezTo>
                      <a:pt x="134" y="55"/>
                      <a:pt x="134" y="49"/>
                      <a:pt x="131" y="45"/>
                    </a:cubicBezTo>
                    <a:cubicBezTo>
                      <a:pt x="127" y="41"/>
                      <a:pt x="121" y="41"/>
                      <a:pt x="117" y="45"/>
                    </a:cubicBezTo>
                    <a:cubicBezTo>
                      <a:pt x="114" y="49"/>
                      <a:pt x="114" y="55"/>
                      <a:pt x="117" y="58"/>
                    </a:cubicBezTo>
                    <a:close/>
                    <a:moveTo>
                      <a:pt x="85" y="128"/>
                    </a:moveTo>
                    <a:cubicBezTo>
                      <a:pt x="77" y="135"/>
                      <a:pt x="77" y="135"/>
                      <a:pt x="77" y="135"/>
                    </a:cubicBezTo>
                    <a:cubicBezTo>
                      <a:pt x="77" y="135"/>
                      <a:pt x="81" y="145"/>
                      <a:pt x="83" y="151"/>
                    </a:cubicBezTo>
                    <a:cubicBezTo>
                      <a:pt x="86" y="161"/>
                      <a:pt x="78" y="176"/>
                      <a:pt x="78" y="176"/>
                    </a:cubicBezTo>
                    <a:cubicBezTo>
                      <a:pt x="78" y="176"/>
                      <a:pt x="104" y="150"/>
                      <a:pt x="108" y="146"/>
                    </a:cubicBezTo>
                    <a:cubicBezTo>
                      <a:pt x="112" y="141"/>
                      <a:pt x="112" y="112"/>
                      <a:pt x="112" y="112"/>
                    </a:cubicBezTo>
                    <a:lnTo>
                      <a:pt x="85" y="1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" name="Freeform 21"/>
              <p:cNvSpPr>
                <a:spLocks noEditPoints="1"/>
              </p:cNvSpPr>
              <p:nvPr/>
            </p:nvSpPr>
            <p:spPr bwMode="auto">
              <a:xfrm>
                <a:off x="8765451" y="2287144"/>
                <a:ext cx="569413" cy="423692"/>
              </a:xfrm>
              <a:custGeom>
                <a:avLst/>
                <a:gdLst>
                  <a:gd name="T0" fmla="*/ 183 w 197"/>
                  <a:gd name="T1" fmla="*/ 0 h 146"/>
                  <a:gd name="T2" fmla="*/ 14 w 197"/>
                  <a:gd name="T3" fmla="*/ 0 h 146"/>
                  <a:gd name="T4" fmla="*/ 0 w 197"/>
                  <a:gd name="T5" fmla="*/ 14 h 146"/>
                  <a:gd name="T6" fmla="*/ 0 w 197"/>
                  <a:gd name="T7" fmla="*/ 132 h 146"/>
                  <a:gd name="T8" fmla="*/ 14 w 197"/>
                  <a:gd name="T9" fmla="*/ 146 h 146"/>
                  <a:gd name="T10" fmla="*/ 183 w 197"/>
                  <a:gd name="T11" fmla="*/ 146 h 146"/>
                  <a:gd name="T12" fmla="*/ 197 w 197"/>
                  <a:gd name="T13" fmla="*/ 132 h 146"/>
                  <a:gd name="T14" fmla="*/ 197 w 197"/>
                  <a:gd name="T15" fmla="*/ 14 h 146"/>
                  <a:gd name="T16" fmla="*/ 183 w 197"/>
                  <a:gd name="T17" fmla="*/ 0 h 146"/>
                  <a:gd name="T18" fmla="*/ 52 w 197"/>
                  <a:gd name="T19" fmla="*/ 8 h 146"/>
                  <a:gd name="T20" fmla="*/ 56 w 197"/>
                  <a:gd name="T21" fmla="*/ 12 h 146"/>
                  <a:gd name="T22" fmla="*/ 52 w 197"/>
                  <a:gd name="T23" fmla="*/ 17 h 146"/>
                  <a:gd name="T24" fmla="*/ 47 w 197"/>
                  <a:gd name="T25" fmla="*/ 12 h 146"/>
                  <a:gd name="T26" fmla="*/ 52 w 197"/>
                  <a:gd name="T27" fmla="*/ 8 h 146"/>
                  <a:gd name="T28" fmla="*/ 37 w 197"/>
                  <a:gd name="T29" fmla="*/ 8 h 146"/>
                  <a:gd name="T30" fmla="*/ 41 w 197"/>
                  <a:gd name="T31" fmla="*/ 12 h 146"/>
                  <a:gd name="T32" fmla="*/ 37 w 197"/>
                  <a:gd name="T33" fmla="*/ 17 h 146"/>
                  <a:gd name="T34" fmla="*/ 32 w 197"/>
                  <a:gd name="T35" fmla="*/ 12 h 146"/>
                  <a:gd name="T36" fmla="*/ 37 w 197"/>
                  <a:gd name="T37" fmla="*/ 8 h 146"/>
                  <a:gd name="T38" fmla="*/ 21 w 197"/>
                  <a:gd name="T39" fmla="*/ 8 h 146"/>
                  <a:gd name="T40" fmla="*/ 26 w 197"/>
                  <a:gd name="T41" fmla="*/ 12 h 146"/>
                  <a:gd name="T42" fmla="*/ 21 w 197"/>
                  <a:gd name="T43" fmla="*/ 17 h 146"/>
                  <a:gd name="T44" fmla="*/ 17 w 197"/>
                  <a:gd name="T45" fmla="*/ 12 h 146"/>
                  <a:gd name="T46" fmla="*/ 21 w 197"/>
                  <a:gd name="T47" fmla="*/ 8 h 146"/>
                  <a:gd name="T48" fmla="*/ 185 w 197"/>
                  <a:gd name="T49" fmla="*/ 125 h 146"/>
                  <a:gd name="T50" fmla="*/ 12 w 197"/>
                  <a:gd name="T51" fmla="*/ 125 h 146"/>
                  <a:gd name="T52" fmla="*/ 12 w 197"/>
                  <a:gd name="T53" fmla="*/ 20 h 146"/>
                  <a:gd name="T54" fmla="*/ 185 w 197"/>
                  <a:gd name="T55" fmla="*/ 20 h 146"/>
                  <a:gd name="T56" fmla="*/ 185 w 197"/>
                  <a:gd name="T57" fmla="*/ 125 h 146"/>
                  <a:gd name="T58" fmla="*/ 84 w 197"/>
                  <a:gd name="T59" fmla="*/ 47 h 146"/>
                  <a:gd name="T60" fmla="*/ 99 w 197"/>
                  <a:gd name="T61" fmla="*/ 33 h 146"/>
                  <a:gd name="T62" fmla="*/ 113 w 197"/>
                  <a:gd name="T63" fmla="*/ 47 h 146"/>
                  <a:gd name="T64" fmla="*/ 99 w 197"/>
                  <a:gd name="T65" fmla="*/ 61 h 146"/>
                  <a:gd name="T66" fmla="*/ 84 w 197"/>
                  <a:gd name="T67" fmla="*/ 47 h 146"/>
                  <a:gd name="T68" fmla="*/ 75 w 197"/>
                  <a:gd name="T69" fmla="*/ 91 h 146"/>
                  <a:gd name="T70" fmla="*/ 73 w 197"/>
                  <a:gd name="T71" fmla="*/ 68 h 146"/>
                  <a:gd name="T72" fmla="*/ 87 w 197"/>
                  <a:gd name="T73" fmla="*/ 65 h 146"/>
                  <a:gd name="T74" fmla="*/ 99 w 197"/>
                  <a:gd name="T75" fmla="*/ 63 h 146"/>
                  <a:gd name="T76" fmla="*/ 109 w 197"/>
                  <a:gd name="T77" fmla="*/ 65 h 146"/>
                  <a:gd name="T78" fmla="*/ 124 w 197"/>
                  <a:gd name="T79" fmla="*/ 68 h 146"/>
                  <a:gd name="T80" fmla="*/ 121 w 197"/>
                  <a:gd name="T81" fmla="*/ 91 h 146"/>
                  <a:gd name="T82" fmla="*/ 115 w 197"/>
                  <a:gd name="T83" fmla="*/ 101 h 146"/>
                  <a:gd name="T84" fmla="*/ 115 w 197"/>
                  <a:gd name="T85" fmla="*/ 112 h 146"/>
                  <a:gd name="T86" fmla="*/ 99 w 197"/>
                  <a:gd name="T87" fmla="*/ 114 h 146"/>
                  <a:gd name="T88" fmla="*/ 82 w 197"/>
                  <a:gd name="T89" fmla="*/ 112 h 146"/>
                  <a:gd name="T90" fmla="*/ 82 w 197"/>
                  <a:gd name="T91" fmla="*/ 101 h 146"/>
                  <a:gd name="T92" fmla="*/ 75 w 197"/>
                  <a:gd name="T93" fmla="*/ 91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97" h="146">
                    <a:moveTo>
                      <a:pt x="183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7"/>
                      <a:pt x="0" y="14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0" y="140"/>
                      <a:pt x="6" y="146"/>
                      <a:pt x="14" y="146"/>
                    </a:cubicBezTo>
                    <a:cubicBezTo>
                      <a:pt x="183" y="146"/>
                      <a:pt x="183" y="146"/>
                      <a:pt x="183" y="146"/>
                    </a:cubicBezTo>
                    <a:cubicBezTo>
                      <a:pt x="191" y="146"/>
                      <a:pt x="197" y="140"/>
                      <a:pt x="197" y="132"/>
                    </a:cubicBezTo>
                    <a:cubicBezTo>
                      <a:pt x="197" y="14"/>
                      <a:pt x="197" y="14"/>
                      <a:pt x="197" y="14"/>
                    </a:cubicBezTo>
                    <a:cubicBezTo>
                      <a:pt x="197" y="7"/>
                      <a:pt x="191" y="0"/>
                      <a:pt x="183" y="0"/>
                    </a:cubicBezTo>
                    <a:close/>
                    <a:moveTo>
                      <a:pt x="52" y="8"/>
                    </a:moveTo>
                    <a:cubicBezTo>
                      <a:pt x="54" y="8"/>
                      <a:pt x="56" y="10"/>
                      <a:pt x="56" y="12"/>
                    </a:cubicBezTo>
                    <a:cubicBezTo>
                      <a:pt x="56" y="15"/>
                      <a:pt x="54" y="17"/>
                      <a:pt x="52" y="17"/>
                    </a:cubicBezTo>
                    <a:cubicBezTo>
                      <a:pt x="49" y="17"/>
                      <a:pt x="47" y="15"/>
                      <a:pt x="47" y="12"/>
                    </a:cubicBezTo>
                    <a:cubicBezTo>
                      <a:pt x="47" y="10"/>
                      <a:pt x="49" y="8"/>
                      <a:pt x="52" y="8"/>
                    </a:cubicBezTo>
                    <a:close/>
                    <a:moveTo>
                      <a:pt x="37" y="8"/>
                    </a:moveTo>
                    <a:cubicBezTo>
                      <a:pt x="39" y="8"/>
                      <a:pt x="41" y="10"/>
                      <a:pt x="41" y="12"/>
                    </a:cubicBezTo>
                    <a:cubicBezTo>
                      <a:pt x="41" y="15"/>
                      <a:pt x="39" y="17"/>
                      <a:pt x="37" y="17"/>
                    </a:cubicBezTo>
                    <a:cubicBezTo>
                      <a:pt x="34" y="17"/>
                      <a:pt x="32" y="15"/>
                      <a:pt x="32" y="12"/>
                    </a:cubicBezTo>
                    <a:cubicBezTo>
                      <a:pt x="32" y="10"/>
                      <a:pt x="34" y="8"/>
                      <a:pt x="37" y="8"/>
                    </a:cubicBezTo>
                    <a:close/>
                    <a:moveTo>
                      <a:pt x="21" y="8"/>
                    </a:moveTo>
                    <a:cubicBezTo>
                      <a:pt x="24" y="8"/>
                      <a:pt x="26" y="10"/>
                      <a:pt x="26" y="12"/>
                    </a:cubicBezTo>
                    <a:cubicBezTo>
                      <a:pt x="26" y="15"/>
                      <a:pt x="24" y="17"/>
                      <a:pt x="21" y="17"/>
                    </a:cubicBezTo>
                    <a:cubicBezTo>
                      <a:pt x="19" y="17"/>
                      <a:pt x="17" y="15"/>
                      <a:pt x="17" y="12"/>
                    </a:cubicBezTo>
                    <a:cubicBezTo>
                      <a:pt x="17" y="10"/>
                      <a:pt x="19" y="8"/>
                      <a:pt x="21" y="8"/>
                    </a:cubicBezTo>
                    <a:close/>
                    <a:moveTo>
                      <a:pt x="185" y="125"/>
                    </a:moveTo>
                    <a:cubicBezTo>
                      <a:pt x="12" y="125"/>
                      <a:pt x="12" y="125"/>
                      <a:pt x="12" y="125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85" y="20"/>
                      <a:pt x="185" y="20"/>
                      <a:pt x="185" y="20"/>
                    </a:cubicBezTo>
                    <a:lnTo>
                      <a:pt x="185" y="125"/>
                    </a:lnTo>
                    <a:close/>
                    <a:moveTo>
                      <a:pt x="84" y="47"/>
                    </a:moveTo>
                    <a:cubicBezTo>
                      <a:pt x="84" y="39"/>
                      <a:pt x="90" y="33"/>
                      <a:pt x="99" y="33"/>
                    </a:cubicBezTo>
                    <a:cubicBezTo>
                      <a:pt x="106" y="33"/>
                      <a:pt x="113" y="39"/>
                      <a:pt x="113" y="47"/>
                    </a:cubicBezTo>
                    <a:cubicBezTo>
                      <a:pt x="113" y="55"/>
                      <a:pt x="106" y="61"/>
                      <a:pt x="99" y="61"/>
                    </a:cubicBezTo>
                    <a:cubicBezTo>
                      <a:pt x="90" y="61"/>
                      <a:pt x="84" y="55"/>
                      <a:pt x="84" y="47"/>
                    </a:cubicBezTo>
                    <a:close/>
                    <a:moveTo>
                      <a:pt x="75" y="91"/>
                    </a:moveTo>
                    <a:cubicBezTo>
                      <a:pt x="74" y="87"/>
                      <a:pt x="73" y="68"/>
                      <a:pt x="73" y="68"/>
                    </a:cubicBezTo>
                    <a:cubicBezTo>
                      <a:pt x="73" y="68"/>
                      <a:pt x="78" y="66"/>
                      <a:pt x="87" y="65"/>
                    </a:cubicBezTo>
                    <a:cubicBezTo>
                      <a:pt x="89" y="65"/>
                      <a:pt x="93" y="63"/>
                      <a:pt x="99" y="63"/>
                    </a:cubicBezTo>
                    <a:cubicBezTo>
                      <a:pt x="104" y="63"/>
                      <a:pt x="108" y="65"/>
                      <a:pt x="109" y="65"/>
                    </a:cubicBezTo>
                    <a:cubicBezTo>
                      <a:pt x="119" y="66"/>
                      <a:pt x="124" y="68"/>
                      <a:pt x="124" y="68"/>
                    </a:cubicBezTo>
                    <a:cubicBezTo>
                      <a:pt x="124" y="68"/>
                      <a:pt x="123" y="87"/>
                      <a:pt x="121" y="91"/>
                    </a:cubicBezTo>
                    <a:cubicBezTo>
                      <a:pt x="120" y="95"/>
                      <a:pt x="115" y="97"/>
                      <a:pt x="115" y="101"/>
                    </a:cubicBezTo>
                    <a:cubicBezTo>
                      <a:pt x="115" y="112"/>
                      <a:pt x="115" y="112"/>
                      <a:pt x="115" y="112"/>
                    </a:cubicBezTo>
                    <a:cubicBezTo>
                      <a:pt x="115" y="112"/>
                      <a:pt x="107" y="114"/>
                      <a:pt x="99" y="114"/>
                    </a:cubicBezTo>
                    <a:cubicBezTo>
                      <a:pt x="90" y="114"/>
                      <a:pt x="82" y="112"/>
                      <a:pt x="82" y="112"/>
                    </a:cubicBezTo>
                    <a:cubicBezTo>
                      <a:pt x="82" y="101"/>
                      <a:pt x="82" y="101"/>
                      <a:pt x="82" y="101"/>
                    </a:cubicBezTo>
                    <a:cubicBezTo>
                      <a:pt x="82" y="97"/>
                      <a:pt x="77" y="95"/>
                      <a:pt x="75" y="9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46" name="文本框 2"/>
            <p:cNvSpPr txBox="1"/>
            <p:nvPr/>
          </p:nvSpPr>
          <p:spPr>
            <a:xfrm>
              <a:off x="3074287" y="1655564"/>
              <a:ext cx="1842823" cy="400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zh-CN" altLang="en-US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经典粗宋简" panose="02010609000101010101" pitchFamily="49" charset="-122"/>
                </a:rPr>
                <a:t>请</a:t>
              </a:r>
              <a:r>
                <a:rPr lang="zh-CN" altLang="en-US" b="1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经典粗宋简" panose="02010609000101010101" pitchFamily="49" charset="-122"/>
                </a:rPr>
                <a:t>添加标</a:t>
              </a:r>
              <a:r>
                <a:rPr lang="zh-CN" altLang="en-US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经典粗宋简" panose="02010609000101010101" pitchFamily="49" charset="-122"/>
                </a:rPr>
                <a:t>题</a:t>
              </a:r>
              <a:endPara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经典粗宋简" panose="02010609000101010101" pitchFamily="49" charset="-122"/>
              </a:endParaRPr>
            </a:p>
          </p:txBody>
        </p:sp>
        <p:sp>
          <p:nvSpPr>
            <p:cNvPr id="47" name="文本框 3"/>
            <p:cNvSpPr txBox="1"/>
            <p:nvPr/>
          </p:nvSpPr>
          <p:spPr>
            <a:xfrm>
              <a:off x="2787842" y="2087881"/>
              <a:ext cx="2415712" cy="1007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字魂17号-萌趣果冻体" panose="02000000000000000000" pitchFamily="2" charset="-122"/>
                </a:rPr>
                <a:t>请在这里输入您的内容文字请在这里输入您的内容文字</a:t>
              </a:r>
              <a:endParaRPr lang="en-US" altLang="zh-CN" sz="1400" b="1" dirty="0">
                <a:solidFill>
                  <a:schemeClr val="bg1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48" name="文本框 2"/>
            <p:cNvSpPr txBox="1"/>
            <p:nvPr/>
          </p:nvSpPr>
          <p:spPr>
            <a:xfrm>
              <a:off x="1028039" y="3816010"/>
              <a:ext cx="1842823" cy="400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zh-CN" altLang="en-US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经典粗宋简" panose="02010609000101010101" pitchFamily="49" charset="-122"/>
                </a:rPr>
                <a:t>请</a:t>
              </a:r>
              <a:r>
                <a:rPr lang="zh-CN" altLang="en-US" b="1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经典粗宋简" panose="02010609000101010101" pitchFamily="49" charset="-122"/>
                </a:rPr>
                <a:t>添加标</a:t>
              </a:r>
              <a:r>
                <a:rPr lang="zh-CN" altLang="en-US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经典粗宋简" panose="02010609000101010101" pitchFamily="49" charset="-122"/>
                </a:rPr>
                <a:t>题</a:t>
              </a:r>
              <a:endPara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经典粗宋简" panose="02010609000101010101" pitchFamily="49" charset="-122"/>
              </a:endParaRPr>
            </a:p>
          </p:txBody>
        </p:sp>
        <p:sp>
          <p:nvSpPr>
            <p:cNvPr id="49" name="文本框 3"/>
            <p:cNvSpPr txBox="1"/>
            <p:nvPr/>
          </p:nvSpPr>
          <p:spPr>
            <a:xfrm>
              <a:off x="741595" y="4248328"/>
              <a:ext cx="2415712" cy="1007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字魂17号-萌趣果冻体" panose="02000000000000000000" pitchFamily="2" charset="-122"/>
                </a:rPr>
                <a:t>请在这里输入您的内容文字请在这里输入您的内容文字</a:t>
              </a:r>
              <a:endParaRPr lang="en-US" altLang="zh-CN" sz="1400" b="1" dirty="0">
                <a:solidFill>
                  <a:schemeClr val="bg1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50" name="文本框 2"/>
            <p:cNvSpPr txBox="1"/>
            <p:nvPr/>
          </p:nvSpPr>
          <p:spPr>
            <a:xfrm>
              <a:off x="5180985" y="3816012"/>
              <a:ext cx="1842823" cy="400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zh-CN" altLang="en-US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经典粗宋简" panose="02010609000101010101" pitchFamily="49" charset="-122"/>
                </a:rPr>
                <a:t>请</a:t>
              </a:r>
              <a:r>
                <a:rPr lang="zh-CN" altLang="en-US" b="1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经典粗宋简" panose="02010609000101010101" pitchFamily="49" charset="-122"/>
                </a:rPr>
                <a:t>添加标</a:t>
              </a:r>
              <a:r>
                <a:rPr lang="zh-CN" altLang="en-US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经典粗宋简" panose="02010609000101010101" pitchFamily="49" charset="-122"/>
                </a:rPr>
                <a:t>题</a:t>
              </a:r>
              <a:endPara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经典粗宋简" panose="02010609000101010101" pitchFamily="49" charset="-122"/>
              </a:endParaRPr>
            </a:p>
          </p:txBody>
        </p:sp>
        <p:sp>
          <p:nvSpPr>
            <p:cNvPr id="51" name="文本框 3"/>
            <p:cNvSpPr txBox="1"/>
            <p:nvPr/>
          </p:nvSpPr>
          <p:spPr>
            <a:xfrm>
              <a:off x="4894541" y="4248328"/>
              <a:ext cx="2415712" cy="1007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字魂17号-萌趣果冻体" panose="02000000000000000000" pitchFamily="2" charset="-122"/>
                </a:rPr>
                <a:t>请在这里输入您的内容文字请在这里输入您的内容文字</a:t>
              </a:r>
              <a:endParaRPr lang="en-US" altLang="zh-CN" sz="1400" b="1" dirty="0">
                <a:solidFill>
                  <a:schemeClr val="bg1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52" name="文本框 2"/>
            <p:cNvSpPr txBox="1"/>
            <p:nvPr/>
          </p:nvSpPr>
          <p:spPr>
            <a:xfrm>
              <a:off x="7239918" y="1655564"/>
              <a:ext cx="1842823" cy="400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zh-CN" altLang="en-US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经典粗宋简" panose="02010609000101010101" pitchFamily="49" charset="-122"/>
                </a:rPr>
                <a:t>请</a:t>
              </a:r>
              <a:r>
                <a:rPr lang="zh-CN" altLang="en-US" b="1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经典粗宋简" panose="02010609000101010101" pitchFamily="49" charset="-122"/>
                </a:rPr>
                <a:t>添加标</a:t>
              </a:r>
              <a:r>
                <a:rPr lang="zh-CN" altLang="en-US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经典粗宋简" panose="02010609000101010101" pitchFamily="49" charset="-122"/>
                </a:rPr>
                <a:t>题</a:t>
              </a:r>
              <a:endPara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经典粗宋简" panose="02010609000101010101" pitchFamily="49" charset="-122"/>
              </a:endParaRPr>
            </a:p>
          </p:txBody>
        </p:sp>
        <p:sp>
          <p:nvSpPr>
            <p:cNvPr id="54" name="文本框 3"/>
            <p:cNvSpPr txBox="1"/>
            <p:nvPr/>
          </p:nvSpPr>
          <p:spPr>
            <a:xfrm>
              <a:off x="6953474" y="2087879"/>
              <a:ext cx="2415712" cy="1007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字魂17号-萌趣果冻体" panose="02000000000000000000" pitchFamily="2" charset="-122"/>
                </a:rPr>
                <a:t>请在这里输入您的内容文字请在这里输入您的内容文字</a:t>
              </a:r>
              <a:endParaRPr lang="en-US" altLang="zh-CN" sz="1400" b="1" dirty="0">
                <a:solidFill>
                  <a:schemeClr val="bg1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55" name="文本框 2"/>
            <p:cNvSpPr txBox="1"/>
            <p:nvPr/>
          </p:nvSpPr>
          <p:spPr>
            <a:xfrm>
              <a:off x="9321138" y="3816012"/>
              <a:ext cx="1842823" cy="400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zh-CN" altLang="en-US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经典粗宋简" panose="02010609000101010101" pitchFamily="49" charset="-122"/>
                </a:rPr>
                <a:t>请</a:t>
              </a:r>
              <a:r>
                <a:rPr lang="zh-CN" altLang="en-US" b="1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经典粗宋简" panose="02010609000101010101" pitchFamily="49" charset="-122"/>
                </a:rPr>
                <a:t>添加标</a:t>
              </a:r>
              <a:r>
                <a:rPr lang="zh-CN" altLang="en-US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经典粗宋简" panose="02010609000101010101" pitchFamily="49" charset="-122"/>
                </a:rPr>
                <a:t>题</a:t>
              </a:r>
              <a:endParaRPr lang="zh-CN" altLang="en-US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经典粗宋简" panose="02010609000101010101" pitchFamily="49" charset="-122"/>
              </a:endParaRPr>
            </a:p>
          </p:txBody>
        </p:sp>
        <p:sp>
          <p:nvSpPr>
            <p:cNvPr id="56" name="文本框 3"/>
            <p:cNvSpPr txBox="1"/>
            <p:nvPr/>
          </p:nvSpPr>
          <p:spPr>
            <a:xfrm>
              <a:off x="9034694" y="4248328"/>
              <a:ext cx="2415712" cy="1007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400" b="1" dirty="0">
                  <a:solidFill>
                    <a:schemeClr val="bg1"/>
                  </a:solidFill>
                  <a:ea typeface="楷体" panose="02010609060101010101" pitchFamily="49" charset="-122"/>
                </a:rPr>
                <a:t>L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字魂17号-萌趣果冻体" panose="02000000000000000000" pitchFamily="2" charset="-122"/>
                </a:rPr>
                <a:t>请在这里输入您的内容文字请在这里输入您的内容文字</a:t>
              </a:r>
              <a:endParaRPr lang="en-US" altLang="zh-CN" sz="1400" b="1" dirty="0">
                <a:solidFill>
                  <a:schemeClr val="bg1"/>
                </a:solidFill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16"/>
          <p:cNvSpPr>
            <a:spLocks noChangeArrowheads="1"/>
          </p:cNvSpPr>
          <p:nvPr/>
        </p:nvSpPr>
        <p:spPr bwMode="auto">
          <a:xfrm>
            <a:off x="7614567" y="1734029"/>
            <a:ext cx="1472327" cy="1691897"/>
          </a:xfrm>
          <a:custGeom>
            <a:avLst/>
            <a:gdLst>
              <a:gd name="T0" fmla="*/ 0 w 2008628"/>
              <a:gd name="T1" fmla="*/ 873753 h 1747506"/>
              <a:gd name="T2" fmla="*/ 436877 w 2008628"/>
              <a:gd name="T3" fmla="*/ 0 h 1747506"/>
              <a:gd name="T4" fmla="*/ 1571752 w 2008628"/>
              <a:gd name="T5" fmla="*/ 0 h 1747506"/>
              <a:gd name="T6" fmla="*/ 2008628 w 2008628"/>
              <a:gd name="T7" fmla="*/ 873753 h 1747506"/>
              <a:gd name="T8" fmla="*/ 1571752 w 2008628"/>
              <a:gd name="T9" fmla="*/ 1747506 h 1747506"/>
              <a:gd name="T10" fmla="*/ 436877 w 2008628"/>
              <a:gd name="T11" fmla="*/ 1747506 h 1747506"/>
              <a:gd name="T12" fmla="*/ 0 w 2008628"/>
              <a:gd name="T13" fmla="*/ 873753 h 174750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08628"/>
              <a:gd name="T22" fmla="*/ 0 h 1747506"/>
              <a:gd name="T23" fmla="*/ 2008628 w 2008628"/>
              <a:gd name="T24" fmla="*/ 1747506 h 174750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pattFill prst="wdUpDiag">
            <a:fgClr>
              <a:srgbClr val="FF66CC"/>
            </a:fgClr>
            <a:bgClr>
              <a:srgbClr val="2B2B2B"/>
            </a:bgClr>
          </a:pattFill>
          <a:ln>
            <a:noFill/>
          </a:ln>
        </p:spPr>
        <p:txBody>
          <a:bodyPr lIns="394240" tIns="434931" rIns="394240" bIns="434931" anchor="ctr"/>
          <a:lstStyle/>
          <a:p>
            <a:pPr algn="ctr">
              <a:lnSpc>
                <a:spcPct val="90000"/>
              </a:lnSpc>
              <a:spcAft>
                <a:spcPct val="35000"/>
              </a:spcAft>
            </a:pPr>
            <a:endParaRPr lang="zh-CN" altLang="zh-CN" sz="3200">
              <a:solidFill>
                <a:srgbClr val="FFFFFF"/>
              </a:solidFill>
            </a:endParaRPr>
          </a:p>
        </p:txBody>
      </p:sp>
      <p:sp>
        <p:nvSpPr>
          <p:cNvPr id="7" name="任意多边形 19"/>
          <p:cNvSpPr>
            <a:spLocks noChangeArrowheads="1"/>
          </p:cNvSpPr>
          <p:nvPr/>
        </p:nvSpPr>
        <p:spPr bwMode="auto">
          <a:xfrm>
            <a:off x="6740265" y="3170112"/>
            <a:ext cx="1548526" cy="1634747"/>
          </a:xfrm>
          <a:custGeom>
            <a:avLst/>
            <a:gdLst>
              <a:gd name="T0" fmla="*/ 0 w 2008628"/>
              <a:gd name="T1" fmla="*/ 873753 h 1747506"/>
              <a:gd name="T2" fmla="*/ 436877 w 2008628"/>
              <a:gd name="T3" fmla="*/ 0 h 1747506"/>
              <a:gd name="T4" fmla="*/ 1571752 w 2008628"/>
              <a:gd name="T5" fmla="*/ 0 h 1747506"/>
              <a:gd name="T6" fmla="*/ 2008628 w 2008628"/>
              <a:gd name="T7" fmla="*/ 873753 h 1747506"/>
              <a:gd name="T8" fmla="*/ 1571752 w 2008628"/>
              <a:gd name="T9" fmla="*/ 1747506 h 1747506"/>
              <a:gd name="T10" fmla="*/ 436877 w 2008628"/>
              <a:gd name="T11" fmla="*/ 1747506 h 1747506"/>
              <a:gd name="T12" fmla="*/ 0 w 2008628"/>
              <a:gd name="T13" fmla="*/ 873753 h 174750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08628"/>
              <a:gd name="T22" fmla="*/ 0 h 1747506"/>
              <a:gd name="T23" fmla="*/ 2008628 w 2008628"/>
              <a:gd name="T24" fmla="*/ 1747506 h 1747506"/>
              <a:gd name="connsiteX0" fmla="*/ 1108269 w 2112581"/>
              <a:gd name="connsiteY0" fmla="*/ 0 h 1747506"/>
              <a:gd name="connsiteX1" fmla="*/ 2112582 w 2112581"/>
              <a:gd name="connsiteY1" fmla="*/ 380083 h 1747506"/>
              <a:gd name="connsiteX2" fmla="*/ 2112582 w 2112581"/>
              <a:gd name="connsiteY2" fmla="*/ 1367424 h 1747506"/>
              <a:gd name="connsiteX3" fmla="*/ 1108269 w 2112581"/>
              <a:gd name="connsiteY3" fmla="*/ 1747506 h 1747506"/>
              <a:gd name="connsiteX4" fmla="*/ 103956 w 2112581"/>
              <a:gd name="connsiteY4" fmla="*/ 1367424 h 1747506"/>
              <a:gd name="connsiteX5" fmla="*/ 0 w 2112581"/>
              <a:gd name="connsiteY5" fmla="*/ 399759 h 1747506"/>
              <a:gd name="connsiteX6" fmla="*/ 1108269 w 2112581"/>
              <a:gd name="connsiteY6" fmla="*/ 0 h 1747506"/>
              <a:gd name="connsiteX0-1" fmla="*/ 1108269 w 2112582"/>
              <a:gd name="connsiteY0-2" fmla="*/ 0 h 1688478"/>
              <a:gd name="connsiteX1-3" fmla="*/ 2112582 w 2112582"/>
              <a:gd name="connsiteY1-4" fmla="*/ 380083 h 1688478"/>
              <a:gd name="connsiteX2-5" fmla="*/ 2112582 w 2112582"/>
              <a:gd name="connsiteY2-6" fmla="*/ 1367424 h 1688478"/>
              <a:gd name="connsiteX3-7" fmla="*/ 1160247 w 2112582"/>
              <a:gd name="connsiteY3-8" fmla="*/ 1688478 h 1688478"/>
              <a:gd name="connsiteX4-9" fmla="*/ 103956 w 2112582"/>
              <a:gd name="connsiteY4-10" fmla="*/ 1367424 h 1688478"/>
              <a:gd name="connsiteX5-11" fmla="*/ 0 w 2112582"/>
              <a:gd name="connsiteY5-12" fmla="*/ 399759 h 1688478"/>
              <a:gd name="connsiteX6-13" fmla="*/ 1108269 w 2112582"/>
              <a:gd name="connsiteY6-14" fmla="*/ 0 h 16884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112582" h="1688478">
                <a:moveTo>
                  <a:pt x="1108269" y="0"/>
                </a:moveTo>
                <a:lnTo>
                  <a:pt x="2112582" y="380083"/>
                </a:lnTo>
                <a:lnTo>
                  <a:pt x="2112582" y="1367424"/>
                </a:lnTo>
                <a:lnTo>
                  <a:pt x="1160247" y="1688478"/>
                </a:lnTo>
                <a:lnTo>
                  <a:pt x="103956" y="1367424"/>
                </a:lnTo>
                <a:lnTo>
                  <a:pt x="0" y="399759"/>
                </a:lnTo>
                <a:lnTo>
                  <a:pt x="1108269" y="0"/>
                </a:lnTo>
                <a:close/>
              </a:path>
            </a:pathLst>
          </a:custGeom>
          <a:noFill/>
          <a:ln w="12700" cap="flat" cmpd="sng">
            <a:solidFill>
              <a:srgbClr val="FFFF99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94240" tIns="434931" rIns="394240" bIns="434931" anchor="ctr"/>
          <a:lstStyle/>
          <a:p>
            <a:pPr algn="ctr">
              <a:lnSpc>
                <a:spcPct val="90000"/>
              </a:lnSpc>
              <a:spcAft>
                <a:spcPct val="35000"/>
              </a:spcAft>
            </a:pPr>
            <a:endParaRPr lang="zh-CN" altLang="zh-CN" sz="3200">
              <a:solidFill>
                <a:srgbClr val="FFFFFF"/>
              </a:solidFill>
            </a:endParaRPr>
          </a:p>
        </p:txBody>
      </p:sp>
      <p:sp>
        <p:nvSpPr>
          <p:cNvPr id="8" name="任意多边形 21"/>
          <p:cNvSpPr>
            <a:spLocks noChangeArrowheads="1"/>
          </p:cNvSpPr>
          <p:nvPr/>
        </p:nvSpPr>
        <p:spPr bwMode="auto">
          <a:xfrm>
            <a:off x="8406580" y="3227262"/>
            <a:ext cx="1529476" cy="1634747"/>
          </a:xfrm>
          <a:custGeom>
            <a:avLst/>
            <a:gdLst>
              <a:gd name="T0" fmla="*/ 0 w 2008628"/>
              <a:gd name="T1" fmla="*/ 873753 h 1747506"/>
              <a:gd name="T2" fmla="*/ 436877 w 2008628"/>
              <a:gd name="T3" fmla="*/ 0 h 1747506"/>
              <a:gd name="T4" fmla="*/ 1571752 w 2008628"/>
              <a:gd name="T5" fmla="*/ 0 h 1747506"/>
              <a:gd name="T6" fmla="*/ 2008628 w 2008628"/>
              <a:gd name="T7" fmla="*/ 873753 h 1747506"/>
              <a:gd name="T8" fmla="*/ 1571752 w 2008628"/>
              <a:gd name="T9" fmla="*/ 1747506 h 1747506"/>
              <a:gd name="T10" fmla="*/ 436877 w 2008628"/>
              <a:gd name="T11" fmla="*/ 1747506 h 1747506"/>
              <a:gd name="T12" fmla="*/ 0 w 2008628"/>
              <a:gd name="T13" fmla="*/ 873753 h 174750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08628"/>
              <a:gd name="T22" fmla="*/ 0 h 1747506"/>
              <a:gd name="T23" fmla="*/ 2008628 w 2008628"/>
              <a:gd name="T24" fmla="*/ 1747506 h 1747506"/>
              <a:gd name="connsiteX0" fmla="*/ 1004313 w 2086592"/>
              <a:gd name="connsiteY0" fmla="*/ 0 h 1747506"/>
              <a:gd name="connsiteX1" fmla="*/ 2086593 w 2086592"/>
              <a:gd name="connsiteY1" fmla="*/ 380083 h 1747506"/>
              <a:gd name="connsiteX2" fmla="*/ 2008626 w 2086592"/>
              <a:gd name="connsiteY2" fmla="*/ 1367424 h 1747506"/>
              <a:gd name="connsiteX3" fmla="*/ 1004313 w 2086592"/>
              <a:gd name="connsiteY3" fmla="*/ 1747506 h 1747506"/>
              <a:gd name="connsiteX4" fmla="*/ 0 w 2086592"/>
              <a:gd name="connsiteY4" fmla="*/ 1367424 h 1747506"/>
              <a:gd name="connsiteX5" fmla="*/ 0 w 2086592"/>
              <a:gd name="connsiteY5" fmla="*/ 380083 h 1747506"/>
              <a:gd name="connsiteX6" fmla="*/ 1004313 w 2086592"/>
              <a:gd name="connsiteY6" fmla="*/ 0 h 1747506"/>
              <a:gd name="connsiteX0-1" fmla="*/ 1004313 w 2086593"/>
              <a:gd name="connsiteY0-2" fmla="*/ 0 h 1688478"/>
              <a:gd name="connsiteX1-3" fmla="*/ 2086593 w 2086593"/>
              <a:gd name="connsiteY1-4" fmla="*/ 321055 h 1688478"/>
              <a:gd name="connsiteX2-5" fmla="*/ 2008626 w 2086593"/>
              <a:gd name="connsiteY2-6" fmla="*/ 1308396 h 1688478"/>
              <a:gd name="connsiteX3-7" fmla="*/ 1004313 w 2086593"/>
              <a:gd name="connsiteY3-8" fmla="*/ 1688478 h 1688478"/>
              <a:gd name="connsiteX4-9" fmla="*/ 0 w 2086593"/>
              <a:gd name="connsiteY4-10" fmla="*/ 1308396 h 1688478"/>
              <a:gd name="connsiteX5-11" fmla="*/ 0 w 2086593"/>
              <a:gd name="connsiteY5-12" fmla="*/ 321055 h 1688478"/>
              <a:gd name="connsiteX6-13" fmla="*/ 1004313 w 2086593"/>
              <a:gd name="connsiteY6-14" fmla="*/ 0 h 16884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086593" h="1688478">
                <a:moveTo>
                  <a:pt x="1004313" y="0"/>
                </a:moveTo>
                <a:lnTo>
                  <a:pt x="2086593" y="321055"/>
                </a:lnTo>
                <a:lnTo>
                  <a:pt x="2008626" y="1308396"/>
                </a:lnTo>
                <a:lnTo>
                  <a:pt x="1004313" y="1688478"/>
                </a:lnTo>
                <a:lnTo>
                  <a:pt x="0" y="1308396"/>
                </a:lnTo>
                <a:lnTo>
                  <a:pt x="0" y="321055"/>
                </a:lnTo>
                <a:lnTo>
                  <a:pt x="1004313" y="0"/>
                </a:lnTo>
                <a:close/>
              </a:path>
            </a:pathLst>
          </a:custGeom>
          <a:noFill/>
          <a:ln w="12700" cap="flat" cmpd="sng">
            <a:solidFill>
              <a:srgbClr val="FFFFFF"/>
            </a:solidFill>
            <a:miter lim="800000"/>
          </a:ln>
        </p:spPr>
        <p:txBody>
          <a:bodyPr lIns="272320" tIns="313011" rIns="272320" bIns="313011" anchor="ctr"/>
          <a:lstStyle/>
          <a:p>
            <a:pPr algn="ctr">
              <a:lnSpc>
                <a:spcPct val="90000"/>
              </a:lnSpc>
              <a:spcAft>
                <a:spcPct val="35000"/>
              </a:spcAft>
            </a:pPr>
            <a:endParaRPr lang="zh-CN" altLang="zh-CN" sz="3600">
              <a:solidFill>
                <a:srgbClr val="FFFFFF"/>
              </a:solidFill>
            </a:endParaRPr>
          </a:p>
        </p:txBody>
      </p:sp>
      <p:sp>
        <p:nvSpPr>
          <p:cNvPr id="9" name="任意多边形 22"/>
          <p:cNvSpPr>
            <a:spLocks noChangeArrowheads="1"/>
          </p:cNvSpPr>
          <p:nvPr/>
        </p:nvSpPr>
        <p:spPr bwMode="auto">
          <a:xfrm>
            <a:off x="7614569" y="4606194"/>
            <a:ext cx="1472326" cy="1615697"/>
          </a:xfrm>
          <a:custGeom>
            <a:avLst/>
            <a:gdLst>
              <a:gd name="T0" fmla="*/ 0 w 2008628"/>
              <a:gd name="T1" fmla="*/ 873753 h 1747506"/>
              <a:gd name="T2" fmla="*/ 436877 w 2008628"/>
              <a:gd name="T3" fmla="*/ 0 h 1747506"/>
              <a:gd name="T4" fmla="*/ 1571752 w 2008628"/>
              <a:gd name="T5" fmla="*/ 0 h 1747506"/>
              <a:gd name="T6" fmla="*/ 2008628 w 2008628"/>
              <a:gd name="T7" fmla="*/ 873753 h 1747506"/>
              <a:gd name="T8" fmla="*/ 1571752 w 2008628"/>
              <a:gd name="T9" fmla="*/ 1747506 h 1747506"/>
              <a:gd name="T10" fmla="*/ 436877 w 2008628"/>
              <a:gd name="T11" fmla="*/ 1747506 h 1747506"/>
              <a:gd name="T12" fmla="*/ 0 w 2008628"/>
              <a:gd name="T13" fmla="*/ 873753 h 174750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08628"/>
              <a:gd name="T22" fmla="*/ 0 h 1747506"/>
              <a:gd name="T23" fmla="*/ 2008628 w 2008628"/>
              <a:gd name="T24" fmla="*/ 1747506 h 1747506"/>
              <a:gd name="connsiteX0" fmla="*/ 1004313 w 2008625"/>
              <a:gd name="connsiteY0" fmla="*/ 0 h 1668801"/>
              <a:gd name="connsiteX1" fmla="*/ 2008626 w 2008625"/>
              <a:gd name="connsiteY1" fmla="*/ 380083 h 1668801"/>
              <a:gd name="connsiteX2" fmla="*/ 2008626 w 2008625"/>
              <a:gd name="connsiteY2" fmla="*/ 1367424 h 1668801"/>
              <a:gd name="connsiteX3" fmla="*/ 1004314 w 2008625"/>
              <a:gd name="connsiteY3" fmla="*/ 1668801 h 1668801"/>
              <a:gd name="connsiteX4" fmla="*/ 0 w 2008625"/>
              <a:gd name="connsiteY4" fmla="*/ 1367424 h 1668801"/>
              <a:gd name="connsiteX5" fmla="*/ 0 w 2008625"/>
              <a:gd name="connsiteY5" fmla="*/ 380083 h 1668801"/>
              <a:gd name="connsiteX6" fmla="*/ 1004313 w 2008625"/>
              <a:gd name="connsiteY6" fmla="*/ 0 h 1668801"/>
              <a:gd name="connsiteX0-1" fmla="*/ 1004313 w 2008626"/>
              <a:gd name="connsiteY0-2" fmla="*/ 0 h 1668801"/>
              <a:gd name="connsiteX1-3" fmla="*/ 2008626 w 2008626"/>
              <a:gd name="connsiteY1-4" fmla="*/ 380083 h 1668801"/>
              <a:gd name="connsiteX2-5" fmla="*/ 1956648 w 2008626"/>
              <a:gd name="connsiteY2-6" fmla="*/ 1367424 h 1668801"/>
              <a:gd name="connsiteX3-7" fmla="*/ 1004314 w 2008626"/>
              <a:gd name="connsiteY3-8" fmla="*/ 1668801 h 1668801"/>
              <a:gd name="connsiteX4-9" fmla="*/ 0 w 2008626"/>
              <a:gd name="connsiteY4-10" fmla="*/ 1367424 h 1668801"/>
              <a:gd name="connsiteX5-11" fmla="*/ 0 w 2008626"/>
              <a:gd name="connsiteY5-12" fmla="*/ 380083 h 1668801"/>
              <a:gd name="connsiteX6-13" fmla="*/ 1004313 w 2008626"/>
              <a:gd name="connsiteY6-14" fmla="*/ 0 h 16688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008626" h="1668801">
                <a:moveTo>
                  <a:pt x="1004313" y="0"/>
                </a:moveTo>
                <a:lnTo>
                  <a:pt x="2008626" y="380083"/>
                </a:lnTo>
                <a:lnTo>
                  <a:pt x="1956648" y="1367424"/>
                </a:lnTo>
                <a:lnTo>
                  <a:pt x="1004314" y="1668801"/>
                </a:lnTo>
                <a:lnTo>
                  <a:pt x="0" y="1367424"/>
                </a:lnTo>
                <a:lnTo>
                  <a:pt x="0" y="380083"/>
                </a:lnTo>
                <a:lnTo>
                  <a:pt x="1004313" y="0"/>
                </a:lnTo>
                <a:close/>
              </a:path>
            </a:pathLst>
          </a:custGeom>
          <a:noFill/>
          <a:ln w="12700" cap="flat" cmpd="sng">
            <a:solidFill>
              <a:srgbClr val="2582C6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94240" tIns="434931" rIns="394240" bIns="434931" anchor="ctr"/>
          <a:lstStyle/>
          <a:p>
            <a:pPr algn="ctr">
              <a:lnSpc>
                <a:spcPct val="90000"/>
              </a:lnSpc>
              <a:spcAft>
                <a:spcPct val="35000"/>
              </a:spcAft>
            </a:pPr>
            <a:endParaRPr lang="zh-CN" altLang="zh-CN" sz="3200">
              <a:solidFill>
                <a:srgbClr val="FFFFFF"/>
              </a:solidFill>
            </a:endParaRPr>
          </a:p>
        </p:txBody>
      </p:sp>
      <p:sp>
        <p:nvSpPr>
          <p:cNvPr id="10" name="任意多边形 24"/>
          <p:cNvSpPr>
            <a:spLocks noChangeArrowheads="1"/>
          </p:cNvSpPr>
          <p:nvPr/>
        </p:nvSpPr>
        <p:spPr bwMode="auto">
          <a:xfrm>
            <a:off x="6024454" y="4606194"/>
            <a:ext cx="1472327" cy="1691897"/>
          </a:xfrm>
          <a:custGeom>
            <a:avLst/>
            <a:gdLst>
              <a:gd name="T0" fmla="*/ 0 w 2008628"/>
              <a:gd name="T1" fmla="*/ 873753 h 1747506"/>
              <a:gd name="T2" fmla="*/ 436877 w 2008628"/>
              <a:gd name="T3" fmla="*/ 0 h 1747506"/>
              <a:gd name="T4" fmla="*/ 1571752 w 2008628"/>
              <a:gd name="T5" fmla="*/ 0 h 1747506"/>
              <a:gd name="T6" fmla="*/ 2008628 w 2008628"/>
              <a:gd name="T7" fmla="*/ 873753 h 1747506"/>
              <a:gd name="T8" fmla="*/ 1571752 w 2008628"/>
              <a:gd name="T9" fmla="*/ 1747506 h 1747506"/>
              <a:gd name="T10" fmla="*/ 436877 w 2008628"/>
              <a:gd name="T11" fmla="*/ 1747506 h 1747506"/>
              <a:gd name="T12" fmla="*/ 0 w 2008628"/>
              <a:gd name="T13" fmla="*/ 873753 h 174750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08628"/>
              <a:gd name="T22" fmla="*/ 0 h 1747506"/>
              <a:gd name="T23" fmla="*/ 2008628 w 2008628"/>
              <a:gd name="T24" fmla="*/ 1747506 h 174750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pattFill prst="wdUpDiag">
            <a:fgClr>
              <a:schemeClr val="bg1"/>
            </a:fgClr>
            <a:bgClr>
              <a:srgbClr val="2B2B2B"/>
            </a:bgClr>
          </a:pattFill>
          <a:ln w="12700" cap="flat" cmpd="sng">
            <a:noFill/>
            <a:bevel/>
          </a:ln>
        </p:spPr>
        <p:txBody>
          <a:bodyPr lIns="272320" tIns="313011" rIns="272320" bIns="313011" anchor="ctr"/>
          <a:lstStyle/>
          <a:p>
            <a:pPr algn="ctr">
              <a:lnSpc>
                <a:spcPct val="90000"/>
              </a:lnSpc>
              <a:spcAft>
                <a:spcPct val="35000"/>
              </a:spcAft>
            </a:pPr>
            <a:endParaRPr lang="zh-CN" altLang="zh-CN" sz="3600">
              <a:solidFill>
                <a:srgbClr val="FFFFFF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27012" y="3525402"/>
            <a:ext cx="631455" cy="98131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6989896" y="3675720"/>
            <a:ext cx="12988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Segoe Script" panose="020B0504020000000003" pitchFamily="34" charset="0"/>
              </a:rPr>
              <a:t>YOUR </a:t>
            </a:r>
            <a:endParaRPr lang="en-US" altLang="zh-CN" sz="2400" dirty="0" smtClean="0">
              <a:solidFill>
                <a:schemeClr val="bg1"/>
              </a:solidFill>
              <a:latin typeface="Segoe Script" panose="020B0504020000000003" pitchFamily="34" charset="0"/>
            </a:endParaRPr>
          </a:p>
          <a:p>
            <a:r>
              <a:rPr lang="en-US" altLang="zh-CN" sz="2400" dirty="0" smtClean="0">
                <a:solidFill>
                  <a:schemeClr val="bg1"/>
                </a:solidFill>
                <a:latin typeface="Segoe Script" panose="020B0504020000000003" pitchFamily="34" charset="0"/>
              </a:rPr>
              <a:t>TEXR</a:t>
            </a:r>
            <a:endParaRPr lang="zh-CN" altLang="en-US" sz="2400" dirty="0">
              <a:solidFill>
                <a:schemeClr val="bg1"/>
              </a:solidFill>
              <a:latin typeface="Segoe Script" panose="020B0504020000000003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757129" y="5036643"/>
            <a:ext cx="12988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Segoe Script" panose="020B0504020000000003" pitchFamily="34" charset="0"/>
              </a:rPr>
              <a:t>YOUR </a:t>
            </a:r>
            <a:endParaRPr lang="en-US" altLang="zh-CN" sz="2400" dirty="0" smtClean="0">
              <a:solidFill>
                <a:schemeClr val="bg1"/>
              </a:solidFill>
              <a:latin typeface="Segoe Script" panose="020B0504020000000003" pitchFamily="34" charset="0"/>
            </a:endParaRPr>
          </a:p>
          <a:p>
            <a:r>
              <a:rPr lang="en-US" altLang="zh-CN" sz="2400" dirty="0" smtClean="0">
                <a:solidFill>
                  <a:schemeClr val="bg1"/>
                </a:solidFill>
                <a:latin typeface="Segoe Script" panose="020B0504020000000003" pitchFamily="34" charset="0"/>
              </a:rPr>
              <a:t>TEXR</a:t>
            </a:r>
            <a:endParaRPr lang="zh-CN" altLang="en-US" sz="2400" dirty="0">
              <a:solidFill>
                <a:schemeClr val="bg1"/>
              </a:solidFill>
              <a:latin typeface="Segoe Script" panose="020B0504020000000003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389919" y="3285233"/>
            <a:ext cx="3723378" cy="1399945"/>
          </a:xfrm>
          <a:custGeom>
            <a:avLst/>
            <a:gdLst>
              <a:gd name="connsiteX0" fmla="*/ 0 w 3638550"/>
              <a:gd name="connsiteY0" fmla="*/ 0 h 1076095"/>
              <a:gd name="connsiteX1" fmla="*/ 3638550 w 3638550"/>
              <a:gd name="connsiteY1" fmla="*/ 0 h 1076095"/>
              <a:gd name="connsiteX2" fmla="*/ 3638550 w 3638550"/>
              <a:gd name="connsiteY2" fmla="*/ 1076095 h 1076095"/>
              <a:gd name="connsiteX3" fmla="*/ 0 w 3638550"/>
              <a:gd name="connsiteY3" fmla="*/ 1076095 h 1076095"/>
              <a:gd name="connsiteX4" fmla="*/ 0 w 3638550"/>
              <a:gd name="connsiteY4" fmla="*/ 0 h 1076095"/>
              <a:gd name="connsiteX0-1" fmla="*/ 0 w 3638550"/>
              <a:gd name="connsiteY0-2" fmla="*/ 0 h 1076095"/>
              <a:gd name="connsiteX1-3" fmla="*/ 3524250 w 3638550"/>
              <a:gd name="connsiteY1-4" fmla="*/ 152400 h 1076095"/>
              <a:gd name="connsiteX2-5" fmla="*/ 3638550 w 3638550"/>
              <a:gd name="connsiteY2-6" fmla="*/ 1076095 h 1076095"/>
              <a:gd name="connsiteX3-7" fmla="*/ 0 w 3638550"/>
              <a:gd name="connsiteY3-8" fmla="*/ 1076095 h 1076095"/>
              <a:gd name="connsiteX4-9" fmla="*/ 0 w 3638550"/>
              <a:gd name="connsiteY4-10" fmla="*/ 0 h 1076095"/>
              <a:gd name="connsiteX0-11" fmla="*/ 0 w 3543300"/>
              <a:gd name="connsiteY0-12" fmla="*/ 0 h 1076095"/>
              <a:gd name="connsiteX1-13" fmla="*/ 3524250 w 3543300"/>
              <a:gd name="connsiteY1-14" fmla="*/ 152400 h 1076095"/>
              <a:gd name="connsiteX2-15" fmla="*/ 3543300 w 3543300"/>
              <a:gd name="connsiteY2-16" fmla="*/ 1018945 h 1076095"/>
              <a:gd name="connsiteX3-17" fmla="*/ 0 w 3543300"/>
              <a:gd name="connsiteY3-18" fmla="*/ 1076095 h 1076095"/>
              <a:gd name="connsiteX4-19" fmla="*/ 0 w 3543300"/>
              <a:gd name="connsiteY4-20" fmla="*/ 0 h 107609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543300" h="1076095">
                <a:moveTo>
                  <a:pt x="0" y="0"/>
                </a:moveTo>
                <a:lnTo>
                  <a:pt x="3524250" y="152400"/>
                </a:lnTo>
                <a:lnTo>
                  <a:pt x="3543300" y="1018945"/>
                </a:lnTo>
                <a:lnTo>
                  <a:pt x="0" y="1076095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2389919" y="3666296"/>
            <a:ext cx="3794555" cy="8125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12</a:t>
            </a:r>
            <a:r>
              <a:rPr lang="zh-CN" altLang="en-US" sz="1200" dirty="0" smtClean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号</a:t>
            </a:r>
            <a:r>
              <a:rPr lang="zh-CN" altLang="en-US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字，</a:t>
            </a:r>
            <a:r>
              <a:rPr lang="en-US" altLang="zh-CN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倍字间距</a:t>
            </a:r>
            <a:r>
              <a:rPr lang="zh-CN" altLang="en-US" sz="1200" dirty="0" smtClean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67690" y="179070"/>
            <a:ext cx="11624310" cy="1478280"/>
            <a:chOff x="894" y="282"/>
            <a:chExt cx="18306" cy="2328"/>
          </a:xfrm>
        </p:grpSpPr>
        <p:cxnSp>
          <p:nvCxnSpPr>
            <p:cNvPr id="2" name="直接连接符 1"/>
            <p:cNvCxnSpPr/>
            <p:nvPr/>
          </p:nvCxnSpPr>
          <p:spPr>
            <a:xfrm>
              <a:off x="1201" y="1898"/>
              <a:ext cx="1702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文本框 2"/>
            <p:cNvSpPr txBox="1"/>
            <p:nvPr/>
          </p:nvSpPr>
          <p:spPr>
            <a:xfrm>
              <a:off x="894" y="905"/>
              <a:ext cx="387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请</a:t>
              </a:r>
              <a:r>
                <a:rPr lang="zh-CN" altLang="en-US" sz="2400" b="1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添</a:t>
              </a:r>
              <a:r>
                <a:rPr lang="zh-CN" altLang="en-US" sz="2400" b="1" smtClean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加你的标</a:t>
              </a:r>
              <a:r>
                <a:rPr lang="zh-CN" altLang="en-US" sz="2400" b="1" dirty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题</a:t>
              </a:r>
              <a:endParaRPr lang="zh-CN" altLang="en-US" sz="2400" b="1" dirty="0">
                <a:solidFill>
                  <a:schemeClr val="bg1"/>
                </a:solidFill>
                <a:latin typeface="字心坊萌喵体" charset="-122"/>
                <a:ea typeface="字心坊萌喵体" charset="-122"/>
                <a:cs typeface="经典粗宋简" panose="02010609000101010101" pitchFamily="49" charset="-122"/>
              </a:endParaRPr>
            </a:p>
          </p:txBody>
        </p:sp>
        <p:pic>
          <p:nvPicPr>
            <p:cNvPr id="53" name="图片 5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27" t="76701"/>
            <a:stretch>
              <a:fillRect/>
            </a:stretch>
          </p:blipFill>
          <p:spPr>
            <a:xfrm>
              <a:off x="13666" y="282"/>
              <a:ext cx="5534" cy="2329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2" grpId="0"/>
      <p:bldP spid="13" grpId="0"/>
      <p:bldP spid="15" grpId="0" bldLvl="0" animBg="1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7690" y="179070"/>
            <a:ext cx="11624310" cy="1478280"/>
            <a:chOff x="894" y="282"/>
            <a:chExt cx="18306" cy="2328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1201" y="1898"/>
              <a:ext cx="1702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框 2"/>
            <p:cNvSpPr txBox="1"/>
            <p:nvPr/>
          </p:nvSpPr>
          <p:spPr>
            <a:xfrm>
              <a:off x="894" y="905"/>
              <a:ext cx="387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请</a:t>
              </a:r>
              <a:r>
                <a:rPr lang="zh-CN" altLang="en-US" sz="2400" b="1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添</a:t>
              </a:r>
              <a:r>
                <a:rPr lang="zh-CN" altLang="en-US" sz="2400" b="1" smtClean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加你的标</a:t>
              </a:r>
              <a:r>
                <a:rPr lang="zh-CN" altLang="en-US" sz="2400" b="1" dirty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题</a:t>
              </a:r>
              <a:endParaRPr lang="zh-CN" altLang="en-US" sz="2400" b="1" dirty="0">
                <a:solidFill>
                  <a:schemeClr val="bg1"/>
                </a:solidFill>
                <a:latin typeface="字心坊萌喵体" charset="-122"/>
                <a:ea typeface="字心坊萌喵体" charset="-122"/>
                <a:cs typeface="经典粗宋简" panose="02010609000101010101" pitchFamily="49" charset="-122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27" t="76701"/>
            <a:stretch>
              <a:fillRect/>
            </a:stretch>
          </p:blipFill>
          <p:spPr>
            <a:xfrm>
              <a:off x="13666" y="282"/>
              <a:ext cx="5534" cy="2329"/>
            </a:xfrm>
            <a:prstGeom prst="rect">
              <a:avLst/>
            </a:prstGeom>
          </p:spPr>
        </p:pic>
      </p:grpSp>
      <p:sp>
        <p:nvSpPr>
          <p:cNvPr id="27" name="椭圆 26"/>
          <p:cNvSpPr/>
          <p:nvPr/>
        </p:nvSpPr>
        <p:spPr>
          <a:xfrm>
            <a:off x="5646018" y="2808110"/>
            <a:ext cx="1241779" cy="1241779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字魂17号-萌趣果冻体" panose="02000000000000000000" pitchFamily="2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7884632" y="2808110"/>
            <a:ext cx="1241779" cy="1241779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字魂17号-萌趣果冻体" panose="02000000000000000000" pitchFamily="2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10010356" y="2808110"/>
            <a:ext cx="1241779" cy="1241779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字魂17号-萌趣果冻体" panose="02000000000000000000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706193" y="3094542"/>
            <a:ext cx="12606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字魂17号-萌趣果冻体" panose="02000000000000000000" pitchFamily="2" charset="-122"/>
              </a:rPr>
              <a:t>关键词文字一</a:t>
            </a:r>
            <a:endParaRPr lang="zh-CN" altLang="en-US" sz="24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字魂17号-萌趣果冻体" panose="02000000000000000000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963674" y="3094542"/>
            <a:ext cx="12606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字魂17号-萌趣果冻体" panose="02000000000000000000" pitchFamily="2" charset="-122"/>
              </a:rPr>
              <a:t>关键词文字二</a:t>
            </a:r>
            <a:endParaRPr lang="zh-CN" altLang="en-US" sz="24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字魂17号-萌趣果冻体" panose="02000000000000000000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0090732" y="3094542"/>
            <a:ext cx="12606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字魂17号-萌趣果冻体" panose="02000000000000000000" pitchFamily="2" charset="-122"/>
              </a:rPr>
              <a:t>关键词文字三</a:t>
            </a:r>
            <a:endParaRPr lang="zh-CN" altLang="en-US" sz="24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字魂17号-萌趣果冻体" panose="02000000000000000000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475081" y="4487880"/>
            <a:ext cx="1608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字魂17号-萌趣果冻体" panose="02000000000000000000" pitchFamily="2" charset="-122"/>
              </a:rPr>
              <a:t>标题文字</a:t>
            </a:r>
            <a:endParaRPr lang="zh-CN" altLang="en-US" sz="24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字魂17号-萌趣果冻体" panose="02000000000000000000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475080" y="4975660"/>
            <a:ext cx="1906885" cy="1031373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字魂17号-萌趣果冻体" panose="02000000000000000000" pitchFamily="2" charset="-122"/>
              </a:rPr>
              <a:t>请在这里输入您的内容文字请在这里输入您的内容文字</a:t>
            </a:r>
            <a:endParaRPr lang="zh-CN" altLang="en-US" sz="16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字魂17号-萌趣果冻体" panose="02000000000000000000" pitchFamily="2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7732861" y="4487880"/>
            <a:ext cx="1608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字魂17号-萌趣果冻体" panose="02000000000000000000" pitchFamily="2" charset="-122"/>
              </a:rPr>
              <a:t>标题文字</a:t>
            </a:r>
            <a:endParaRPr lang="zh-CN" altLang="en-US" sz="24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字魂17号-萌趣果冻体" panose="02000000000000000000" pitchFamily="2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676415" y="4975660"/>
            <a:ext cx="1906885" cy="1031373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字魂17号-萌趣果冻体" panose="02000000000000000000" pitchFamily="2" charset="-122"/>
              </a:rPr>
              <a:t>请在这里输入您的内容文字请在这里输入您的内容文字</a:t>
            </a:r>
            <a:endParaRPr lang="zh-CN" altLang="en-US" sz="16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字魂17号-萌趣果冻体" panose="02000000000000000000" pitchFamily="2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9810989" y="4487880"/>
            <a:ext cx="1608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字魂17号-萌趣果冻体" panose="02000000000000000000" pitchFamily="2" charset="-122"/>
              </a:rPr>
              <a:t>标题文字</a:t>
            </a:r>
            <a:endParaRPr lang="zh-CN" altLang="en-US" sz="24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字魂17号-萌趣果冻体" panose="02000000000000000000" pitchFamily="2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9810988" y="4975660"/>
            <a:ext cx="1906885" cy="1031373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字魂17号-萌趣果冻体" panose="02000000000000000000" pitchFamily="2" charset="-122"/>
              </a:rPr>
              <a:t>请在这里输入您的内容文字请在这里输入您的内容文字</a:t>
            </a:r>
            <a:endParaRPr lang="zh-CN" altLang="en-US" sz="16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字魂17号-萌趣果冻体" panose="02000000000000000000" pitchFamily="2" charset="-122"/>
            </a:endParaRPr>
          </a:p>
        </p:txBody>
      </p:sp>
      <p:pic>
        <p:nvPicPr>
          <p:cNvPr id="58" name="图片 5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63" t="-166" r="4019" b="72669"/>
          <a:stretch>
            <a:fillRect/>
          </a:stretch>
        </p:blipFill>
        <p:spPr>
          <a:xfrm>
            <a:off x="2843541" y="2243620"/>
            <a:ext cx="2006758" cy="2160599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31"/>
          <a:stretch>
            <a:fillRect/>
          </a:stretch>
        </p:blipFill>
        <p:spPr>
          <a:xfrm flipH="1">
            <a:off x="587533" y="3728561"/>
            <a:ext cx="3637985" cy="2441967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/>
      <p:bldP spid="31" grpId="0"/>
      <p:bldP spid="32" grpId="0"/>
      <p:bldP spid="33" grpId="0"/>
      <p:bldP spid="34" grpId="0"/>
      <p:bldP spid="54" grpId="0"/>
      <p:bldP spid="55" grpId="0"/>
      <p:bldP spid="56" grpId="0"/>
      <p:bldP spid="5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01" b="82444"/>
          <a:stretch>
            <a:fillRect/>
          </a:stretch>
        </p:blipFill>
        <p:spPr>
          <a:xfrm>
            <a:off x="10321372" y="4904435"/>
            <a:ext cx="1438275" cy="120400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20" r="32720" b="82011"/>
          <a:stretch>
            <a:fillRect/>
          </a:stretch>
        </p:blipFill>
        <p:spPr>
          <a:xfrm>
            <a:off x="258608" y="815600"/>
            <a:ext cx="2337900" cy="182313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767" y="4658677"/>
            <a:ext cx="352425" cy="1000125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7" t="76701"/>
          <a:stretch>
            <a:fillRect/>
          </a:stretch>
        </p:blipFill>
        <p:spPr>
          <a:xfrm>
            <a:off x="8245207" y="1159284"/>
            <a:ext cx="3514037" cy="1478602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63" t="-166" r="4019" b="72669"/>
          <a:stretch>
            <a:fillRect/>
          </a:stretch>
        </p:blipFill>
        <p:spPr>
          <a:xfrm>
            <a:off x="2909929" y="3048941"/>
            <a:ext cx="1581150" cy="1702363"/>
          </a:xfrm>
          <a:prstGeom prst="rect">
            <a:avLst/>
          </a:prstGeom>
        </p:spPr>
      </p:pic>
      <p:sp>
        <p:nvSpPr>
          <p:cNvPr id="45" name="文本框 44"/>
          <p:cNvSpPr txBox="1"/>
          <p:nvPr/>
        </p:nvSpPr>
        <p:spPr>
          <a:xfrm>
            <a:off x="4893291" y="2967166"/>
            <a:ext cx="4650064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kumimoji="1" lang="zh-CN" altLang="en-US" sz="5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sym typeface="zihun6hao-rijichahuati" panose="00000500000000000000" pitchFamily="2" charset="-122"/>
              </a:rPr>
              <a:t>输入标题内容</a:t>
            </a:r>
            <a:endParaRPr kumimoji="0" lang="zh-CN" altLang="en-US" sz="5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zihun6hao-rijichahuati" panose="00000500000000000000" pitchFamily="2" charset="-122"/>
              <a:ea typeface="zihun6hao-rijichahuati" panose="00000500000000000000" pitchFamily="2" charset="-122"/>
              <a:sym typeface="zihun6hao-rijichahuati" panose="00000500000000000000" pitchFamily="2" charset="-122"/>
            </a:endParaRPr>
          </a:p>
        </p:txBody>
      </p:sp>
      <p:sp>
        <p:nvSpPr>
          <p:cNvPr id="49" name="ïṩļiḑê"/>
          <p:cNvSpPr txBox="1"/>
          <p:nvPr/>
        </p:nvSpPr>
        <p:spPr>
          <a:xfrm>
            <a:off x="4893486" y="3990977"/>
            <a:ext cx="3903900" cy="104391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sym typeface="zihun6hao-rijichahuati" panose="00000500000000000000" pitchFamily="2" charset="-122"/>
              </a:rPr>
              <a:t>Theme color makes PPT more convenient to change.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zihun6hao-rijichahuati" panose="00000500000000000000" pitchFamily="2" charset="-122"/>
              <a:ea typeface="zihun6hao-rijichahuati" panose="00000500000000000000" pitchFamily="2" charset="-122"/>
              <a:sym typeface="zihun6hao-rijichahuati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sym typeface="zihun6hao-rijichahuati" panose="00000500000000000000" pitchFamily="2" charset="-122"/>
              </a:rPr>
              <a:t>Adjust the spacing to adapt to Chinese typesetting, use the reference line in PPT.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zihun6hao-rijichahuati" panose="00000500000000000000" pitchFamily="2" charset="-122"/>
              <a:ea typeface="zihun6hao-rijichahuati" panose="00000500000000000000" pitchFamily="2" charset="-122"/>
              <a:sym typeface="zihun6hao-rijichahuati" panose="00000500000000000000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3619" y="95911"/>
            <a:ext cx="11927745" cy="6673598"/>
            <a:chOff x="93619" y="95911"/>
            <a:chExt cx="11927745" cy="667359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6200000">
              <a:off x="4691988" y="-4117215"/>
              <a:ext cx="2790000" cy="11463751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400000">
              <a:off x="4632995" y="-577603"/>
              <a:ext cx="2790000" cy="11463751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6200000">
              <a:off x="4630114" y="-4381590"/>
              <a:ext cx="2913750" cy="11868751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5400000">
              <a:off x="4571120" y="-621742"/>
              <a:ext cx="2913750" cy="1186875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7"/>
          <p:cNvSpPr txBox="1">
            <a:spLocks noChangeArrowheads="1"/>
          </p:cNvSpPr>
          <p:nvPr/>
        </p:nvSpPr>
        <p:spPr bwMode="auto">
          <a:xfrm>
            <a:off x="1180039" y="4374130"/>
            <a:ext cx="2673350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120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请在此处输入您的文本</a:t>
            </a:r>
            <a:endParaRPr lang="en-US" altLang="zh-CN" sz="1200">
              <a:solidFill>
                <a:schemeClr val="bg1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  <a:p>
            <a:pPr algn="ctr" eaLnBrk="1" hangingPunct="1">
              <a:lnSpc>
                <a:spcPct val="130000"/>
              </a:lnSpc>
            </a:pPr>
            <a:r>
              <a:rPr lang="zh-CN" altLang="en-US" sz="120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请在此处输入您的文本</a:t>
            </a:r>
            <a:endParaRPr lang="en-US" altLang="zh-CN" sz="1200">
              <a:solidFill>
                <a:schemeClr val="bg1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sp>
        <p:nvSpPr>
          <p:cNvPr id="12" name="TextBox 57"/>
          <p:cNvSpPr txBox="1">
            <a:spLocks noChangeArrowheads="1"/>
          </p:cNvSpPr>
          <p:nvPr/>
        </p:nvSpPr>
        <p:spPr bwMode="auto">
          <a:xfrm>
            <a:off x="3305702" y="4374130"/>
            <a:ext cx="2673350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120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请在此处输入您的文本</a:t>
            </a:r>
            <a:endParaRPr lang="en-US" altLang="zh-CN" sz="1200">
              <a:solidFill>
                <a:schemeClr val="bg1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  <a:p>
            <a:pPr algn="ctr" eaLnBrk="1" hangingPunct="1">
              <a:lnSpc>
                <a:spcPct val="130000"/>
              </a:lnSpc>
            </a:pPr>
            <a:r>
              <a:rPr lang="zh-CN" altLang="en-US" sz="120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请在此处输入您的文本</a:t>
            </a:r>
            <a:endParaRPr lang="en-US" altLang="zh-CN" sz="1200">
              <a:solidFill>
                <a:schemeClr val="bg1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sp>
        <p:nvSpPr>
          <p:cNvPr id="13" name="TextBox 57"/>
          <p:cNvSpPr txBox="1">
            <a:spLocks noChangeArrowheads="1"/>
          </p:cNvSpPr>
          <p:nvPr/>
        </p:nvSpPr>
        <p:spPr bwMode="auto">
          <a:xfrm>
            <a:off x="5620277" y="4374130"/>
            <a:ext cx="2673350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120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请在此处输入您的文本</a:t>
            </a:r>
            <a:endParaRPr lang="en-US" altLang="zh-CN" sz="1200">
              <a:solidFill>
                <a:schemeClr val="bg1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  <a:p>
            <a:pPr algn="ctr" eaLnBrk="1" hangingPunct="1">
              <a:lnSpc>
                <a:spcPct val="130000"/>
              </a:lnSpc>
            </a:pPr>
            <a:r>
              <a:rPr lang="zh-CN" altLang="en-US" sz="120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请在此处输入您的文本</a:t>
            </a:r>
            <a:endParaRPr lang="en-US" altLang="zh-CN" sz="1200">
              <a:solidFill>
                <a:schemeClr val="bg1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sp>
        <p:nvSpPr>
          <p:cNvPr id="14" name="TextBox 57"/>
          <p:cNvSpPr txBox="1">
            <a:spLocks noChangeArrowheads="1"/>
          </p:cNvSpPr>
          <p:nvPr/>
        </p:nvSpPr>
        <p:spPr bwMode="auto">
          <a:xfrm>
            <a:off x="8104715" y="4374130"/>
            <a:ext cx="2673350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请在此处输入您的文本</a:t>
            </a:r>
            <a:endParaRPr lang="en-US" altLang="zh-CN" sz="1200" dirty="0">
              <a:solidFill>
                <a:schemeClr val="bg1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  <a:p>
            <a:pPr algn="ctr" eaLnBrk="1" hangingPunct="1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请在此处输入您的文本</a:t>
            </a:r>
            <a:endParaRPr lang="en-US" altLang="zh-CN" sz="1200" dirty="0">
              <a:solidFill>
                <a:schemeClr val="bg1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sp>
        <p:nvSpPr>
          <p:cNvPr id="21" name="泪滴形 32"/>
          <p:cNvSpPr/>
          <p:nvPr/>
        </p:nvSpPr>
        <p:spPr bwMode="auto">
          <a:xfrm rot="8100000">
            <a:off x="1870808" y="2537790"/>
            <a:ext cx="1667158" cy="1460847"/>
          </a:xfrm>
          <a:custGeom>
            <a:avLst/>
            <a:gdLst>
              <a:gd name="T0" fmla="*/ 0 w 1657350"/>
              <a:gd name="T1" fmla="*/ 828675 h 1657350"/>
              <a:gd name="T2" fmla="*/ 828675 w 1657350"/>
              <a:gd name="T3" fmla="*/ 0 h 1657350"/>
              <a:gd name="T4" fmla="*/ 1657350 w 1657350"/>
              <a:gd name="T5" fmla="*/ 0 h 1657350"/>
              <a:gd name="T6" fmla="*/ 1657350 w 1657350"/>
              <a:gd name="T7" fmla="*/ 828675 h 1657350"/>
              <a:gd name="T8" fmla="*/ 828675 w 1657350"/>
              <a:gd name="T9" fmla="*/ 1657350 h 1657350"/>
              <a:gd name="T10" fmla="*/ 0 w 1657350"/>
              <a:gd name="T11" fmla="*/ 828675 h 1657350"/>
              <a:gd name="connsiteX0" fmla="*/ -1 w 1767885"/>
              <a:gd name="connsiteY0" fmla="*/ 754985 h 1657637"/>
              <a:gd name="connsiteX1" fmla="*/ 939210 w 1767885"/>
              <a:gd name="connsiteY1" fmla="*/ 0 h 1657637"/>
              <a:gd name="connsiteX2" fmla="*/ 1767885 w 1767885"/>
              <a:gd name="connsiteY2" fmla="*/ 0 h 1657637"/>
              <a:gd name="connsiteX3" fmla="*/ 1767885 w 1767885"/>
              <a:gd name="connsiteY3" fmla="*/ 828675 h 1657637"/>
              <a:gd name="connsiteX4" fmla="*/ 939210 w 1767885"/>
              <a:gd name="connsiteY4" fmla="*/ 1657350 h 1657637"/>
              <a:gd name="connsiteX5" fmla="*/ -1 w 1767885"/>
              <a:gd name="connsiteY5" fmla="*/ 754985 h 1657637"/>
              <a:gd name="connsiteX0-1" fmla="*/ 128 w 1768014"/>
              <a:gd name="connsiteY0-2" fmla="*/ 754985 h 1602413"/>
              <a:gd name="connsiteX1-3" fmla="*/ 939339 w 1768014"/>
              <a:gd name="connsiteY1-4" fmla="*/ 0 h 1602413"/>
              <a:gd name="connsiteX2-5" fmla="*/ 1768014 w 1768014"/>
              <a:gd name="connsiteY2-6" fmla="*/ 0 h 1602413"/>
              <a:gd name="connsiteX3-7" fmla="*/ 1768014 w 1768014"/>
              <a:gd name="connsiteY3-8" fmla="*/ 828675 h 1602413"/>
              <a:gd name="connsiteX4-9" fmla="*/ 994606 w 1768014"/>
              <a:gd name="connsiteY4-10" fmla="*/ 1602080 h 1602413"/>
              <a:gd name="connsiteX5-11" fmla="*/ 128 w 1768014"/>
              <a:gd name="connsiteY5-12" fmla="*/ 754985 h 1602413"/>
              <a:gd name="connsiteX0-13" fmla="*/ 128 w 1827887"/>
              <a:gd name="connsiteY0-14" fmla="*/ 754985 h 1602413"/>
              <a:gd name="connsiteX1-15" fmla="*/ 939339 w 1827887"/>
              <a:gd name="connsiteY1-16" fmla="*/ 0 h 1602413"/>
              <a:gd name="connsiteX2-17" fmla="*/ 1827887 w 1827887"/>
              <a:gd name="connsiteY2-18" fmla="*/ 50661 h 1602413"/>
              <a:gd name="connsiteX3-19" fmla="*/ 1768014 w 1827887"/>
              <a:gd name="connsiteY3-20" fmla="*/ 828675 h 1602413"/>
              <a:gd name="connsiteX4-21" fmla="*/ 994606 w 1827887"/>
              <a:gd name="connsiteY4-22" fmla="*/ 1602080 h 1602413"/>
              <a:gd name="connsiteX5-23" fmla="*/ 128 w 1827887"/>
              <a:gd name="connsiteY5-24" fmla="*/ 754985 h 1602413"/>
              <a:gd name="connsiteX0-25" fmla="*/ 128 w 1827887"/>
              <a:gd name="connsiteY0-26" fmla="*/ 754985 h 1602413"/>
              <a:gd name="connsiteX1-27" fmla="*/ 939339 w 1827887"/>
              <a:gd name="connsiteY1-28" fmla="*/ 0 h 1602413"/>
              <a:gd name="connsiteX2-29" fmla="*/ 1827887 w 1827887"/>
              <a:gd name="connsiteY2-30" fmla="*/ 50661 h 1602413"/>
              <a:gd name="connsiteX3-31" fmla="*/ 1768014 w 1827887"/>
              <a:gd name="connsiteY3-32" fmla="*/ 828675 h 1602413"/>
              <a:gd name="connsiteX4-33" fmla="*/ 994606 w 1827887"/>
              <a:gd name="connsiteY4-34" fmla="*/ 1602080 h 1602413"/>
              <a:gd name="connsiteX5-35" fmla="*/ 128 w 1827887"/>
              <a:gd name="connsiteY5-36" fmla="*/ 754985 h 1602413"/>
              <a:gd name="connsiteX0-37" fmla="*/ 128 w 1828717"/>
              <a:gd name="connsiteY0-38" fmla="*/ 754985 h 1602413"/>
              <a:gd name="connsiteX1-39" fmla="*/ 939339 w 1828717"/>
              <a:gd name="connsiteY1-40" fmla="*/ 0 h 1602413"/>
              <a:gd name="connsiteX2-41" fmla="*/ 1827887 w 1828717"/>
              <a:gd name="connsiteY2-42" fmla="*/ 50661 h 1602413"/>
              <a:gd name="connsiteX3-43" fmla="*/ 1768014 w 1828717"/>
              <a:gd name="connsiteY3-44" fmla="*/ 828675 h 1602413"/>
              <a:gd name="connsiteX4-45" fmla="*/ 994606 w 1828717"/>
              <a:gd name="connsiteY4-46" fmla="*/ 1602080 h 1602413"/>
              <a:gd name="connsiteX5-47" fmla="*/ 128 w 1828717"/>
              <a:gd name="connsiteY5-48" fmla="*/ 754985 h 16024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828717" h="1602413">
                <a:moveTo>
                  <a:pt x="128" y="754985"/>
                </a:moveTo>
                <a:cubicBezTo>
                  <a:pt x="-9083" y="487972"/>
                  <a:pt x="481674" y="0"/>
                  <a:pt x="939339" y="0"/>
                </a:cubicBezTo>
                <a:cubicBezTo>
                  <a:pt x="1235522" y="16887"/>
                  <a:pt x="1545521" y="75225"/>
                  <a:pt x="1827887" y="50661"/>
                </a:cubicBezTo>
                <a:cubicBezTo>
                  <a:pt x="1835565" y="309999"/>
                  <a:pt x="1787972" y="569337"/>
                  <a:pt x="1768014" y="828675"/>
                </a:cubicBezTo>
                <a:cubicBezTo>
                  <a:pt x="1768014" y="1286340"/>
                  <a:pt x="1289254" y="1614362"/>
                  <a:pt x="994606" y="1602080"/>
                </a:cubicBezTo>
                <a:cubicBezTo>
                  <a:pt x="699958" y="1589798"/>
                  <a:pt x="9339" y="1021998"/>
                  <a:pt x="128" y="754985"/>
                </a:cubicBezTo>
                <a:close/>
              </a:path>
            </a:pathLst>
          </a:custGeom>
          <a:pattFill prst="wdUpDiag">
            <a:fgClr>
              <a:srgbClr val="357879"/>
            </a:fgClr>
            <a:bgClr>
              <a:srgbClr val="363636"/>
            </a:bgClr>
          </a:pattFill>
          <a:ln cap="rnd">
            <a:solidFill>
              <a:schemeClr val="bg1"/>
            </a:solidFill>
            <a:miter lim="800000"/>
          </a:ln>
        </p:spPr>
        <p:txBody>
          <a:bodyPr anchor="ctr"/>
          <a:lstStyle/>
          <a:p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2645" y="2695915"/>
            <a:ext cx="1003484" cy="1309632"/>
          </a:xfrm>
          <a:prstGeom prst="rect">
            <a:avLst/>
          </a:prstGeom>
        </p:spPr>
      </p:pic>
      <p:sp>
        <p:nvSpPr>
          <p:cNvPr id="23" name="泪滴形 32"/>
          <p:cNvSpPr/>
          <p:nvPr/>
        </p:nvSpPr>
        <p:spPr bwMode="auto">
          <a:xfrm rot="8100000">
            <a:off x="3949373" y="2537791"/>
            <a:ext cx="1667158" cy="1460847"/>
          </a:xfrm>
          <a:custGeom>
            <a:avLst/>
            <a:gdLst>
              <a:gd name="T0" fmla="*/ 0 w 1657350"/>
              <a:gd name="T1" fmla="*/ 828675 h 1657350"/>
              <a:gd name="T2" fmla="*/ 828675 w 1657350"/>
              <a:gd name="T3" fmla="*/ 0 h 1657350"/>
              <a:gd name="T4" fmla="*/ 1657350 w 1657350"/>
              <a:gd name="T5" fmla="*/ 0 h 1657350"/>
              <a:gd name="T6" fmla="*/ 1657350 w 1657350"/>
              <a:gd name="T7" fmla="*/ 828675 h 1657350"/>
              <a:gd name="T8" fmla="*/ 828675 w 1657350"/>
              <a:gd name="T9" fmla="*/ 1657350 h 1657350"/>
              <a:gd name="T10" fmla="*/ 0 w 1657350"/>
              <a:gd name="T11" fmla="*/ 828675 h 1657350"/>
              <a:gd name="connsiteX0" fmla="*/ -1 w 1767885"/>
              <a:gd name="connsiteY0" fmla="*/ 754985 h 1657637"/>
              <a:gd name="connsiteX1" fmla="*/ 939210 w 1767885"/>
              <a:gd name="connsiteY1" fmla="*/ 0 h 1657637"/>
              <a:gd name="connsiteX2" fmla="*/ 1767885 w 1767885"/>
              <a:gd name="connsiteY2" fmla="*/ 0 h 1657637"/>
              <a:gd name="connsiteX3" fmla="*/ 1767885 w 1767885"/>
              <a:gd name="connsiteY3" fmla="*/ 828675 h 1657637"/>
              <a:gd name="connsiteX4" fmla="*/ 939210 w 1767885"/>
              <a:gd name="connsiteY4" fmla="*/ 1657350 h 1657637"/>
              <a:gd name="connsiteX5" fmla="*/ -1 w 1767885"/>
              <a:gd name="connsiteY5" fmla="*/ 754985 h 1657637"/>
              <a:gd name="connsiteX0-1" fmla="*/ 128 w 1768014"/>
              <a:gd name="connsiteY0-2" fmla="*/ 754985 h 1602413"/>
              <a:gd name="connsiteX1-3" fmla="*/ 939339 w 1768014"/>
              <a:gd name="connsiteY1-4" fmla="*/ 0 h 1602413"/>
              <a:gd name="connsiteX2-5" fmla="*/ 1768014 w 1768014"/>
              <a:gd name="connsiteY2-6" fmla="*/ 0 h 1602413"/>
              <a:gd name="connsiteX3-7" fmla="*/ 1768014 w 1768014"/>
              <a:gd name="connsiteY3-8" fmla="*/ 828675 h 1602413"/>
              <a:gd name="connsiteX4-9" fmla="*/ 994606 w 1768014"/>
              <a:gd name="connsiteY4-10" fmla="*/ 1602080 h 1602413"/>
              <a:gd name="connsiteX5-11" fmla="*/ 128 w 1768014"/>
              <a:gd name="connsiteY5-12" fmla="*/ 754985 h 1602413"/>
              <a:gd name="connsiteX0-13" fmla="*/ 128 w 1827887"/>
              <a:gd name="connsiteY0-14" fmla="*/ 754985 h 1602413"/>
              <a:gd name="connsiteX1-15" fmla="*/ 939339 w 1827887"/>
              <a:gd name="connsiteY1-16" fmla="*/ 0 h 1602413"/>
              <a:gd name="connsiteX2-17" fmla="*/ 1827887 w 1827887"/>
              <a:gd name="connsiteY2-18" fmla="*/ 50661 h 1602413"/>
              <a:gd name="connsiteX3-19" fmla="*/ 1768014 w 1827887"/>
              <a:gd name="connsiteY3-20" fmla="*/ 828675 h 1602413"/>
              <a:gd name="connsiteX4-21" fmla="*/ 994606 w 1827887"/>
              <a:gd name="connsiteY4-22" fmla="*/ 1602080 h 1602413"/>
              <a:gd name="connsiteX5-23" fmla="*/ 128 w 1827887"/>
              <a:gd name="connsiteY5-24" fmla="*/ 754985 h 1602413"/>
              <a:gd name="connsiteX0-25" fmla="*/ 128 w 1827887"/>
              <a:gd name="connsiteY0-26" fmla="*/ 754985 h 1602413"/>
              <a:gd name="connsiteX1-27" fmla="*/ 939339 w 1827887"/>
              <a:gd name="connsiteY1-28" fmla="*/ 0 h 1602413"/>
              <a:gd name="connsiteX2-29" fmla="*/ 1827887 w 1827887"/>
              <a:gd name="connsiteY2-30" fmla="*/ 50661 h 1602413"/>
              <a:gd name="connsiteX3-31" fmla="*/ 1768014 w 1827887"/>
              <a:gd name="connsiteY3-32" fmla="*/ 828675 h 1602413"/>
              <a:gd name="connsiteX4-33" fmla="*/ 994606 w 1827887"/>
              <a:gd name="connsiteY4-34" fmla="*/ 1602080 h 1602413"/>
              <a:gd name="connsiteX5-35" fmla="*/ 128 w 1827887"/>
              <a:gd name="connsiteY5-36" fmla="*/ 754985 h 1602413"/>
              <a:gd name="connsiteX0-37" fmla="*/ 128 w 1828717"/>
              <a:gd name="connsiteY0-38" fmla="*/ 754985 h 1602413"/>
              <a:gd name="connsiteX1-39" fmla="*/ 939339 w 1828717"/>
              <a:gd name="connsiteY1-40" fmla="*/ 0 h 1602413"/>
              <a:gd name="connsiteX2-41" fmla="*/ 1827887 w 1828717"/>
              <a:gd name="connsiteY2-42" fmla="*/ 50661 h 1602413"/>
              <a:gd name="connsiteX3-43" fmla="*/ 1768014 w 1828717"/>
              <a:gd name="connsiteY3-44" fmla="*/ 828675 h 1602413"/>
              <a:gd name="connsiteX4-45" fmla="*/ 994606 w 1828717"/>
              <a:gd name="connsiteY4-46" fmla="*/ 1602080 h 1602413"/>
              <a:gd name="connsiteX5-47" fmla="*/ 128 w 1828717"/>
              <a:gd name="connsiteY5-48" fmla="*/ 754985 h 16024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828717" h="1602413">
                <a:moveTo>
                  <a:pt x="128" y="754985"/>
                </a:moveTo>
                <a:cubicBezTo>
                  <a:pt x="-9083" y="487972"/>
                  <a:pt x="481674" y="0"/>
                  <a:pt x="939339" y="0"/>
                </a:cubicBezTo>
                <a:cubicBezTo>
                  <a:pt x="1235522" y="16887"/>
                  <a:pt x="1545521" y="75225"/>
                  <a:pt x="1827887" y="50661"/>
                </a:cubicBezTo>
                <a:cubicBezTo>
                  <a:pt x="1835565" y="309999"/>
                  <a:pt x="1787972" y="569337"/>
                  <a:pt x="1768014" y="828675"/>
                </a:cubicBezTo>
                <a:cubicBezTo>
                  <a:pt x="1768014" y="1286340"/>
                  <a:pt x="1289254" y="1614362"/>
                  <a:pt x="994606" y="1602080"/>
                </a:cubicBezTo>
                <a:cubicBezTo>
                  <a:pt x="699958" y="1589798"/>
                  <a:pt x="9339" y="1021998"/>
                  <a:pt x="128" y="754985"/>
                </a:cubicBezTo>
                <a:close/>
              </a:path>
            </a:pathLst>
          </a:custGeom>
          <a:pattFill prst="wdUpDiag">
            <a:fgClr>
              <a:srgbClr val="357879"/>
            </a:fgClr>
            <a:bgClr>
              <a:srgbClr val="363636"/>
            </a:bgClr>
          </a:pattFill>
          <a:ln cap="rnd">
            <a:solidFill>
              <a:schemeClr val="bg1"/>
            </a:solidFill>
            <a:miter lim="800000"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4" name="泪滴形 32"/>
          <p:cNvSpPr/>
          <p:nvPr/>
        </p:nvSpPr>
        <p:spPr bwMode="auto">
          <a:xfrm rot="8100000">
            <a:off x="6230132" y="2537792"/>
            <a:ext cx="1667158" cy="1460847"/>
          </a:xfrm>
          <a:custGeom>
            <a:avLst/>
            <a:gdLst>
              <a:gd name="T0" fmla="*/ 0 w 1657350"/>
              <a:gd name="T1" fmla="*/ 828675 h 1657350"/>
              <a:gd name="T2" fmla="*/ 828675 w 1657350"/>
              <a:gd name="T3" fmla="*/ 0 h 1657350"/>
              <a:gd name="T4" fmla="*/ 1657350 w 1657350"/>
              <a:gd name="T5" fmla="*/ 0 h 1657350"/>
              <a:gd name="T6" fmla="*/ 1657350 w 1657350"/>
              <a:gd name="T7" fmla="*/ 828675 h 1657350"/>
              <a:gd name="T8" fmla="*/ 828675 w 1657350"/>
              <a:gd name="T9" fmla="*/ 1657350 h 1657350"/>
              <a:gd name="T10" fmla="*/ 0 w 1657350"/>
              <a:gd name="T11" fmla="*/ 828675 h 1657350"/>
              <a:gd name="connsiteX0" fmla="*/ -1 w 1767885"/>
              <a:gd name="connsiteY0" fmla="*/ 754985 h 1657637"/>
              <a:gd name="connsiteX1" fmla="*/ 939210 w 1767885"/>
              <a:gd name="connsiteY1" fmla="*/ 0 h 1657637"/>
              <a:gd name="connsiteX2" fmla="*/ 1767885 w 1767885"/>
              <a:gd name="connsiteY2" fmla="*/ 0 h 1657637"/>
              <a:gd name="connsiteX3" fmla="*/ 1767885 w 1767885"/>
              <a:gd name="connsiteY3" fmla="*/ 828675 h 1657637"/>
              <a:gd name="connsiteX4" fmla="*/ 939210 w 1767885"/>
              <a:gd name="connsiteY4" fmla="*/ 1657350 h 1657637"/>
              <a:gd name="connsiteX5" fmla="*/ -1 w 1767885"/>
              <a:gd name="connsiteY5" fmla="*/ 754985 h 1657637"/>
              <a:gd name="connsiteX0-1" fmla="*/ 128 w 1768014"/>
              <a:gd name="connsiteY0-2" fmla="*/ 754985 h 1602413"/>
              <a:gd name="connsiteX1-3" fmla="*/ 939339 w 1768014"/>
              <a:gd name="connsiteY1-4" fmla="*/ 0 h 1602413"/>
              <a:gd name="connsiteX2-5" fmla="*/ 1768014 w 1768014"/>
              <a:gd name="connsiteY2-6" fmla="*/ 0 h 1602413"/>
              <a:gd name="connsiteX3-7" fmla="*/ 1768014 w 1768014"/>
              <a:gd name="connsiteY3-8" fmla="*/ 828675 h 1602413"/>
              <a:gd name="connsiteX4-9" fmla="*/ 994606 w 1768014"/>
              <a:gd name="connsiteY4-10" fmla="*/ 1602080 h 1602413"/>
              <a:gd name="connsiteX5-11" fmla="*/ 128 w 1768014"/>
              <a:gd name="connsiteY5-12" fmla="*/ 754985 h 1602413"/>
              <a:gd name="connsiteX0-13" fmla="*/ 128 w 1827887"/>
              <a:gd name="connsiteY0-14" fmla="*/ 754985 h 1602413"/>
              <a:gd name="connsiteX1-15" fmla="*/ 939339 w 1827887"/>
              <a:gd name="connsiteY1-16" fmla="*/ 0 h 1602413"/>
              <a:gd name="connsiteX2-17" fmla="*/ 1827887 w 1827887"/>
              <a:gd name="connsiteY2-18" fmla="*/ 50661 h 1602413"/>
              <a:gd name="connsiteX3-19" fmla="*/ 1768014 w 1827887"/>
              <a:gd name="connsiteY3-20" fmla="*/ 828675 h 1602413"/>
              <a:gd name="connsiteX4-21" fmla="*/ 994606 w 1827887"/>
              <a:gd name="connsiteY4-22" fmla="*/ 1602080 h 1602413"/>
              <a:gd name="connsiteX5-23" fmla="*/ 128 w 1827887"/>
              <a:gd name="connsiteY5-24" fmla="*/ 754985 h 1602413"/>
              <a:gd name="connsiteX0-25" fmla="*/ 128 w 1827887"/>
              <a:gd name="connsiteY0-26" fmla="*/ 754985 h 1602413"/>
              <a:gd name="connsiteX1-27" fmla="*/ 939339 w 1827887"/>
              <a:gd name="connsiteY1-28" fmla="*/ 0 h 1602413"/>
              <a:gd name="connsiteX2-29" fmla="*/ 1827887 w 1827887"/>
              <a:gd name="connsiteY2-30" fmla="*/ 50661 h 1602413"/>
              <a:gd name="connsiteX3-31" fmla="*/ 1768014 w 1827887"/>
              <a:gd name="connsiteY3-32" fmla="*/ 828675 h 1602413"/>
              <a:gd name="connsiteX4-33" fmla="*/ 994606 w 1827887"/>
              <a:gd name="connsiteY4-34" fmla="*/ 1602080 h 1602413"/>
              <a:gd name="connsiteX5-35" fmla="*/ 128 w 1827887"/>
              <a:gd name="connsiteY5-36" fmla="*/ 754985 h 1602413"/>
              <a:gd name="connsiteX0-37" fmla="*/ 128 w 1828717"/>
              <a:gd name="connsiteY0-38" fmla="*/ 754985 h 1602413"/>
              <a:gd name="connsiteX1-39" fmla="*/ 939339 w 1828717"/>
              <a:gd name="connsiteY1-40" fmla="*/ 0 h 1602413"/>
              <a:gd name="connsiteX2-41" fmla="*/ 1827887 w 1828717"/>
              <a:gd name="connsiteY2-42" fmla="*/ 50661 h 1602413"/>
              <a:gd name="connsiteX3-43" fmla="*/ 1768014 w 1828717"/>
              <a:gd name="connsiteY3-44" fmla="*/ 828675 h 1602413"/>
              <a:gd name="connsiteX4-45" fmla="*/ 994606 w 1828717"/>
              <a:gd name="connsiteY4-46" fmla="*/ 1602080 h 1602413"/>
              <a:gd name="connsiteX5-47" fmla="*/ 128 w 1828717"/>
              <a:gd name="connsiteY5-48" fmla="*/ 754985 h 16024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828717" h="1602413">
                <a:moveTo>
                  <a:pt x="128" y="754985"/>
                </a:moveTo>
                <a:cubicBezTo>
                  <a:pt x="-9083" y="487972"/>
                  <a:pt x="481674" y="0"/>
                  <a:pt x="939339" y="0"/>
                </a:cubicBezTo>
                <a:cubicBezTo>
                  <a:pt x="1235522" y="16887"/>
                  <a:pt x="1545521" y="75225"/>
                  <a:pt x="1827887" y="50661"/>
                </a:cubicBezTo>
                <a:cubicBezTo>
                  <a:pt x="1835565" y="309999"/>
                  <a:pt x="1787972" y="569337"/>
                  <a:pt x="1768014" y="828675"/>
                </a:cubicBezTo>
                <a:cubicBezTo>
                  <a:pt x="1768014" y="1286340"/>
                  <a:pt x="1289254" y="1614362"/>
                  <a:pt x="994606" y="1602080"/>
                </a:cubicBezTo>
                <a:cubicBezTo>
                  <a:pt x="699958" y="1589798"/>
                  <a:pt x="9339" y="1021998"/>
                  <a:pt x="128" y="754985"/>
                </a:cubicBezTo>
                <a:close/>
              </a:path>
            </a:pathLst>
          </a:custGeom>
          <a:pattFill prst="wdUpDiag">
            <a:fgClr>
              <a:srgbClr val="357879"/>
            </a:fgClr>
            <a:bgClr>
              <a:srgbClr val="363636"/>
            </a:bgClr>
          </a:pattFill>
          <a:ln cap="rnd">
            <a:solidFill>
              <a:schemeClr val="bg1"/>
            </a:solidFill>
            <a:miter lim="800000"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5" name="泪滴形 32"/>
          <p:cNvSpPr/>
          <p:nvPr/>
        </p:nvSpPr>
        <p:spPr bwMode="auto">
          <a:xfrm rot="8100000">
            <a:off x="8702269" y="2537793"/>
            <a:ext cx="1667158" cy="1460847"/>
          </a:xfrm>
          <a:custGeom>
            <a:avLst/>
            <a:gdLst>
              <a:gd name="T0" fmla="*/ 0 w 1657350"/>
              <a:gd name="T1" fmla="*/ 828675 h 1657350"/>
              <a:gd name="T2" fmla="*/ 828675 w 1657350"/>
              <a:gd name="T3" fmla="*/ 0 h 1657350"/>
              <a:gd name="T4" fmla="*/ 1657350 w 1657350"/>
              <a:gd name="T5" fmla="*/ 0 h 1657350"/>
              <a:gd name="T6" fmla="*/ 1657350 w 1657350"/>
              <a:gd name="T7" fmla="*/ 828675 h 1657350"/>
              <a:gd name="T8" fmla="*/ 828675 w 1657350"/>
              <a:gd name="T9" fmla="*/ 1657350 h 1657350"/>
              <a:gd name="T10" fmla="*/ 0 w 1657350"/>
              <a:gd name="T11" fmla="*/ 828675 h 1657350"/>
              <a:gd name="connsiteX0" fmla="*/ -1 w 1767885"/>
              <a:gd name="connsiteY0" fmla="*/ 754985 h 1657637"/>
              <a:gd name="connsiteX1" fmla="*/ 939210 w 1767885"/>
              <a:gd name="connsiteY1" fmla="*/ 0 h 1657637"/>
              <a:gd name="connsiteX2" fmla="*/ 1767885 w 1767885"/>
              <a:gd name="connsiteY2" fmla="*/ 0 h 1657637"/>
              <a:gd name="connsiteX3" fmla="*/ 1767885 w 1767885"/>
              <a:gd name="connsiteY3" fmla="*/ 828675 h 1657637"/>
              <a:gd name="connsiteX4" fmla="*/ 939210 w 1767885"/>
              <a:gd name="connsiteY4" fmla="*/ 1657350 h 1657637"/>
              <a:gd name="connsiteX5" fmla="*/ -1 w 1767885"/>
              <a:gd name="connsiteY5" fmla="*/ 754985 h 1657637"/>
              <a:gd name="connsiteX0-1" fmla="*/ 128 w 1768014"/>
              <a:gd name="connsiteY0-2" fmla="*/ 754985 h 1602413"/>
              <a:gd name="connsiteX1-3" fmla="*/ 939339 w 1768014"/>
              <a:gd name="connsiteY1-4" fmla="*/ 0 h 1602413"/>
              <a:gd name="connsiteX2-5" fmla="*/ 1768014 w 1768014"/>
              <a:gd name="connsiteY2-6" fmla="*/ 0 h 1602413"/>
              <a:gd name="connsiteX3-7" fmla="*/ 1768014 w 1768014"/>
              <a:gd name="connsiteY3-8" fmla="*/ 828675 h 1602413"/>
              <a:gd name="connsiteX4-9" fmla="*/ 994606 w 1768014"/>
              <a:gd name="connsiteY4-10" fmla="*/ 1602080 h 1602413"/>
              <a:gd name="connsiteX5-11" fmla="*/ 128 w 1768014"/>
              <a:gd name="connsiteY5-12" fmla="*/ 754985 h 1602413"/>
              <a:gd name="connsiteX0-13" fmla="*/ 128 w 1827887"/>
              <a:gd name="connsiteY0-14" fmla="*/ 754985 h 1602413"/>
              <a:gd name="connsiteX1-15" fmla="*/ 939339 w 1827887"/>
              <a:gd name="connsiteY1-16" fmla="*/ 0 h 1602413"/>
              <a:gd name="connsiteX2-17" fmla="*/ 1827887 w 1827887"/>
              <a:gd name="connsiteY2-18" fmla="*/ 50661 h 1602413"/>
              <a:gd name="connsiteX3-19" fmla="*/ 1768014 w 1827887"/>
              <a:gd name="connsiteY3-20" fmla="*/ 828675 h 1602413"/>
              <a:gd name="connsiteX4-21" fmla="*/ 994606 w 1827887"/>
              <a:gd name="connsiteY4-22" fmla="*/ 1602080 h 1602413"/>
              <a:gd name="connsiteX5-23" fmla="*/ 128 w 1827887"/>
              <a:gd name="connsiteY5-24" fmla="*/ 754985 h 1602413"/>
              <a:gd name="connsiteX0-25" fmla="*/ 128 w 1827887"/>
              <a:gd name="connsiteY0-26" fmla="*/ 754985 h 1602413"/>
              <a:gd name="connsiteX1-27" fmla="*/ 939339 w 1827887"/>
              <a:gd name="connsiteY1-28" fmla="*/ 0 h 1602413"/>
              <a:gd name="connsiteX2-29" fmla="*/ 1827887 w 1827887"/>
              <a:gd name="connsiteY2-30" fmla="*/ 50661 h 1602413"/>
              <a:gd name="connsiteX3-31" fmla="*/ 1768014 w 1827887"/>
              <a:gd name="connsiteY3-32" fmla="*/ 828675 h 1602413"/>
              <a:gd name="connsiteX4-33" fmla="*/ 994606 w 1827887"/>
              <a:gd name="connsiteY4-34" fmla="*/ 1602080 h 1602413"/>
              <a:gd name="connsiteX5-35" fmla="*/ 128 w 1827887"/>
              <a:gd name="connsiteY5-36" fmla="*/ 754985 h 1602413"/>
              <a:gd name="connsiteX0-37" fmla="*/ 128 w 1828717"/>
              <a:gd name="connsiteY0-38" fmla="*/ 754985 h 1602413"/>
              <a:gd name="connsiteX1-39" fmla="*/ 939339 w 1828717"/>
              <a:gd name="connsiteY1-40" fmla="*/ 0 h 1602413"/>
              <a:gd name="connsiteX2-41" fmla="*/ 1827887 w 1828717"/>
              <a:gd name="connsiteY2-42" fmla="*/ 50661 h 1602413"/>
              <a:gd name="connsiteX3-43" fmla="*/ 1768014 w 1828717"/>
              <a:gd name="connsiteY3-44" fmla="*/ 828675 h 1602413"/>
              <a:gd name="connsiteX4-45" fmla="*/ 994606 w 1828717"/>
              <a:gd name="connsiteY4-46" fmla="*/ 1602080 h 1602413"/>
              <a:gd name="connsiteX5-47" fmla="*/ 128 w 1828717"/>
              <a:gd name="connsiteY5-48" fmla="*/ 754985 h 16024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828717" h="1602413">
                <a:moveTo>
                  <a:pt x="128" y="754985"/>
                </a:moveTo>
                <a:cubicBezTo>
                  <a:pt x="-9083" y="487972"/>
                  <a:pt x="481674" y="0"/>
                  <a:pt x="939339" y="0"/>
                </a:cubicBezTo>
                <a:cubicBezTo>
                  <a:pt x="1235522" y="16887"/>
                  <a:pt x="1545521" y="75225"/>
                  <a:pt x="1827887" y="50661"/>
                </a:cubicBezTo>
                <a:cubicBezTo>
                  <a:pt x="1835565" y="309999"/>
                  <a:pt x="1787972" y="569337"/>
                  <a:pt x="1768014" y="828675"/>
                </a:cubicBezTo>
                <a:cubicBezTo>
                  <a:pt x="1768014" y="1286340"/>
                  <a:pt x="1289254" y="1614362"/>
                  <a:pt x="994606" y="1602080"/>
                </a:cubicBezTo>
                <a:cubicBezTo>
                  <a:pt x="699958" y="1589798"/>
                  <a:pt x="9339" y="1021998"/>
                  <a:pt x="128" y="754985"/>
                </a:cubicBezTo>
                <a:close/>
              </a:path>
            </a:pathLst>
          </a:custGeom>
          <a:pattFill prst="wdUpDiag">
            <a:fgClr>
              <a:srgbClr val="357879"/>
            </a:fgClr>
            <a:bgClr>
              <a:srgbClr val="363636"/>
            </a:bgClr>
          </a:pattFill>
          <a:ln cap="rnd">
            <a:solidFill>
              <a:schemeClr val="bg1"/>
            </a:solidFill>
            <a:miter lim="800000"/>
          </a:ln>
        </p:spPr>
        <p:txBody>
          <a:bodyPr anchor="ctr"/>
          <a:lstStyle/>
          <a:p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8184" y="2760106"/>
            <a:ext cx="641250" cy="118125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5514" y="2910357"/>
            <a:ext cx="879235" cy="101194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2988" y="2769456"/>
            <a:ext cx="886726" cy="1199688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8998" y="4981291"/>
            <a:ext cx="2239067" cy="157942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2712" y="4985381"/>
            <a:ext cx="2239067" cy="15794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5553" y="4985381"/>
            <a:ext cx="2239067" cy="157942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9083" y="4985381"/>
            <a:ext cx="2239067" cy="157942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67690" y="179070"/>
            <a:ext cx="11624310" cy="1478280"/>
            <a:chOff x="894" y="282"/>
            <a:chExt cx="18306" cy="2328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1201" y="1898"/>
              <a:ext cx="1702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框 2"/>
            <p:cNvSpPr txBox="1"/>
            <p:nvPr/>
          </p:nvSpPr>
          <p:spPr>
            <a:xfrm>
              <a:off x="894" y="905"/>
              <a:ext cx="387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请</a:t>
              </a:r>
              <a:r>
                <a:rPr lang="zh-CN" altLang="en-US" sz="2400" b="1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添</a:t>
              </a:r>
              <a:r>
                <a:rPr lang="zh-CN" altLang="en-US" sz="2400" b="1" smtClean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加你的标</a:t>
              </a:r>
              <a:r>
                <a:rPr lang="zh-CN" altLang="en-US" sz="2400" b="1" dirty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题</a:t>
              </a:r>
              <a:endParaRPr lang="zh-CN" altLang="en-US" sz="2400" b="1" dirty="0">
                <a:solidFill>
                  <a:schemeClr val="bg1"/>
                </a:solidFill>
                <a:latin typeface="字心坊萌喵体" charset="-122"/>
                <a:ea typeface="字心坊萌喵体" charset="-122"/>
                <a:cs typeface="经典粗宋简" panose="02010609000101010101" pitchFamily="49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27" t="76701"/>
            <a:stretch>
              <a:fillRect/>
            </a:stretch>
          </p:blipFill>
          <p:spPr>
            <a:xfrm>
              <a:off x="13666" y="282"/>
              <a:ext cx="5534" cy="2329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21" grpId="0" animBg="1"/>
      <p:bldP spid="23" grpId="0" animBg="1"/>
      <p:bldP spid="24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5914233" y="2028217"/>
            <a:ext cx="5036223" cy="10525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12</a:t>
            </a:r>
            <a:r>
              <a:rPr lang="zh-CN" altLang="en-US" sz="1200" dirty="0" smtClean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号</a:t>
            </a:r>
            <a:r>
              <a:rPr lang="zh-CN" altLang="en-US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字，</a:t>
            </a:r>
            <a:r>
              <a:rPr lang="en-US" altLang="zh-CN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倍字间距。标题数字等都可以通过点击和重新输入进行更改，顶部“开始”面板中可以对字体、字号、颜色、行距等进行修改。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chemeClr val="bg1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5914233" y="3190010"/>
            <a:ext cx="5036223" cy="10525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12</a:t>
            </a:r>
            <a:r>
              <a:rPr lang="zh-CN" altLang="en-US" sz="1200" dirty="0" smtClean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号</a:t>
            </a:r>
            <a:r>
              <a:rPr lang="zh-CN" altLang="en-US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字，</a:t>
            </a:r>
            <a:r>
              <a:rPr lang="en-US" altLang="zh-CN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倍字间距。标题数字等都可以通过点击和重新输入进行更改，顶部“开始”面板中可以对字体、字号、颜色、行距等进行修改。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chemeClr val="bg1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5914233" y="4378089"/>
            <a:ext cx="5036223" cy="10525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12</a:t>
            </a:r>
            <a:r>
              <a:rPr lang="zh-CN" altLang="en-US" sz="1200" dirty="0" smtClean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号</a:t>
            </a:r>
            <a:r>
              <a:rPr lang="zh-CN" altLang="en-US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字，</a:t>
            </a:r>
            <a:r>
              <a:rPr lang="en-US" altLang="zh-CN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倍字间距。标题数字等都可以通过点击和重新输入进行更改，顶部“开始”面板中可以对字体、字号、颜色、行距等进行修改。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chemeClr val="bg1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3189915">
            <a:off x="5376507" y="4896311"/>
            <a:ext cx="1417500" cy="106875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67690" y="179070"/>
            <a:ext cx="11624310" cy="1478280"/>
            <a:chOff x="894" y="282"/>
            <a:chExt cx="18306" cy="2328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1201" y="1898"/>
              <a:ext cx="1702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框 2"/>
            <p:cNvSpPr txBox="1"/>
            <p:nvPr/>
          </p:nvSpPr>
          <p:spPr>
            <a:xfrm>
              <a:off x="894" y="905"/>
              <a:ext cx="387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请</a:t>
              </a:r>
              <a:r>
                <a:rPr lang="zh-CN" altLang="en-US" sz="2400" b="1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添</a:t>
              </a:r>
              <a:r>
                <a:rPr lang="zh-CN" altLang="en-US" sz="2400" b="1" smtClean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加你的标</a:t>
              </a:r>
              <a:r>
                <a:rPr lang="zh-CN" altLang="en-US" sz="2400" b="1" dirty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题</a:t>
              </a:r>
              <a:endParaRPr lang="zh-CN" altLang="en-US" sz="2400" b="1" dirty="0">
                <a:solidFill>
                  <a:schemeClr val="bg1"/>
                </a:solidFill>
                <a:latin typeface="字心坊萌喵体" charset="-122"/>
                <a:ea typeface="字心坊萌喵体" charset="-122"/>
                <a:cs typeface="经典粗宋简" panose="02010609000101010101" pitchFamily="49" charset="-122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27" t="76701"/>
            <a:stretch>
              <a:fillRect/>
            </a:stretch>
          </p:blipFill>
          <p:spPr>
            <a:xfrm>
              <a:off x="13666" y="282"/>
              <a:ext cx="5534" cy="2329"/>
            </a:xfrm>
            <a:prstGeom prst="rect">
              <a:avLst/>
            </a:prstGeom>
          </p:spPr>
        </p:pic>
      </p:grpSp>
      <p:sp>
        <p:nvSpPr>
          <p:cNvPr id="21" name="Freeform 75"/>
          <p:cNvSpPr>
            <a:spLocks noEditPoints="1"/>
          </p:cNvSpPr>
          <p:nvPr/>
        </p:nvSpPr>
        <p:spPr bwMode="auto">
          <a:xfrm>
            <a:off x="884086" y="1405523"/>
            <a:ext cx="3918856" cy="4677112"/>
          </a:xfrm>
          <a:custGeom>
            <a:avLst/>
            <a:gdLst>
              <a:gd name="T0" fmla="*/ 80 w 234"/>
              <a:gd name="T1" fmla="*/ 20 h 279"/>
              <a:gd name="T2" fmla="*/ 57 w 234"/>
              <a:gd name="T3" fmla="*/ 89 h 279"/>
              <a:gd name="T4" fmla="*/ 53 w 234"/>
              <a:gd name="T5" fmla="*/ 106 h 279"/>
              <a:gd name="T6" fmla="*/ 48 w 234"/>
              <a:gd name="T7" fmla="*/ 89 h 279"/>
              <a:gd name="T8" fmla="*/ 95 w 234"/>
              <a:gd name="T9" fmla="*/ 97 h 279"/>
              <a:gd name="T10" fmla="*/ 63 w 234"/>
              <a:gd name="T11" fmla="*/ 99 h 279"/>
              <a:gd name="T12" fmla="*/ 93 w 234"/>
              <a:gd name="T13" fmla="*/ 112 h 279"/>
              <a:gd name="T14" fmla="*/ 92 w 234"/>
              <a:gd name="T15" fmla="*/ 133 h 279"/>
              <a:gd name="T16" fmla="*/ 131 w 234"/>
              <a:gd name="T17" fmla="*/ 154 h 279"/>
              <a:gd name="T18" fmla="*/ 109 w 234"/>
              <a:gd name="T19" fmla="*/ 161 h 279"/>
              <a:gd name="T20" fmla="*/ 99 w 234"/>
              <a:gd name="T21" fmla="*/ 163 h 279"/>
              <a:gd name="T22" fmla="*/ 77 w 234"/>
              <a:gd name="T23" fmla="*/ 141 h 279"/>
              <a:gd name="T24" fmla="*/ 57 w 234"/>
              <a:gd name="T25" fmla="*/ 123 h 279"/>
              <a:gd name="T26" fmla="*/ 60 w 234"/>
              <a:gd name="T27" fmla="*/ 118 h 279"/>
              <a:gd name="T28" fmla="*/ 86 w 234"/>
              <a:gd name="T29" fmla="*/ 120 h 279"/>
              <a:gd name="T30" fmla="*/ 65 w 234"/>
              <a:gd name="T31" fmla="*/ 100 h 279"/>
              <a:gd name="T32" fmla="*/ 116 w 234"/>
              <a:gd name="T33" fmla="*/ 108 h 279"/>
              <a:gd name="T34" fmla="*/ 45 w 234"/>
              <a:gd name="T35" fmla="*/ 78 h 279"/>
              <a:gd name="T36" fmla="*/ 27 w 234"/>
              <a:gd name="T37" fmla="*/ 95 h 279"/>
              <a:gd name="T38" fmla="*/ 20 w 234"/>
              <a:gd name="T39" fmla="*/ 111 h 279"/>
              <a:gd name="T40" fmla="*/ 30 w 234"/>
              <a:gd name="T41" fmla="*/ 88 h 279"/>
              <a:gd name="T42" fmla="*/ 50 w 234"/>
              <a:gd name="T43" fmla="*/ 75 h 279"/>
              <a:gd name="T44" fmla="*/ 148 w 234"/>
              <a:gd name="T45" fmla="*/ 65 h 279"/>
              <a:gd name="T46" fmla="*/ 101 w 234"/>
              <a:gd name="T47" fmla="*/ 51 h 279"/>
              <a:gd name="T48" fmla="*/ 71 w 234"/>
              <a:gd name="T49" fmla="*/ 40 h 279"/>
              <a:gd name="T50" fmla="*/ 64 w 234"/>
              <a:gd name="T51" fmla="*/ 46 h 279"/>
              <a:gd name="T52" fmla="*/ 67 w 234"/>
              <a:gd name="T53" fmla="*/ 57 h 279"/>
              <a:gd name="T54" fmla="*/ 68 w 234"/>
              <a:gd name="T55" fmla="*/ 72 h 279"/>
              <a:gd name="T56" fmla="*/ 133 w 234"/>
              <a:gd name="T57" fmla="*/ 89 h 279"/>
              <a:gd name="T58" fmla="*/ 144 w 234"/>
              <a:gd name="T59" fmla="*/ 80 h 279"/>
              <a:gd name="T60" fmla="*/ 129 w 234"/>
              <a:gd name="T61" fmla="*/ 66 h 279"/>
              <a:gd name="T62" fmla="*/ 132 w 234"/>
              <a:gd name="T63" fmla="*/ 85 h 279"/>
              <a:gd name="T64" fmla="*/ 61 w 234"/>
              <a:gd name="T65" fmla="*/ 72 h 279"/>
              <a:gd name="T66" fmla="*/ 52 w 234"/>
              <a:gd name="T67" fmla="*/ 60 h 279"/>
              <a:gd name="T68" fmla="*/ 57 w 234"/>
              <a:gd name="T69" fmla="*/ 36 h 279"/>
              <a:gd name="T70" fmla="*/ 73 w 234"/>
              <a:gd name="T71" fmla="*/ 27 h 279"/>
              <a:gd name="T72" fmla="*/ 97 w 234"/>
              <a:gd name="T73" fmla="*/ 38 h 279"/>
              <a:gd name="T74" fmla="*/ 97 w 234"/>
              <a:gd name="T75" fmla="*/ 29 h 279"/>
              <a:gd name="T76" fmla="*/ 109 w 234"/>
              <a:gd name="T77" fmla="*/ 38 h 279"/>
              <a:gd name="T78" fmla="*/ 83 w 234"/>
              <a:gd name="T79" fmla="*/ 34 h 279"/>
              <a:gd name="T80" fmla="*/ 222 w 234"/>
              <a:gd name="T81" fmla="*/ 127 h 279"/>
              <a:gd name="T82" fmla="*/ 217 w 234"/>
              <a:gd name="T83" fmla="*/ 128 h 279"/>
              <a:gd name="T84" fmla="*/ 209 w 234"/>
              <a:gd name="T85" fmla="*/ 62 h 279"/>
              <a:gd name="T86" fmla="*/ 221 w 234"/>
              <a:gd name="T87" fmla="*/ 92 h 279"/>
              <a:gd name="T88" fmla="*/ 224 w 234"/>
              <a:gd name="T89" fmla="*/ 115 h 279"/>
              <a:gd name="T90" fmla="*/ 205 w 234"/>
              <a:gd name="T91" fmla="*/ 114 h 279"/>
              <a:gd name="T92" fmla="*/ 201 w 234"/>
              <a:gd name="T93" fmla="*/ 90 h 279"/>
              <a:gd name="T94" fmla="*/ 208 w 234"/>
              <a:gd name="T95" fmla="*/ 73 h 279"/>
              <a:gd name="T96" fmla="*/ 36 w 234"/>
              <a:gd name="T97" fmla="*/ 96 h 279"/>
              <a:gd name="T98" fmla="*/ 119 w 234"/>
              <a:gd name="T99" fmla="*/ 42 h 279"/>
              <a:gd name="T100" fmla="*/ 183 w 234"/>
              <a:gd name="T101" fmla="*/ 34 h 279"/>
              <a:gd name="T102" fmla="*/ 115 w 234"/>
              <a:gd name="T103" fmla="*/ 227 h 279"/>
              <a:gd name="T104" fmla="*/ 168 w 234"/>
              <a:gd name="T105" fmla="*/ 273 h 279"/>
              <a:gd name="T106" fmla="*/ 58 w 234"/>
              <a:gd name="T107" fmla="*/ 262 h 279"/>
              <a:gd name="T108" fmla="*/ 100 w 234"/>
              <a:gd name="T109" fmla="*/ 272 h 279"/>
              <a:gd name="T110" fmla="*/ 145 w 234"/>
              <a:gd name="T111" fmla="*/ 275 h 279"/>
              <a:gd name="T112" fmla="*/ 124 w 234"/>
              <a:gd name="T113" fmla="*/ 233 h 279"/>
              <a:gd name="T114" fmla="*/ 132 w 234"/>
              <a:gd name="T115" fmla="*/ 238 h 279"/>
              <a:gd name="T116" fmla="*/ 178 w 234"/>
              <a:gd name="T117" fmla="*/ 260 h 279"/>
              <a:gd name="T118" fmla="*/ 102 w 234"/>
              <a:gd name="T119" fmla="*/ 254 h 279"/>
              <a:gd name="T120" fmla="*/ 70 w 234"/>
              <a:gd name="T121" fmla="*/ 270 h 279"/>
              <a:gd name="T122" fmla="*/ 117 w 234"/>
              <a:gd name="T123" fmla="*/ 222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4" h="279">
                <a:moveTo>
                  <a:pt x="7" y="94"/>
                </a:moveTo>
                <a:cubicBezTo>
                  <a:pt x="0" y="132"/>
                  <a:pt x="15" y="175"/>
                  <a:pt x="47" y="199"/>
                </a:cubicBezTo>
                <a:cubicBezTo>
                  <a:pt x="61" y="208"/>
                  <a:pt x="77" y="215"/>
                  <a:pt x="93" y="218"/>
                </a:cubicBezTo>
                <a:cubicBezTo>
                  <a:pt x="100" y="220"/>
                  <a:pt x="107" y="221"/>
                  <a:pt x="114" y="221"/>
                </a:cubicBezTo>
                <a:cubicBezTo>
                  <a:pt x="111" y="228"/>
                  <a:pt x="109" y="235"/>
                  <a:pt x="110" y="243"/>
                </a:cubicBezTo>
                <a:cubicBezTo>
                  <a:pt x="92" y="246"/>
                  <a:pt x="71" y="249"/>
                  <a:pt x="55" y="261"/>
                </a:cubicBezTo>
                <a:cubicBezTo>
                  <a:pt x="52" y="263"/>
                  <a:pt x="49" y="268"/>
                  <a:pt x="52" y="271"/>
                </a:cubicBezTo>
                <a:cubicBezTo>
                  <a:pt x="56" y="274"/>
                  <a:pt x="62" y="275"/>
                  <a:pt x="66" y="276"/>
                </a:cubicBezTo>
                <a:cubicBezTo>
                  <a:pt x="84" y="279"/>
                  <a:pt x="102" y="279"/>
                  <a:pt x="120" y="279"/>
                </a:cubicBezTo>
                <a:cubicBezTo>
                  <a:pt x="138" y="279"/>
                  <a:pt x="156" y="278"/>
                  <a:pt x="173" y="275"/>
                </a:cubicBezTo>
                <a:cubicBezTo>
                  <a:pt x="178" y="275"/>
                  <a:pt x="186" y="274"/>
                  <a:pt x="189" y="270"/>
                </a:cubicBezTo>
                <a:cubicBezTo>
                  <a:pt x="192" y="266"/>
                  <a:pt x="183" y="260"/>
                  <a:pt x="180" y="258"/>
                </a:cubicBezTo>
                <a:cubicBezTo>
                  <a:pt x="172" y="252"/>
                  <a:pt x="163" y="249"/>
                  <a:pt x="153" y="247"/>
                </a:cubicBezTo>
                <a:cubicBezTo>
                  <a:pt x="147" y="245"/>
                  <a:pt x="140" y="245"/>
                  <a:pt x="134" y="243"/>
                </a:cubicBezTo>
                <a:cubicBezTo>
                  <a:pt x="134" y="243"/>
                  <a:pt x="134" y="243"/>
                  <a:pt x="134" y="243"/>
                </a:cubicBezTo>
                <a:cubicBezTo>
                  <a:pt x="137" y="235"/>
                  <a:pt x="132" y="228"/>
                  <a:pt x="130" y="221"/>
                </a:cubicBezTo>
                <a:cubicBezTo>
                  <a:pt x="141" y="220"/>
                  <a:pt x="152" y="219"/>
                  <a:pt x="162" y="215"/>
                </a:cubicBezTo>
                <a:cubicBezTo>
                  <a:pt x="164" y="220"/>
                  <a:pt x="168" y="224"/>
                  <a:pt x="173" y="221"/>
                </a:cubicBezTo>
                <a:cubicBezTo>
                  <a:pt x="179" y="216"/>
                  <a:pt x="168" y="206"/>
                  <a:pt x="166" y="201"/>
                </a:cubicBezTo>
                <a:cubicBezTo>
                  <a:pt x="185" y="193"/>
                  <a:pt x="200" y="180"/>
                  <a:pt x="211" y="163"/>
                </a:cubicBezTo>
                <a:cubicBezTo>
                  <a:pt x="234" y="127"/>
                  <a:pt x="231" y="80"/>
                  <a:pt x="203" y="48"/>
                </a:cubicBezTo>
                <a:cubicBezTo>
                  <a:pt x="175" y="15"/>
                  <a:pt x="128" y="3"/>
                  <a:pt x="87" y="17"/>
                </a:cubicBezTo>
                <a:cubicBezTo>
                  <a:pt x="87" y="17"/>
                  <a:pt x="87" y="17"/>
                  <a:pt x="87" y="17"/>
                </a:cubicBezTo>
                <a:cubicBezTo>
                  <a:pt x="84" y="12"/>
                  <a:pt x="83" y="0"/>
                  <a:pt x="74" y="4"/>
                </a:cubicBezTo>
                <a:cubicBezTo>
                  <a:pt x="72" y="6"/>
                  <a:pt x="71" y="8"/>
                  <a:pt x="71" y="10"/>
                </a:cubicBezTo>
                <a:cubicBezTo>
                  <a:pt x="71" y="10"/>
                  <a:pt x="71" y="10"/>
                  <a:pt x="71" y="10"/>
                </a:cubicBezTo>
                <a:cubicBezTo>
                  <a:pt x="55" y="18"/>
                  <a:pt x="40" y="28"/>
                  <a:pt x="29" y="43"/>
                </a:cubicBezTo>
                <a:cubicBezTo>
                  <a:pt x="18" y="58"/>
                  <a:pt x="10" y="76"/>
                  <a:pt x="7" y="94"/>
                </a:cubicBezTo>
                <a:close/>
                <a:moveTo>
                  <a:pt x="84" y="18"/>
                </a:moveTo>
                <a:cubicBezTo>
                  <a:pt x="83" y="19"/>
                  <a:pt x="82" y="19"/>
                  <a:pt x="80" y="20"/>
                </a:cubicBezTo>
                <a:cubicBezTo>
                  <a:pt x="78" y="17"/>
                  <a:pt x="70" y="8"/>
                  <a:pt x="77" y="6"/>
                </a:cubicBezTo>
                <a:cubicBezTo>
                  <a:pt x="82" y="5"/>
                  <a:pt x="83" y="15"/>
                  <a:pt x="84" y="18"/>
                </a:cubicBezTo>
                <a:close/>
                <a:moveTo>
                  <a:pt x="58" y="86"/>
                </a:moveTo>
                <a:cubicBezTo>
                  <a:pt x="56" y="85"/>
                  <a:pt x="54" y="84"/>
                  <a:pt x="52" y="84"/>
                </a:cubicBezTo>
                <a:cubicBezTo>
                  <a:pt x="49" y="82"/>
                  <a:pt x="57" y="84"/>
                  <a:pt x="58" y="84"/>
                </a:cubicBezTo>
                <a:cubicBezTo>
                  <a:pt x="58" y="85"/>
                  <a:pt x="58" y="85"/>
                  <a:pt x="58" y="86"/>
                </a:cubicBezTo>
                <a:close/>
                <a:moveTo>
                  <a:pt x="56" y="101"/>
                </a:moveTo>
                <a:cubicBezTo>
                  <a:pt x="53" y="99"/>
                  <a:pt x="48" y="100"/>
                  <a:pt x="45" y="99"/>
                </a:cubicBezTo>
                <a:cubicBezTo>
                  <a:pt x="40" y="97"/>
                  <a:pt x="46" y="98"/>
                  <a:pt x="47" y="98"/>
                </a:cubicBezTo>
                <a:cubicBezTo>
                  <a:pt x="48" y="98"/>
                  <a:pt x="49" y="99"/>
                  <a:pt x="51" y="99"/>
                </a:cubicBezTo>
                <a:cubicBezTo>
                  <a:pt x="53" y="99"/>
                  <a:pt x="54" y="100"/>
                  <a:pt x="56" y="99"/>
                </a:cubicBezTo>
                <a:cubicBezTo>
                  <a:pt x="56" y="100"/>
                  <a:pt x="56" y="100"/>
                  <a:pt x="56" y="101"/>
                </a:cubicBezTo>
                <a:close/>
                <a:moveTo>
                  <a:pt x="56" y="97"/>
                </a:moveTo>
                <a:cubicBezTo>
                  <a:pt x="56" y="98"/>
                  <a:pt x="56" y="98"/>
                  <a:pt x="56" y="98"/>
                </a:cubicBezTo>
                <a:cubicBezTo>
                  <a:pt x="53" y="97"/>
                  <a:pt x="49" y="96"/>
                  <a:pt x="46" y="95"/>
                </a:cubicBezTo>
                <a:cubicBezTo>
                  <a:pt x="47" y="95"/>
                  <a:pt x="51" y="95"/>
                  <a:pt x="52" y="96"/>
                </a:cubicBezTo>
                <a:cubicBezTo>
                  <a:pt x="54" y="96"/>
                  <a:pt x="55" y="97"/>
                  <a:pt x="56" y="97"/>
                </a:cubicBezTo>
                <a:cubicBezTo>
                  <a:pt x="56" y="97"/>
                  <a:pt x="56" y="97"/>
                  <a:pt x="56" y="97"/>
                </a:cubicBezTo>
                <a:close/>
                <a:moveTo>
                  <a:pt x="56" y="96"/>
                </a:moveTo>
                <a:cubicBezTo>
                  <a:pt x="53" y="94"/>
                  <a:pt x="50" y="93"/>
                  <a:pt x="47" y="92"/>
                </a:cubicBezTo>
                <a:cubicBezTo>
                  <a:pt x="50" y="93"/>
                  <a:pt x="53" y="93"/>
                  <a:pt x="56" y="93"/>
                </a:cubicBezTo>
                <a:cubicBezTo>
                  <a:pt x="56" y="94"/>
                  <a:pt x="56" y="95"/>
                  <a:pt x="56" y="96"/>
                </a:cubicBezTo>
                <a:close/>
                <a:moveTo>
                  <a:pt x="51" y="90"/>
                </a:moveTo>
                <a:cubicBezTo>
                  <a:pt x="49" y="89"/>
                  <a:pt x="54" y="90"/>
                  <a:pt x="54" y="90"/>
                </a:cubicBezTo>
                <a:cubicBezTo>
                  <a:pt x="55" y="90"/>
                  <a:pt x="56" y="90"/>
                  <a:pt x="57" y="90"/>
                </a:cubicBezTo>
                <a:cubicBezTo>
                  <a:pt x="57" y="90"/>
                  <a:pt x="56" y="91"/>
                  <a:pt x="56" y="92"/>
                </a:cubicBezTo>
                <a:cubicBezTo>
                  <a:pt x="55" y="91"/>
                  <a:pt x="53" y="90"/>
                  <a:pt x="51" y="90"/>
                </a:cubicBezTo>
                <a:close/>
                <a:moveTo>
                  <a:pt x="49" y="88"/>
                </a:moveTo>
                <a:cubicBezTo>
                  <a:pt x="49" y="87"/>
                  <a:pt x="49" y="87"/>
                  <a:pt x="49" y="86"/>
                </a:cubicBezTo>
                <a:cubicBezTo>
                  <a:pt x="51" y="87"/>
                  <a:pt x="55" y="89"/>
                  <a:pt x="57" y="89"/>
                </a:cubicBezTo>
                <a:cubicBezTo>
                  <a:pt x="54" y="89"/>
                  <a:pt x="51" y="88"/>
                  <a:pt x="49" y="88"/>
                </a:cubicBezTo>
                <a:close/>
                <a:moveTo>
                  <a:pt x="49" y="83"/>
                </a:moveTo>
                <a:cubicBezTo>
                  <a:pt x="49" y="83"/>
                  <a:pt x="49" y="83"/>
                  <a:pt x="49" y="83"/>
                </a:cubicBezTo>
                <a:cubicBezTo>
                  <a:pt x="51" y="84"/>
                  <a:pt x="52" y="84"/>
                  <a:pt x="53" y="85"/>
                </a:cubicBezTo>
                <a:cubicBezTo>
                  <a:pt x="55" y="85"/>
                  <a:pt x="60" y="87"/>
                  <a:pt x="55" y="86"/>
                </a:cubicBezTo>
                <a:cubicBezTo>
                  <a:pt x="53" y="86"/>
                  <a:pt x="51" y="85"/>
                  <a:pt x="49" y="86"/>
                </a:cubicBezTo>
                <a:cubicBezTo>
                  <a:pt x="49" y="85"/>
                  <a:pt x="49" y="85"/>
                  <a:pt x="49" y="85"/>
                </a:cubicBezTo>
                <a:cubicBezTo>
                  <a:pt x="49" y="84"/>
                  <a:pt x="49" y="84"/>
                  <a:pt x="49" y="83"/>
                </a:cubicBezTo>
                <a:close/>
                <a:moveTo>
                  <a:pt x="57" y="87"/>
                </a:moveTo>
                <a:cubicBezTo>
                  <a:pt x="57" y="88"/>
                  <a:pt x="57" y="88"/>
                  <a:pt x="57" y="88"/>
                </a:cubicBezTo>
                <a:cubicBezTo>
                  <a:pt x="56" y="88"/>
                  <a:pt x="55" y="88"/>
                  <a:pt x="55" y="87"/>
                </a:cubicBezTo>
                <a:cubicBezTo>
                  <a:pt x="54" y="87"/>
                  <a:pt x="51" y="86"/>
                  <a:pt x="53" y="86"/>
                </a:cubicBezTo>
                <a:cubicBezTo>
                  <a:pt x="54" y="87"/>
                  <a:pt x="56" y="87"/>
                  <a:pt x="57" y="87"/>
                </a:cubicBezTo>
                <a:close/>
                <a:moveTo>
                  <a:pt x="55" y="106"/>
                </a:moveTo>
                <a:cubicBezTo>
                  <a:pt x="53" y="106"/>
                  <a:pt x="51" y="105"/>
                  <a:pt x="49" y="105"/>
                </a:cubicBezTo>
                <a:cubicBezTo>
                  <a:pt x="47" y="104"/>
                  <a:pt x="46" y="104"/>
                  <a:pt x="44" y="103"/>
                </a:cubicBezTo>
                <a:cubicBezTo>
                  <a:pt x="43" y="102"/>
                  <a:pt x="40" y="101"/>
                  <a:pt x="44" y="102"/>
                </a:cubicBezTo>
                <a:cubicBezTo>
                  <a:pt x="48" y="102"/>
                  <a:pt x="52" y="104"/>
                  <a:pt x="56" y="103"/>
                </a:cubicBezTo>
                <a:cubicBezTo>
                  <a:pt x="56" y="104"/>
                  <a:pt x="56" y="105"/>
                  <a:pt x="55" y="106"/>
                </a:cubicBezTo>
                <a:close/>
                <a:moveTo>
                  <a:pt x="45" y="106"/>
                </a:moveTo>
                <a:cubicBezTo>
                  <a:pt x="46" y="107"/>
                  <a:pt x="47" y="107"/>
                  <a:pt x="48" y="107"/>
                </a:cubicBezTo>
                <a:cubicBezTo>
                  <a:pt x="50" y="107"/>
                  <a:pt x="52" y="108"/>
                  <a:pt x="54" y="108"/>
                </a:cubicBezTo>
                <a:cubicBezTo>
                  <a:pt x="53" y="108"/>
                  <a:pt x="52" y="109"/>
                  <a:pt x="50" y="109"/>
                </a:cubicBezTo>
                <a:cubicBezTo>
                  <a:pt x="49" y="109"/>
                  <a:pt x="48" y="109"/>
                  <a:pt x="47" y="108"/>
                </a:cubicBezTo>
                <a:cubicBezTo>
                  <a:pt x="45" y="108"/>
                  <a:pt x="44" y="108"/>
                  <a:pt x="42" y="107"/>
                </a:cubicBezTo>
                <a:cubicBezTo>
                  <a:pt x="40" y="105"/>
                  <a:pt x="45" y="106"/>
                  <a:pt x="45" y="106"/>
                </a:cubicBezTo>
                <a:close/>
                <a:moveTo>
                  <a:pt x="40" y="102"/>
                </a:moveTo>
                <a:cubicBezTo>
                  <a:pt x="40" y="102"/>
                  <a:pt x="40" y="102"/>
                  <a:pt x="40" y="101"/>
                </a:cubicBezTo>
                <a:cubicBezTo>
                  <a:pt x="40" y="101"/>
                  <a:pt x="40" y="101"/>
                  <a:pt x="40" y="101"/>
                </a:cubicBezTo>
                <a:cubicBezTo>
                  <a:pt x="44" y="104"/>
                  <a:pt x="49" y="105"/>
                  <a:pt x="53" y="106"/>
                </a:cubicBezTo>
                <a:cubicBezTo>
                  <a:pt x="53" y="106"/>
                  <a:pt x="54" y="107"/>
                  <a:pt x="55" y="107"/>
                </a:cubicBezTo>
                <a:cubicBezTo>
                  <a:pt x="55" y="107"/>
                  <a:pt x="55" y="107"/>
                  <a:pt x="55" y="107"/>
                </a:cubicBezTo>
                <a:cubicBezTo>
                  <a:pt x="55" y="107"/>
                  <a:pt x="55" y="107"/>
                  <a:pt x="55" y="107"/>
                </a:cubicBezTo>
                <a:cubicBezTo>
                  <a:pt x="53" y="107"/>
                  <a:pt x="51" y="107"/>
                  <a:pt x="50" y="106"/>
                </a:cubicBezTo>
                <a:cubicBezTo>
                  <a:pt x="47" y="106"/>
                  <a:pt x="44" y="105"/>
                  <a:pt x="40" y="105"/>
                </a:cubicBezTo>
                <a:cubicBezTo>
                  <a:pt x="40" y="105"/>
                  <a:pt x="40" y="105"/>
                  <a:pt x="40" y="105"/>
                </a:cubicBezTo>
                <a:cubicBezTo>
                  <a:pt x="40" y="104"/>
                  <a:pt x="40" y="103"/>
                  <a:pt x="40" y="102"/>
                </a:cubicBezTo>
                <a:close/>
                <a:moveTo>
                  <a:pt x="41" y="101"/>
                </a:moveTo>
                <a:cubicBezTo>
                  <a:pt x="41" y="100"/>
                  <a:pt x="42" y="99"/>
                  <a:pt x="42" y="98"/>
                </a:cubicBezTo>
                <a:cubicBezTo>
                  <a:pt x="45" y="100"/>
                  <a:pt x="50" y="100"/>
                  <a:pt x="53" y="101"/>
                </a:cubicBezTo>
                <a:cubicBezTo>
                  <a:pt x="54" y="101"/>
                  <a:pt x="56" y="101"/>
                  <a:pt x="56" y="102"/>
                </a:cubicBezTo>
                <a:cubicBezTo>
                  <a:pt x="56" y="102"/>
                  <a:pt x="56" y="102"/>
                  <a:pt x="56" y="103"/>
                </a:cubicBezTo>
                <a:cubicBezTo>
                  <a:pt x="56" y="103"/>
                  <a:pt x="55" y="103"/>
                  <a:pt x="54" y="103"/>
                </a:cubicBezTo>
                <a:cubicBezTo>
                  <a:pt x="52" y="103"/>
                  <a:pt x="51" y="102"/>
                  <a:pt x="49" y="102"/>
                </a:cubicBezTo>
                <a:cubicBezTo>
                  <a:pt x="46" y="101"/>
                  <a:pt x="44" y="101"/>
                  <a:pt x="41" y="101"/>
                </a:cubicBezTo>
                <a:cubicBezTo>
                  <a:pt x="41" y="101"/>
                  <a:pt x="41" y="101"/>
                  <a:pt x="41" y="101"/>
                </a:cubicBezTo>
                <a:close/>
                <a:moveTo>
                  <a:pt x="43" y="97"/>
                </a:moveTo>
                <a:cubicBezTo>
                  <a:pt x="43" y="96"/>
                  <a:pt x="44" y="96"/>
                  <a:pt x="44" y="95"/>
                </a:cubicBezTo>
                <a:cubicBezTo>
                  <a:pt x="44" y="95"/>
                  <a:pt x="44" y="95"/>
                  <a:pt x="45" y="95"/>
                </a:cubicBezTo>
                <a:cubicBezTo>
                  <a:pt x="46" y="96"/>
                  <a:pt x="48" y="96"/>
                  <a:pt x="50" y="97"/>
                </a:cubicBezTo>
                <a:cubicBezTo>
                  <a:pt x="51" y="98"/>
                  <a:pt x="53" y="98"/>
                  <a:pt x="54" y="98"/>
                </a:cubicBezTo>
                <a:cubicBezTo>
                  <a:pt x="56" y="99"/>
                  <a:pt x="56" y="99"/>
                  <a:pt x="55" y="99"/>
                </a:cubicBezTo>
                <a:cubicBezTo>
                  <a:pt x="51" y="99"/>
                  <a:pt x="47" y="97"/>
                  <a:pt x="43" y="97"/>
                </a:cubicBezTo>
                <a:close/>
                <a:moveTo>
                  <a:pt x="45" y="94"/>
                </a:moveTo>
                <a:cubicBezTo>
                  <a:pt x="46" y="93"/>
                  <a:pt x="46" y="93"/>
                  <a:pt x="46" y="92"/>
                </a:cubicBezTo>
                <a:cubicBezTo>
                  <a:pt x="49" y="93"/>
                  <a:pt x="51" y="94"/>
                  <a:pt x="53" y="95"/>
                </a:cubicBezTo>
                <a:cubicBezTo>
                  <a:pt x="54" y="95"/>
                  <a:pt x="58" y="97"/>
                  <a:pt x="54" y="96"/>
                </a:cubicBezTo>
                <a:cubicBezTo>
                  <a:pt x="51" y="95"/>
                  <a:pt x="48" y="94"/>
                  <a:pt x="45" y="94"/>
                </a:cubicBezTo>
                <a:close/>
                <a:moveTo>
                  <a:pt x="47" y="92"/>
                </a:moveTo>
                <a:cubicBezTo>
                  <a:pt x="47" y="91"/>
                  <a:pt x="48" y="90"/>
                  <a:pt x="48" y="89"/>
                </a:cubicBezTo>
                <a:cubicBezTo>
                  <a:pt x="50" y="90"/>
                  <a:pt x="52" y="91"/>
                  <a:pt x="54" y="91"/>
                </a:cubicBezTo>
                <a:cubicBezTo>
                  <a:pt x="58" y="93"/>
                  <a:pt x="54" y="92"/>
                  <a:pt x="53" y="92"/>
                </a:cubicBezTo>
                <a:cubicBezTo>
                  <a:pt x="51" y="92"/>
                  <a:pt x="49" y="92"/>
                  <a:pt x="47" y="92"/>
                </a:cubicBezTo>
                <a:close/>
                <a:moveTo>
                  <a:pt x="45" y="80"/>
                </a:moveTo>
                <a:cubicBezTo>
                  <a:pt x="44" y="80"/>
                  <a:pt x="44" y="81"/>
                  <a:pt x="43" y="81"/>
                </a:cubicBezTo>
                <a:cubicBezTo>
                  <a:pt x="39" y="80"/>
                  <a:pt x="35" y="78"/>
                  <a:pt x="31" y="77"/>
                </a:cubicBezTo>
                <a:cubicBezTo>
                  <a:pt x="27" y="75"/>
                  <a:pt x="31" y="77"/>
                  <a:pt x="33" y="77"/>
                </a:cubicBezTo>
                <a:cubicBezTo>
                  <a:pt x="34" y="77"/>
                  <a:pt x="35" y="78"/>
                  <a:pt x="36" y="78"/>
                </a:cubicBezTo>
                <a:cubicBezTo>
                  <a:pt x="44" y="79"/>
                  <a:pt x="51" y="82"/>
                  <a:pt x="59" y="82"/>
                </a:cubicBezTo>
                <a:cubicBezTo>
                  <a:pt x="59" y="82"/>
                  <a:pt x="59" y="83"/>
                  <a:pt x="59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55" y="83"/>
                  <a:pt x="52" y="83"/>
                  <a:pt x="49" y="82"/>
                </a:cubicBezTo>
                <a:cubicBezTo>
                  <a:pt x="49" y="82"/>
                  <a:pt x="49" y="83"/>
                  <a:pt x="49" y="83"/>
                </a:cubicBezTo>
                <a:cubicBezTo>
                  <a:pt x="48" y="81"/>
                  <a:pt x="47" y="80"/>
                  <a:pt x="45" y="80"/>
                </a:cubicBezTo>
                <a:close/>
                <a:moveTo>
                  <a:pt x="85" y="94"/>
                </a:moveTo>
                <a:cubicBezTo>
                  <a:pt x="94" y="98"/>
                  <a:pt x="103" y="101"/>
                  <a:pt x="113" y="104"/>
                </a:cubicBezTo>
                <a:cubicBezTo>
                  <a:pt x="115" y="104"/>
                  <a:pt x="117" y="105"/>
                  <a:pt x="119" y="106"/>
                </a:cubicBezTo>
                <a:cubicBezTo>
                  <a:pt x="119" y="106"/>
                  <a:pt x="119" y="106"/>
                  <a:pt x="119" y="106"/>
                </a:cubicBezTo>
                <a:cubicBezTo>
                  <a:pt x="118" y="106"/>
                  <a:pt x="116" y="106"/>
                  <a:pt x="116" y="106"/>
                </a:cubicBezTo>
                <a:cubicBezTo>
                  <a:pt x="113" y="105"/>
                  <a:pt x="111" y="104"/>
                  <a:pt x="108" y="103"/>
                </a:cubicBezTo>
                <a:cubicBezTo>
                  <a:pt x="102" y="101"/>
                  <a:pt x="95" y="100"/>
                  <a:pt x="89" y="98"/>
                </a:cubicBezTo>
                <a:cubicBezTo>
                  <a:pt x="83" y="97"/>
                  <a:pt x="78" y="95"/>
                  <a:pt x="72" y="93"/>
                </a:cubicBezTo>
                <a:cubicBezTo>
                  <a:pt x="70" y="92"/>
                  <a:pt x="68" y="91"/>
                  <a:pt x="66" y="91"/>
                </a:cubicBezTo>
                <a:cubicBezTo>
                  <a:pt x="66" y="91"/>
                  <a:pt x="66" y="90"/>
                  <a:pt x="67" y="90"/>
                </a:cubicBezTo>
                <a:cubicBezTo>
                  <a:pt x="67" y="89"/>
                  <a:pt x="67" y="89"/>
                  <a:pt x="67" y="89"/>
                </a:cubicBezTo>
                <a:cubicBezTo>
                  <a:pt x="67" y="89"/>
                  <a:pt x="67" y="89"/>
                  <a:pt x="67" y="89"/>
                </a:cubicBezTo>
                <a:cubicBezTo>
                  <a:pt x="73" y="91"/>
                  <a:pt x="79" y="93"/>
                  <a:pt x="85" y="94"/>
                </a:cubicBezTo>
                <a:close/>
                <a:moveTo>
                  <a:pt x="90" y="96"/>
                </a:moveTo>
                <a:cubicBezTo>
                  <a:pt x="92" y="96"/>
                  <a:pt x="94" y="97"/>
                  <a:pt x="95" y="97"/>
                </a:cubicBezTo>
                <a:cubicBezTo>
                  <a:pt x="103" y="99"/>
                  <a:pt x="111" y="102"/>
                  <a:pt x="119" y="102"/>
                </a:cubicBezTo>
                <a:cubicBezTo>
                  <a:pt x="119" y="103"/>
                  <a:pt x="119" y="104"/>
                  <a:pt x="119" y="105"/>
                </a:cubicBezTo>
                <a:cubicBezTo>
                  <a:pt x="116" y="104"/>
                  <a:pt x="113" y="104"/>
                  <a:pt x="111" y="102"/>
                </a:cubicBezTo>
                <a:cubicBezTo>
                  <a:pt x="106" y="101"/>
                  <a:pt x="100" y="99"/>
                  <a:pt x="95" y="98"/>
                </a:cubicBezTo>
                <a:cubicBezTo>
                  <a:pt x="94" y="97"/>
                  <a:pt x="92" y="96"/>
                  <a:pt x="90" y="96"/>
                </a:cubicBezTo>
                <a:close/>
                <a:moveTo>
                  <a:pt x="119" y="101"/>
                </a:moveTo>
                <a:cubicBezTo>
                  <a:pt x="116" y="100"/>
                  <a:pt x="114" y="100"/>
                  <a:pt x="111" y="99"/>
                </a:cubicBezTo>
                <a:cubicBezTo>
                  <a:pt x="107" y="98"/>
                  <a:pt x="102" y="96"/>
                  <a:pt x="97" y="95"/>
                </a:cubicBezTo>
                <a:cubicBezTo>
                  <a:pt x="88" y="91"/>
                  <a:pt x="78" y="89"/>
                  <a:pt x="70" y="84"/>
                </a:cubicBezTo>
                <a:cubicBezTo>
                  <a:pt x="76" y="88"/>
                  <a:pt x="87" y="90"/>
                  <a:pt x="95" y="92"/>
                </a:cubicBezTo>
                <a:cubicBezTo>
                  <a:pt x="103" y="94"/>
                  <a:pt x="112" y="95"/>
                  <a:pt x="120" y="99"/>
                </a:cubicBezTo>
                <a:cubicBezTo>
                  <a:pt x="119" y="99"/>
                  <a:pt x="119" y="100"/>
                  <a:pt x="119" y="101"/>
                </a:cubicBezTo>
                <a:close/>
                <a:moveTo>
                  <a:pt x="120" y="109"/>
                </a:moveTo>
                <a:cubicBezTo>
                  <a:pt x="116" y="107"/>
                  <a:pt x="112" y="106"/>
                  <a:pt x="108" y="105"/>
                </a:cubicBezTo>
                <a:cubicBezTo>
                  <a:pt x="103" y="103"/>
                  <a:pt x="98" y="102"/>
                  <a:pt x="93" y="100"/>
                </a:cubicBezTo>
                <a:cubicBezTo>
                  <a:pt x="87" y="99"/>
                  <a:pt x="81" y="97"/>
                  <a:pt x="76" y="95"/>
                </a:cubicBezTo>
                <a:cubicBezTo>
                  <a:pt x="83" y="97"/>
                  <a:pt x="90" y="99"/>
                  <a:pt x="97" y="101"/>
                </a:cubicBezTo>
                <a:cubicBezTo>
                  <a:pt x="102" y="102"/>
                  <a:pt x="106" y="103"/>
                  <a:pt x="110" y="105"/>
                </a:cubicBezTo>
                <a:cubicBezTo>
                  <a:pt x="113" y="106"/>
                  <a:pt x="116" y="107"/>
                  <a:pt x="119" y="107"/>
                </a:cubicBezTo>
                <a:cubicBezTo>
                  <a:pt x="119" y="107"/>
                  <a:pt x="119" y="108"/>
                  <a:pt x="120" y="109"/>
                </a:cubicBezTo>
                <a:close/>
                <a:moveTo>
                  <a:pt x="121" y="113"/>
                </a:moveTo>
                <a:cubicBezTo>
                  <a:pt x="117" y="111"/>
                  <a:pt x="113" y="110"/>
                  <a:pt x="109" y="109"/>
                </a:cubicBezTo>
                <a:cubicBezTo>
                  <a:pt x="105" y="108"/>
                  <a:pt x="102" y="106"/>
                  <a:pt x="98" y="104"/>
                </a:cubicBezTo>
                <a:cubicBezTo>
                  <a:pt x="102" y="105"/>
                  <a:pt x="106" y="107"/>
                  <a:pt x="109" y="108"/>
                </a:cubicBezTo>
                <a:cubicBezTo>
                  <a:pt x="113" y="109"/>
                  <a:pt x="116" y="110"/>
                  <a:pt x="120" y="110"/>
                </a:cubicBezTo>
                <a:cubicBezTo>
                  <a:pt x="120" y="111"/>
                  <a:pt x="121" y="112"/>
                  <a:pt x="121" y="113"/>
                </a:cubicBezTo>
                <a:close/>
                <a:moveTo>
                  <a:pt x="122" y="116"/>
                </a:moveTo>
                <a:cubicBezTo>
                  <a:pt x="114" y="112"/>
                  <a:pt x="104" y="110"/>
                  <a:pt x="95" y="108"/>
                </a:cubicBezTo>
                <a:cubicBezTo>
                  <a:pt x="84" y="105"/>
                  <a:pt x="74" y="102"/>
                  <a:pt x="63" y="99"/>
                </a:cubicBezTo>
                <a:cubicBezTo>
                  <a:pt x="63" y="99"/>
                  <a:pt x="63" y="99"/>
                  <a:pt x="63" y="99"/>
                </a:cubicBezTo>
                <a:cubicBezTo>
                  <a:pt x="63" y="98"/>
                  <a:pt x="63" y="98"/>
                  <a:pt x="63" y="97"/>
                </a:cubicBezTo>
                <a:cubicBezTo>
                  <a:pt x="74" y="101"/>
                  <a:pt x="85" y="104"/>
                  <a:pt x="96" y="108"/>
                </a:cubicBezTo>
                <a:cubicBezTo>
                  <a:pt x="101" y="109"/>
                  <a:pt x="106" y="110"/>
                  <a:pt x="111" y="112"/>
                </a:cubicBezTo>
                <a:cubicBezTo>
                  <a:pt x="114" y="113"/>
                  <a:pt x="118" y="114"/>
                  <a:pt x="122" y="114"/>
                </a:cubicBezTo>
                <a:cubicBezTo>
                  <a:pt x="122" y="115"/>
                  <a:pt x="122" y="116"/>
                  <a:pt x="122" y="116"/>
                </a:cubicBezTo>
                <a:close/>
                <a:moveTo>
                  <a:pt x="123" y="120"/>
                </a:moveTo>
                <a:cubicBezTo>
                  <a:pt x="115" y="116"/>
                  <a:pt x="106" y="113"/>
                  <a:pt x="97" y="110"/>
                </a:cubicBezTo>
                <a:cubicBezTo>
                  <a:pt x="90" y="108"/>
                  <a:pt x="83" y="105"/>
                  <a:pt x="76" y="103"/>
                </a:cubicBezTo>
                <a:cubicBezTo>
                  <a:pt x="77" y="103"/>
                  <a:pt x="77" y="103"/>
                  <a:pt x="78" y="104"/>
                </a:cubicBezTo>
                <a:cubicBezTo>
                  <a:pt x="83" y="105"/>
                  <a:pt x="88" y="107"/>
                  <a:pt x="93" y="108"/>
                </a:cubicBezTo>
                <a:cubicBezTo>
                  <a:pt x="103" y="111"/>
                  <a:pt x="113" y="113"/>
                  <a:pt x="123" y="117"/>
                </a:cubicBezTo>
                <a:cubicBezTo>
                  <a:pt x="123" y="118"/>
                  <a:pt x="123" y="119"/>
                  <a:pt x="123" y="120"/>
                </a:cubicBezTo>
                <a:close/>
                <a:moveTo>
                  <a:pt x="71" y="110"/>
                </a:moveTo>
                <a:cubicBezTo>
                  <a:pt x="77" y="112"/>
                  <a:pt x="83" y="114"/>
                  <a:pt x="90" y="115"/>
                </a:cubicBezTo>
                <a:cubicBezTo>
                  <a:pt x="96" y="117"/>
                  <a:pt x="102" y="119"/>
                  <a:pt x="108" y="121"/>
                </a:cubicBezTo>
                <a:cubicBezTo>
                  <a:pt x="112" y="122"/>
                  <a:pt x="115" y="123"/>
                  <a:pt x="118" y="124"/>
                </a:cubicBezTo>
                <a:cubicBezTo>
                  <a:pt x="120" y="125"/>
                  <a:pt x="121" y="126"/>
                  <a:pt x="123" y="126"/>
                </a:cubicBezTo>
                <a:cubicBezTo>
                  <a:pt x="123" y="127"/>
                  <a:pt x="123" y="128"/>
                  <a:pt x="123" y="129"/>
                </a:cubicBezTo>
                <a:cubicBezTo>
                  <a:pt x="113" y="125"/>
                  <a:pt x="104" y="122"/>
                  <a:pt x="94" y="119"/>
                </a:cubicBezTo>
                <a:cubicBezTo>
                  <a:pt x="88" y="117"/>
                  <a:pt x="82" y="115"/>
                  <a:pt x="76" y="114"/>
                </a:cubicBezTo>
                <a:cubicBezTo>
                  <a:pt x="71" y="112"/>
                  <a:pt x="67" y="111"/>
                  <a:pt x="62" y="109"/>
                </a:cubicBezTo>
                <a:cubicBezTo>
                  <a:pt x="62" y="109"/>
                  <a:pt x="62" y="108"/>
                  <a:pt x="62" y="108"/>
                </a:cubicBezTo>
                <a:cubicBezTo>
                  <a:pt x="65" y="109"/>
                  <a:pt x="68" y="110"/>
                  <a:pt x="71" y="110"/>
                </a:cubicBezTo>
                <a:close/>
                <a:moveTo>
                  <a:pt x="123" y="125"/>
                </a:moveTo>
                <a:cubicBezTo>
                  <a:pt x="119" y="123"/>
                  <a:pt x="115" y="121"/>
                  <a:pt x="111" y="120"/>
                </a:cubicBezTo>
                <a:cubicBezTo>
                  <a:pt x="106" y="118"/>
                  <a:pt x="101" y="116"/>
                  <a:pt x="96" y="114"/>
                </a:cubicBezTo>
                <a:cubicBezTo>
                  <a:pt x="90" y="112"/>
                  <a:pt x="85" y="111"/>
                  <a:pt x="79" y="109"/>
                </a:cubicBezTo>
                <a:cubicBezTo>
                  <a:pt x="79" y="109"/>
                  <a:pt x="78" y="108"/>
                  <a:pt x="77" y="108"/>
                </a:cubicBezTo>
                <a:cubicBezTo>
                  <a:pt x="77" y="108"/>
                  <a:pt x="77" y="108"/>
                  <a:pt x="78" y="108"/>
                </a:cubicBezTo>
                <a:cubicBezTo>
                  <a:pt x="83" y="110"/>
                  <a:pt x="88" y="111"/>
                  <a:pt x="93" y="112"/>
                </a:cubicBezTo>
                <a:cubicBezTo>
                  <a:pt x="103" y="115"/>
                  <a:pt x="113" y="120"/>
                  <a:pt x="123" y="122"/>
                </a:cubicBezTo>
                <a:cubicBezTo>
                  <a:pt x="123" y="123"/>
                  <a:pt x="123" y="124"/>
                  <a:pt x="123" y="125"/>
                </a:cubicBezTo>
                <a:close/>
                <a:moveTo>
                  <a:pt x="123" y="133"/>
                </a:moveTo>
                <a:cubicBezTo>
                  <a:pt x="120" y="131"/>
                  <a:pt x="118" y="130"/>
                  <a:pt x="115" y="129"/>
                </a:cubicBezTo>
                <a:cubicBezTo>
                  <a:pt x="117" y="130"/>
                  <a:pt x="120" y="130"/>
                  <a:pt x="123" y="131"/>
                </a:cubicBezTo>
                <a:cubicBezTo>
                  <a:pt x="123" y="131"/>
                  <a:pt x="123" y="131"/>
                  <a:pt x="123" y="131"/>
                </a:cubicBezTo>
                <a:cubicBezTo>
                  <a:pt x="123" y="132"/>
                  <a:pt x="123" y="132"/>
                  <a:pt x="123" y="133"/>
                </a:cubicBezTo>
                <a:close/>
                <a:moveTo>
                  <a:pt x="125" y="138"/>
                </a:moveTo>
                <a:cubicBezTo>
                  <a:pt x="117" y="134"/>
                  <a:pt x="109" y="130"/>
                  <a:pt x="100" y="127"/>
                </a:cubicBezTo>
                <a:cubicBezTo>
                  <a:pt x="104" y="128"/>
                  <a:pt x="108" y="130"/>
                  <a:pt x="112" y="131"/>
                </a:cubicBezTo>
                <a:cubicBezTo>
                  <a:pt x="116" y="132"/>
                  <a:pt x="120" y="135"/>
                  <a:pt x="124" y="136"/>
                </a:cubicBezTo>
                <a:cubicBezTo>
                  <a:pt x="124" y="136"/>
                  <a:pt x="125" y="137"/>
                  <a:pt x="125" y="138"/>
                </a:cubicBezTo>
                <a:cubicBezTo>
                  <a:pt x="125" y="138"/>
                  <a:pt x="125" y="138"/>
                  <a:pt x="125" y="138"/>
                </a:cubicBezTo>
                <a:close/>
                <a:moveTo>
                  <a:pt x="127" y="141"/>
                </a:moveTo>
                <a:cubicBezTo>
                  <a:pt x="123" y="139"/>
                  <a:pt x="118" y="138"/>
                  <a:pt x="114" y="137"/>
                </a:cubicBezTo>
                <a:cubicBezTo>
                  <a:pt x="108" y="134"/>
                  <a:pt x="103" y="132"/>
                  <a:pt x="97" y="130"/>
                </a:cubicBezTo>
                <a:cubicBezTo>
                  <a:pt x="94" y="129"/>
                  <a:pt x="90" y="128"/>
                  <a:pt x="87" y="126"/>
                </a:cubicBezTo>
                <a:cubicBezTo>
                  <a:pt x="89" y="127"/>
                  <a:pt x="91" y="128"/>
                  <a:pt x="93" y="128"/>
                </a:cubicBezTo>
                <a:cubicBezTo>
                  <a:pt x="100" y="130"/>
                  <a:pt x="108" y="132"/>
                  <a:pt x="115" y="135"/>
                </a:cubicBezTo>
                <a:cubicBezTo>
                  <a:pt x="118" y="137"/>
                  <a:pt x="122" y="139"/>
                  <a:pt x="126" y="140"/>
                </a:cubicBezTo>
                <a:cubicBezTo>
                  <a:pt x="126" y="140"/>
                  <a:pt x="126" y="141"/>
                  <a:pt x="127" y="141"/>
                </a:cubicBezTo>
                <a:close/>
                <a:moveTo>
                  <a:pt x="129" y="146"/>
                </a:moveTo>
                <a:cubicBezTo>
                  <a:pt x="125" y="144"/>
                  <a:pt x="120" y="143"/>
                  <a:pt x="116" y="141"/>
                </a:cubicBezTo>
                <a:cubicBezTo>
                  <a:pt x="109" y="139"/>
                  <a:pt x="103" y="136"/>
                  <a:pt x="96" y="133"/>
                </a:cubicBezTo>
                <a:cubicBezTo>
                  <a:pt x="95" y="133"/>
                  <a:pt x="95" y="133"/>
                  <a:pt x="94" y="133"/>
                </a:cubicBezTo>
                <a:cubicBezTo>
                  <a:pt x="101" y="135"/>
                  <a:pt x="107" y="137"/>
                  <a:pt x="113" y="139"/>
                </a:cubicBezTo>
                <a:cubicBezTo>
                  <a:pt x="118" y="140"/>
                  <a:pt x="122" y="142"/>
                  <a:pt x="127" y="143"/>
                </a:cubicBezTo>
                <a:cubicBezTo>
                  <a:pt x="128" y="144"/>
                  <a:pt x="128" y="145"/>
                  <a:pt x="129" y="146"/>
                </a:cubicBezTo>
                <a:close/>
                <a:moveTo>
                  <a:pt x="80" y="129"/>
                </a:moveTo>
                <a:cubicBezTo>
                  <a:pt x="84" y="130"/>
                  <a:pt x="88" y="132"/>
                  <a:pt x="92" y="133"/>
                </a:cubicBezTo>
                <a:cubicBezTo>
                  <a:pt x="99" y="135"/>
                  <a:pt x="106" y="138"/>
                  <a:pt x="112" y="141"/>
                </a:cubicBezTo>
                <a:cubicBezTo>
                  <a:pt x="118" y="143"/>
                  <a:pt x="124" y="144"/>
                  <a:pt x="129" y="147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24" y="144"/>
                  <a:pt x="118" y="143"/>
                  <a:pt x="112" y="141"/>
                </a:cubicBezTo>
                <a:cubicBezTo>
                  <a:pt x="105" y="139"/>
                  <a:pt x="99" y="137"/>
                  <a:pt x="93" y="134"/>
                </a:cubicBezTo>
                <a:cubicBezTo>
                  <a:pt x="86" y="132"/>
                  <a:pt x="79" y="130"/>
                  <a:pt x="72" y="128"/>
                </a:cubicBezTo>
                <a:cubicBezTo>
                  <a:pt x="67" y="126"/>
                  <a:pt x="61" y="124"/>
                  <a:pt x="55" y="122"/>
                </a:cubicBezTo>
                <a:cubicBezTo>
                  <a:pt x="55" y="121"/>
                  <a:pt x="55" y="121"/>
                  <a:pt x="56" y="120"/>
                </a:cubicBezTo>
                <a:cubicBezTo>
                  <a:pt x="58" y="121"/>
                  <a:pt x="60" y="121"/>
                  <a:pt x="61" y="122"/>
                </a:cubicBezTo>
                <a:cubicBezTo>
                  <a:pt x="62" y="122"/>
                  <a:pt x="62" y="122"/>
                  <a:pt x="63" y="122"/>
                </a:cubicBezTo>
                <a:cubicBezTo>
                  <a:pt x="66" y="123"/>
                  <a:pt x="69" y="125"/>
                  <a:pt x="72" y="126"/>
                </a:cubicBezTo>
                <a:cubicBezTo>
                  <a:pt x="75" y="127"/>
                  <a:pt x="78" y="128"/>
                  <a:pt x="80" y="129"/>
                </a:cubicBezTo>
                <a:close/>
                <a:moveTo>
                  <a:pt x="74" y="129"/>
                </a:moveTo>
                <a:cubicBezTo>
                  <a:pt x="74" y="129"/>
                  <a:pt x="75" y="129"/>
                  <a:pt x="76" y="130"/>
                </a:cubicBezTo>
                <a:cubicBezTo>
                  <a:pt x="75" y="130"/>
                  <a:pt x="75" y="129"/>
                  <a:pt x="75" y="129"/>
                </a:cubicBezTo>
                <a:cubicBezTo>
                  <a:pt x="71" y="128"/>
                  <a:pt x="68" y="127"/>
                  <a:pt x="65" y="126"/>
                </a:cubicBezTo>
                <a:cubicBezTo>
                  <a:pt x="68" y="127"/>
                  <a:pt x="71" y="128"/>
                  <a:pt x="74" y="129"/>
                </a:cubicBezTo>
                <a:close/>
                <a:moveTo>
                  <a:pt x="130" y="152"/>
                </a:moveTo>
                <a:cubicBezTo>
                  <a:pt x="119" y="146"/>
                  <a:pt x="107" y="142"/>
                  <a:pt x="95" y="137"/>
                </a:cubicBezTo>
                <a:cubicBezTo>
                  <a:pt x="91" y="135"/>
                  <a:pt x="86" y="133"/>
                  <a:pt x="82" y="132"/>
                </a:cubicBezTo>
                <a:cubicBezTo>
                  <a:pt x="86" y="133"/>
                  <a:pt x="90" y="134"/>
                  <a:pt x="94" y="136"/>
                </a:cubicBezTo>
                <a:cubicBezTo>
                  <a:pt x="101" y="138"/>
                  <a:pt x="108" y="140"/>
                  <a:pt x="115" y="142"/>
                </a:cubicBezTo>
                <a:cubicBezTo>
                  <a:pt x="118" y="144"/>
                  <a:pt x="122" y="145"/>
                  <a:pt x="125" y="146"/>
                </a:cubicBezTo>
                <a:cubicBezTo>
                  <a:pt x="127" y="147"/>
                  <a:pt x="128" y="148"/>
                  <a:pt x="129" y="148"/>
                </a:cubicBezTo>
                <a:cubicBezTo>
                  <a:pt x="130" y="149"/>
                  <a:pt x="130" y="151"/>
                  <a:pt x="130" y="152"/>
                </a:cubicBezTo>
                <a:close/>
                <a:moveTo>
                  <a:pt x="63" y="129"/>
                </a:moveTo>
                <a:cubicBezTo>
                  <a:pt x="66" y="130"/>
                  <a:pt x="69" y="131"/>
                  <a:pt x="73" y="132"/>
                </a:cubicBezTo>
                <a:cubicBezTo>
                  <a:pt x="80" y="134"/>
                  <a:pt x="86" y="137"/>
                  <a:pt x="93" y="140"/>
                </a:cubicBezTo>
                <a:cubicBezTo>
                  <a:pt x="100" y="142"/>
                  <a:pt x="106" y="145"/>
                  <a:pt x="113" y="148"/>
                </a:cubicBezTo>
                <a:cubicBezTo>
                  <a:pt x="119" y="150"/>
                  <a:pt x="125" y="152"/>
                  <a:pt x="131" y="154"/>
                </a:cubicBezTo>
                <a:cubicBezTo>
                  <a:pt x="131" y="156"/>
                  <a:pt x="131" y="157"/>
                  <a:pt x="132" y="158"/>
                </a:cubicBezTo>
                <a:cubicBezTo>
                  <a:pt x="120" y="151"/>
                  <a:pt x="108" y="147"/>
                  <a:pt x="96" y="142"/>
                </a:cubicBezTo>
                <a:cubicBezTo>
                  <a:pt x="90" y="139"/>
                  <a:pt x="83" y="137"/>
                  <a:pt x="77" y="134"/>
                </a:cubicBezTo>
                <a:cubicBezTo>
                  <a:pt x="70" y="132"/>
                  <a:pt x="63" y="130"/>
                  <a:pt x="58" y="127"/>
                </a:cubicBezTo>
                <a:cubicBezTo>
                  <a:pt x="54" y="124"/>
                  <a:pt x="61" y="128"/>
                  <a:pt x="63" y="129"/>
                </a:cubicBezTo>
                <a:close/>
                <a:moveTo>
                  <a:pt x="132" y="163"/>
                </a:moveTo>
                <a:cubicBezTo>
                  <a:pt x="127" y="160"/>
                  <a:pt x="121" y="159"/>
                  <a:pt x="116" y="157"/>
                </a:cubicBezTo>
                <a:cubicBezTo>
                  <a:pt x="109" y="154"/>
                  <a:pt x="103" y="151"/>
                  <a:pt x="96" y="148"/>
                </a:cubicBezTo>
                <a:cubicBezTo>
                  <a:pt x="94" y="147"/>
                  <a:pt x="92" y="146"/>
                  <a:pt x="90" y="144"/>
                </a:cubicBezTo>
                <a:cubicBezTo>
                  <a:pt x="92" y="145"/>
                  <a:pt x="93" y="146"/>
                  <a:pt x="95" y="146"/>
                </a:cubicBezTo>
                <a:cubicBezTo>
                  <a:pt x="102" y="149"/>
                  <a:pt x="109" y="151"/>
                  <a:pt x="116" y="153"/>
                </a:cubicBezTo>
                <a:cubicBezTo>
                  <a:pt x="121" y="155"/>
                  <a:pt x="126" y="158"/>
                  <a:pt x="132" y="159"/>
                </a:cubicBezTo>
                <a:cubicBezTo>
                  <a:pt x="132" y="160"/>
                  <a:pt x="132" y="162"/>
                  <a:pt x="132" y="163"/>
                </a:cubicBezTo>
                <a:close/>
                <a:moveTo>
                  <a:pt x="129" y="162"/>
                </a:moveTo>
                <a:cubicBezTo>
                  <a:pt x="129" y="162"/>
                  <a:pt x="128" y="162"/>
                  <a:pt x="128" y="162"/>
                </a:cubicBezTo>
                <a:cubicBezTo>
                  <a:pt x="128" y="162"/>
                  <a:pt x="129" y="162"/>
                  <a:pt x="129" y="162"/>
                </a:cubicBezTo>
                <a:close/>
                <a:moveTo>
                  <a:pt x="130" y="163"/>
                </a:moveTo>
                <a:cubicBezTo>
                  <a:pt x="130" y="163"/>
                  <a:pt x="130" y="163"/>
                  <a:pt x="130" y="163"/>
                </a:cubicBezTo>
                <a:cubicBezTo>
                  <a:pt x="130" y="163"/>
                  <a:pt x="130" y="163"/>
                  <a:pt x="130" y="163"/>
                </a:cubicBezTo>
                <a:close/>
                <a:moveTo>
                  <a:pt x="132" y="164"/>
                </a:moveTo>
                <a:cubicBezTo>
                  <a:pt x="132" y="165"/>
                  <a:pt x="132" y="166"/>
                  <a:pt x="132" y="167"/>
                </a:cubicBezTo>
                <a:cubicBezTo>
                  <a:pt x="130" y="165"/>
                  <a:pt x="128" y="164"/>
                  <a:pt x="126" y="163"/>
                </a:cubicBezTo>
                <a:cubicBezTo>
                  <a:pt x="120" y="161"/>
                  <a:pt x="114" y="159"/>
                  <a:pt x="109" y="156"/>
                </a:cubicBezTo>
                <a:cubicBezTo>
                  <a:pt x="105" y="155"/>
                  <a:pt x="101" y="153"/>
                  <a:pt x="97" y="151"/>
                </a:cubicBezTo>
                <a:cubicBezTo>
                  <a:pt x="99" y="152"/>
                  <a:pt x="102" y="153"/>
                  <a:pt x="104" y="154"/>
                </a:cubicBezTo>
                <a:cubicBezTo>
                  <a:pt x="113" y="157"/>
                  <a:pt x="123" y="161"/>
                  <a:pt x="132" y="164"/>
                </a:cubicBezTo>
                <a:close/>
                <a:moveTo>
                  <a:pt x="132" y="169"/>
                </a:moveTo>
                <a:cubicBezTo>
                  <a:pt x="131" y="170"/>
                  <a:pt x="131" y="171"/>
                  <a:pt x="131" y="171"/>
                </a:cubicBezTo>
                <a:cubicBezTo>
                  <a:pt x="129" y="170"/>
                  <a:pt x="126" y="169"/>
                  <a:pt x="124" y="168"/>
                </a:cubicBezTo>
                <a:cubicBezTo>
                  <a:pt x="119" y="166"/>
                  <a:pt x="114" y="163"/>
                  <a:pt x="109" y="161"/>
                </a:cubicBezTo>
                <a:cubicBezTo>
                  <a:pt x="104" y="159"/>
                  <a:pt x="100" y="158"/>
                  <a:pt x="95" y="156"/>
                </a:cubicBezTo>
                <a:cubicBezTo>
                  <a:pt x="94" y="155"/>
                  <a:pt x="93" y="155"/>
                  <a:pt x="92" y="155"/>
                </a:cubicBezTo>
                <a:cubicBezTo>
                  <a:pt x="97" y="156"/>
                  <a:pt x="101" y="158"/>
                  <a:pt x="105" y="159"/>
                </a:cubicBezTo>
                <a:cubicBezTo>
                  <a:pt x="110" y="161"/>
                  <a:pt x="116" y="162"/>
                  <a:pt x="121" y="164"/>
                </a:cubicBezTo>
                <a:cubicBezTo>
                  <a:pt x="124" y="165"/>
                  <a:pt x="128" y="167"/>
                  <a:pt x="132" y="169"/>
                </a:cubicBezTo>
                <a:close/>
                <a:moveTo>
                  <a:pt x="90" y="159"/>
                </a:moveTo>
                <a:cubicBezTo>
                  <a:pt x="92" y="160"/>
                  <a:pt x="95" y="160"/>
                  <a:pt x="98" y="161"/>
                </a:cubicBezTo>
                <a:cubicBezTo>
                  <a:pt x="102" y="162"/>
                  <a:pt x="106" y="164"/>
                  <a:pt x="110" y="166"/>
                </a:cubicBezTo>
                <a:cubicBezTo>
                  <a:pt x="117" y="169"/>
                  <a:pt x="123" y="172"/>
                  <a:pt x="130" y="172"/>
                </a:cubicBezTo>
                <a:cubicBezTo>
                  <a:pt x="129" y="174"/>
                  <a:pt x="128" y="175"/>
                  <a:pt x="125" y="176"/>
                </a:cubicBezTo>
                <a:cubicBezTo>
                  <a:pt x="120" y="177"/>
                  <a:pt x="114" y="174"/>
                  <a:pt x="109" y="170"/>
                </a:cubicBezTo>
                <a:cubicBezTo>
                  <a:pt x="110" y="171"/>
                  <a:pt x="111" y="171"/>
                  <a:pt x="112" y="171"/>
                </a:cubicBezTo>
                <a:cubicBezTo>
                  <a:pt x="113" y="172"/>
                  <a:pt x="114" y="172"/>
                  <a:pt x="115" y="172"/>
                </a:cubicBezTo>
                <a:cubicBezTo>
                  <a:pt x="115" y="172"/>
                  <a:pt x="119" y="174"/>
                  <a:pt x="119" y="174"/>
                </a:cubicBezTo>
                <a:cubicBezTo>
                  <a:pt x="118" y="174"/>
                  <a:pt x="118" y="175"/>
                  <a:pt x="119" y="175"/>
                </a:cubicBezTo>
                <a:cubicBezTo>
                  <a:pt x="119" y="175"/>
                  <a:pt x="119" y="175"/>
                  <a:pt x="119" y="175"/>
                </a:cubicBezTo>
                <a:cubicBezTo>
                  <a:pt x="120" y="175"/>
                  <a:pt x="120" y="175"/>
                  <a:pt x="120" y="175"/>
                </a:cubicBezTo>
                <a:cubicBezTo>
                  <a:pt x="118" y="173"/>
                  <a:pt x="116" y="172"/>
                  <a:pt x="114" y="171"/>
                </a:cubicBezTo>
                <a:cubicBezTo>
                  <a:pt x="112" y="171"/>
                  <a:pt x="110" y="170"/>
                  <a:pt x="109" y="169"/>
                </a:cubicBezTo>
                <a:cubicBezTo>
                  <a:pt x="107" y="168"/>
                  <a:pt x="111" y="170"/>
                  <a:pt x="111" y="170"/>
                </a:cubicBezTo>
                <a:cubicBezTo>
                  <a:pt x="115" y="171"/>
                  <a:pt x="118" y="173"/>
                  <a:pt x="122" y="174"/>
                </a:cubicBezTo>
                <a:cubicBezTo>
                  <a:pt x="123" y="175"/>
                  <a:pt x="125" y="175"/>
                  <a:pt x="127" y="175"/>
                </a:cubicBezTo>
                <a:cubicBezTo>
                  <a:pt x="127" y="175"/>
                  <a:pt x="127" y="174"/>
                  <a:pt x="127" y="174"/>
                </a:cubicBezTo>
                <a:cubicBezTo>
                  <a:pt x="125" y="172"/>
                  <a:pt x="122" y="172"/>
                  <a:pt x="120" y="171"/>
                </a:cubicBezTo>
                <a:cubicBezTo>
                  <a:pt x="117" y="169"/>
                  <a:pt x="114" y="168"/>
                  <a:pt x="111" y="166"/>
                </a:cubicBezTo>
                <a:cubicBezTo>
                  <a:pt x="106" y="165"/>
                  <a:pt x="102" y="163"/>
                  <a:pt x="98" y="162"/>
                </a:cubicBezTo>
                <a:cubicBezTo>
                  <a:pt x="96" y="161"/>
                  <a:pt x="94" y="160"/>
                  <a:pt x="91" y="160"/>
                </a:cubicBezTo>
                <a:cubicBezTo>
                  <a:pt x="91" y="159"/>
                  <a:pt x="90" y="159"/>
                  <a:pt x="90" y="159"/>
                </a:cubicBezTo>
                <a:close/>
                <a:moveTo>
                  <a:pt x="96" y="162"/>
                </a:moveTo>
                <a:cubicBezTo>
                  <a:pt x="97" y="162"/>
                  <a:pt x="98" y="162"/>
                  <a:pt x="99" y="163"/>
                </a:cubicBezTo>
                <a:cubicBezTo>
                  <a:pt x="105" y="165"/>
                  <a:pt x="111" y="167"/>
                  <a:pt x="116" y="170"/>
                </a:cubicBezTo>
                <a:cubicBezTo>
                  <a:pt x="119" y="171"/>
                  <a:pt x="121" y="172"/>
                  <a:pt x="123" y="173"/>
                </a:cubicBezTo>
                <a:cubicBezTo>
                  <a:pt x="127" y="174"/>
                  <a:pt x="124" y="174"/>
                  <a:pt x="123" y="174"/>
                </a:cubicBezTo>
                <a:cubicBezTo>
                  <a:pt x="122" y="173"/>
                  <a:pt x="121" y="173"/>
                  <a:pt x="120" y="172"/>
                </a:cubicBezTo>
                <a:cubicBezTo>
                  <a:pt x="115" y="170"/>
                  <a:pt x="111" y="169"/>
                  <a:pt x="107" y="168"/>
                </a:cubicBezTo>
                <a:cubicBezTo>
                  <a:pt x="106" y="168"/>
                  <a:pt x="106" y="168"/>
                  <a:pt x="106" y="168"/>
                </a:cubicBezTo>
                <a:cubicBezTo>
                  <a:pt x="103" y="166"/>
                  <a:pt x="99" y="164"/>
                  <a:pt x="96" y="162"/>
                </a:cubicBezTo>
                <a:close/>
                <a:moveTo>
                  <a:pt x="79" y="150"/>
                </a:moveTo>
                <a:cubicBezTo>
                  <a:pt x="87" y="154"/>
                  <a:pt x="95" y="157"/>
                  <a:pt x="104" y="160"/>
                </a:cubicBezTo>
                <a:cubicBezTo>
                  <a:pt x="111" y="163"/>
                  <a:pt x="119" y="167"/>
                  <a:pt x="127" y="170"/>
                </a:cubicBezTo>
                <a:cubicBezTo>
                  <a:pt x="128" y="170"/>
                  <a:pt x="129" y="171"/>
                  <a:pt x="130" y="171"/>
                </a:cubicBezTo>
                <a:cubicBezTo>
                  <a:pt x="128" y="172"/>
                  <a:pt x="127" y="172"/>
                  <a:pt x="126" y="171"/>
                </a:cubicBezTo>
                <a:cubicBezTo>
                  <a:pt x="124" y="171"/>
                  <a:pt x="122" y="170"/>
                  <a:pt x="120" y="169"/>
                </a:cubicBezTo>
                <a:cubicBezTo>
                  <a:pt x="116" y="168"/>
                  <a:pt x="113" y="166"/>
                  <a:pt x="109" y="164"/>
                </a:cubicBezTo>
                <a:cubicBezTo>
                  <a:pt x="101" y="161"/>
                  <a:pt x="94" y="159"/>
                  <a:pt x="86" y="157"/>
                </a:cubicBezTo>
                <a:cubicBezTo>
                  <a:pt x="83" y="155"/>
                  <a:pt x="80" y="153"/>
                  <a:pt x="79" y="150"/>
                </a:cubicBezTo>
                <a:close/>
                <a:moveTo>
                  <a:pt x="78" y="146"/>
                </a:moveTo>
                <a:cubicBezTo>
                  <a:pt x="78" y="145"/>
                  <a:pt x="78" y="145"/>
                  <a:pt x="78" y="144"/>
                </a:cubicBezTo>
                <a:cubicBezTo>
                  <a:pt x="80" y="145"/>
                  <a:pt x="81" y="146"/>
                  <a:pt x="83" y="147"/>
                </a:cubicBezTo>
                <a:cubicBezTo>
                  <a:pt x="84" y="147"/>
                  <a:pt x="85" y="147"/>
                  <a:pt x="85" y="148"/>
                </a:cubicBezTo>
                <a:cubicBezTo>
                  <a:pt x="90" y="149"/>
                  <a:pt x="94" y="151"/>
                  <a:pt x="99" y="153"/>
                </a:cubicBezTo>
                <a:cubicBezTo>
                  <a:pt x="109" y="157"/>
                  <a:pt x="119" y="161"/>
                  <a:pt x="128" y="166"/>
                </a:cubicBezTo>
                <a:cubicBezTo>
                  <a:pt x="129" y="166"/>
                  <a:pt x="131" y="168"/>
                  <a:pt x="131" y="168"/>
                </a:cubicBezTo>
                <a:cubicBezTo>
                  <a:pt x="130" y="167"/>
                  <a:pt x="128" y="167"/>
                  <a:pt x="127" y="166"/>
                </a:cubicBezTo>
                <a:cubicBezTo>
                  <a:pt x="125" y="165"/>
                  <a:pt x="124" y="164"/>
                  <a:pt x="122" y="164"/>
                </a:cubicBezTo>
                <a:cubicBezTo>
                  <a:pt x="117" y="162"/>
                  <a:pt x="112" y="160"/>
                  <a:pt x="107" y="159"/>
                </a:cubicBezTo>
                <a:cubicBezTo>
                  <a:pt x="98" y="156"/>
                  <a:pt x="88" y="154"/>
                  <a:pt x="79" y="150"/>
                </a:cubicBezTo>
                <a:cubicBezTo>
                  <a:pt x="79" y="150"/>
                  <a:pt x="79" y="150"/>
                  <a:pt x="79" y="150"/>
                </a:cubicBezTo>
                <a:cubicBezTo>
                  <a:pt x="78" y="149"/>
                  <a:pt x="78" y="147"/>
                  <a:pt x="78" y="146"/>
                </a:cubicBezTo>
                <a:close/>
                <a:moveTo>
                  <a:pt x="77" y="141"/>
                </a:moveTo>
                <a:cubicBezTo>
                  <a:pt x="77" y="141"/>
                  <a:pt x="78" y="141"/>
                  <a:pt x="78" y="141"/>
                </a:cubicBezTo>
                <a:cubicBezTo>
                  <a:pt x="80" y="141"/>
                  <a:pt x="83" y="142"/>
                  <a:pt x="85" y="143"/>
                </a:cubicBezTo>
                <a:cubicBezTo>
                  <a:pt x="87" y="144"/>
                  <a:pt x="88" y="144"/>
                  <a:pt x="90" y="145"/>
                </a:cubicBezTo>
                <a:cubicBezTo>
                  <a:pt x="98" y="150"/>
                  <a:pt x="108" y="154"/>
                  <a:pt x="117" y="158"/>
                </a:cubicBezTo>
                <a:cubicBezTo>
                  <a:pt x="107" y="154"/>
                  <a:pt x="97" y="151"/>
                  <a:pt x="87" y="148"/>
                </a:cubicBezTo>
                <a:cubicBezTo>
                  <a:pt x="85" y="147"/>
                  <a:pt x="83" y="146"/>
                  <a:pt x="81" y="145"/>
                </a:cubicBezTo>
                <a:cubicBezTo>
                  <a:pt x="80" y="144"/>
                  <a:pt x="80" y="144"/>
                  <a:pt x="79" y="144"/>
                </a:cubicBezTo>
                <a:cubicBezTo>
                  <a:pt x="79" y="144"/>
                  <a:pt x="78" y="144"/>
                  <a:pt x="78" y="143"/>
                </a:cubicBezTo>
                <a:cubicBezTo>
                  <a:pt x="78" y="142"/>
                  <a:pt x="78" y="141"/>
                  <a:pt x="77" y="141"/>
                </a:cubicBezTo>
                <a:close/>
                <a:moveTo>
                  <a:pt x="76" y="138"/>
                </a:moveTo>
                <a:cubicBezTo>
                  <a:pt x="78" y="140"/>
                  <a:pt x="81" y="141"/>
                  <a:pt x="83" y="142"/>
                </a:cubicBezTo>
                <a:cubicBezTo>
                  <a:pt x="81" y="141"/>
                  <a:pt x="79" y="140"/>
                  <a:pt x="77" y="140"/>
                </a:cubicBezTo>
                <a:cubicBezTo>
                  <a:pt x="77" y="139"/>
                  <a:pt x="76" y="139"/>
                  <a:pt x="76" y="138"/>
                </a:cubicBezTo>
                <a:close/>
                <a:moveTo>
                  <a:pt x="57" y="127"/>
                </a:moveTo>
                <a:cubicBezTo>
                  <a:pt x="61" y="129"/>
                  <a:pt x="65" y="131"/>
                  <a:pt x="70" y="132"/>
                </a:cubicBezTo>
                <a:cubicBezTo>
                  <a:pt x="77" y="135"/>
                  <a:pt x="83" y="137"/>
                  <a:pt x="90" y="140"/>
                </a:cubicBezTo>
                <a:cubicBezTo>
                  <a:pt x="103" y="146"/>
                  <a:pt x="117" y="150"/>
                  <a:pt x="130" y="158"/>
                </a:cubicBezTo>
                <a:cubicBezTo>
                  <a:pt x="130" y="158"/>
                  <a:pt x="131" y="158"/>
                  <a:pt x="132" y="158"/>
                </a:cubicBezTo>
                <a:cubicBezTo>
                  <a:pt x="131" y="158"/>
                  <a:pt x="131" y="158"/>
                  <a:pt x="130" y="158"/>
                </a:cubicBezTo>
                <a:cubicBezTo>
                  <a:pt x="129" y="157"/>
                  <a:pt x="127" y="157"/>
                  <a:pt x="126" y="156"/>
                </a:cubicBezTo>
                <a:cubicBezTo>
                  <a:pt x="123" y="155"/>
                  <a:pt x="120" y="154"/>
                  <a:pt x="116" y="153"/>
                </a:cubicBezTo>
                <a:cubicBezTo>
                  <a:pt x="110" y="150"/>
                  <a:pt x="102" y="148"/>
                  <a:pt x="96" y="145"/>
                </a:cubicBezTo>
                <a:cubicBezTo>
                  <a:pt x="93" y="145"/>
                  <a:pt x="90" y="144"/>
                  <a:pt x="87" y="143"/>
                </a:cubicBezTo>
                <a:cubicBezTo>
                  <a:pt x="84" y="141"/>
                  <a:pt x="80" y="139"/>
                  <a:pt x="77" y="138"/>
                </a:cubicBezTo>
                <a:cubicBezTo>
                  <a:pt x="76" y="138"/>
                  <a:pt x="75" y="137"/>
                  <a:pt x="75" y="137"/>
                </a:cubicBezTo>
                <a:cubicBezTo>
                  <a:pt x="74" y="137"/>
                  <a:pt x="74" y="136"/>
                  <a:pt x="74" y="136"/>
                </a:cubicBezTo>
                <a:cubicBezTo>
                  <a:pt x="70" y="133"/>
                  <a:pt x="61" y="131"/>
                  <a:pt x="57" y="127"/>
                </a:cubicBezTo>
                <a:close/>
                <a:moveTo>
                  <a:pt x="55" y="123"/>
                </a:moveTo>
                <a:cubicBezTo>
                  <a:pt x="56" y="123"/>
                  <a:pt x="56" y="123"/>
                  <a:pt x="56" y="123"/>
                </a:cubicBezTo>
                <a:cubicBezTo>
                  <a:pt x="56" y="123"/>
                  <a:pt x="56" y="123"/>
                  <a:pt x="57" y="123"/>
                </a:cubicBezTo>
                <a:cubicBezTo>
                  <a:pt x="62" y="125"/>
                  <a:pt x="67" y="128"/>
                  <a:pt x="73" y="130"/>
                </a:cubicBezTo>
                <a:cubicBezTo>
                  <a:pt x="80" y="132"/>
                  <a:pt x="86" y="134"/>
                  <a:pt x="93" y="137"/>
                </a:cubicBezTo>
                <a:cubicBezTo>
                  <a:pt x="106" y="142"/>
                  <a:pt x="119" y="146"/>
                  <a:pt x="131" y="153"/>
                </a:cubicBezTo>
                <a:cubicBezTo>
                  <a:pt x="131" y="153"/>
                  <a:pt x="131" y="153"/>
                  <a:pt x="131" y="154"/>
                </a:cubicBezTo>
                <a:cubicBezTo>
                  <a:pt x="126" y="151"/>
                  <a:pt x="120" y="150"/>
                  <a:pt x="115" y="148"/>
                </a:cubicBezTo>
                <a:cubicBezTo>
                  <a:pt x="108" y="145"/>
                  <a:pt x="101" y="142"/>
                  <a:pt x="95" y="140"/>
                </a:cubicBezTo>
                <a:cubicBezTo>
                  <a:pt x="88" y="137"/>
                  <a:pt x="81" y="134"/>
                  <a:pt x="75" y="132"/>
                </a:cubicBezTo>
                <a:cubicBezTo>
                  <a:pt x="68" y="130"/>
                  <a:pt x="62" y="127"/>
                  <a:pt x="56" y="125"/>
                </a:cubicBezTo>
                <a:cubicBezTo>
                  <a:pt x="56" y="124"/>
                  <a:pt x="55" y="124"/>
                  <a:pt x="55" y="123"/>
                </a:cubicBezTo>
                <a:close/>
                <a:moveTo>
                  <a:pt x="56" y="120"/>
                </a:moveTo>
                <a:cubicBezTo>
                  <a:pt x="56" y="119"/>
                  <a:pt x="56" y="118"/>
                  <a:pt x="57" y="118"/>
                </a:cubicBezTo>
                <a:cubicBezTo>
                  <a:pt x="62" y="120"/>
                  <a:pt x="68" y="121"/>
                  <a:pt x="73" y="123"/>
                </a:cubicBezTo>
                <a:cubicBezTo>
                  <a:pt x="74" y="123"/>
                  <a:pt x="74" y="123"/>
                  <a:pt x="75" y="123"/>
                </a:cubicBezTo>
                <a:cubicBezTo>
                  <a:pt x="75" y="123"/>
                  <a:pt x="76" y="123"/>
                  <a:pt x="76" y="123"/>
                </a:cubicBezTo>
                <a:cubicBezTo>
                  <a:pt x="83" y="126"/>
                  <a:pt x="91" y="128"/>
                  <a:pt x="98" y="131"/>
                </a:cubicBezTo>
                <a:cubicBezTo>
                  <a:pt x="104" y="133"/>
                  <a:pt x="110" y="137"/>
                  <a:pt x="116" y="138"/>
                </a:cubicBezTo>
                <a:cubicBezTo>
                  <a:pt x="120" y="140"/>
                  <a:pt x="124" y="140"/>
                  <a:pt x="127" y="142"/>
                </a:cubicBezTo>
                <a:cubicBezTo>
                  <a:pt x="126" y="142"/>
                  <a:pt x="125" y="142"/>
                  <a:pt x="124" y="142"/>
                </a:cubicBezTo>
                <a:cubicBezTo>
                  <a:pt x="124" y="141"/>
                  <a:pt x="123" y="141"/>
                  <a:pt x="123" y="141"/>
                </a:cubicBezTo>
                <a:cubicBezTo>
                  <a:pt x="121" y="141"/>
                  <a:pt x="119" y="140"/>
                  <a:pt x="118" y="140"/>
                </a:cubicBezTo>
                <a:cubicBezTo>
                  <a:pt x="111" y="137"/>
                  <a:pt x="104" y="135"/>
                  <a:pt x="97" y="133"/>
                </a:cubicBezTo>
                <a:cubicBezTo>
                  <a:pt x="93" y="132"/>
                  <a:pt x="89" y="131"/>
                  <a:pt x="85" y="129"/>
                </a:cubicBezTo>
                <a:cubicBezTo>
                  <a:pt x="76" y="126"/>
                  <a:pt x="67" y="123"/>
                  <a:pt x="58" y="120"/>
                </a:cubicBezTo>
                <a:cubicBezTo>
                  <a:pt x="58" y="120"/>
                  <a:pt x="58" y="120"/>
                  <a:pt x="58" y="120"/>
                </a:cubicBezTo>
                <a:cubicBezTo>
                  <a:pt x="57" y="120"/>
                  <a:pt x="56" y="120"/>
                  <a:pt x="56" y="120"/>
                </a:cubicBezTo>
                <a:close/>
                <a:moveTo>
                  <a:pt x="60" y="118"/>
                </a:moveTo>
                <a:cubicBezTo>
                  <a:pt x="56" y="117"/>
                  <a:pt x="61" y="118"/>
                  <a:pt x="62" y="119"/>
                </a:cubicBezTo>
                <a:cubicBezTo>
                  <a:pt x="63" y="119"/>
                  <a:pt x="65" y="120"/>
                  <a:pt x="66" y="120"/>
                </a:cubicBezTo>
                <a:cubicBezTo>
                  <a:pt x="67" y="120"/>
                  <a:pt x="68" y="121"/>
                  <a:pt x="69" y="121"/>
                </a:cubicBezTo>
                <a:cubicBezTo>
                  <a:pt x="66" y="120"/>
                  <a:pt x="63" y="119"/>
                  <a:pt x="60" y="118"/>
                </a:cubicBezTo>
                <a:close/>
                <a:moveTo>
                  <a:pt x="57" y="117"/>
                </a:moveTo>
                <a:cubicBezTo>
                  <a:pt x="58" y="116"/>
                  <a:pt x="58" y="116"/>
                  <a:pt x="58" y="115"/>
                </a:cubicBezTo>
                <a:cubicBezTo>
                  <a:pt x="66" y="119"/>
                  <a:pt x="75" y="120"/>
                  <a:pt x="83" y="122"/>
                </a:cubicBezTo>
                <a:cubicBezTo>
                  <a:pt x="86" y="123"/>
                  <a:pt x="88" y="124"/>
                  <a:pt x="91" y="125"/>
                </a:cubicBezTo>
                <a:cubicBezTo>
                  <a:pt x="98" y="127"/>
                  <a:pt x="105" y="130"/>
                  <a:pt x="112" y="133"/>
                </a:cubicBezTo>
                <a:cubicBezTo>
                  <a:pt x="116" y="134"/>
                  <a:pt x="120" y="136"/>
                  <a:pt x="123" y="138"/>
                </a:cubicBezTo>
                <a:cubicBezTo>
                  <a:pt x="123" y="138"/>
                  <a:pt x="125" y="138"/>
                  <a:pt x="126" y="139"/>
                </a:cubicBezTo>
                <a:cubicBezTo>
                  <a:pt x="126" y="139"/>
                  <a:pt x="126" y="139"/>
                  <a:pt x="126" y="139"/>
                </a:cubicBezTo>
                <a:cubicBezTo>
                  <a:pt x="126" y="139"/>
                  <a:pt x="125" y="139"/>
                  <a:pt x="125" y="139"/>
                </a:cubicBezTo>
                <a:cubicBezTo>
                  <a:pt x="123" y="139"/>
                  <a:pt x="121" y="138"/>
                  <a:pt x="119" y="137"/>
                </a:cubicBezTo>
                <a:cubicBezTo>
                  <a:pt x="107" y="131"/>
                  <a:pt x="93" y="127"/>
                  <a:pt x="79" y="123"/>
                </a:cubicBezTo>
                <a:cubicBezTo>
                  <a:pt x="79" y="123"/>
                  <a:pt x="79" y="123"/>
                  <a:pt x="78" y="123"/>
                </a:cubicBezTo>
                <a:cubicBezTo>
                  <a:pt x="71" y="120"/>
                  <a:pt x="64" y="118"/>
                  <a:pt x="57" y="117"/>
                </a:cubicBezTo>
                <a:close/>
                <a:moveTo>
                  <a:pt x="60" y="115"/>
                </a:moveTo>
                <a:cubicBezTo>
                  <a:pt x="62" y="116"/>
                  <a:pt x="64" y="116"/>
                  <a:pt x="65" y="117"/>
                </a:cubicBezTo>
                <a:cubicBezTo>
                  <a:pt x="64" y="116"/>
                  <a:pt x="62" y="116"/>
                  <a:pt x="60" y="115"/>
                </a:cubicBezTo>
                <a:close/>
                <a:moveTo>
                  <a:pt x="59" y="114"/>
                </a:moveTo>
                <a:cubicBezTo>
                  <a:pt x="60" y="114"/>
                  <a:pt x="60" y="113"/>
                  <a:pt x="61" y="112"/>
                </a:cubicBezTo>
                <a:cubicBezTo>
                  <a:pt x="73" y="118"/>
                  <a:pt x="87" y="120"/>
                  <a:pt x="100" y="124"/>
                </a:cubicBezTo>
                <a:cubicBezTo>
                  <a:pt x="107" y="126"/>
                  <a:pt x="114" y="129"/>
                  <a:pt x="120" y="132"/>
                </a:cubicBezTo>
                <a:cubicBezTo>
                  <a:pt x="121" y="133"/>
                  <a:pt x="122" y="133"/>
                  <a:pt x="123" y="134"/>
                </a:cubicBezTo>
                <a:cubicBezTo>
                  <a:pt x="124" y="134"/>
                  <a:pt x="124" y="135"/>
                  <a:pt x="124" y="135"/>
                </a:cubicBezTo>
                <a:cubicBezTo>
                  <a:pt x="123" y="135"/>
                  <a:pt x="122" y="135"/>
                  <a:pt x="122" y="134"/>
                </a:cubicBezTo>
                <a:cubicBezTo>
                  <a:pt x="119" y="133"/>
                  <a:pt x="117" y="132"/>
                  <a:pt x="114" y="131"/>
                </a:cubicBezTo>
                <a:cubicBezTo>
                  <a:pt x="101" y="126"/>
                  <a:pt x="89" y="123"/>
                  <a:pt x="76" y="120"/>
                </a:cubicBezTo>
                <a:cubicBezTo>
                  <a:pt x="76" y="120"/>
                  <a:pt x="76" y="120"/>
                  <a:pt x="75" y="119"/>
                </a:cubicBezTo>
                <a:cubicBezTo>
                  <a:pt x="70" y="118"/>
                  <a:pt x="65" y="116"/>
                  <a:pt x="59" y="114"/>
                </a:cubicBezTo>
                <a:close/>
                <a:moveTo>
                  <a:pt x="73" y="116"/>
                </a:moveTo>
                <a:cubicBezTo>
                  <a:pt x="74" y="116"/>
                  <a:pt x="75" y="116"/>
                  <a:pt x="76" y="117"/>
                </a:cubicBezTo>
                <a:cubicBezTo>
                  <a:pt x="79" y="118"/>
                  <a:pt x="83" y="119"/>
                  <a:pt x="86" y="120"/>
                </a:cubicBezTo>
                <a:cubicBezTo>
                  <a:pt x="82" y="118"/>
                  <a:pt x="77" y="117"/>
                  <a:pt x="73" y="116"/>
                </a:cubicBezTo>
                <a:close/>
                <a:moveTo>
                  <a:pt x="61" y="111"/>
                </a:moveTo>
                <a:cubicBezTo>
                  <a:pt x="61" y="111"/>
                  <a:pt x="62" y="110"/>
                  <a:pt x="62" y="110"/>
                </a:cubicBezTo>
                <a:cubicBezTo>
                  <a:pt x="66" y="112"/>
                  <a:pt x="70" y="113"/>
                  <a:pt x="75" y="114"/>
                </a:cubicBezTo>
                <a:cubicBezTo>
                  <a:pt x="80" y="115"/>
                  <a:pt x="85" y="117"/>
                  <a:pt x="90" y="119"/>
                </a:cubicBezTo>
                <a:cubicBezTo>
                  <a:pt x="101" y="122"/>
                  <a:pt x="112" y="125"/>
                  <a:pt x="122" y="130"/>
                </a:cubicBezTo>
                <a:cubicBezTo>
                  <a:pt x="120" y="129"/>
                  <a:pt x="117" y="129"/>
                  <a:pt x="115" y="128"/>
                </a:cubicBezTo>
                <a:cubicBezTo>
                  <a:pt x="112" y="127"/>
                  <a:pt x="110" y="126"/>
                  <a:pt x="107" y="125"/>
                </a:cubicBezTo>
                <a:cubicBezTo>
                  <a:pt x="102" y="123"/>
                  <a:pt x="97" y="122"/>
                  <a:pt x="92" y="120"/>
                </a:cubicBezTo>
                <a:cubicBezTo>
                  <a:pt x="81" y="118"/>
                  <a:pt x="71" y="115"/>
                  <a:pt x="61" y="111"/>
                </a:cubicBezTo>
                <a:close/>
                <a:moveTo>
                  <a:pt x="62" y="107"/>
                </a:moveTo>
                <a:cubicBezTo>
                  <a:pt x="62" y="105"/>
                  <a:pt x="62" y="104"/>
                  <a:pt x="62" y="103"/>
                </a:cubicBezTo>
                <a:cubicBezTo>
                  <a:pt x="62" y="103"/>
                  <a:pt x="63" y="103"/>
                  <a:pt x="63" y="103"/>
                </a:cubicBezTo>
                <a:cubicBezTo>
                  <a:pt x="68" y="105"/>
                  <a:pt x="73" y="107"/>
                  <a:pt x="78" y="109"/>
                </a:cubicBezTo>
                <a:cubicBezTo>
                  <a:pt x="83" y="111"/>
                  <a:pt x="89" y="112"/>
                  <a:pt x="94" y="114"/>
                </a:cubicBezTo>
                <a:cubicBezTo>
                  <a:pt x="99" y="116"/>
                  <a:pt x="105" y="118"/>
                  <a:pt x="111" y="120"/>
                </a:cubicBezTo>
                <a:cubicBezTo>
                  <a:pt x="114" y="121"/>
                  <a:pt x="117" y="122"/>
                  <a:pt x="120" y="124"/>
                </a:cubicBezTo>
                <a:cubicBezTo>
                  <a:pt x="121" y="124"/>
                  <a:pt x="123" y="125"/>
                  <a:pt x="123" y="12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23" y="125"/>
                  <a:pt x="122" y="125"/>
                  <a:pt x="121" y="124"/>
                </a:cubicBezTo>
                <a:cubicBezTo>
                  <a:pt x="111" y="120"/>
                  <a:pt x="100" y="118"/>
                  <a:pt x="90" y="115"/>
                </a:cubicBezTo>
                <a:cubicBezTo>
                  <a:pt x="84" y="113"/>
                  <a:pt x="78" y="112"/>
                  <a:pt x="73" y="110"/>
                </a:cubicBezTo>
                <a:cubicBezTo>
                  <a:pt x="71" y="109"/>
                  <a:pt x="68" y="109"/>
                  <a:pt x="66" y="109"/>
                </a:cubicBezTo>
                <a:cubicBezTo>
                  <a:pt x="66" y="108"/>
                  <a:pt x="65" y="108"/>
                  <a:pt x="63" y="108"/>
                </a:cubicBezTo>
                <a:cubicBezTo>
                  <a:pt x="64" y="108"/>
                  <a:pt x="64" y="107"/>
                  <a:pt x="63" y="107"/>
                </a:cubicBezTo>
                <a:cubicBezTo>
                  <a:pt x="63" y="107"/>
                  <a:pt x="63" y="107"/>
                  <a:pt x="62" y="107"/>
                </a:cubicBezTo>
                <a:close/>
                <a:moveTo>
                  <a:pt x="62" y="102"/>
                </a:moveTo>
                <a:cubicBezTo>
                  <a:pt x="63" y="101"/>
                  <a:pt x="63" y="100"/>
                  <a:pt x="63" y="100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3" y="100"/>
                  <a:pt x="64" y="100"/>
                  <a:pt x="65" y="100"/>
                </a:cubicBezTo>
                <a:cubicBezTo>
                  <a:pt x="65" y="101"/>
                  <a:pt x="65" y="101"/>
                  <a:pt x="66" y="101"/>
                </a:cubicBezTo>
                <a:cubicBezTo>
                  <a:pt x="76" y="104"/>
                  <a:pt x="86" y="107"/>
                  <a:pt x="95" y="110"/>
                </a:cubicBezTo>
                <a:cubicBezTo>
                  <a:pt x="100" y="112"/>
                  <a:pt x="106" y="113"/>
                  <a:pt x="111" y="115"/>
                </a:cubicBezTo>
                <a:cubicBezTo>
                  <a:pt x="114" y="117"/>
                  <a:pt x="117" y="118"/>
                  <a:pt x="120" y="119"/>
                </a:cubicBezTo>
                <a:cubicBezTo>
                  <a:pt x="121" y="120"/>
                  <a:pt x="126" y="122"/>
                  <a:pt x="122" y="121"/>
                </a:cubicBezTo>
                <a:cubicBezTo>
                  <a:pt x="112" y="118"/>
                  <a:pt x="102" y="114"/>
                  <a:pt x="92" y="111"/>
                </a:cubicBezTo>
                <a:cubicBezTo>
                  <a:pt x="87" y="110"/>
                  <a:pt x="81" y="109"/>
                  <a:pt x="76" y="107"/>
                </a:cubicBezTo>
                <a:cubicBezTo>
                  <a:pt x="72" y="105"/>
                  <a:pt x="67" y="104"/>
                  <a:pt x="63" y="102"/>
                </a:cubicBezTo>
                <a:cubicBezTo>
                  <a:pt x="63" y="102"/>
                  <a:pt x="63" y="102"/>
                  <a:pt x="62" y="102"/>
                </a:cubicBezTo>
                <a:close/>
                <a:moveTo>
                  <a:pt x="64" y="97"/>
                </a:moveTo>
                <a:cubicBezTo>
                  <a:pt x="64" y="96"/>
                  <a:pt x="64" y="95"/>
                  <a:pt x="65" y="95"/>
                </a:cubicBezTo>
                <a:cubicBezTo>
                  <a:pt x="72" y="98"/>
                  <a:pt x="80" y="100"/>
                  <a:pt x="88" y="102"/>
                </a:cubicBezTo>
                <a:cubicBezTo>
                  <a:pt x="92" y="103"/>
                  <a:pt x="95" y="104"/>
                  <a:pt x="99" y="106"/>
                </a:cubicBezTo>
                <a:cubicBezTo>
                  <a:pt x="105" y="108"/>
                  <a:pt x="111" y="110"/>
                  <a:pt x="118" y="112"/>
                </a:cubicBezTo>
                <a:cubicBezTo>
                  <a:pt x="120" y="113"/>
                  <a:pt x="121" y="113"/>
                  <a:pt x="121" y="113"/>
                </a:cubicBezTo>
                <a:cubicBezTo>
                  <a:pt x="121" y="113"/>
                  <a:pt x="121" y="113"/>
                  <a:pt x="121" y="113"/>
                </a:cubicBezTo>
                <a:cubicBezTo>
                  <a:pt x="121" y="114"/>
                  <a:pt x="118" y="113"/>
                  <a:pt x="116" y="112"/>
                </a:cubicBezTo>
                <a:cubicBezTo>
                  <a:pt x="113" y="112"/>
                  <a:pt x="110" y="111"/>
                  <a:pt x="107" y="110"/>
                </a:cubicBezTo>
                <a:cubicBezTo>
                  <a:pt x="92" y="106"/>
                  <a:pt x="78" y="102"/>
                  <a:pt x="64" y="97"/>
                </a:cubicBezTo>
                <a:close/>
                <a:moveTo>
                  <a:pt x="66" y="95"/>
                </a:moveTo>
                <a:cubicBezTo>
                  <a:pt x="67" y="95"/>
                  <a:pt x="68" y="95"/>
                  <a:pt x="69" y="96"/>
                </a:cubicBezTo>
                <a:cubicBezTo>
                  <a:pt x="70" y="96"/>
                  <a:pt x="71" y="96"/>
                  <a:pt x="71" y="96"/>
                </a:cubicBezTo>
                <a:cubicBezTo>
                  <a:pt x="70" y="96"/>
                  <a:pt x="68" y="95"/>
                  <a:pt x="66" y="95"/>
                </a:cubicBezTo>
                <a:close/>
                <a:moveTo>
                  <a:pt x="65" y="94"/>
                </a:moveTo>
                <a:cubicBezTo>
                  <a:pt x="65" y="93"/>
                  <a:pt x="66" y="93"/>
                  <a:pt x="66" y="92"/>
                </a:cubicBezTo>
                <a:cubicBezTo>
                  <a:pt x="68" y="92"/>
                  <a:pt x="70" y="93"/>
                  <a:pt x="72" y="94"/>
                </a:cubicBezTo>
                <a:cubicBezTo>
                  <a:pt x="74" y="94"/>
                  <a:pt x="75" y="95"/>
                  <a:pt x="76" y="96"/>
                </a:cubicBezTo>
                <a:cubicBezTo>
                  <a:pt x="78" y="97"/>
                  <a:pt x="81" y="98"/>
                  <a:pt x="84" y="99"/>
                </a:cubicBezTo>
                <a:cubicBezTo>
                  <a:pt x="91" y="100"/>
                  <a:pt x="99" y="103"/>
                  <a:pt x="106" y="105"/>
                </a:cubicBezTo>
                <a:cubicBezTo>
                  <a:pt x="109" y="106"/>
                  <a:pt x="112" y="107"/>
                  <a:pt x="116" y="108"/>
                </a:cubicBezTo>
                <a:cubicBezTo>
                  <a:pt x="117" y="109"/>
                  <a:pt x="119" y="109"/>
                  <a:pt x="120" y="110"/>
                </a:cubicBezTo>
                <a:cubicBezTo>
                  <a:pt x="120" y="110"/>
                  <a:pt x="120" y="110"/>
                  <a:pt x="120" y="110"/>
                </a:cubicBezTo>
                <a:cubicBezTo>
                  <a:pt x="118" y="110"/>
                  <a:pt x="116" y="109"/>
                  <a:pt x="114" y="109"/>
                </a:cubicBezTo>
                <a:cubicBezTo>
                  <a:pt x="107" y="107"/>
                  <a:pt x="100" y="104"/>
                  <a:pt x="93" y="102"/>
                </a:cubicBezTo>
                <a:cubicBezTo>
                  <a:pt x="92" y="102"/>
                  <a:pt x="92" y="102"/>
                  <a:pt x="91" y="102"/>
                </a:cubicBezTo>
                <a:cubicBezTo>
                  <a:pt x="86" y="100"/>
                  <a:pt x="81" y="99"/>
                  <a:pt x="76" y="98"/>
                </a:cubicBezTo>
                <a:cubicBezTo>
                  <a:pt x="72" y="96"/>
                  <a:pt x="69" y="94"/>
                  <a:pt x="65" y="94"/>
                </a:cubicBezTo>
                <a:close/>
                <a:moveTo>
                  <a:pt x="66" y="80"/>
                </a:moveTo>
                <a:cubicBezTo>
                  <a:pt x="69" y="80"/>
                  <a:pt x="71" y="81"/>
                  <a:pt x="74" y="82"/>
                </a:cubicBezTo>
                <a:cubicBezTo>
                  <a:pt x="90" y="86"/>
                  <a:pt x="106" y="92"/>
                  <a:pt x="122" y="96"/>
                </a:cubicBezTo>
                <a:cubicBezTo>
                  <a:pt x="121" y="97"/>
                  <a:pt x="121" y="97"/>
                  <a:pt x="120" y="98"/>
                </a:cubicBezTo>
                <a:cubicBezTo>
                  <a:pt x="113" y="95"/>
                  <a:pt x="104" y="93"/>
                  <a:pt x="97" y="91"/>
                </a:cubicBezTo>
                <a:cubicBezTo>
                  <a:pt x="87" y="89"/>
                  <a:pt x="77" y="87"/>
                  <a:pt x="68" y="83"/>
                </a:cubicBezTo>
                <a:cubicBezTo>
                  <a:pt x="68" y="83"/>
                  <a:pt x="68" y="84"/>
                  <a:pt x="68" y="84"/>
                </a:cubicBezTo>
                <a:cubicBezTo>
                  <a:pt x="76" y="89"/>
                  <a:pt x="85" y="91"/>
                  <a:pt x="94" y="94"/>
                </a:cubicBezTo>
                <a:cubicBezTo>
                  <a:pt x="101" y="97"/>
                  <a:pt x="110" y="101"/>
                  <a:pt x="118" y="101"/>
                </a:cubicBezTo>
                <a:cubicBezTo>
                  <a:pt x="109" y="101"/>
                  <a:pt x="99" y="98"/>
                  <a:pt x="90" y="95"/>
                </a:cubicBezTo>
                <a:cubicBezTo>
                  <a:pt x="87" y="94"/>
                  <a:pt x="84" y="93"/>
                  <a:pt x="81" y="92"/>
                </a:cubicBezTo>
                <a:cubicBezTo>
                  <a:pt x="76" y="91"/>
                  <a:pt x="72" y="89"/>
                  <a:pt x="67" y="88"/>
                </a:cubicBezTo>
                <a:cubicBezTo>
                  <a:pt x="67" y="88"/>
                  <a:pt x="67" y="88"/>
                  <a:pt x="67" y="88"/>
                </a:cubicBezTo>
                <a:cubicBezTo>
                  <a:pt x="68" y="85"/>
                  <a:pt x="68" y="81"/>
                  <a:pt x="66" y="80"/>
                </a:cubicBezTo>
                <a:close/>
                <a:moveTo>
                  <a:pt x="50" y="75"/>
                </a:moveTo>
                <a:cubicBezTo>
                  <a:pt x="46" y="74"/>
                  <a:pt x="43" y="73"/>
                  <a:pt x="39" y="72"/>
                </a:cubicBezTo>
                <a:cubicBezTo>
                  <a:pt x="38" y="71"/>
                  <a:pt x="29" y="69"/>
                  <a:pt x="34" y="70"/>
                </a:cubicBezTo>
                <a:cubicBezTo>
                  <a:pt x="50" y="71"/>
                  <a:pt x="67" y="78"/>
                  <a:pt x="83" y="83"/>
                </a:cubicBezTo>
                <a:cubicBezTo>
                  <a:pt x="91" y="86"/>
                  <a:pt x="99" y="89"/>
                  <a:pt x="107" y="90"/>
                </a:cubicBezTo>
                <a:cubicBezTo>
                  <a:pt x="112" y="92"/>
                  <a:pt x="117" y="92"/>
                  <a:pt x="121" y="95"/>
                </a:cubicBezTo>
                <a:cubicBezTo>
                  <a:pt x="105" y="91"/>
                  <a:pt x="90" y="86"/>
                  <a:pt x="74" y="81"/>
                </a:cubicBezTo>
                <a:cubicBezTo>
                  <a:pt x="66" y="79"/>
                  <a:pt x="58" y="77"/>
                  <a:pt x="50" y="75"/>
                </a:cubicBezTo>
                <a:close/>
                <a:moveTo>
                  <a:pt x="45" y="78"/>
                </a:moveTo>
                <a:cubicBezTo>
                  <a:pt x="42" y="77"/>
                  <a:pt x="39" y="76"/>
                  <a:pt x="37" y="75"/>
                </a:cubicBezTo>
                <a:cubicBezTo>
                  <a:pt x="35" y="74"/>
                  <a:pt x="34" y="74"/>
                  <a:pt x="32" y="73"/>
                </a:cubicBezTo>
                <a:cubicBezTo>
                  <a:pt x="31" y="72"/>
                  <a:pt x="31" y="72"/>
                  <a:pt x="33" y="73"/>
                </a:cubicBezTo>
                <a:cubicBezTo>
                  <a:pt x="37" y="74"/>
                  <a:pt x="42" y="76"/>
                  <a:pt x="47" y="77"/>
                </a:cubicBezTo>
                <a:cubicBezTo>
                  <a:pt x="52" y="78"/>
                  <a:pt x="56" y="79"/>
                  <a:pt x="61" y="80"/>
                </a:cubicBezTo>
                <a:cubicBezTo>
                  <a:pt x="61" y="80"/>
                  <a:pt x="60" y="81"/>
                  <a:pt x="60" y="81"/>
                </a:cubicBezTo>
                <a:cubicBezTo>
                  <a:pt x="55" y="80"/>
                  <a:pt x="50" y="79"/>
                  <a:pt x="45" y="78"/>
                </a:cubicBezTo>
                <a:close/>
                <a:moveTo>
                  <a:pt x="40" y="83"/>
                </a:moveTo>
                <a:cubicBezTo>
                  <a:pt x="39" y="82"/>
                  <a:pt x="37" y="82"/>
                  <a:pt x="35" y="81"/>
                </a:cubicBezTo>
                <a:cubicBezTo>
                  <a:pt x="34" y="81"/>
                  <a:pt x="26" y="78"/>
                  <a:pt x="31" y="79"/>
                </a:cubicBezTo>
                <a:cubicBezTo>
                  <a:pt x="34" y="80"/>
                  <a:pt x="38" y="81"/>
                  <a:pt x="42" y="82"/>
                </a:cubicBezTo>
                <a:cubicBezTo>
                  <a:pt x="41" y="82"/>
                  <a:pt x="41" y="83"/>
                  <a:pt x="40" y="83"/>
                </a:cubicBezTo>
                <a:close/>
                <a:moveTo>
                  <a:pt x="38" y="87"/>
                </a:moveTo>
                <a:cubicBezTo>
                  <a:pt x="36" y="86"/>
                  <a:pt x="34" y="85"/>
                  <a:pt x="32" y="84"/>
                </a:cubicBezTo>
                <a:cubicBezTo>
                  <a:pt x="31" y="83"/>
                  <a:pt x="26" y="80"/>
                  <a:pt x="29" y="81"/>
                </a:cubicBezTo>
                <a:cubicBezTo>
                  <a:pt x="33" y="82"/>
                  <a:pt x="36" y="84"/>
                  <a:pt x="40" y="84"/>
                </a:cubicBezTo>
                <a:cubicBezTo>
                  <a:pt x="39" y="85"/>
                  <a:pt x="39" y="86"/>
                  <a:pt x="38" y="87"/>
                </a:cubicBezTo>
                <a:close/>
                <a:moveTo>
                  <a:pt x="36" y="90"/>
                </a:moveTo>
                <a:cubicBezTo>
                  <a:pt x="34" y="89"/>
                  <a:pt x="32" y="88"/>
                  <a:pt x="29" y="87"/>
                </a:cubicBezTo>
                <a:cubicBezTo>
                  <a:pt x="28" y="86"/>
                  <a:pt x="23" y="84"/>
                  <a:pt x="27" y="86"/>
                </a:cubicBezTo>
                <a:cubicBezTo>
                  <a:pt x="31" y="86"/>
                  <a:pt x="34" y="87"/>
                  <a:pt x="37" y="88"/>
                </a:cubicBezTo>
                <a:cubicBezTo>
                  <a:pt x="37" y="88"/>
                  <a:pt x="37" y="88"/>
                  <a:pt x="37" y="89"/>
                </a:cubicBezTo>
                <a:cubicBezTo>
                  <a:pt x="37" y="89"/>
                  <a:pt x="36" y="90"/>
                  <a:pt x="36" y="90"/>
                </a:cubicBezTo>
                <a:close/>
                <a:moveTo>
                  <a:pt x="34" y="94"/>
                </a:moveTo>
                <a:cubicBezTo>
                  <a:pt x="31" y="92"/>
                  <a:pt x="28" y="91"/>
                  <a:pt x="25" y="89"/>
                </a:cubicBezTo>
                <a:cubicBezTo>
                  <a:pt x="26" y="90"/>
                  <a:pt x="31" y="90"/>
                  <a:pt x="32" y="91"/>
                </a:cubicBezTo>
                <a:cubicBezTo>
                  <a:pt x="33" y="91"/>
                  <a:pt x="34" y="91"/>
                  <a:pt x="36" y="91"/>
                </a:cubicBezTo>
                <a:cubicBezTo>
                  <a:pt x="35" y="92"/>
                  <a:pt x="34" y="93"/>
                  <a:pt x="34" y="94"/>
                </a:cubicBezTo>
                <a:close/>
                <a:moveTo>
                  <a:pt x="32" y="97"/>
                </a:moveTo>
                <a:cubicBezTo>
                  <a:pt x="30" y="97"/>
                  <a:pt x="29" y="96"/>
                  <a:pt x="27" y="95"/>
                </a:cubicBezTo>
                <a:cubicBezTo>
                  <a:pt x="26" y="94"/>
                  <a:pt x="21" y="92"/>
                  <a:pt x="25" y="93"/>
                </a:cubicBezTo>
                <a:cubicBezTo>
                  <a:pt x="28" y="94"/>
                  <a:pt x="30" y="95"/>
                  <a:pt x="33" y="95"/>
                </a:cubicBezTo>
                <a:cubicBezTo>
                  <a:pt x="33" y="96"/>
                  <a:pt x="32" y="97"/>
                  <a:pt x="32" y="97"/>
                </a:cubicBezTo>
                <a:close/>
                <a:moveTo>
                  <a:pt x="30" y="100"/>
                </a:moveTo>
                <a:cubicBezTo>
                  <a:pt x="29" y="99"/>
                  <a:pt x="28" y="98"/>
                  <a:pt x="27" y="98"/>
                </a:cubicBezTo>
                <a:cubicBezTo>
                  <a:pt x="26" y="98"/>
                  <a:pt x="22" y="96"/>
                  <a:pt x="26" y="97"/>
                </a:cubicBezTo>
                <a:cubicBezTo>
                  <a:pt x="27" y="98"/>
                  <a:pt x="29" y="98"/>
                  <a:pt x="31" y="98"/>
                </a:cubicBezTo>
                <a:cubicBezTo>
                  <a:pt x="31" y="98"/>
                  <a:pt x="31" y="98"/>
                  <a:pt x="31" y="98"/>
                </a:cubicBezTo>
                <a:cubicBezTo>
                  <a:pt x="31" y="99"/>
                  <a:pt x="30" y="99"/>
                  <a:pt x="30" y="100"/>
                </a:cubicBezTo>
                <a:cubicBezTo>
                  <a:pt x="30" y="100"/>
                  <a:pt x="30" y="100"/>
                  <a:pt x="30" y="100"/>
                </a:cubicBezTo>
                <a:close/>
                <a:moveTo>
                  <a:pt x="25" y="101"/>
                </a:moveTo>
                <a:cubicBezTo>
                  <a:pt x="24" y="100"/>
                  <a:pt x="24" y="100"/>
                  <a:pt x="25" y="99"/>
                </a:cubicBezTo>
                <a:cubicBezTo>
                  <a:pt x="27" y="100"/>
                  <a:pt x="28" y="100"/>
                  <a:pt x="30" y="100"/>
                </a:cubicBezTo>
                <a:cubicBezTo>
                  <a:pt x="29" y="101"/>
                  <a:pt x="28" y="101"/>
                  <a:pt x="28" y="102"/>
                </a:cubicBezTo>
                <a:cubicBezTo>
                  <a:pt x="27" y="101"/>
                  <a:pt x="26" y="101"/>
                  <a:pt x="25" y="101"/>
                </a:cubicBezTo>
                <a:close/>
                <a:moveTo>
                  <a:pt x="27" y="103"/>
                </a:moveTo>
                <a:cubicBezTo>
                  <a:pt x="26" y="103"/>
                  <a:pt x="26" y="104"/>
                  <a:pt x="25" y="104"/>
                </a:cubicBezTo>
                <a:cubicBezTo>
                  <a:pt x="25" y="104"/>
                  <a:pt x="24" y="103"/>
                  <a:pt x="23" y="102"/>
                </a:cubicBezTo>
                <a:cubicBezTo>
                  <a:pt x="24" y="102"/>
                  <a:pt x="26" y="102"/>
                  <a:pt x="27" y="103"/>
                </a:cubicBezTo>
                <a:close/>
                <a:moveTo>
                  <a:pt x="23" y="107"/>
                </a:moveTo>
                <a:cubicBezTo>
                  <a:pt x="22" y="105"/>
                  <a:pt x="23" y="105"/>
                  <a:pt x="24" y="105"/>
                </a:cubicBezTo>
                <a:cubicBezTo>
                  <a:pt x="24" y="105"/>
                  <a:pt x="24" y="105"/>
                  <a:pt x="24" y="106"/>
                </a:cubicBezTo>
                <a:cubicBezTo>
                  <a:pt x="24" y="106"/>
                  <a:pt x="23" y="107"/>
                  <a:pt x="23" y="107"/>
                </a:cubicBezTo>
                <a:close/>
                <a:moveTo>
                  <a:pt x="22" y="108"/>
                </a:moveTo>
                <a:cubicBezTo>
                  <a:pt x="22" y="109"/>
                  <a:pt x="22" y="109"/>
                  <a:pt x="21" y="110"/>
                </a:cubicBezTo>
                <a:cubicBezTo>
                  <a:pt x="21" y="109"/>
                  <a:pt x="21" y="108"/>
                  <a:pt x="21" y="108"/>
                </a:cubicBezTo>
                <a:cubicBezTo>
                  <a:pt x="22" y="108"/>
                  <a:pt x="22" y="108"/>
                  <a:pt x="22" y="108"/>
                </a:cubicBezTo>
                <a:close/>
                <a:moveTo>
                  <a:pt x="21" y="111"/>
                </a:moveTo>
                <a:cubicBezTo>
                  <a:pt x="21" y="111"/>
                  <a:pt x="20" y="112"/>
                  <a:pt x="20" y="112"/>
                </a:cubicBezTo>
                <a:cubicBezTo>
                  <a:pt x="20" y="112"/>
                  <a:pt x="20" y="112"/>
                  <a:pt x="20" y="111"/>
                </a:cubicBezTo>
                <a:cubicBezTo>
                  <a:pt x="20" y="111"/>
                  <a:pt x="20" y="110"/>
                  <a:pt x="20" y="109"/>
                </a:cubicBezTo>
                <a:cubicBezTo>
                  <a:pt x="20" y="110"/>
                  <a:pt x="21" y="110"/>
                  <a:pt x="21" y="111"/>
                </a:cubicBezTo>
                <a:close/>
                <a:moveTo>
                  <a:pt x="20" y="107"/>
                </a:moveTo>
                <a:cubicBezTo>
                  <a:pt x="21" y="102"/>
                  <a:pt x="21" y="97"/>
                  <a:pt x="22" y="92"/>
                </a:cubicBezTo>
                <a:cubicBezTo>
                  <a:pt x="22" y="92"/>
                  <a:pt x="22" y="92"/>
                  <a:pt x="22" y="92"/>
                </a:cubicBezTo>
                <a:cubicBezTo>
                  <a:pt x="24" y="94"/>
                  <a:pt x="27" y="96"/>
                  <a:pt x="29" y="97"/>
                </a:cubicBezTo>
                <a:cubicBezTo>
                  <a:pt x="33" y="99"/>
                  <a:pt x="28" y="97"/>
                  <a:pt x="27" y="97"/>
                </a:cubicBezTo>
                <a:cubicBezTo>
                  <a:pt x="26" y="97"/>
                  <a:pt x="25" y="96"/>
                  <a:pt x="23" y="96"/>
                </a:cubicBezTo>
                <a:cubicBezTo>
                  <a:pt x="23" y="96"/>
                  <a:pt x="23" y="96"/>
                  <a:pt x="23" y="97"/>
                </a:cubicBezTo>
                <a:cubicBezTo>
                  <a:pt x="25" y="98"/>
                  <a:pt x="27" y="98"/>
                  <a:pt x="29" y="99"/>
                </a:cubicBezTo>
                <a:cubicBezTo>
                  <a:pt x="27" y="99"/>
                  <a:pt x="24" y="99"/>
                  <a:pt x="23" y="99"/>
                </a:cubicBezTo>
                <a:cubicBezTo>
                  <a:pt x="22" y="99"/>
                  <a:pt x="22" y="99"/>
                  <a:pt x="22" y="99"/>
                </a:cubicBezTo>
                <a:cubicBezTo>
                  <a:pt x="23" y="100"/>
                  <a:pt x="24" y="101"/>
                  <a:pt x="25" y="101"/>
                </a:cubicBezTo>
                <a:cubicBezTo>
                  <a:pt x="25" y="101"/>
                  <a:pt x="25" y="101"/>
                  <a:pt x="25" y="101"/>
                </a:cubicBezTo>
                <a:cubicBezTo>
                  <a:pt x="23" y="101"/>
                  <a:pt x="24" y="101"/>
                  <a:pt x="22" y="101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22" y="103"/>
                  <a:pt x="23" y="103"/>
                  <a:pt x="24" y="104"/>
                </a:cubicBezTo>
                <a:cubicBezTo>
                  <a:pt x="25" y="105"/>
                  <a:pt x="22" y="104"/>
                  <a:pt x="21" y="104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21" y="106"/>
                  <a:pt x="23" y="107"/>
                  <a:pt x="20" y="107"/>
                </a:cubicBezTo>
                <a:close/>
                <a:moveTo>
                  <a:pt x="22" y="92"/>
                </a:moveTo>
                <a:cubicBezTo>
                  <a:pt x="23" y="91"/>
                  <a:pt x="23" y="90"/>
                  <a:pt x="23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25" y="90"/>
                  <a:pt x="26" y="91"/>
                  <a:pt x="28" y="92"/>
                </a:cubicBezTo>
                <a:cubicBezTo>
                  <a:pt x="29" y="92"/>
                  <a:pt x="32" y="94"/>
                  <a:pt x="33" y="94"/>
                </a:cubicBezTo>
                <a:cubicBezTo>
                  <a:pt x="29" y="94"/>
                  <a:pt x="26" y="92"/>
                  <a:pt x="23" y="91"/>
                </a:cubicBezTo>
                <a:cubicBezTo>
                  <a:pt x="23" y="91"/>
                  <a:pt x="22" y="91"/>
                  <a:pt x="22" y="92"/>
                </a:cubicBezTo>
                <a:close/>
                <a:moveTo>
                  <a:pt x="23" y="88"/>
                </a:moveTo>
                <a:cubicBezTo>
                  <a:pt x="23" y="87"/>
                  <a:pt x="24" y="86"/>
                  <a:pt x="24" y="85"/>
                </a:cubicBezTo>
                <a:cubicBezTo>
                  <a:pt x="26" y="86"/>
                  <a:pt x="28" y="87"/>
                  <a:pt x="30" y="88"/>
                </a:cubicBezTo>
                <a:cubicBezTo>
                  <a:pt x="32" y="89"/>
                  <a:pt x="34" y="90"/>
                  <a:pt x="35" y="90"/>
                </a:cubicBezTo>
                <a:cubicBezTo>
                  <a:pt x="31" y="90"/>
                  <a:pt x="27" y="88"/>
                  <a:pt x="23" y="88"/>
                </a:cubicBezTo>
                <a:cubicBezTo>
                  <a:pt x="23" y="88"/>
                  <a:pt x="23" y="88"/>
                  <a:pt x="23" y="88"/>
                </a:cubicBezTo>
                <a:close/>
                <a:moveTo>
                  <a:pt x="24" y="84"/>
                </a:moveTo>
                <a:cubicBezTo>
                  <a:pt x="25" y="81"/>
                  <a:pt x="26" y="79"/>
                  <a:pt x="27" y="76"/>
                </a:cubicBezTo>
                <a:cubicBezTo>
                  <a:pt x="27" y="76"/>
                  <a:pt x="27" y="76"/>
                  <a:pt x="27" y="76"/>
                </a:cubicBezTo>
                <a:cubicBezTo>
                  <a:pt x="32" y="78"/>
                  <a:pt x="37" y="80"/>
                  <a:pt x="42" y="81"/>
                </a:cubicBezTo>
                <a:cubicBezTo>
                  <a:pt x="37" y="80"/>
                  <a:pt x="32" y="79"/>
                  <a:pt x="28" y="78"/>
                </a:cubicBezTo>
                <a:cubicBezTo>
                  <a:pt x="27" y="78"/>
                  <a:pt x="27" y="78"/>
                  <a:pt x="27" y="79"/>
                </a:cubicBezTo>
                <a:cubicBezTo>
                  <a:pt x="29" y="80"/>
                  <a:pt x="31" y="81"/>
                  <a:pt x="33" y="81"/>
                </a:cubicBezTo>
                <a:cubicBezTo>
                  <a:pt x="34" y="81"/>
                  <a:pt x="41" y="84"/>
                  <a:pt x="38" y="83"/>
                </a:cubicBezTo>
                <a:cubicBezTo>
                  <a:pt x="34" y="82"/>
                  <a:pt x="30" y="80"/>
                  <a:pt x="26" y="80"/>
                </a:cubicBezTo>
                <a:cubicBezTo>
                  <a:pt x="26" y="80"/>
                  <a:pt x="26" y="81"/>
                  <a:pt x="26" y="81"/>
                </a:cubicBezTo>
                <a:cubicBezTo>
                  <a:pt x="30" y="83"/>
                  <a:pt x="34" y="85"/>
                  <a:pt x="38" y="87"/>
                </a:cubicBezTo>
                <a:cubicBezTo>
                  <a:pt x="36" y="86"/>
                  <a:pt x="33" y="86"/>
                  <a:pt x="31" y="86"/>
                </a:cubicBezTo>
                <a:cubicBezTo>
                  <a:pt x="29" y="85"/>
                  <a:pt x="27" y="85"/>
                  <a:pt x="24" y="84"/>
                </a:cubicBezTo>
                <a:close/>
                <a:moveTo>
                  <a:pt x="27" y="76"/>
                </a:moveTo>
                <a:cubicBezTo>
                  <a:pt x="29" y="72"/>
                  <a:pt x="31" y="68"/>
                  <a:pt x="33" y="65"/>
                </a:cubicBezTo>
                <a:cubicBezTo>
                  <a:pt x="40" y="68"/>
                  <a:pt x="48" y="70"/>
                  <a:pt x="55" y="72"/>
                </a:cubicBezTo>
                <a:cubicBezTo>
                  <a:pt x="64" y="75"/>
                  <a:pt x="72" y="78"/>
                  <a:pt x="80" y="80"/>
                </a:cubicBezTo>
                <a:cubicBezTo>
                  <a:pt x="89" y="83"/>
                  <a:pt x="97" y="86"/>
                  <a:pt x="106" y="88"/>
                </a:cubicBezTo>
                <a:cubicBezTo>
                  <a:pt x="110" y="90"/>
                  <a:pt x="115" y="91"/>
                  <a:pt x="119" y="92"/>
                </a:cubicBezTo>
                <a:cubicBezTo>
                  <a:pt x="121" y="93"/>
                  <a:pt x="124" y="93"/>
                  <a:pt x="126" y="94"/>
                </a:cubicBezTo>
                <a:cubicBezTo>
                  <a:pt x="125" y="94"/>
                  <a:pt x="124" y="95"/>
                  <a:pt x="123" y="95"/>
                </a:cubicBezTo>
                <a:cubicBezTo>
                  <a:pt x="119" y="92"/>
                  <a:pt x="113" y="91"/>
                  <a:pt x="108" y="90"/>
                </a:cubicBezTo>
                <a:cubicBezTo>
                  <a:pt x="99" y="88"/>
                  <a:pt x="90" y="85"/>
                  <a:pt x="81" y="82"/>
                </a:cubicBezTo>
                <a:cubicBezTo>
                  <a:pt x="72" y="79"/>
                  <a:pt x="63" y="76"/>
                  <a:pt x="53" y="73"/>
                </a:cubicBezTo>
                <a:cubicBezTo>
                  <a:pt x="46" y="71"/>
                  <a:pt x="38" y="69"/>
                  <a:pt x="31" y="69"/>
                </a:cubicBezTo>
                <a:cubicBezTo>
                  <a:pt x="30" y="69"/>
                  <a:pt x="30" y="69"/>
                  <a:pt x="31" y="70"/>
                </a:cubicBezTo>
                <a:cubicBezTo>
                  <a:pt x="36" y="73"/>
                  <a:pt x="44" y="74"/>
                  <a:pt x="50" y="75"/>
                </a:cubicBezTo>
                <a:cubicBezTo>
                  <a:pt x="54" y="77"/>
                  <a:pt x="59" y="78"/>
                  <a:pt x="63" y="79"/>
                </a:cubicBezTo>
                <a:cubicBezTo>
                  <a:pt x="63" y="79"/>
                  <a:pt x="62" y="79"/>
                  <a:pt x="62" y="79"/>
                </a:cubicBezTo>
                <a:cubicBezTo>
                  <a:pt x="56" y="78"/>
                  <a:pt x="50" y="77"/>
                  <a:pt x="44" y="75"/>
                </a:cubicBezTo>
                <a:cubicBezTo>
                  <a:pt x="39" y="74"/>
                  <a:pt x="34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37" y="77"/>
                  <a:pt x="46" y="79"/>
                  <a:pt x="55" y="81"/>
                </a:cubicBezTo>
                <a:cubicBezTo>
                  <a:pt x="54" y="81"/>
                  <a:pt x="53" y="81"/>
                  <a:pt x="52" y="80"/>
                </a:cubicBezTo>
                <a:cubicBezTo>
                  <a:pt x="49" y="80"/>
                  <a:pt x="46" y="79"/>
                  <a:pt x="44" y="78"/>
                </a:cubicBezTo>
                <a:cubicBezTo>
                  <a:pt x="38" y="77"/>
                  <a:pt x="33" y="77"/>
                  <a:pt x="28" y="76"/>
                </a:cubicBezTo>
                <a:cubicBezTo>
                  <a:pt x="28" y="76"/>
                  <a:pt x="27" y="76"/>
                  <a:pt x="27" y="76"/>
                </a:cubicBezTo>
                <a:close/>
                <a:moveTo>
                  <a:pt x="148" y="65"/>
                </a:moveTo>
                <a:cubicBezTo>
                  <a:pt x="147" y="65"/>
                  <a:pt x="147" y="65"/>
                  <a:pt x="147" y="65"/>
                </a:cubicBezTo>
                <a:cubicBezTo>
                  <a:pt x="143" y="64"/>
                  <a:pt x="140" y="62"/>
                  <a:pt x="136" y="62"/>
                </a:cubicBezTo>
                <a:cubicBezTo>
                  <a:pt x="131" y="61"/>
                  <a:pt x="126" y="60"/>
                  <a:pt x="122" y="59"/>
                </a:cubicBezTo>
                <a:cubicBezTo>
                  <a:pt x="113" y="57"/>
                  <a:pt x="105" y="54"/>
                  <a:pt x="96" y="53"/>
                </a:cubicBezTo>
                <a:cubicBezTo>
                  <a:pt x="98" y="51"/>
                  <a:pt x="100" y="50"/>
                  <a:pt x="102" y="48"/>
                </a:cubicBezTo>
                <a:cubicBezTo>
                  <a:pt x="109" y="51"/>
                  <a:pt x="117" y="52"/>
                  <a:pt x="124" y="54"/>
                </a:cubicBezTo>
                <a:cubicBezTo>
                  <a:pt x="128" y="55"/>
                  <a:pt x="132" y="56"/>
                  <a:pt x="136" y="57"/>
                </a:cubicBezTo>
                <a:cubicBezTo>
                  <a:pt x="138" y="58"/>
                  <a:pt x="140" y="59"/>
                  <a:pt x="142" y="60"/>
                </a:cubicBezTo>
                <a:cubicBezTo>
                  <a:pt x="142" y="60"/>
                  <a:pt x="143" y="60"/>
                  <a:pt x="144" y="60"/>
                </a:cubicBezTo>
                <a:cubicBezTo>
                  <a:pt x="144" y="60"/>
                  <a:pt x="144" y="61"/>
                  <a:pt x="144" y="61"/>
                </a:cubicBezTo>
                <a:cubicBezTo>
                  <a:pt x="141" y="60"/>
                  <a:pt x="138" y="59"/>
                  <a:pt x="135" y="58"/>
                </a:cubicBezTo>
                <a:cubicBezTo>
                  <a:pt x="130" y="57"/>
                  <a:pt x="126" y="56"/>
                  <a:pt x="122" y="55"/>
                </a:cubicBezTo>
                <a:cubicBezTo>
                  <a:pt x="115" y="53"/>
                  <a:pt x="107" y="51"/>
                  <a:pt x="100" y="50"/>
                </a:cubicBezTo>
                <a:cubicBezTo>
                  <a:pt x="99" y="50"/>
                  <a:pt x="99" y="51"/>
                  <a:pt x="99" y="51"/>
                </a:cubicBezTo>
                <a:cubicBezTo>
                  <a:pt x="107" y="55"/>
                  <a:pt x="116" y="56"/>
                  <a:pt x="124" y="58"/>
                </a:cubicBezTo>
                <a:cubicBezTo>
                  <a:pt x="129" y="59"/>
                  <a:pt x="134" y="60"/>
                  <a:pt x="138" y="61"/>
                </a:cubicBezTo>
                <a:cubicBezTo>
                  <a:pt x="140" y="62"/>
                  <a:pt x="142" y="62"/>
                  <a:pt x="144" y="63"/>
                </a:cubicBezTo>
                <a:cubicBezTo>
                  <a:pt x="144" y="63"/>
                  <a:pt x="146" y="64"/>
                  <a:pt x="147" y="64"/>
                </a:cubicBezTo>
                <a:cubicBezTo>
                  <a:pt x="147" y="65"/>
                  <a:pt x="148" y="65"/>
                  <a:pt x="148" y="65"/>
                </a:cubicBezTo>
                <a:close/>
                <a:moveTo>
                  <a:pt x="103" y="47"/>
                </a:moveTo>
                <a:cubicBezTo>
                  <a:pt x="104" y="47"/>
                  <a:pt x="105" y="46"/>
                  <a:pt x="106" y="45"/>
                </a:cubicBezTo>
                <a:cubicBezTo>
                  <a:pt x="106" y="46"/>
                  <a:pt x="106" y="46"/>
                  <a:pt x="106" y="46"/>
                </a:cubicBezTo>
                <a:cubicBezTo>
                  <a:pt x="112" y="48"/>
                  <a:pt x="119" y="49"/>
                  <a:pt x="125" y="51"/>
                </a:cubicBezTo>
                <a:cubicBezTo>
                  <a:pt x="128" y="52"/>
                  <a:pt x="130" y="53"/>
                  <a:pt x="133" y="54"/>
                </a:cubicBezTo>
                <a:cubicBezTo>
                  <a:pt x="133" y="54"/>
                  <a:pt x="143" y="57"/>
                  <a:pt x="138" y="56"/>
                </a:cubicBezTo>
                <a:cubicBezTo>
                  <a:pt x="132" y="55"/>
                  <a:pt x="126" y="52"/>
                  <a:pt x="119" y="51"/>
                </a:cubicBezTo>
                <a:cubicBezTo>
                  <a:pt x="114" y="50"/>
                  <a:pt x="108" y="49"/>
                  <a:pt x="103" y="47"/>
                </a:cubicBezTo>
                <a:close/>
                <a:moveTo>
                  <a:pt x="107" y="45"/>
                </a:moveTo>
                <a:cubicBezTo>
                  <a:pt x="109" y="45"/>
                  <a:pt x="111" y="44"/>
                  <a:pt x="114" y="44"/>
                </a:cubicBezTo>
                <a:cubicBezTo>
                  <a:pt x="119" y="45"/>
                  <a:pt x="124" y="47"/>
                  <a:pt x="129" y="49"/>
                </a:cubicBezTo>
                <a:cubicBezTo>
                  <a:pt x="121" y="47"/>
                  <a:pt x="114" y="46"/>
                  <a:pt x="107" y="45"/>
                </a:cubicBezTo>
                <a:cubicBezTo>
                  <a:pt x="107" y="45"/>
                  <a:pt x="107" y="45"/>
                  <a:pt x="107" y="45"/>
                </a:cubicBezTo>
                <a:close/>
                <a:moveTo>
                  <a:pt x="138" y="55"/>
                </a:moveTo>
                <a:cubicBezTo>
                  <a:pt x="135" y="54"/>
                  <a:pt x="132" y="52"/>
                  <a:pt x="128" y="51"/>
                </a:cubicBezTo>
                <a:cubicBezTo>
                  <a:pt x="123" y="50"/>
                  <a:pt x="118" y="49"/>
                  <a:pt x="113" y="47"/>
                </a:cubicBezTo>
                <a:cubicBezTo>
                  <a:pt x="112" y="47"/>
                  <a:pt x="110" y="47"/>
                  <a:pt x="108" y="46"/>
                </a:cubicBezTo>
                <a:cubicBezTo>
                  <a:pt x="109" y="46"/>
                  <a:pt x="110" y="47"/>
                  <a:pt x="111" y="47"/>
                </a:cubicBezTo>
                <a:cubicBezTo>
                  <a:pt x="113" y="47"/>
                  <a:pt x="116" y="48"/>
                  <a:pt x="118" y="48"/>
                </a:cubicBezTo>
                <a:cubicBezTo>
                  <a:pt x="122" y="49"/>
                  <a:pt x="127" y="49"/>
                  <a:pt x="131" y="50"/>
                </a:cubicBezTo>
                <a:cubicBezTo>
                  <a:pt x="134" y="52"/>
                  <a:pt x="136" y="53"/>
                  <a:pt x="138" y="55"/>
                </a:cubicBezTo>
                <a:close/>
                <a:moveTo>
                  <a:pt x="143" y="59"/>
                </a:moveTo>
                <a:cubicBezTo>
                  <a:pt x="137" y="57"/>
                  <a:pt x="131" y="55"/>
                  <a:pt x="126" y="54"/>
                </a:cubicBezTo>
                <a:cubicBezTo>
                  <a:pt x="120" y="52"/>
                  <a:pt x="114" y="51"/>
                  <a:pt x="108" y="49"/>
                </a:cubicBezTo>
                <a:cubicBezTo>
                  <a:pt x="109" y="50"/>
                  <a:pt x="110" y="50"/>
                  <a:pt x="110" y="50"/>
                </a:cubicBezTo>
                <a:cubicBezTo>
                  <a:pt x="114" y="50"/>
                  <a:pt x="117" y="51"/>
                  <a:pt x="121" y="52"/>
                </a:cubicBezTo>
                <a:cubicBezTo>
                  <a:pt x="127" y="54"/>
                  <a:pt x="134" y="56"/>
                  <a:pt x="141" y="57"/>
                </a:cubicBezTo>
                <a:cubicBezTo>
                  <a:pt x="141" y="58"/>
                  <a:pt x="142" y="58"/>
                  <a:pt x="143" y="59"/>
                </a:cubicBezTo>
                <a:close/>
                <a:moveTo>
                  <a:pt x="146" y="63"/>
                </a:moveTo>
                <a:cubicBezTo>
                  <a:pt x="132" y="57"/>
                  <a:pt x="115" y="58"/>
                  <a:pt x="101" y="51"/>
                </a:cubicBezTo>
                <a:cubicBezTo>
                  <a:pt x="104" y="52"/>
                  <a:pt x="109" y="53"/>
                  <a:pt x="113" y="54"/>
                </a:cubicBezTo>
                <a:cubicBezTo>
                  <a:pt x="118" y="55"/>
                  <a:pt x="123" y="56"/>
                  <a:pt x="127" y="57"/>
                </a:cubicBezTo>
                <a:cubicBezTo>
                  <a:pt x="131" y="58"/>
                  <a:pt x="136" y="59"/>
                  <a:pt x="140" y="60"/>
                </a:cubicBezTo>
                <a:cubicBezTo>
                  <a:pt x="141" y="61"/>
                  <a:pt x="143" y="62"/>
                  <a:pt x="145" y="62"/>
                </a:cubicBezTo>
                <a:cubicBezTo>
                  <a:pt x="145" y="62"/>
                  <a:pt x="145" y="62"/>
                  <a:pt x="146" y="63"/>
                </a:cubicBezTo>
                <a:cubicBezTo>
                  <a:pt x="146" y="63"/>
                  <a:pt x="146" y="63"/>
                  <a:pt x="146" y="63"/>
                </a:cubicBezTo>
                <a:close/>
                <a:moveTo>
                  <a:pt x="150" y="69"/>
                </a:moveTo>
                <a:cubicBezTo>
                  <a:pt x="140" y="67"/>
                  <a:pt x="131" y="64"/>
                  <a:pt x="122" y="62"/>
                </a:cubicBezTo>
                <a:cubicBezTo>
                  <a:pt x="113" y="60"/>
                  <a:pt x="104" y="58"/>
                  <a:pt x="94" y="56"/>
                </a:cubicBezTo>
                <a:cubicBezTo>
                  <a:pt x="94" y="56"/>
                  <a:pt x="94" y="56"/>
                  <a:pt x="94" y="56"/>
                </a:cubicBezTo>
                <a:cubicBezTo>
                  <a:pt x="95" y="55"/>
                  <a:pt x="95" y="54"/>
                  <a:pt x="96" y="54"/>
                </a:cubicBezTo>
                <a:cubicBezTo>
                  <a:pt x="107" y="55"/>
                  <a:pt x="118" y="59"/>
                  <a:pt x="128" y="61"/>
                </a:cubicBezTo>
                <a:cubicBezTo>
                  <a:pt x="133" y="62"/>
                  <a:pt x="137" y="63"/>
                  <a:pt x="141" y="64"/>
                </a:cubicBezTo>
                <a:cubicBezTo>
                  <a:pt x="144" y="65"/>
                  <a:pt x="146" y="66"/>
                  <a:pt x="148" y="66"/>
                </a:cubicBezTo>
                <a:cubicBezTo>
                  <a:pt x="149" y="67"/>
                  <a:pt x="149" y="68"/>
                  <a:pt x="150" y="69"/>
                </a:cubicBezTo>
                <a:close/>
                <a:moveTo>
                  <a:pt x="81" y="41"/>
                </a:moveTo>
                <a:cubicBezTo>
                  <a:pt x="79" y="39"/>
                  <a:pt x="76" y="37"/>
                  <a:pt x="74" y="35"/>
                </a:cubicBezTo>
                <a:cubicBezTo>
                  <a:pt x="73" y="35"/>
                  <a:pt x="73" y="35"/>
                  <a:pt x="72" y="34"/>
                </a:cubicBezTo>
                <a:cubicBezTo>
                  <a:pt x="76" y="36"/>
                  <a:pt x="79" y="38"/>
                  <a:pt x="82" y="40"/>
                </a:cubicBezTo>
                <a:cubicBezTo>
                  <a:pt x="82" y="40"/>
                  <a:pt x="82" y="40"/>
                  <a:pt x="82" y="40"/>
                </a:cubicBezTo>
                <a:cubicBezTo>
                  <a:pt x="81" y="40"/>
                  <a:pt x="81" y="41"/>
                  <a:pt x="81" y="41"/>
                </a:cubicBezTo>
                <a:cubicBezTo>
                  <a:pt x="81" y="41"/>
                  <a:pt x="81" y="41"/>
                  <a:pt x="81" y="41"/>
                </a:cubicBezTo>
                <a:close/>
                <a:moveTo>
                  <a:pt x="81" y="41"/>
                </a:moveTo>
                <a:cubicBezTo>
                  <a:pt x="80" y="42"/>
                  <a:pt x="80" y="42"/>
                  <a:pt x="80" y="43"/>
                </a:cubicBezTo>
                <a:cubicBezTo>
                  <a:pt x="78" y="41"/>
                  <a:pt x="75" y="39"/>
                  <a:pt x="72" y="37"/>
                </a:cubicBezTo>
                <a:cubicBezTo>
                  <a:pt x="75" y="39"/>
                  <a:pt x="78" y="40"/>
                  <a:pt x="81" y="41"/>
                </a:cubicBezTo>
                <a:cubicBezTo>
                  <a:pt x="81" y="41"/>
                  <a:pt x="81" y="41"/>
                  <a:pt x="81" y="41"/>
                </a:cubicBezTo>
                <a:close/>
                <a:moveTo>
                  <a:pt x="80" y="44"/>
                </a:moveTo>
                <a:cubicBezTo>
                  <a:pt x="79" y="45"/>
                  <a:pt x="79" y="45"/>
                  <a:pt x="78" y="46"/>
                </a:cubicBezTo>
                <a:cubicBezTo>
                  <a:pt x="76" y="44"/>
                  <a:pt x="73" y="42"/>
                  <a:pt x="71" y="40"/>
                </a:cubicBezTo>
                <a:cubicBezTo>
                  <a:pt x="68" y="38"/>
                  <a:pt x="65" y="37"/>
                  <a:pt x="63" y="35"/>
                </a:cubicBezTo>
                <a:cubicBezTo>
                  <a:pt x="61" y="33"/>
                  <a:pt x="66" y="36"/>
                  <a:pt x="67" y="37"/>
                </a:cubicBezTo>
                <a:cubicBezTo>
                  <a:pt x="68" y="37"/>
                  <a:pt x="70" y="38"/>
                  <a:pt x="71" y="39"/>
                </a:cubicBezTo>
                <a:cubicBezTo>
                  <a:pt x="74" y="40"/>
                  <a:pt x="77" y="42"/>
                  <a:pt x="80" y="44"/>
                </a:cubicBezTo>
                <a:close/>
                <a:moveTo>
                  <a:pt x="78" y="47"/>
                </a:moveTo>
                <a:cubicBezTo>
                  <a:pt x="78" y="47"/>
                  <a:pt x="78" y="48"/>
                  <a:pt x="77" y="48"/>
                </a:cubicBezTo>
                <a:cubicBezTo>
                  <a:pt x="77" y="49"/>
                  <a:pt x="77" y="49"/>
                  <a:pt x="77" y="49"/>
                </a:cubicBezTo>
                <a:cubicBezTo>
                  <a:pt x="75" y="48"/>
                  <a:pt x="74" y="47"/>
                  <a:pt x="72" y="46"/>
                </a:cubicBezTo>
                <a:cubicBezTo>
                  <a:pt x="70" y="45"/>
                  <a:pt x="67" y="43"/>
                  <a:pt x="65" y="41"/>
                </a:cubicBezTo>
                <a:cubicBezTo>
                  <a:pt x="63" y="40"/>
                  <a:pt x="61" y="38"/>
                  <a:pt x="59" y="37"/>
                </a:cubicBezTo>
                <a:cubicBezTo>
                  <a:pt x="61" y="38"/>
                  <a:pt x="64" y="39"/>
                  <a:pt x="66" y="40"/>
                </a:cubicBezTo>
                <a:cubicBezTo>
                  <a:pt x="70" y="42"/>
                  <a:pt x="74" y="45"/>
                  <a:pt x="78" y="47"/>
                </a:cubicBezTo>
                <a:cubicBezTo>
                  <a:pt x="78" y="47"/>
                  <a:pt x="78" y="47"/>
                  <a:pt x="78" y="47"/>
                </a:cubicBezTo>
                <a:close/>
                <a:moveTo>
                  <a:pt x="76" y="50"/>
                </a:moveTo>
                <a:cubicBezTo>
                  <a:pt x="74" y="52"/>
                  <a:pt x="73" y="50"/>
                  <a:pt x="70" y="48"/>
                </a:cubicBezTo>
                <a:cubicBezTo>
                  <a:pt x="70" y="48"/>
                  <a:pt x="69" y="48"/>
                  <a:pt x="69" y="48"/>
                </a:cubicBezTo>
                <a:cubicBezTo>
                  <a:pt x="68" y="47"/>
                  <a:pt x="67" y="47"/>
                  <a:pt x="66" y="47"/>
                </a:cubicBezTo>
                <a:cubicBezTo>
                  <a:pt x="65" y="46"/>
                  <a:pt x="64" y="45"/>
                  <a:pt x="63" y="44"/>
                </a:cubicBezTo>
                <a:cubicBezTo>
                  <a:pt x="61" y="43"/>
                  <a:pt x="60" y="42"/>
                  <a:pt x="59" y="41"/>
                </a:cubicBezTo>
                <a:cubicBezTo>
                  <a:pt x="57" y="40"/>
                  <a:pt x="57" y="39"/>
                  <a:pt x="59" y="40"/>
                </a:cubicBezTo>
                <a:cubicBezTo>
                  <a:pt x="61" y="41"/>
                  <a:pt x="63" y="42"/>
                  <a:pt x="65" y="43"/>
                </a:cubicBezTo>
                <a:cubicBezTo>
                  <a:pt x="67" y="44"/>
                  <a:pt x="69" y="45"/>
                  <a:pt x="72" y="47"/>
                </a:cubicBezTo>
                <a:cubicBezTo>
                  <a:pt x="73" y="47"/>
                  <a:pt x="74" y="48"/>
                  <a:pt x="75" y="49"/>
                </a:cubicBezTo>
                <a:cubicBezTo>
                  <a:pt x="75" y="49"/>
                  <a:pt x="76" y="50"/>
                  <a:pt x="76" y="49"/>
                </a:cubicBezTo>
                <a:cubicBezTo>
                  <a:pt x="76" y="49"/>
                  <a:pt x="76" y="50"/>
                  <a:pt x="76" y="50"/>
                </a:cubicBezTo>
                <a:close/>
                <a:moveTo>
                  <a:pt x="67" y="48"/>
                </a:moveTo>
                <a:cubicBezTo>
                  <a:pt x="66" y="48"/>
                  <a:pt x="64" y="49"/>
                  <a:pt x="63" y="49"/>
                </a:cubicBezTo>
                <a:cubicBezTo>
                  <a:pt x="60" y="47"/>
                  <a:pt x="57" y="46"/>
                  <a:pt x="54" y="43"/>
                </a:cubicBezTo>
                <a:cubicBezTo>
                  <a:pt x="51" y="39"/>
                  <a:pt x="58" y="43"/>
                  <a:pt x="59" y="44"/>
                </a:cubicBezTo>
                <a:cubicBezTo>
                  <a:pt x="60" y="45"/>
                  <a:pt x="62" y="45"/>
                  <a:pt x="64" y="46"/>
                </a:cubicBezTo>
                <a:cubicBezTo>
                  <a:pt x="65" y="47"/>
                  <a:pt x="66" y="47"/>
                  <a:pt x="67" y="48"/>
                </a:cubicBezTo>
                <a:cubicBezTo>
                  <a:pt x="67" y="48"/>
                  <a:pt x="67" y="48"/>
                  <a:pt x="67" y="48"/>
                </a:cubicBezTo>
                <a:cubicBezTo>
                  <a:pt x="67" y="48"/>
                  <a:pt x="67" y="48"/>
                  <a:pt x="67" y="48"/>
                </a:cubicBezTo>
                <a:close/>
                <a:moveTo>
                  <a:pt x="61" y="50"/>
                </a:moveTo>
                <a:cubicBezTo>
                  <a:pt x="61" y="50"/>
                  <a:pt x="60" y="51"/>
                  <a:pt x="59" y="51"/>
                </a:cubicBezTo>
                <a:cubicBezTo>
                  <a:pt x="57" y="50"/>
                  <a:pt x="56" y="49"/>
                  <a:pt x="54" y="48"/>
                </a:cubicBezTo>
                <a:cubicBezTo>
                  <a:pt x="52" y="47"/>
                  <a:pt x="49" y="44"/>
                  <a:pt x="53" y="46"/>
                </a:cubicBezTo>
                <a:cubicBezTo>
                  <a:pt x="56" y="47"/>
                  <a:pt x="59" y="49"/>
                  <a:pt x="61" y="50"/>
                </a:cubicBezTo>
                <a:close/>
                <a:moveTo>
                  <a:pt x="56" y="54"/>
                </a:moveTo>
                <a:cubicBezTo>
                  <a:pt x="53" y="52"/>
                  <a:pt x="50" y="50"/>
                  <a:pt x="48" y="48"/>
                </a:cubicBezTo>
                <a:cubicBezTo>
                  <a:pt x="50" y="50"/>
                  <a:pt x="55" y="51"/>
                  <a:pt x="58" y="52"/>
                </a:cubicBezTo>
                <a:cubicBezTo>
                  <a:pt x="57" y="52"/>
                  <a:pt x="57" y="53"/>
                  <a:pt x="56" y="54"/>
                </a:cubicBezTo>
                <a:close/>
                <a:moveTo>
                  <a:pt x="48" y="55"/>
                </a:moveTo>
                <a:cubicBezTo>
                  <a:pt x="50" y="55"/>
                  <a:pt x="52" y="56"/>
                  <a:pt x="54" y="57"/>
                </a:cubicBezTo>
                <a:cubicBezTo>
                  <a:pt x="54" y="57"/>
                  <a:pt x="54" y="57"/>
                  <a:pt x="54" y="58"/>
                </a:cubicBezTo>
                <a:cubicBezTo>
                  <a:pt x="52" y="57"/>
                  <a:pt x="50" y="56"/>
                  <a:pt x="48" y="55"/>
                </a:cubicBezTo>
                <a:close/>
                <a:moveTo>
                  <a:pt x="61" y="63"/>
                </a:moveTo>
                <a:cubicBezTo>
                  <a:pt x="61" y="63"/>
                  <a:pt x="60" y="63"/>
                  <a:pt x="60" y="63"/>
                </a:cubicBezTo>
                <a:cubicBezTo>
                  <a:pt x="60" y="63"/>
                  <a:pt x="60" y="62"/>
                  <a:pt x="61" y="62"/>
                </a:cubicBezTo>
                <a:cubicBezTo>
                  <a:pt x="61" y="62"/>
                  <a:pt x="61" y="62"/>
                  <a:pt x="61" y="63"/>
                </a:cubicBezTo>
                <a:close/>
                <a:moveTo>
                  <a:pt x="62" y="61"/>
                </a:moveTo>
                <a:cubicBezTo>
                  <a:pt x="62" y="61"/>
                  <a:pt x="63" y="61"/>
                  <a:pt x="63" y="61"/>
                </a:cubicBezTo>
                <a:cubicBezTo>
                  <a:pt x="63" y="61"/>
                  <a:pt x="63" y="61"/>
                  <a:pt x="62" y="61"/>
                </a:cubicBezTo>
                <a:close/>
                <a:moveTo>
                  <a:pt x="65" y="59"/>
                </a:moveTo>
                <a:cubicBezTo>
                  <a:pt x="67" y="61"/>
                  <a:pt x="65" y="60"/>
                  <a:pt x="64" y="60"/>
                </a:cubicBezTo>
                <a:cubicBezTo>
                  <a:pt x="64" y="59"/>
                  <a:pt x="65" y="59"/>
                  <a:pt x="65" y="59"/>
                </a:cubicBezTo>
                <a:cubicBezTo>
                  <a:pt x="65" y="59"/>
                  <a:pt x="65" y="59"/>
                  <a:pt x="65" y="59"/>
                </a:cubicBezTo>
                <a:close/>
                <a:moveTo>
                  <a:pt x="65" y="59"/>
                </a:moveTo>
                <a:cubicBezTo>
                  <a:pt x="65" y="58"/>
                  <a:pt x="65" y="58"/>
                  <a:pt x="65" y="58"/>
                </a:cubicBezTo>
                <a:cubicBezTo>
                  <a:pt x="66" y="58"/>
                  <a:pt x="67" y="58"/>
                  <a:pt x="67" y="57"/>
                </a:cubicBezTo>
                <a:cubicBezTo>
                  <a:pt x="67" y="58"/>
                  <a:pt x="68" y="59"/>
                  <a:pt x="68" y="59"/>
                </a:cubicBezTo>
                <a:cubicBezTo>
                  <a:pt x="67" y="59"/>
                  <a:pt x="66" y="59"/>
                  <a:pt x="65" y="59"/>
                </a:cubicBezTo>
                <a:cubicBezTo>
                  <a:pt x="65" y="59"/>
                  <a:pt x="65" y="59"/>
                  <a:pt x="65" y="59"/>
                </a:cubicBezTo>
                <a:close/>
                <a:moveTo>
                  <a:pt x="68" y="60"/>
                </a:moveTo>
                <a:cubicBezTo>
                  <a:pt x="68" y="60"/>
                  <a:pt x="68" y="60"/>
                  <a:pt x="67" y="60"/>
                </a:cubicBezTo>
                <a:cubicBezTo>
                  <a:pt x="67" y="60"/>
                  <a:pt x="67" y="60"/>
                  <a:pt x="67" y="60"/>
                </a:cubicBezTo>
                <a:cubicBezTo>
                  <a:pt x="66" y="59"/>
                  <a:pt x="67" y="59"/>
                  <a:pt x="68" y="60"/>
                </a:cubicBezTo>
                <a:cubicBezTo>
                  <a:pt x="68" y="60"/>
                  <a:pt x="68" y="60"/>
                  <a:pt x="68" y="60"/>
                </a:cubicBezTo>
                <a:close/>
                <a:moveTo>
                  <a:pt x="67" y="61"/>
                </a:moveTo>
                <a:cubicBezTo>
                  <a:pt x="66" y="61"/>
                  <a:pt x="65" y="61"/>
                  <a:pt x="65" y="62"/>
                </a:cubicBezTo>
                <a:cubicBezTo>
                  <a:pt x="65" y="62"/>
                  <a:pt x="65" y="62"/>
                  <a:pt x="65" y="62"/>
                </a:cubicBezTo>
                <a:cubicBezTo>
                  <a:pt x="65" y="62"/>
                  <a:pt x="65" y="62"/>
                  <a:pt x="65" y="62"/>
                </a:cubicBezTo>
                <a:cubicBezTo>
                  <a:pt x="64" y="61"/>
                  <a:pt x="65" y="61"/>
                  <a:pt x="67" y="61"/>
                </a:cubicBezTo>
                <a:close/>
                <a:moveTo>
                  <a:pt x="64" y="62"/>
                </a:moveTo>
                <a:cubicBezTo>
                  <a:pt x="63" y="62"/>
                  <a:pt x="63" y="63"/>
                  <a:pt x="62" y="63"/>
                </a:cubicBezTo>
                <a:cubicBezTo>
                  <a:pt x="61" y="61"/>
                  <a:pt x="62" y="62"/>
                  <a:pt x="64" y="62"/>
                </a:cubicBezTo>
                <a:close/>
                <a:moveTo>
                  <a:pt x="61" y="64"/>
                </a:moveTo>
                <a:cubicBezTo>
                  <a:pt x="60" y="64"/>
                  <a:pt x="59" y="65"/>
                  <a:pt x="59" y="66"/>
                </a:cubicBezTo>
                <a:cubicBezTo>
                  <a:pt x="56" y="64"/>
                  <a:pt x="53" y="63"/>
                  <a:pt x="49" y="61"/>
                </a:cubicBezTo>
                <a:cubicBezTo>
                  <a:pt x="46" y="60"/>
                  <a:pt x="43" y="57"/>
                  <a:pt x="40" y="57"/>
                </a:cubicBezTo>
                <a:cubicBezTo>
                  <a:pt x="47" y="59"/>
                  <a:pt x="54" y="63"/>
                  <a:pt x="61" y="64"/>
                </a:cubicBezTo>
                <a:close/>
                <a:moveTo>
                  <a:pt x="58" y="69"/>
                </a:moveTo>
                <a:cubicBezTo>
                  <a:pt x="58" y="69"/>
                  <a:pt x="58" y="69"/>
                  <a:pt x="58" y="69"/>
                </a:cubicBezTo>
                <a:cubicBezTo>
                  <a:pt x="58" y="69"/>
                  <a:pt x="57" y="68"/>
                  <a:pt x="57" y="68"/>
                </a:cubicBezTo>
                <a:cubicBezTo>
                  <a:pt x="53" y="67"/>
                  <a:pt x="49" y="65"/>
                  <a:pt x="45" y="63"/>
                </a:cubicBezTo>
                <a:cubicBezTo>
                  <a:pt x="43" y="62"/>
                  <a:pt x="41" y="60"/>
                  <a:pt x="39" y="60"/>
                </a:cubicBezTo>
                <a:cubicBezTo>
                  <a:pt x="42" y="60"/>
                  <a:pt x="44" y="61"/>
                  <a:pt x="46" y="62"/>
                </a:cubicBezTo>
                <a:cubicBezTo>
                  <a:pt x="50" y="64"/>
                  <a:pt x="54" y="66"/>
                  <a:pt x="59" y="67"/>
                </a:cubicBezTo>
                <a:cubicBezTo>
                  <a:pt x="59" y="68"/>
                  <a:pt x="58" y="68"/>
                  <a:pt x="58" y="69"/>
                </a:cubicBezTo>
                <a:close/>
                <a:moveTo>
                  <a:pt x="68" y="72"/>
                </a:moveTo>
                <a:cubicBezTo>
                  <a:pt x="69" y="73"/>
                  <a:pt x="71" y="73"/>
                  <a:pt x="72" y="74"/>
                </a:cubicBezTo>
                <a:cubicBezTo>
                  <a:pt x="74" y="75"/>
                  <a:pt x="77" y="76"/>
                  <a:pt x="79" y="76"/>
                </a:cubicBezTo>
                <a:cubicBezTo>
                  <a:pt x="83" y="78"/>
                  <a:pt x="87" y="79"/>
                  <a:pt x="90" y="80"/>
                </a:cubicBezTo>
                <a:cubicBezTo>
                  <a:pt x="82" y="78"/>
                  <a:pt x="74" y="76"/>
                  <a:pt x="66" y="72"/>
                </a:cubicBezTo>
                <a:cubicBezTo>
                  <a:pt x="67" y="72"/>
                  <a:pt x="67" y="72"/>
                  <a:pt x="67" y="72"/>
                </a:cubicBezTo>
                <a:cubicBezTo>
                  <a:pt x="67" y="72"/>
                  <a:pt x="67" y="72"/>
                  <a:pt x="68" y="72"/>
                </a:cubicBezTo>
                <a:close/>
                <a:moveTo>
                  <a:pt x="68" y="72"/>
                </a:moveTo>
                <a:cubicBezTo>
                  <a:pt x="69" y="71"/>
                  <a:pt x="69" y="71"/>
                  <a:pt x="70" y="71"/>
                </a:cubicBezTo>
                <a:cubicBezTo>
                  <a:pt x="70" y="71"/>
                  <a:pt x="70" y="71"/>
                  <a:pt x="70" y="71"/>
                </a:cubicBezTo>
                <a:cubicBezTo>
                  <a:pt x="82" y="75"/>
                  <a:pt x="93" y="79"/>
                  <a:pt x="105" y="82"/>
                </a:cubicBezTo>
                <a:cubicBezTo>
                  <a:pt x="110" y="84"/>
                  <a:pt x="115" y="86"/>
                  <a:pt x="120" y="88"/>
                </a:cubicBezTo>
                <a:cubicBezTo>
                  <a:pt x="123" y="89"/>
                  <a:pt x="127" y="90"/>
                  <a:pt x="130" y="91"/>
                </a:cubicBezTo>
                <a:cubicBezTo>
                  <a:pt x="128" y="90"/>
                  <a:pt x="124" y="90"/>
                  <a:pt x="122" y="89"/>
                </a:cubicBezTo>
                <a:cubicBezTo>
                  <a:pt x="114" y="87"/>
                  <a:pt x="107" y="85"/>
                  <a:pt x="100" y="83"/>
                </a:cubicBezTo>
                <a:cubicBezTo>
                  <a:pt x="93" y="80"/>
                  <a:pt x="86" y="78"/>
                  <a:pt x="79" y="76"/>
                </a:cubicBezTo>
                <a:cubicBezTo>
                  <a:pt x="76" y="74"/>
                  <a:pt x="72" y="73"/>
                  <a:pt x="68" y="72"/>
                </a:cubicBezTo>
                <a:close/>
                <a:moveTo>
                  <a:pt x="82" y="74"/>
                </a:moveTo>
                <a:cubicBezTo>
                  <a:pt x="79" y="73"/>
                  <a:pt x="75" y="72"/>
                  <a:pt x="72" y="70"/>
                </a:cubicBezTo>
                <a:cubicBezTo>
                  <a:pt x="75" y="72"/>
                  <a:pt x="78" y="72"/>
                  <a:pt x="82" y="74"/>
                </a:cubicBezTo>
                <a:cubicBezTo>
                  <a:pt x="86" y="75"/>
                  <a:pt x="90" y="77"/>
                  <a:pt x="94" y="78"/>
                </a:cubicBezTo>
                <a:cubicBezTo>
                  <a:pt x="90" y="77"/>
                  <a:pt x="86" y="76"/>
                  <a:pt x="82" y="74"/>
                </a:cubicBezTo>
                <a:close/>
                <a:moveTo>
                  <a:pt x="71" y="70"/>
                </a:moveTo>
                <a:cubicBezTo>
                  <a:pt x="73" y="70"/>
                  <a:pt x="74" y="69"/>
                  <a:pt x="75" y="69"/>
                </a:cubicBezTo>
                <a:cubicBezTo>
                  <a:pt x="75" y="69"/>
                  <a:pt x="76" y="69"/>
                  <a:pt x="77" y="69"/>
                </a:cubicBezTo>
                <a:cubicBezTo>
                  <a:pt x="78" y="69"/>
                  <a:pt x="78" y="69"/>
                  <a:pt x="78" y="69"/>
                </a:cubicBezTo>
                <a:cubicBezTo>
                  <a:pt x="78" y="69"/>
                  <a:pt x="79" y="69"/>
                  <a:pt x="79" y="69"/>
                </a:cubicBezTo>
                <a:cubicBezTo>
                  <a:pt x="79" y="69"/>
                  <a:pt x="79" y="69"/>
                  <a:pt x="80" y="70"/>
                </a:cubicBezTo>
                <a:cubicBezTo>
                  <a:pt x="83" y="70"/>
                  <a:pt x="85" y="72"/>
                  <a:pt x="88" y="73"/>
                </a:cubicBezTo>
                <a:cubicBezTo>
                  <a:pt x="102" y="78"/>
                  <a:pt x="115" y="83"/>
                  <a:pt x="129" y="88"/>
                </a:cubicBezTo>
                <a:cubicBezTo>
                  <a:pt x="130" y="88"/>
                  <a:pt x="132" y="89"/>
                  <a:pt x="133" y="89"/>
                </a:cubicBezTo>
                <a:cubicBezTo>
                  <a:pt x="133" y="89"/>
                  <a:pt x="137" y="91"/>
                  <a:pt x="136" y="90"/>
                </a:cubicBezTo>
                <a:cubicBezTo>
                  <a:pt x="132" y="89"/>
                  <a:pt x="129" y="88"/>
                  <a:pt x="125" y="87"/>
                </a:cubicBezTo>
                <a:cubicBezTo>
                  <a:pt x="119" y="85"/>
                  <a:pt x="113" y="83"/>
                  <a:pt x="106" y="81"/>
                </a:cubicBezTo>
                <a:cubicBezTo>
                  <a:pt x="105" y="81"/>
                  <a:pt x="105" y="81"/>
                  <a:pt x="104" y="81"/>
                </a:cubicBezTo>
                <a:cubicBezTo>
                  <a:pt x="98" y="79"/>
                  <a:pt x="92" y="77"/>
                  <a:pt x="86" y="75"/>
                </a:cubicBezTo>
                <a:cubicBezTo>
                  <a:pt x="82" y="73"/>
                  <a:pt x="77" y="71"/>
                  <a:pt x="71" y="70"/>
                </a:cubicBezTo>
                <a:close/>
                <a:moveTo>
                  <a:pt x="76" y="68"/>
                </a:moveTo>
                <a:cubicBezTo>
                  <a:pt x="77" y="67"/>
                  <a:pt x="79" y="67"/>
                  <a:pt x="80" y="66"/>
                </a:cubicBezTo>
                <a:cubicBezTo>
                  <a:pt x="89" y="71"/>
                  <a:pt x="100" y="75"/>
                  <a:pt x="110" y="78"/>
                </a:cubicBezTo>
                <a:cubicBezTo>
                  <a:pt x="112" y="79"/>
                  <a:pt x="115" y="80"/>
                  <a:pt x="117" y="80"/>
                </a:cubicBezTo>
                <a:cubicBezTo>
                  <a:pt x="112" y="79"/>
                  <a:pt x="106" y="77"/>
                  <a:pt x="100" y="75"/>
                </a:cubicBezTo>
                <a:cubicBezTo>
                  <a:pt x="94" y="73"/>
                  <a:pt x="87" y="70"/>
                  <a:pt x="80" y="69"/>
                </a:cubicBezTo>
                <a:cubicBezTo>
                  <a:pt x="79" y="69"/>
                  <a:pt x="78" y="68"/>
                  <a:pt x="77" y="68"/>
                </a:cubicBezTo>
                <a:cubicBezTo>
                  <a:pt x="77" y="68"/>
                  <a:pt x="76" y="68"/>
                  <a:pt x="76" y="68"/>
                </a:cubicBezTo>
                <a:close/>
                <a:moveTo>
                  <a:pt x="81" y="66"/>
                </a:moveTo>
                <a:cubicBezTo>
                  <a:pt x="83" y="65"/>
                  <a:pt x="84" y="64"/>
                  <a:pt x="85" y="63"/>
                </a:cubicBezTo>
                <a:cubicBezTo>
                  <a:pt x="97" y="67"/>
                  <a:pt x="108" y="72"/>
                  <a:pt x="119" y="76"/>
                </a:cubicBezTo>
                <a:cubicBezTo>
                  <a:pt x="125" y="78"/>
                  <a:pt x="131" y="80"/>
                  <a:pt x="136" y="82"/>
                </a:cubicBezTo>
                <a:cubicBezTo>
                  <a:pt x="139" y="83"/>
                  <a:pt x="141" y="84"/>
                  <a:pt x="144" y="85"/>
                </a:cubicBezTo>
                <a:cubicBezTo>
                  <a:pt x="150" y="87"/>
                  <a:pt x="147" y="86"/>
                  <a:pt x="144" y="85"/>
                </a:cubicBezTo>
                <a:cubicBezTo>
                  <a:pt x="139" y="84"/>
                  <a:pt x="134" y="81"/>
                  <a:pt x="129" y="80"/>
                </a:cubicBezTo>
                <a:cubicBezTo>
                  <a:pt x="123" y="78"/>
                  <a:pt x="117" y="77"/>
                  <a:pt x="112" y="75"/>
                </a:cubicBezTo>
                <a:cubicBezTo>
                  <a:pt x="101" y="72"/>
                  <a:pt x="91" y="69"/>
                  <a:pt x="81" y="66"/>
                </a:cubicBezTo>
                <a:close/>
                <a:moveTo>
                  <a:pt x="86" y="63"/>
                </a:moveTo>
                <a:cubicBezTo>
                  <a:pt x="87" y="62"/>
                  <a:pt x="87" y="62"/>
                  <a:pt x="87" y="62"/>
                </a:cubicBezTo>
                <a:cubicBezTo>
                  <a:pt x="88" y="62"/>
                  <a:pt x="88" y="61"/>
                  <a:pt x="89" y="61"/>
                </a:cubicBezTo>
                <a:cubicBezTo>
                  <a:pt x="89" y="61"/>
                  <a:pt x="89" y="61"/>
                  <a:pt x="89" y="61"/>
                </a:cubicBezTo>
                <a:cubicBezTo>
                  <a:pt x="99" y="66"/>
                  <a:pt x="109" y="69"/>
                  <a:pt x="120" y="72"/>
                </a:cubicBezTo>
                <a:cubicBezTo>
                  <a:pt x="125" y="74"/>
                  <a:pt x="131" y="76"/>
                  <a:pt x="136" y="78"/>
                </a:cubicBezTo>
                <a:cubicBezTo>
                  <a:pt x="139" y="79"/>
                  <a:pt x="141" y="79"/>
                  <a:pt x="144" y="80"/>
                </a:cubicBezTo>
                <a:cubicBezTo>
                  <a:pt x="145" y="80"/>
                  <a:pt x="154" y="83"/>
                  <a:pt x="148" y="82"/>
                </a:cubicBezTo>
                <a:cubicBezTo>
                  <a:pt x="138" y="79"/>
                  <a:pt x="128" y="75"/>
                  <a:pt x="117" y="72"/>
                </a:cubicBezTo>
                <a:cubicBezTo>
                  <a:pt x="107" y="69"/>
                  <a:pt x="97" y="66"/>
                  <a:pt x="86" y="63"/>
                </a:cubicBezTo>
                <a:close/>
                <a:moveTo>
                  <a:pt x="89" y="60"/>
                </a:moveTo>
                <a:cubicBezTo>
                  <a:pt x="91" y="59"/>
                  <a:pt x="92" y="58"/>
                  <a:pt x="94" y="56"/>
                </a:cubicBezTo>
                <a:cubicBezTo>
                  <a:pt x="94" y="56"/>
                  <a:pt x="94" y="56"/>
                  <a:pt x="94" y="56"/>
                </a:cubicBezTo>
                <a:cubicBezTo>
                  <a:pt x="98" y="58"/>
                  <a:pt x="103" y="59"/>
                  <a:pt x="108" y="60"/>
                </a:cubicBezTo>
                <a:cubicBezTo>
                  <a:pt x="113" y="62"/>
                  <a:pt x="118" y="64"/>
                  <a:pt x="123" y="65"/>
                </a:cubicBezTo>
                <a:cubicBezTo>
                  <a:pt x="132" y="69"/>
                  <a:pt x="143" y="70"/>
                  <a:pt x="152" y="75"/>
                </a:cubicBezTo>
                <a:cubicBezTo>
                  <a:pt x="152" y="75"/>
                  <a:pt x="152" y="75"/>
                  <a:pt x="152" y="75"/>
                </a:cubicBezTo>
                <a:cubicBezTo>
                  <a:pt x="148" y="72"/>
                  <a:pt x="142" y="72"/>
                  <a:pt x="137" y="71"/>
                </a:cubicBezTo>
                <a:cubicBezTo>
                  <a:pt x="132" y="69"/>
                  <a:pt x="126" y="68"/>
                  <a:pt x="121" y="66"/>
                </a:cubicBezTo>
                <a:cubicBezTo>
                  <a:pt x="111" y="63"/>
                  <a:pt x="102" y="60"/>
                  <a:pt x="92" y="58"/>
                </a:cubicBezTo>
                <a:cubicBezTo>
                  <a:pt x="91" y="58"/>
                  <a:pt x="91" y="59"/>
                  <a:pt x="92" y="59"/>
                </a:cubicBezTo>
                <a:cubicBezTo>
                  <a:pt x="101" y="63"/>
                  <a:pt x="111" y="66"/>
                  <a:pt x="121" y="69"/>
                </a:cubicBezTo>
                <a:cubicBezTo>
                  <a:pt x="123" y="70"/>
                  <a:pt x="124" y="70"/>
                  <a:pt x="125" y="71"/>
                </a:cubicBezTo>
                <a:cubicBezTo>
                  <a:pt x="124" y="70"/>
                  <a:pt x="122" y="70"/>
                  <a:pt x="120" y="69"/>
                </a:cubicBezTo>
                <a:cubicBezTo>
                  <a:pt x="110" y="66"/>
                  <a:pt x="100" y="62"/>
                  <a:pt x="89" y="60"/>
                </a:cubicBezTo>
                <a:cubicBezTo>
                  <a:pt x="89" y="60"/>
                  <a:pt x="89" y="60"/>
                  <a:pt x="89" y="60"/>
                </a:cubicBezTo>
                <a:close/>
                <a:moveTo>
                  <a:pt x="152" y="78"/>
                </a:moveTo>
                <a:cubicBezTo>
                  <a:pt x="152" y="78"/>
                  <a:pt x="152" y="78"/>
                  <a:pt x="152" y="78"/>
                </a:cubicBezTo>
                <a:cubicBezTo>
                  <a:pt x="152" y="78"/>
                  <a:pt x="151" y="78"/>
                  <a:pt x="151" y="78"/>
                </a:cubicBezTo>
                <a:cubicBezTo>
                  <a:pt x="141" y="75"/>
                  <a:pt x="132" y="72"/>
                  <a:pt x="123" y="69"/>
                </a:cubicBezTo>
                <a:cubicBezTo>
                  <a:pt x="113" y="66"/>
                  <a:pt x="103" y="63"/>
                  <a:pt x="93" y="59"/>
                </a:cubicBezTo>
                <a:cubicBezTo>
                  <a:pt x="97" y="60"/>
                  <a:pt x="103" y="61"/>
                  <a:pt x="107" y="62"/>
                </a:cubicBezTo>
                <a:cubicBezTo>
                  <a:pt x="112" y="64"/>
                  <a:pt x="117" y="66"/>
                  <a:pt x="122" y="67"/>
                </a:cubicBezTo>
                <a:cubicBezTo>
                  <a:pt x="132" y="70"/>
                  <a:pt x="142" y="73"/>
                  <a:pt x="152" y="75"/>
                </a:cubicBezTo>
                <a:cubicBezTo>
                  <a:pt x="152" y="76"/>
                  <a:pt x="152" y="77"/>
                  <a:pt x="152" y="78"/>
                </a:cubicBezTo>
                <a:close/>
                <a:moveTo>
                  <a:pt x="152" y="74"/>
                </a:moveTo>
                <a:cubicBezTo>
                  <a:pt x="145" y="70"/>
                  <a:pt x="136" y="69"/>
                  <a:pt x="129" y="66"/>
                </a:cubicBezTo>
                <a:cubicBezTo>
                  <a:pt x="124" y="65"/>
                  <a:pt x="118" y="63"/>
                  <a:pt x="113" y="61"/>
                </a:cubicBezTo>
                <a:cubicBezTo>
                  <a:pt x="109" y="60"/>
                  <a:pt x="105" y="59"/>
                  <a:pt x="101" y="58"/>
                </a:cubicBezTo>
                <a:cubicBezTo>
                  <a:pt x="103" y="58"/>
                  <a:pt x="105" y="59"/>
                  <a:pt x="106" y="59"/>
                </a:cubicBezTo>
                <a:cubicBezTo>
                  <a:pt x="112" y="60"/>
                  <a:pt x="117" y="61"/>
                  <a:pt x="122" y="63"/>
                </a:cubicBezTo>
                <a:cubicBezTo>
                  <a:pt x="131" y="65"/>
                  <a:pt x="141" y="68"/>
                  <a:pt x="150" y="69"/>
                </a:cubicBezTo>
                <a:cubicBezTo>
                  <a:pt x="151" y="71"/>
                  <a:pt x="151" y="72"/>
                  <a:pt x="152" y="74"/>
                </a:cubicBezTo>
                <a:close/>
                <a:moveTo>
                  <a:pt x="152" y="79"/>
                </a:moveTo>
                <a:cubicBezTo>
                  <a:pt x="152" y="80"/>
                  <a:pt x="152" y="81"/>
                  <a:pt x="151" y="81"/>
                </a:cubicBezTo>
                <a:cubicBezTo>
                  <a:pt x="151" y="81"/>
                  <a:pt x="151" y="82"/>
                  <a:pt x="151" y="82"/>
                </a:cubicBezTo>
                <a:cubicBezTo>
                  <a:pt x="147" y="80"/>
                  <a:pt x="142" y="79"/>
                  <a:pt x="138" y="78"/>
                </a:cubicBezTo>
                <a:cubicBezTo>
                  <a:pt x="133" y="76"/>
                  <a:pt x="128" y="74"/>
                  <a:pt x="123" y="73"/>
                </a:cubicBezTo>
                <a:cubicBezTo>
                  <a:pt x="113" y="69"/>
                  <a:pt x="101" y="66"/>
                  <a:pt x="91" y="61"/>
                </a:cubicBezTo>
                <a:cubicBezTo>
                  <a:pt x="95" y="63"/>
                  <a:pt x="101" y="64"/>
                  <a:pt x="106" y="66"/>
                </a:cubicBezTo>
                <a:cubicBezTo>
                  <a:pt x="111" y="67"/>
                  <a:pt x="117" y="69"/>
                  <a:pt x="122" y="70"/>
                </a:cubicBezTo>
                <a:cubicBezTo>
                  <a:pt x="132" y="73"/>
                  <a:pt x="142" y="77"/>
                  <a:pt x="152" y="79"/>
                </a:cubicBezTo>
                <a:close/>
                <a:moveTo>
                  <a:pt x="151" y="83"/>
                </a:moveTo>
                <a:cubicBezTo>
                  <a:pt x="150" y="84"/>
                  <a:pt x="149" y="85"/>
                  <a:pt x="148" y="86"/>
                </a:cubicBezTo>
                <a:cubicBezTo>
                  <a:pt x="138" y="81"/>
                  <a:pt x="127" y="78"/>
                  <a:pt x="116" y="74"/>
                </a:cubicBezTo>
                <a:cubicBezTo>
                  <a:pt x="110" y="72"/>
                  <a:pt x="105" y="70"/>
                  <a:pt x="99" y="67"/>
                </a:cubicBezTo>
                <a:cubicBezTo>
                  <a:pt x="98" y="67"/>
                  <a:pt x="98" y="67"/>
                  <a:pt x="97" y="67"/>
                </a:cubicBezTo>
                <a:cubicBezTo>
                  <a:pt x="106" y="69"/>
                  <a:pt x="115" y="72"/>
                  <a:pt x="124" y="75"/>
                </a:cubicBezTo>
                <a:cubicBezTo>
                  <a:pt x="129" y="76"/>
                  <a:pt x="135" y="78"/>
                  <a:pt x="140" y="80"/>
                </a:cubicBezTo>
                <a:cubicBezTo>
                  <a:pt x="143" y="81"/>
                  <a:pt x="147" y="83"/>
                  <a:pt x="151" y="83"/>
                </a:cubicBezTo>
                <a:close/>
                <a:moveTo>
                  <a:pt x="147" y="87"/>
                </a:moveTo>
                <a:cubicBezTo>
                  <a:pt x="146" y="88"/>
                  <a:pt x="145" y="88"/>
                  <a:pt x="143" y="89"/>
                </a:cubicBezTo>
                <a:cubicBezTo>
                  <a:pt x="143" y="89"/>
                  <a:pt x="142" y="88"/>
                  <a:pt x="142" y="88"/>
                </a:cubicBezTo>
                <a:cubicBezTo>
                  <a:pt x="142" y="88"/>
                  <a:pt x="141" y="88"/>
                  <a:pt x="140" y="88"/>
                </a:cubicBezTo>
                <a:cubicBezTo>
                  <a:pt x="140" y="88"/>
                  <a:pt x="139" y="87"/>
                  <a:pt x="139" y="87"/>
                </a:cubicBezTo>
                <a:cubicBezTo>
                  <a:pt x="138" y="87"/>
                  <a:pt x="138" y="87"/>
                  <a:pt x="137" y="86"/>
                </a:cubicBezTo>
                <a:cubicBezTo>
                  <a:pt x="135" y="86"/>
                  <a:pt x="133" y="85"/>
                  <a:pt x="132" y="85"/>
                </a:cubicBezTo>
                <a:cubicBezTo>
                  <a:pt x="124" y="82"/>
                  <a:pt x="116" y="79"/>
                  <a:pt x="108" y="76"/>
                </a:cubicBezTo>
                <a:cubicBezTo>
                  <a:pt x="101" y="74"/>
                  <a:pt x="93" y="71"/>
                  <a:pt x="86" y="68"/>
                </a:cubicBezTo>
                <a:cubicBezTo>
                  <a:pt x="88" y="69"/>
                  <a:pt x="89" y="69"/>
                  <a:pt x="90" y="69"/>
                </a:cubicBezTo>
                <a:cubicBezTo>
                  <a:pt x="94" y="70"/>
                  <a:pt x="97" y="71"/>
                  <a:pt x="101" y="72"/>
                </a:cubicBezTo>
                <a:cubicBezTo>
                  <a:pt x="110" y="75"/>
                  <a:pt x="118" y="78"/>
                  <a:pt x="127" y="80"/>
                </a:cubicBezTo>
                <a:cubicBezTo>
                  <a:pt x="134" y="82"/>
                  <a:pt x="140" y="85"/>
                  <a:pt x="147" y="87"/>
                </a:cubicBezTo>
                <a:close/>
                <a:moveTo>
                  <a:pt x="142" y="89"/>
                </a:moveTo>
                <a:cubicBezTo>
                  <a:pt x="141" y="90"/>
                  <a:pt x="139" y="90"/>
                  <a:pt x="138" y="90"/>
                </a:cubicBezTo>
                <a:cubicBezTo>
                  <a:pt x="134" y="88"/>
                  <a:pt x="129" y="87"/>
                  <a:pt x="125" y="85"/>
                </a:cubicBezTo>
                <a:cubicBezTo>
                  <a:pt x="119" y="83"/>
                  <a:pt x="112" y="81"/>
                  <a:pt x="106" y="79"/>
                </a:cubicBezTo>
                <a:cubicBezTo>
                  <a:pt x="100" y="77"/>
                  <a:pt x="94" y="74"/>
                  <a:pt x="88" y="72"/>
                </a:cubicBezTo>
                <a:cubicBezTo>
                  <a:pt x="87" y="72"/>
                  <a:pt x="87" y="71"/>
                  <a:pt x="86" y="71"/>
                </a:cubicBezTo>
                <a:cubicBezTo>
                  <a:pt x="91" y="72"/>
                  <a:pt x="96" y="74"/>
                  <a:pt x="102" y="76"/>
                </a:cubicBezTo>
                <a:cubicBezTo>
                  <a:pt x="110" y="79"/>
                  <a:pt x="119" y="82"/>
                  <a:pt x="128" y="84"/>
                </a:cubicBezTo>
                <a:cubicBezTo>
                  <a:pt x="130" y="85"/>
                  <a:pt x="133" y="86"/>
                  <a:pt x="135" y="87"/>
                </a:cubicBezTo>
                <a:cubicBezTo>
                  <a:pt x="137" y="88"/>
                  <a:pt x="140" y="88"/>
                  <a:pt x="142" y="89"/>
                </a:cubicBezTo>
                <a:close/>
                <a:moveTo>
                  <a:pt x="135" y="91"/>
                </a:moveTo>
                <a:cubicBezTo>
                  <a:pt x="134" y="91"/>
                  <a:pt x="133" y="91"/>
                  <a:pt x="132" y="91"/>
                </a:cubicBezTo>
                <a:cubicBezTo>
                  <a:pt x="129" y="89"/>
                  <a:pt x="125" y="89"/>
                  <a:pt x="122" y="87"/>
                </a:cubicBezTo>
                <a:cubicBezTo>
                  <a:pt x="119" y="86"/>
                  <a:pt x="116" y="85"/>
                  <a:pt x="114" y="84"/>
                </a:cubicBezTo>
                <a:cubicBezTo>
                  <a:pt x="117" y="85"/>
                  <a:pt x="120" y="86"/>
                  <a:pt x="124" y="87"/>
                </a:cubicBezTo>
                <a:cubicBezTo>
                  <a:pt x="127" y="88"/>
                  <a:pt x="131" y="90"/>
                  <a:pt x="135" y="91"/>
                </a:cubicBezTo>
                <a:close/>
                <a:moveTo>
                  <a:pt x="130" y="92"/>
                </a:moveTo>
                <a:cubicBezTo>
                  <a:pt x="129" y="92"/>
                  <a:pt x="129" y="92"/>
                  <a:pt x="128" y="93"/>
                </a:cubicBezTo>
                <a:cubicBezTo>
                  <a:pt x="126" y="91"/>
                  <a:pt x="123" y="90"/>
                  <a:pt x="120" y="90"/>
                </a:cubicBezTo>
                <a:cubicBezTo>
                  <a:pt x="115" y="88"/>
                  <a:pt x="111" y="87"/>
                  <a:pt x="106" y="85"/>
                </a:cubicBezTo>
                <a:cubicBezTo>
                  <a:pt x="114" y="88"/>
                  <a:pt x="122" y="90"/>
                  <a:pt x="130" y="92"/>
                </a:cubicBezTo>
                <a:close/>
                <a:moveTo>
                  <a:pt x="33" y="64"/>
                </a:moveTo>
                <a:cubicBezTo>
                  <a:pt x="33" y="64"/>
                  <a:pt x="34" y="63"/>
                  <a:pt x="34" y="62"/>
                </a:cubicBezTo>
                <a:cubicBezTo>
                  <a:pt x="43" y="65"/>
                  <a:pt x="52" y="70"/>
                  <a:pt x="61" y="72"/>
                </a:cubicBezTo>
                <a:cubicBezTo>
                  <a:pt x="61" y="73"/>
                  <a:pt x="62" y="73"/>
                  <a:pt x="63" y="73"/>
                </a:cubicBezTo>
                <a:cubicBezTo>
                  <a:pt x="64" y="73"/>
                  <a:pt x="64" y="73"/>
                  <a:pt x="65" y="73"/>
                </a:cubicBezTo>
                <a:cubicBezTo>
                  <a:pt x="65" y="73"/>
                  <a:pt x="65" y="73"/>
                  <a:pt x="66" y="73"/>
                </a:cubicBezTo>
                <a:cubicBezTo>
                  <a:pt x="71" y="75"/>
                  <a:pt x="77" y="78"/>
                  <a:pt x="83" y="79"/>
                </a:cubicBezTo>
                <a:cubicBezTo>
                  <a:pt x="89" y="81"/>
                  <a:pt x="96" y="82"/>
                  <a:pt x="102" y="85"/>
                </a:cubicBezTo>
                <a:cubicBezTo>
                  <a:pt x="109" y="87"/>
                  <a:pt x="115" y="89"/>
                  <a:pt x="122" y="91"/>
                </a:cubicBezTo>
                <a:cubicBezTo>
                  <a:pt x="123" y="91"/>
                  <a:pt x="127" y="93"/>
                  <a:pt x="127" y="93"/>
                </a:cubicBezTo>
                <a:cubicBezTo>
                  <a:pt x="127" y="93"/>
                  <a:pt x="127" y="93"/>
                  <a:pt x="127" y="93"/>
                </a:cubicBezTo>
                <a:cubicBezTo>
                  <a:pt x="126" y="93"/>
                  <a:pt x="126" y="93"/>
                  <a:pt x="124" y="93"/>
                </a:cubicBezTo>
                <a:cubicBezTo>
                  <a:pt x="121" y="92"/>
                  <a:pt x="118" y="91"/>
                  <a:pt x="115" y="90"/>
                </a:cubicBezTo>
                <a:cubicBezTo>
                  <a:pt x="101" y="87"/>
                  <a:pt x="87" y="82"/>
                  <a:pt x="74" y="77"/>
                </a:cubicBezTo>
                <a:cubicBezTo>
                  <a:pt x="60" y="73"/>
                  <a:pt x="46" y="70"/>
                  <a:pt x="33" y="64"/>
                </a:cubicBezTo>
                <a:close/>
                <a:moveTo>
                  <a:pt x="35" y="61"/>
                </a:moveTo>
                <a:cubicBezTo>
                  <a:pt x="36" y="60"/>
                  <a:pt x="37" y="58"/>
                  <a:pt x="38" y="56"/>
                </a:cubicBezTo>
                <a:cubicBezTo>
                  <a:pt x="38" y="56"/>
                  <a:pt x="38" y="56"/>
                  <a:pt x="38" y="56"/>
                </a:cubicBezTo>
                <a:cubicBezTo>
                  <a:pt x="44" y="61"/>
                  <a:pt x="51" y="62"/>
                  <a:pt x="58" y="66"/>
                </a:cubicBezTo>
                <a:cubicBezTo>
                  <a:pt x="52" y="63"/>
                  <a:pt x="44" y="60"/>
                  <a:pt x="38" y="59"/>
                </a:cubicBezTo>
                <a:cubicBezTo>
                  <a:pt x="38" y="58"/>
                  <a:pt x="37" y="59"/>
                  <a:pt x="38" y="59"/>
                </a:cubicBezTo>
                <a:cubicBezTo>
                  <a:pt x="43" y="64"/>
                  <a:pt x="51" y="66"/>
                  <a:pt x="58" y="69"/>
                </a:cubicBezTo>
                <a:cubicBezTo>
                  <a:pt x="59" y="70"/>
                  <a:pt x="59" y="70"/>
                  <a:pt x="59" y="71"/>
                </a:cubicBezTo>
                <a:cubicBezTo>
                  <a:pt x="58" y="71"/>
                  <a:pt x="58" y="70"/>
                  <a:pt x="57" y="70"/>
                </a:cubicBezTo>
                <a:cubicBezTo>
                  <a:pt x="55" y="69"/>
                  <a:pt x="52" y="68"/>
                  <a:pt x="50" y="67"/>
                </a:cubicBezTo>
                <a:cubicBezTo>
                  <a:pt x="45" y="65"/>
                  <a:pt x="40" y="63"/>
                  <a:pt x="35" y="61"/>
                </a:cubicBezTo>
                <a:close/>
                <a:moveTo>
                  <a:pt x="39" y="56"/>
                </a:moveTo>
                <a:cubicBezTo>
                  <a:pt x="39" y="55"/>
                  <a:pt x="40" y="54"/>
                  <a:pt x="40" y="54"/>
                </a:cubicBezTo>
                <a:cubicBezTo>
                  <a:pt x="40" y="54"/>
                  <a:pt x="40" y="54"/>
                  <a:pt x="40" y="54"/>
                </a:cubicBezTo>
                <a:cubicBezTo>
                  <a:pt x="45" y="56"/>
                  <a:pt x="49" y="58"/>
                  <a:pt x="54" y="59"/>
                </a:cubicBezTo>
                <a:cubicBezTo>
                  <a:pt x="54" y="59"/>
                  <a:pt x="54" y="60"/>
                  <a:pt x="54" y="60"/>
                </a:cubicBezTo>
                <a:cubicBezTo>
                  <a:pt x="55" y="60"/>
                  <a:pt x="55" y="61"/>
                  <a:pt x="55" y="61"/>
                </a:cubicBezTo>
                <a:cubicBezTo>
                  <a:pt x="54" y="61"/>
                  <a:pt x="53" y="60"/>
                  <a:pt x="52" y="60"/>
                </a:cubicBezTo>
                <a:cubicBezTo>
                  <a:pt x="48" y="58"/>
                  <a:pt x="43" y="57"/>
                  <a:pt x="39" y="56"/>
                </a:cubicBezTo>
                <a:close/>
                <a:moveTo>
                  <a:pt x="40" y="53"/>
                </a:moveTo>
                <a:cubicBezTo>
                  <a:pt x="41" y="53"/>
                  <a:pt x="41" y="53"/>
                  <a:pt x="41" y="52"/>
                </a:cubicBezTo>
                <a:cubicBezTo>
                  <a:pt x="45" y="54"/>
                  <a:pt x="50" y="56"/>
                  <a:pt x="54" y="58"/>
                </a:cubicBezTo>
                <a:cubicBezTo>
                  <a:pt x="54" y="58"/>
                  <a:pt x="54" y="58"/>
                  <a:pt x="54" y="58"/>
                </a:cubicBezTo>
                <a:cubicBezTo>
                  <a:pt x="49" y="57"/>
                  <a:pt x="45" y="55"/>
                  <a:pt x="40" y="53"/>
                </a:cubicBezTo>
                <a:cubicBezTo>
                  <a:pt x="40" y="53"/>
                  <a:pt x="40" y="53"/>
                  <a:pt x="40" y="53"/>
                </a:cubicBezTo>
                <a:close/>
                <a:moveTo>
                  <a:pt x="42" y="52"/>
                </a:moveTo>
                <a:cubicBezTo>
                  <a:pt x="42" y="51"/>
                  <a:pt x="43" y="50"/>
                  <a:pt x="43" y="50"/>
                </a:cubicBezTo>
                <a:cubicBezTo>
                  <a:pt x="43" y="50"/>
                  <a:pt x="43" y="50"/>
                  <a:pt x="44" y="50"/>
                </a:cubicBezTo>
                <a:cubicBezTo>
                  <a:pt x="47" y="51"/>
                  <a:pt x="51" y="53"/>
                  <a:pt x="55" y="55"/>
                </a:cubicBezTo>
                <a:cubicBezTo>
                  <a:pt x="55" y="55"/>
                  <a:pt x="55" y="55"/>
                  <a:pt x="54" y="56"/>
                </a:cubicBezTo>
                <a:cubicBezTo>
                  <a:pt x="50" y="55"/>
                  <a:pt x="46" y="53"/>
                  <a:pt x="42" y="52"/>
                </a:cubicBezTo>
                <a:close/>
                <a:moveTo>
                  <a:pt x="44" y="49"/>
                </a:moveTo>
                <a:cubicBezTo>
                  <a:pt x="45" y="47"/>
                  <a:pt x="47" y="46"/>
                  <a:pt x="49" y="44"/>
                </a:cubicBezTo>
                <a:cubicBezTo>
                  <a:pt x="51" y="47"/>
                  <a:pt x="54" y="49"/>
                  <a:pt x="57" y="51"/>
                </a:cubicBezTo>
                <a:cubicBezTo>
                  <a:pt x="59" y="52"/>
                  <a:pt x="57" y="51"/>
                  <a:pt x="56" y="51"/>
                </a:cubicBezTo>
                <a:cubicBezTo>
                  <a:pt x="55" y="50"/>
                  <a:pt x="53" y="49"/>
                  <a:pt x="52" y="49"/>
                </a:cubicBezTo>
                <a:cubicBezTo>
                  <a:pt x="50" y="48"/>
                  <a:pt x="49" y="47"/>
                  <a:pt x="47" y="47"/>
                </a:cubicBezTo>
                <a:cubicBezTo>
                  <a:pt x="47" y="46"/>
                  <a:pt x="46" y="47"/>
                  <a:pt x="47" y="47"/>
                </a:cubicBezTo>
                <a:cubicBezTo>
                  <a:pt x="49" y="49"/>
                  <a:pt x="53" y="53"/>
                  <a:pt x="56" y="54"/>
                </a:cubicBezTo>
                <a:cubicBezTo>
                  <a:pt x="52" y="53"/>
                  <a:pt x="48" y="51"/>
                  <a:pt x="44" y="49"/>
                </a:cubicBezTo>
                <a:close/>
                <a:moveTo>
                  <a:pt x="49" y="43"/>
                </a:moveTo>
                <a:cubicBezTo>
                  <a:pt x="50" y="43"/>
                  <a:pt x="51" y="42"/>
                  <a:pt x="52" y="41"/>
                </a:cubicBezTo>
                <a:cubicBezTo>
                  <a:pt x="54" y="44"/>
                  <a:pt x="57" y="47"/>
                  <a:pt x="61" y="49"/>
                </a:cubicBezTo>
                <a:cubicBezTo>
                  <a:pt x="59" y="48"/>
                  <a:pt x="58" y="48"/>
                  <a:pt x="56" y="47"/>
                </a:cubicBezTo>
                <a:cubicBezTo>
                  <a:pt x="54" y="46"/>
                  <a:pt x="52" y="44"/>
                  <a:pt x="49" y="43"/>
                </a:cubicBezTo>
                <a:close/>
                <a:moveTo>
                  <a:pt x="52" y="41"/>
                </a:moveTo>
                <a:cubicBezTo>
                  <a:pt x="53" y="40"/>
                  <a:pt x="55" y="39"/>
                  <a:pt x="56" y="38"/>
                </a:cubicBezTo>
                <a:cubicBezTo>
                  <a:pt x="56" y="37"/>
                  <a:pt x="57" y="37"/>
                  <a:pt x="57" y="36"/>
                </a:cubicBezTo>
                <a:cubicBezTo>
                  <a:pt x="57" y="36"/>
                  <a:pt x="57" y="36"/>
                  <a:pt x="58" y="37"/>
                </a:cubicBezTo>
                <a:cubicBezTo>
                  <a:pt x="60" y="39"/>
                  <a:pt x="63" y="41"/>
                  <a:pt x="66" y="43"/>
                </a:cubicBezTo>
                <a:cubicBezTo>
                  <a:pt x="63" y="41"/>
                  <a:pt x="59" y="40"/>
                  <a:pt x="56" y="39"/>
                </a:cubicBezTo>
                <a:cubicBezTo>
                  <a:pt x="56" y="38"/>
                  <a:pt x="55" y="39"/>
                  <a:pt x="56" y="39"/>
                </a:cubicBezTo>
                <a:cubicBezTo>
                  <a:pt x="58" y="41"/>
                  <a:pt x="60" y="43"/>
                  <a:pt x="62" y="44"/>
                </a:cubicBezTo>
                <a:cubicBezTo>
                  <a:pt x="59" y="43"/>
                  <a:pt x="55" y="42"/>
                  <a:pt x="52" y="41"/>
                </a:cubicBezTo>
                <a:close/>
                <a:moveTo>
                  <a:pt x="58" y="36"/>
                </a:moveTo>
                <a:cubicBezTo>
                  <a:pt x="59" y="35"/>
                  <a:pt x="60" y="34"/>
                  <a:pt x="61" y="34"/>
                </a:cubicBezTo>
                <a:cubicBezTo>
                  <a:pt x="61" y="34"/>
                  <a:pt x="61" y="34"/>
                  <a:pt x="61" y="34"/>
                </a:cubicBezTo>
                <a:cubicBezTo>
                  <a:pt x="64" y="39"/>
                  <a:pt x="71" y="41"/>
                  <a:pt x="75" y="45"/>
                </a:cubicBezTo>
                <a:cubicBezTo>
                  <a:pt x="79" y="47"/>
                  <a:pt x="75" y="44"/>
                  <a:pt x="74" y="44"/>
                </a:cubicBezTo>
                <a:cubicBezTo>
                  <a:pt x="72" y="43"/>
                  <a:pt x="71" y="42"/>
                  <a:pt x="69" y="41"/>
                </a:cubicBezTo>
                <a:cubicBezTo>
                  <a:pt x="65" y="39"/>
                  <a:pt x="62" y="38"/>
                  <a:pt x="58" y="36"/>
                </a:cubicBezTo>
                <a:cubicBezTo>
                  <a:pt x="58" y="36"/>
                  <a:pt x="58" y="36"/>
                  <a:pt x="58" y="36"/>
                </a:cubicBezTo>
                <a:close/>
                <a:moveTo>
                  <a:pt x="61" y="33"/>
                </a:moveTo>
                <a:cubicBezTo>
                  <a:pt x="62" y="33"/>
                  <a:pt x="63" y="32"/>
                  <a:pt x="63" y="32"/>
                </a:cubicBezTo>
                <a:cubicBezTo>
                  <a:pt x="63" y="32"/>
                  <a:pt x="63" y="32"/>
                  <a:pt x="63" y="32"/>
                </a:cubicBezTo>
                <a:cubicBezTo>
                  <a:pt x="66" y="34"/>
                  <a:pt x="68" y="36"/>
                  <a:pt x="70" y="37"/>
                </a:cubicBezTo>
                <a:cubicBezTo>
                  <a:pt x="67" y="36"/>
                  <a:pt x="64" y="35"/>
                  <a:pt x="61" y="33"/>
                </a:cubicBezTo>
                <a:cubicBezTo>
                  <a:pt x="61" y="33"/>
                  <a:pt x="61" y="33"/>
                  <a:pt x="61" y="33"/>
                </a:cubicBezTo>
                <a:close/>
                <a:moveTo>
                  <a:pt x="64" y="32"/>
                </a:moveTo>
                <a:cubicBezTo>
                  <a:pt x="68" y="29"/>
                  <a:pt x="72" y="26"/>
                  <a:pt x="77" y="24"/>
                </a:cubicBezTo>
                <a:cubicBezTo>
                  <a:pt x="77" y="24"/>
                  <a:pt x="77" y="24"/>
                  <a:pt x="77" y="24"/>
                </a:cubicBezTo>
                <a:cubicBezTo>
                  <a:pt x="77" y="24"/>
                  <a:pt x="77" y="25"/>
                  <a:pt x="77" y="25"/>
                </a:cubicBezTo>
                <a:cubicBezTo>
                  <a:pt x="78" y="25"/>
                  <a:pt x="79" y="26"/>
                  <a:pt x="80" y="26"/>
                </a:cubicBezTo>
                <a:cubicBezTo>
                  <a:pt x="79" y="26"/>
                  <a:pt x="78" y="25"/>
                  <a:pt x="77" y="25"/>
                </a:cubicBezTo>
                <a:cubicBezTo>
                  <a:pt x="76" y="25"/>
                  <a:pt x="76" y="26"/>
                  <a:pt x="76" y="26"/>
                </a:cubicBezTo>
                <a:cubicBezTo>
                  <a:pt x="77" y="26"/>
                  <a:pt x="77" y="27"/>
                  <a:pt x="77" y="27"/>
                </a:cubicBezTo>
                <a:cubicBezTo>
                  <a:pt x="77" y="27"/>
                  <a:pt x="77" y="27"/>
                  <a:pt x="77" y="27"/>
                </a:cubicBezTo>
                <a:cubicBezTo>
                  <a:pt x="75" y="27"/>
                  <a:pt x="74" y="26"/>
                  <a:pt x="73" y="27"/>
                </a:cubicBezTo>
                <a:cubicBezTo>
                  <a:pt x="72" y="27"/>
                  <a:pt x="72" y="27"/>
                  <a:pt x="72" y="27"/>
                </a:cubicBezTo>
                <a:cubicBezTo>
                  <a:pt x="73" y="28"/>
                  <a:pt x="74" y="28"/>
                  <a:pt x="75" y="29"/>
                </a:cubicBezTo>
                <a:cubicBezTo>
                  <a:pt x="74" y="28"/>
                  <a:pt x="72" y="28"/>
                  <a:pt x="71" y="28"/>
                </a:cubicBezTo>
                <a:cubicBezTo>
                  <a:pt x="71" y="28"/>
                  <a:pt x="71" y="28"/>
                  <a:pt x="71" y="29"/>
                </a:cubicBezTo>
                <a:cubicBezTo>
                  <a:pt x="72" y="29"/>
                  <a:pt x="74" y="30"/>
                  <a:pt x="75" y="30"/>
                </a:cubicBezTo>
                <a:cubicBezTo>
                  <a:pt x="74" y="32"/>
                  <a:pt x="76" y="34"/>
                  <a:pt x="78" y="34"/>
                </a:cubicBezTo>
                <a:cubicBezTo>
                  <a:pt x="78" y="34"/>
                  <a:pt x="79" y="34"/>
                  <a:pt x="79" y="34"/>
                </a:cubicBezTo>
                <a:cubicBezTo>
                  <a:pt x="80" y="35"/>
                  <a:pt x="81" y="36"/>
                  <a:pt x="83" y="37"/>
                </a:cubicBezTo>
                <a:cubicBezTo>
                  <a:pt x="83" y="37"/>
                  <a:pt x="83" y="38"/>
                  <a:pt x="84" y="38"/>
                </a:cubicBezTo>
                <a:cubicBezTo>
                  <a:pt x="84" y="38"/>
                  <a:pt x="84" y="38"/>
                  <a:pt x="84" y="38"/>
                </a:cubicBezTo>
                <a:cubicBezTo>
                  <a:pt x="83" y="38"/>
                  <a:pt x="83" y="38"/>
                  <a:pt x="83" y="37"/>
                </a:cubicBezTo>
                <a:cubicBezTo>
                  <a:pt x="82" y="37"/>
                  <a:pt x="80" y="36"/>
                  <a:pt x="79" y="36"/>
                </a:cubicBezTo>
                <a:cubicBezTo>
                  <a:pt x="76" y="34"/>
                  <a:pt x="72" y="31"/>
                  <a:pt x="68" y="29"/>
                </a:cubicBezTo>
                <a:cubicBezTo>
                  <a:pt x="68" y="29"/>
                  <a:pt x="68" y="30"/>
                  <a:pt x="68" y="30"/>
                </a:cubicBezTo>
                <a:cubicBezTo>
                  <a:pt x="73" y="32"/>
                  <a:pt x="78" y="36"/>
                  <a:pt x="83" y="38"/>
                </a:cubicBezTo>
                <a:cubicBezTo>
                  <a:pt x="83" y="39"/>
                  <a:pt x="82" y="39"/>
                  <a:pt x="82" y="39"/>
                </a:cubicBezTo>
                <a:cubicBezTo>
                  <a:pt x="82" y="39"/>
                  <a:pt x="82" y="39"/>
                  <a:pt x="82" y="39"/>
                </a:cubicBezTo>
                <a:cubicBezTo>
                  <a:pt x="79" y="37"/>
                  <a:pt x="76" y="36"/>
                  <a:pt x="73" y="34"/>
                </a:cubicBezTo>
                <a:cubicBezTo>
                  <a:pt x="72" y="33"/>
                  <a:pt x="71" y="32"/>
                  <a:pt x="69" y="32"/>
                </a:cubicBezTo>
                <a:cubicBezTo>
                  <a:pt x="69" y="31"/>
                  <a:pt x="69" y="31"/>
                  <a:pt x="69" y="31"/>
                </a:cubicBezTo>
                <a:cubicBezTo>
                  <a:pt x="68" y="31"/>
                  <a:pt x="67" y="30"/>
                  <a:pt x="67" y="30"/>
                </a:cubicBezTo>
                <a:cubicBezTo>
                  <a:pt x="66" y="30"/>
                  <a:pt x="66" y="31"/>
                  <a:pt x="66" y="31"/>
                </a:cubicBezTo>
                <a:cubicBezTo>
                  <a:pt x="71" y="34"/>
                  <a:pt x="75" y="38"/>
                  <a:pt x="79" y="40"/>
                </a:cubicBezTo>
                <a:cubicBezTo>
                  <a:pt x="74" y="38"/>
                  <a:pt x="69" y="35"/>
                  <a:pt x="64" y="32"/>
                </a:cubicBezTo>
                <a:cubicBezTo>
                  <a:pt x="64" y="32"/>
                  <a:pt x="64" y="32"/>
                  <a:pt x="64" y="32"/>
                </a:cubicBezTo>
                <a:close/>
                <a:moveTo>
                  <a:pt x="93" y="36"/>
                </a:moveTo>
                <a:cubicBezTo>
                  <a:pt x="92" y="35"/>
                  <a:pt x="91" y="35"/>
                  <a:pt x="90" y="34"/>
                </a:cubicBezTo>
                <a:cubicBezTo>
                  <a:pt x="86" y="31"/>
                  <a:pt x="91" y="33"/>
                  <a:pt x="92" y="34"/>
                </a:cubicBezTo>
                <a:cubicBezTo>
                  <a:pt x="92" y="34"/>
                  <a:pt x="92" y="34"/>
                  <a:pt x="92" y="34"/>
                </a:cubicBezTo>
                <a:cubicBezTo>
                  <a:pt x="94" y="35"/>
                  <a:pt x="96" y="37"/>
                  <a:pt x="97" y="38"/>
                </a:cubicBezTo>
                <a:cubicBezTo>
                  <a:pt x="97" y="38"/>
                  <a:pt x="97" y="38"/>
                  <a:pt x="97" y="38"/>
                </a:cubicBezTo>
                <a:cubicBezTo>
                  <a:pt x="97" y="38"/>
                  <a:pt x="97" y="38"/>
                  <a:pt x="97" y="37"/>
                </a:cubicBezTo>
                <a:cubicBezTo>
                  <a:pt x="96" y="37"/>
                  <a:pt x="94" y="36"/>
                  <a:pt x="93" y="36"/>
                </a:cubicBezTo>
                <a:close/>
                <a:moveTo>
                  <a:pt x="93" y="33"/>
                </a:moveTo>
                <a:cubicBezTo>
                  <a:pt x="93" y="33"/>
                  <a:pt x="93" y="33"/>
                  <a:pt x="93" y="33"/>
                </a:cubicBezTo>
                <a:cubicBezTo>
                  <a:pt x="93" y="33"/>
                  <a:pt x="93" y="33"/>
                  <a:pt x="93" y="33"/>
                </a:cubicBezTo>
                <a:close/>
                <a:moveTo>
                  <a:pt x="89" y="31"/>
                </a:moveTo>
                <a:cubicBezTo>
                  <a:pt x="90" y="31"/>
                  <a:pt x="91" y="30"/>
                  <a:pt x="92" y="29"/>
                </a:cubicBezTo>
                <a:cubicBezTo>
                  <a:pt x="92" y="29"/>
                  <a:pt x="92" y="30"/>
                  <a:pt x="92" y="30"/>
                </a:cubicBezTo>
                <a:cubicBezTo>
                  <a:pt x="92" y="31"/>
                  <a:pt x="93" y="32"/>
                  <a:pt x="94" y="33"/>
                </a:cubicBezTo>
                <a:cubicBezTo>
                  <a:pt x="94" y="33"/>
                  <a:pt x="94" y="33"/>
                  <a:pt x="94" y="33"/>
                </a:cubicBezTo>
                <a:cubicBezTo>
                  <a:pt x="93" y="33"/>
                  <a:pt x="93" y="32"/>
                  <a:pt x="92" y="32"/>
                </a:cubicBezTo>
                <a:cubicBezTo>
                  <a:pt x="92" y="32"/>
                  <a:pt x="91" y="32"/>
                  <a:pt x="91" y="32"/>
                </a:cubicBezTo>
                <a:cubicBezTo>
                  <a:pt x="91" y="32"/>
                  <a:pt x="91" y="32"/>
                  <a:pt x="91" y="32"/>
                </a:cubicBezTo>
                <a:cubicBezTo>
                  <a:pt x="91" y="32"/>
                  <a:pt x="91" y="32"/>
                  <a:pt x="91" y="32"/>
                </a:cubicBezTo>
                <a:cubicBezTo>
                  <a:pt x="90" y="32"/>
                  <a:pt x="89" y="31"/>
                  <a:pt x="89" y="31"/>
                </a:cubicBezTo>
                <a:close/>
                <a:moveTo>
                  <a:pt x="92" y="29"/>
                </a:moveTo>
                <a:cubicBezTo>
                  <a:pt x="92" y="29"/>
                  <a:pt x="92" y="29"/>
                  <a:pt x="92" y="29"/>
                </a:cubicBezTo>
                <a:cubicBezTo>
                  <a:pt x="93" y="29"/>
                  <a:pt x="93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5" y="30"/>
                  <a:pt x="98" y="32"/>
                  <a:pt x="92" y="29"/>
                </a:cubicBezTo>
                <a:cubicBezTo>
                  <a:pt x="92" y="29"/>
                  <a:pt x="92" y="29"/>
                  <a:pt x="92" y="29"/>
                </a:cubicBezTo>
                <a:close/>
                <a:moveTo>
                  <a:pt x="94" y="28"/>
                </a:moveTo>
                <a:cubicBezTo>
                  <a:pt x="94" y="27"/>
                  <a:pt x="95" y="27"/>
                  <a:pt x="95" y="27"/>
                </a:cubicBezTo>
                <a:cubicBezTo>
                  <a:pt x="96" y="26"/>
                  <a:pt x="97" y="27"/>
                  <a:pt x="97" y="28"/>
                </a:cubicBezTo>
                <a:cubicBezTo>
                  <a:pt x="96" y="28"/>
                  <a:pt x="95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lose/>
                <a:moveTo>
                  <a:pt x="97" y="29"/>
                </a:moveTo>
                <a:cubicBezTo>
                  <a:pt x="97" y="29"/>
                  <a:pt x="97" y="29"/>
                  <a:pt x="97" y="30"/>
                </a:cubicBezTo>
                <a:cubicBezTo>
                  <a:pt x="96" y="29"/>
                  <a:pt x="95" y="28"/>
                  <a:pt x="97" y="29"/>
                </a:cubicBezTo>
                <a:close/>
                <a:moveTo>
                  <a:pt x="102" y="36"/>
                </a:moveTo>
                <a:cubicBezTo>
                  <a:pt x="102" y="36"/>
                  <a:pt x="102" y="36"/>
                  <a:pt x="102" y="37"/>
                </a:cubicBezTo>
                <a:cubicBezTo>
                  <a:pt x="103" y="37"/>
                  <a:pt x="105" y="38"/>
                  <a:pt x="105" y="39"/>
                </a:cubicBezTo>
                <a:cubicBezTo>
                  <a:pt x="105" y="39"/>
                  <a:pt x="105" y="39"/>
                  <a:pt x="104" y="39"/>
                </a:cubicBezTo>
                <a:cubicBezTo>
                  <a:pt x="104" y="39"/>
                  <a:pt x="104" y="39"/>
                  <a:pt x="104" y="39"/>
                </a:cubicBezTo>
                <a:cubicBezTo>
                  <a:pt x="101" y="38"/>
                  <a:pt x="99" y="36"/>
                  <a:pt x="96" y="35"/>
                </a:cubicBezTo>
                <a:cubicBezTo>
                  <a:pt x="97" y="35"/>
                  <a:pt x="97" y="34"/>
                  <a:pt x="97" y="34"/>
                </a:cubicBezTo>
                <a:cubicBezTo>
                  <a:pt x="96" y="33"/>
                  <a:pt x="95" y="32"/>
                  <a:pt x="94" y="31"/>
                </a:cubicBezTo>
                <a:cubicBezTo>
                  <a:pt x="93" y="30"/>
                  <a:pt x="95" y="31"/>
                  <a:pt x="96" y="31"/>
                </a:cubicBezTo>
                <a:cubicBezTo>
                  <a:pt x="96" y="32"/>
                  <a:pt x="96" y="33"/>
                  <a:pt x="96" y="33"/>
                </a:cubicBezTo>
                <a:cubicBezTo>
                  <a:pt x="97" y="35"/>
                  <a:pt x="100" y="36"/>
                  <a:pt x="102" y="36"/>
                </a:cubicBezTo>
                <a:close/>
                <a:moveTo>
                  <a:pt x="106" y="35"/>
                </a:moveTo>
                <a:cubicBezTo>
                  <a:pt x="106" y="36"/>
                  <a:pt x="107" y="37"/>
                  <a:pt x="108" y="37"/>
                </a:cubicBezTo>
                <a:cubicBezTo>
                  <a:pt x="106" y="37"/>
                  <a:pt x="105" y="36"/>
                  <a:pt x="103" y="35"/>
                </a:cubicBezTo>
                <a:cubicBezTo>
                  <a:pt x="104" y="35"/>
                  <a:pt x="105" y="35"/>
                  <a:pt x="106" y="35"/>
                </a:cubicBezTo>
                <a:cubicBezTo>
                  <a:pt x="106" y="35"/>
                  <a:pt x="106" y="35"/>
                  <a:pt x="106" y="35"/>
                </a:cubicBezTo>
                <a:close/>
                <a:moveTo>
                  <a:pt x="106" y="35"/>
                </a:moveTo>
                <a:cubicBezTo>
                  <a:pt x="107" y="35"/>
                  <a:pt x="108" y="34"/>
                  <a:pt x="109" y="34"/>
                </a:cubicBezTo>
                <a:cubicBezTo>
                  <a:pt x="109" y="34"/>
                  <a:pt x="109" y="34"/>
                  <a:pt x="109" y="35"/>
                </a:cubicBezTo>
                <a:cubicBezTo>
                  <a:pt x="109" y="36"/>
                  <a:pt x="111" y="37"/>
                  <a:pt x="109" y="36"/>
                </a:cubicBezTo>
                <a:cubicBezTo>
                  <a:pt x="107" y="35"/>
                  <a:pt x="107" y="35"/>
                  <a:pt x="106" y="35"/>
                </a:cubicBezTo>
                <a:close/>
                <a:moveTo>
                  <a:pt x="110" y="34"/>
                </a:moveTo>
                <a:cubicBezTo>
                  <a:pt x="111" y="34"/>
                  <a:pt x="113" y="34"/>
                  <a:pt x="112" y="35"/>
                </a:cubicBezTo>
                <a:cubicBezTo>
                  <a:pt x="112" y="35"/>
                  <a:pt x="112" y="35"/>
                  <a:pt x="112" y="36"/>
                </a:cubicBezTo>
                <a:cubicBezTo>
                  <a:pt x="111" y="35"/>
                  <a:pt x="110" y="35"/>
                  <a:pt x="110" y="34"/>
                </a:cubicBezTo>
                <a:close/>
                <a:moveTo>
                  <a:pt x="112" y="36"/>
                </a:moveTo>
                <a:cubicBezTo>
                  <a:pt x="111" y="36"/>
                  <a:pt x="111" y="36"/>
                  <a:pt x="111" y="37"/>
                </a:cubicBezTo>
                <a:cubicBezTo>
                  <a:pt x="110" y="35"/>
                  <a:pt x="110" y="35"/>
                  <a:pt x="112" y="36"/>
                </a:cubicBezTo>
                <a:close/>
                <a:moveTo>
                  <a:pt x="110" y="37"/>
                </a:moveTo>
                <a:cubicBezTo>
                  <a:pt x="110" y="37"/>
                  <a:pt x="109" y="37"/>
                  <a:pt x="109" y="38"/>
                </a:cubicBezTo>
                <a:cubicBezTo>
                  <a:pt x="107" y="36"/>
                  <a:pt x="109" y="37"/>
                  <a:pt x="110" y="37"/>
                </a:cubicBezTo>
                <a:close/>
                <a:moveTo>
                  <a:pt x="108" y="38"/>
                </a:moveTo>
                <a:cubicBezTo>
                  <a:pt x="107" y="38"/>
                  <a:pt x="106" y="38"/>
                  <a:pt x="105" y="38"/>
                </a:cubicBezTo>
                <a:cubicBezTo>
                  <a:pt x="105" y="38"/>
                  <a:pt x="103" y="36"/>
                  <a:pt x="103" y="36"/>
                </a:cubicBezTo>
                <a:cubicBezTo>
                  <a:pt x="105" y="37"/>
                  <a:pt x="106" y="37"/>
                  <a:pt x="108" y="38"/>
                </a:cubicBezTo>
                <a:close/>
                <a:moveTo>
                  <a:pt x="103" y="39"/>
                </a:moveTo>
                <a:cubicBezTo>
                  <a:pt x="102" y="39"/>
                  <a:pt x="101" y="39"/>
                  <a:pt x="101" y="39"/>
                </a:cubicBezTo>
                <a:cubicBezTo>
                  <a:pt x="99" y="38"/>
                  <a:pt x="98" y="37"/>
                  <a:pt x="97" y="37"/>
                </a:cubicBezTo>
                <a:cubicBezTo>
                  <a:pt x="96" y="36"/>
                  <a:pt x="95" y="35"/>
                  <a:pt x="95" y="35"/>
                </a:cubicBezTo>
                <a:cubicBezTo>
                  <a:pt x="95" y="35"/>
                  <a:pt x="95" y="35"/>
                  <a:pt x="95" y="35"/>
                </a:cubicBezTo>
                <a:cubicBezTo>
                  <a:pt x="98" y="36"/>
                  <a:pt x="100" y="38"/>
                  <a:pt x="103" y="39"/>
                </a:cubicBezTo>
                <a:close/>
                <a:moveTo>
                  <a:pt x="91" y="35"/>
                </a:moveTo>
                <a:cubicBezTo>
                  <a:pt x="90" y="35"/>
                  <a:pt x="90" y="35"/>
                  <a:pt x="90" y="35"/>
                </a:cubicBezTo>
                <a:cubicBezTo>
                  <a:pt x="90" y="35"/>
                  <a:pt x="90" y="35"/>
                  <a:pt x="90" y="35"/>
                </a:cubicBezTo>
                <a:cubicBezTo>
                  <a:pt x="88" y="34"/>
                  <a:pt x="87" y="33"/>
                  <a:pt x="85" y="33"/>
                </a:cubicBezTo>
                <a:cubicBezTo>
                  <a:pt x="86" y="33"/>
                  <a:pt x="86" y="32"/>
                  <a:pt x="87" y="32"/>
                </a:cubicBezTo>
                <a:cubicBezTo>
                  <a:pt x="88" y="33"/>
                  <a:pt x="89" y="34"/>
                  <a:pt x="91" y="35"/>
                </a:cubicBezTo>
                <a:close/>
                <a:moveTo>
                  <a:pt x="81" y="26"/>
                </a:moveTo>
                <a:cubicBezTo>
                  <a:pt x="80" y="26"/>
                  <a:pt x="79" y="25"/>
                  <a:pt x="78" y="25"/>
                </a:cubicBezTo>
                <a:cubicBezTo>
                  <a:pt x="80" y="25"/>
                  <a:pt x="82" y="25"/>
                  <a:pt x="83" y="26"/>
                </a:cubicBezTo>
                <a:cubicBezTo>
                  <a:pt x="83" y="26"/>
                  <a:pt x="82" y="26"/>
                  <a:pt x="81" y="26"/>
                </a:cubicBezTo>
                <a:close/>
                <a:moveTo>
                  <a:pt x="76" y="28"/>
                </a:moveTo>
                <a:cubicBezTo>
                  <a:pt x="75" y="28"/>
                  <a:pt x="74" y="28"/>
                  <a:pt x="74" y="27"/>
                </a:cubicBezTo>
                <a:cubicBezTo>
                  <a:pt x="75" y="27"/>
                  <a:pt x="75" y="27"/>
                  <a:pt x="76" y="28"/>
                </a:cubicBezTo>
                <a:cubicBezTo>
                  <a:pt x="76" y="28"/>
                  <a:pt x="76" y="28"/>
                  <a:pt x="76" y="28"/>
                </a:cubicBezTo>
                <a:close/>
                <a:moveTo>
                  <a:pt x="78" y="26"/>
                </a:moveTo>
                <a:cubicBezTo>
                  <a:pt x="78" y="26"/>
                  <a:pt x="78" y="26"/>
                  <a:pt x="79" y="26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6"/>
                  <a:pt x="78" y="26"/>
                  <a:pt x="78" y="26"/>
                </a:cubicBezTo>
                <a:close/>
                <a:moveTo>
                  <a:pt x="83" y="34"/>
                </a:moveTo>
                <a:cubicBezTo>
                  <a:pt x="83" y="34"/>
                  <a:pt x="82" y="34"/>
                  <a:pt x="82" y="34"/>
                </a:cubicBezTo>
                <a:cubicBezTo>
                  <a:pt x="83" y="33"/>
                  <a:pt x="83" y="33"/>
                  <a:pt x="84" y="33"/>
                </a:cubicBezTo>
                <a:cubicBezTo>
                  <a:pt x="85" y="34"/>
                  <a:pt x="86" y="34"/>
                  <a:pt x="86" y="35"/>
                </a:cubicBezTo>
                <a:cubicBezTo>
                  <a:pt x="86" y="35"/>
                  <a:pt x="87" y="36"/>
                  <a:pt x="87" y="36"/>
                </a:cubicBezTo>
                <a:cubicBezTo>
                  <a:pt x="87" y="36"/>
                  <a:pt x="86" y="36"/>
                  <a:pt x="86" y="36"/>
                </a:cubicBezTo>
                <a:cubicBezTo>
                  <a:pt x="85" y="36"/>
                  <a:pt x="84" y="35"/>
                  <a:pt x="83" y="34"/>
                </a:cubicBezTo>
                <a:close/>
                <a:moveTo>
                  <a:pt x="89" y="35"/>
                </a:moveTo>
                <a:cubicBezTo>
                  <a:pt x="88" y="35"/>
                  <a:pt x="88" y="35"/>
                  <a:pt x="87" y="36"/>
                </a:cubicBezTo>
                <a:cubicBezTo>
                  <a:pt x="87" y="35"/>
                  <a:pt x="86" y="34"/>
                  <a:pt x="85" y="33"/>
                </a:cubicBezTo>
                <a:cubicBezTo>
                  <a:pt x="86" y="34"/>
                  <a:pt x="87" y="35"/>
                  <a:pt x="89" y="35"/>
                </a:cubicBezTo>
                <a:close/>
                <a:moveTo>
                  <a:pt x="86" y="36"/>
                </a:moveTo>
                <a:cubicBezTo>
                  <a:pt x="85" y="37"/>
                  <a:pt x="85" y="37"/>
                  <a:pt x="84" y="37"/>
                </a:cubicBezTo>
                <a:cubicBezTo>
                  <a:pt x="83" y="36"/>
                  <a:pt x="81" y="35"/>
                  <a:pt x="80" y="34"/>
                </a:cubicBezTo>
                <a:cubicBezTo>
                  <a:pt x="80" y="34"/>
                  <a:pt x="80" y="34"/>
                  <a:pt x="80" y="34"/>
                </a:cubicBezTo>
                <a:cubicBezTo>
                  <a:pt x="80" y="34"/>
                  <a:pt x="81" y="34"/>
                  <a:pt x="81" y="34"/>
                </a:cubicBezTo>
                <a:cubicBezTo>
                  <a:pt x="81" y="34"/>
                  <a:pt x="82" y="34"/>
                  <a:pt x="82" y="34"/>
                </a:cubicBezTo>
                <a:cubicBezTo>
                  <a:pt x="83" y="35"/>
                  <a:pt x="84" y="36"/>
                  <a:pt x="86" y="36"/>
                </a:cubicBezTo>
                <a:close/>
                <a:moveTo>
                  <a:pt x="221" y="133"/>
                </a:moveTo>
                <a:cubicBezTo>
                  <a:pt x="220" y="132"/>
                  <a:pt x="219" y="132"/>
                  <a:pt x="219" y="131"/>
                </a:cubicBezTo>
                <a:cubicBezTo>
                  <a:pt x="217" y="128"/>
                  <a:pt x="220" y="130"/>
                  <a:pt x="221" y="130"/>
                </a:cubicBezTo>
                <a:cubicBezTo>
                  <a:pt x="222" y="130"/>
                  <a:pt x="222" y="130"/>
                  <a:pt x="222" y="130"/>
                </a:cubicBezTo>
                <a:cubicBezTo>
                  <a:pt x="222" y="131"/>
                  <a:pt x="221" y="132"/>
                  <a:pt x="221" y="133"/>
                </a:cubicBezTo>
                <a:close/>
                <a:moveTo>
                  <a:pt x="222" y="126"/>
                </a:moveTo>
                <a:cubicBezTo>
                  <a:pt x="221" y="125"/>
                  <a:pt x="220" y="124"/>
                  <a:pt x="218" y="123"/>
                </a:cubicBezTo>
                <a:cubicBezTo>
                  <a:pt x="218" y="123"/>
                  <a:pt x="217" y="122"/>
                  <a:pt x="217" y="122"/>
                </a:cubicBezTo>
                <a:cubicBezTo>
                  <a:pt x="217" y="122"/>
                  <a:pt x="217" y="121"/>
                  <a:pt x="217" y="121"/>
                </a:cubicBezTo>
                <a:cubicBezTo>
                  <a:pt x="217" y="121"/>
                  <a:pt x="218" y="122"/>
                  <a:pt x="218" y="122"/>
                </a:cubicBezTo>
                <a:cubicBezTo>
                  <a:pt x="220" y="122"/>
                  <a:pt x="221" y="123"/>
                  <a:pt x="223" y="124"/>
                </a:cubicBezTo>
                <a:cubicBezTo>
                  <a:pt x="223" y="125"/>
                  <a:pt x="223" y="125"/>
                  <a:pt x="222" y="126"/>
                </a:cubicBezTo>
                <a:close/>
                <a:moveTo>
                  <a:pt x="222" y="127"/>
                </a:moveTo>
                <a:cubicBezTo>
                  <a:pt x="222" y="128"/>
                  <a:pt x="222" y="129"/>
                  <a:pt x="222" y="130"/>
                </a:cubicBezTo>
                <a:cubicBezTo>
                  <a:pt x="222" y="130"/>
                  <a:pt x="222" y="130"/>
                  <a:pt x="222" y="130"/>
                </a:cubicBezTo>
                <a:cubicBezTo>
                  <a:pt x="221" y="128"/>
                  <a:pt x="219" y="127"/>
                  <a:pt x="218" y="126"/>
                </a:cubicBezTo>
                <a:cubicBezTo>
                  <a:pt x="219" y="126"/>
                  <a:pt x="220" y="126"/>
                  <a:pt x="220" y="126"/>
                </a:cubicBezTo>
                <a:cubicBezTo>
                  <a:pt x="221" y="127"/>
                  <a:pt x="222" y="127"/>
                  <a:pt x="222" y="127"/>
                </a:cubicBezTo>
                <a:cubicBezTo>
                  <a:pt x="222" y="127"/>
                  <a:pt x="222" y="127"/>
                  <a:pt x="222" y="127"/>
                </a:cubicBezTo>
                <a:close/>
                <a:moveTo>
                  <a:pt x="217" y="129"/>
                </a:moveTo>
                <a:cubicBezTo>
                  <a:pt x="217" y="130"/>
                  <a:pt x="218" y="131"/>
                  <a:pt x="219" y="132"/>
                </a:cubicBezTo>
                <a:cubicBezTo>
                  <a:pt x="220" y="133"/>
                  <a:pt x="218" y="132"/>
                  <a:pt x="217" y="132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7" y="131"/>
                  <a:pt x="217" y="130"/>
                  <a:pt x="217" y="129"/>
                </a:cubicBezTo>
                <a:close/>
                <a:moveTo>
                  <a:pt x="221" y="134"/>
                </a:moveTo>
                <a:cubicBezTo>
                  <a:pt x="221" y="135"/>
                  <a:pt x="220" y="137"/>
                  <a:pt x="220" y="138"/>
                </a:cubicBezTo>
                <a:cubicBezTo>
                  <a:pt x="220" y="137"/>
                  <a:pt x="220" y="137"/>
                  <a:pt x="219" y="136"/>
                </a:cubicBezTo>
                <a:cubicBezTo>
                  <a:pt x="219" y="135"/>
                  <a:pt x="218" y="135"/>
                  <a:pt x="218" y="134"/>
                </a:cubicBezTo>
                <a:cubicBezTo>
                  <a:pt x="217" y="132"/>
                  <a:pt x="220" y="134"/>
                  <a:pt x="221" y="134"/>
                </a:cubicBezTo>
                <a:cubicBezTo>
                  <a:pt x="221" y="134"/>
                  <a:pt x="221" y="134"/>
                  <a:pt x="221" y="134"/>
                </a:cubicBezTo>
                <a:close/>
                <a:moveTo>
                  <a:pt x="220" y="139"/>
                </a:moveTo>
                <a:cubicBezTo>
                  <a:pt x="219" y="139"/>
                  <a:pt x="219" y="139"/>
                  <a:pt x="219" y="140"/>
                </a:cubicBezTo>
                <a:cubicBezTo>
                  <a:pt x="219" y="140"/>
                  <a:pt x="219" y="140"/>
                  <a:pt x="219" y="139"/>
                </a:cubicBezTo>
                <a:cubicBezTo>
                  <a:pt x="219" y="139"/>
                  <a:pt x="219" y="139"/>
                  <a:pt x="219" y="139"/>
                </a:cubicBezTo>
                <a:cubicBezTo>
                  <a:pt x="219" y="139"/>
                  <a:pt x="219" y="139"/>
                  <a:pt x="220" y="139"/>
                </a:cubicBezTo>
                <a:close/>
                <a:moveTo>
                  <a:pt x="218" y="136"/>
                </a:moveTo>
                <a:cubicBezTo>
                  <a:pt x="218" y="136"/>
                  <a:pt x="218" y="135"/>
                  <a:pt x="218" y="135"/>
                </a:cubicBezTo>
                <a:cubicBezTo>
                  <a:pt x="218" y="136"/>
                  <a:pt x="219" y="137"/>
                  <a:pt x="219" y="139"/>
                </a:cubicBezTo>
                <a:cubicBezTo>
                  <a:pt x="219" y="138"/>
                  <a:pt x="218" y="137"/>
                  <a:pt x="218" y="136"/>
                </a:cubicBezTo>
                <a:close/>
                <a:moveTo>
                  <a:pt x="217" y="126"/>
                </a:moveTo>
                <a:cubicBezTo>
                  <a:pt x="218" y="127"/>
                  <a:pt x="218" y="127"/>
                  <a:pt x="219" y="128"/>
                </a:cubicBezTo>
                <a:cubicBezTo>
                  <a:pt x="220" y="128"/>
                  <a:pt x="222" y="130"/>
                  <a:pt x="219" y="129"/>
                </a:cubicBezTo>
                <a:cubicBezTo>
                  <a:pt x="219" y="129"/>
                  <a:pt x="218" y="128"/>
                  <a:pt x="217" y="128"/>
                </a:cubicBezTo>
                <a:cubicBezTo>
                  <a:pt x="217" y="128"/>
                  <a:pt x="217" y="128"/>
                  <a:pt x="217" y="128"/>
                </a:cubicBezTo>
                <a:cubicBezTo>
                  <a:pt x="217" y="128"/>
                  <a:pt x="217" y="127"/>
                  <a:pt x="217" y="127"/>
                </a:cubicBezTo>
                <a:cubicBezTo>
                  <a:pt x="217" y="126"/>
                  <a:pt x="217" y="126"/>
                  <a:pt x="217" y="126"/>
                </a:cubicBezTo>
                <a:close/>
                <a:moveTo>
                  <a:pt x="217" y="123"/>
                </a:moveTo>
                <a:cubicBezTo>
                  <a:pt x="218" y="124"/>
                  <a:pt x="220" y="125"/>
                  <a:pt x="221" y="126"/>
                </a:cubicBezTo>
                <a:cubicBezTo>
                  <a:pt x="222" y="126"/>
                  <a:pt x="222" y="126"/>
                  <a:pt x="221" y="126"/>
                </a:cubicBezTo>
                <a:cubicBezTo>
                  <a:pt x="220" y="125"/>
                  <a:pt x="219" y="125"/>
                  <a:pt x="219" y="125"/>
                </a:cubicBezTo>
                <a:cubicBezTo>
                  <a:pt x="218" y="124"/>
                  <a:pt x="218" y="124"/>
                  <a:pt x="217" y="124"/>
                </a:cubicBezTo>
                <a:cubicBezTo>
                  <a:pt x="217" y="124"/>
                  <a:pt x="217" y="123"/>
                  <a:pt x="217" y="123"/>
                </a:cubicBezTo>
                <a:close/>
                <a:moveTo>
                  <a:pt x="214" y="117"/>
                </a:moveTo>
                <a:cubicBezTo>
                  <a:pt x="213" y="117"/>
                  <a:pt x="212" y="117"/>
                  <a:pt x="212" y="117"/>
                </a:cubicBezTo>
                <a:cubicBezTo>
                  <a:pt x="210" y="116"/>
                  <a:pt x="209" y="115"/>
                  <a:pt x="207" y="114"/>
                </a:cubicBezTo>
                <a:cubicBezTo>
                  <a:pt x="206" y="113"/>
                  <a:pt x="206" y="113"/>
                  <a:pt x="208" y="114"/>
                </a:cubicBezTo>
                <a:cubicBezTo>
                  <a:pt x="209" y="114"/>
                  <a:pt x="211" y="115"/>
                  <a:pt x="212" y="116"/>
                </a:cubicBezTo>
                <a:cubicBezTo>
                  <a:pt x="216" y="118"/>
                  <a:pt x="219" y="120"/>
                  <a:pt x="223" y="121"/>
                </a:cubicBezTo>
                <a:cubicBezTo>
                  <a:pt x="223" y="121"/>
                  <a:pt x="223" y="122"/>
                  <a:pt x="223" y="123"/>
                </a:cubicBezTo>
                <a:cubicBezTo>
                  <a:pt x="221" y="122"/>
                  <a:pt x="219" y="121"/>
                  <a:pt x="217" y="120"/>
                </a:cubicBezTo>
                <a:cubicBezTo>
                  <a:pt x="216" y="119"/>
                  <a:pt x="215" y="118"/>
                  <a:pt x="214" y="117"/>
                </a:cubicBezTo>
                <a:close/>
                <a:moveTo>
                  <a:pt x="217" y="77"/>
                </a:moveTo>
                <a:cubicBezTo>
                  <a:pt x="215" y="76"/>
                  <a:pt x="213" y="76"/>
                  <a:pt x="211" y="74"/>
                </a:cubicBezTo>
                <a:cubicBezTo>
                  <a:pt x="208" y="72"/>
                  <a:pt x="212" y="75"/>
                  <a:pt x="213" y="75"/>
                </a:cubicBezTo>
                <a:cubicBezTo>
                  <a:pt x="214" y="76"/>
                  <a:pt x="215" y="76"/>
                  <a:pt x="216" y="76"/>
                </a:cubicBezTo>
                <a:cubicBezTo>
                  <a:pt x="217" y="77"/>
                  <a:pt x="217" y="77"/>
                  <a:pt x="217" y="77"/>
                </a:cubicBezTo>
                <a:close/>
                <a:moveTo>
                  <a:pt x="208" y="61"/>
                </a:moveTo>
                <a:cubicBezTo>
                  <a:pt x="206" y="59"/>
                  <a:pt x="206" y="60"/>
                  <a:pt x="208" y="60"/>
                </a:cubicBezTo>
                <a:cubicBezTo>
                  <a:pt x="208" y="60"/>
                  <a:pt x="208" y="60"/>
                  <a:pt x="208" y="61"/>
                </a:cubicBezTo>
                <a:close/>
                <a:moveTo>
                  <a:pt x="210" y="64"/>
                </a:moveTo>
                <a:cubicBezTo>
                  <a:pt x="210" y="63"/>
                  <a:pt x="209" y="63"/>
                  <a:pt x="209" y="63"/>
                </a:cubicBezTo>
                <a:cubicBezTo>
                  <a:pt x="208" y="62"/>
                  <a:pt x="207" y="61"/>
                  <a:pt x="206" y="61"/>
                </a:cubicBezTo>
                <a:cubicBezTo>
                  <a:pt x="207" y="61"/>
                  <a:pt x="208" y="62"/>
                  <a:pt x="209" y="62"/>
                </a:cubicBezTo>
                <a:cubicBezTo>
                  <a:pt x="210" y="63"/>
                  <a:pt x="210" y="63"/>
                  <a:pt x="210" y="64"/>
                </a:cubicBezTo>
                <a:close/>
                <a:moveTo>
                  <a:pt x="213" y="70"/>
                </a:moveTo>
                <a:cubicBezTo>
                  <a:pt x="211" y="68"/>
                  <a:pt x="209" y="67"/>
                  <a:pt x="207" y="66"/>
                </a:cubicBezTo>
                <a:cubicBezTo>
                  <a:pt x="203" y="63"/>
                  <a:pt x="208" y="65"/>
                  <a:pt x="210" y="66"/>
                </a:cubicBezTo>
                <a:cubicBezTo>
                  <a:pt x="211" y="66"/>
                  <a:pt x="211" y="67"/>
                  <a:pt x="212" y="67"/>
                </a:cubicBezTo>
                <a:cubicBezTo>
                  <a:pt x="212" y="68"/>
                  <a:pt x="213" y="69"/>
                  <a:pt x="213" y="70"/>
                </a:cubicBezTo>
                <a:close/>
                <a:moveTo>
                  <a:pt x="215" y="73"/>
                </a:moveTo>
                <a:cubicBezTo>
                  <a:pt x="213" y="72"/>
                  <a:pt x="211" y="71"/>
                  <a:pt x="209" y="70"/>
                </a:cubicBezTo>
                <a:cubicBezTo>
                  <a:pt x="208" y="69"/>
                  <a:pt x="207" y="69"/>
                  <a:pt x="206" y="68"/>
                </a:cubicBezTo>
                <a:cubicBezTo>
                  <a:pt x="208" y="69"/>
                  <a:pt x="209" y="70"/>
                  <a:pt x="211" y="71"/>
                </a:cubicBezTo>
                <a:cubicBezTo>
                  <a:pt x="212" y="71"/>
                  <a:pt x="213" y="71"/>
                  <a:pt x="214" y="71"/>
                </a:cubicBezTo>
                <a:cubicBezTo>
                  <a:pt x="215" y="72"/>
                  <a:pt x="215" y="73"/>
                  <a:pt x="215" y="73"/>
                </a:cubicBezTo>
                <a:close/>
                <a:moveTo>
                  <a:pt x="219" y="83"/>
                </a:moveTo>
                <a:cubicBezTo>
                  <a:pt x="216" y="81"/>
                  <a:pt x="214" y="80"/>
                  <a:pt x="211" y="79"/>
                </a:cubicBezTo>
                <a:cubicBezTo>
                  <a:pt x="207" y="76"/>
                  <a:pt x="213" y="78"/>
                  <a:pt x="214" y="79"/>
                </a:cubicBezTo>
                <a:cubicBezTo>
                  <a:pt x="215" y="79"/>
                  <a:pt x="217" y="80"/>
                  <a:pt x="218" y="80"/>
                </a:cubicBezTo>
                <a:cubicBezTo>
                  <a:pt x="218" y="81"/>
                  <a:pt x="219" y="82"/>
                  <a:pt x="219" y="83"/>
                </a:cubicBezTo>
                <a:close/>
                <a:moveTo>
                  <a:pt x="208" y="77"/>
                </a:moveTo>
                <a:cubicBezTo>
                  <a:pt x="211" y="80"/>
                  <a:pt x="215" y="81"/>
                  <a:pt x="218" y="83"/>
                </a:cubicBezTo>
                <a:cubicBezTo>
                  <a:pt x="221" y="85"/>
                  <a:pt x="214" y="82"/>
                  <a:pt x="215" y="82"/>
                </a:cubicBezTo>
                <a:cubicBezTo>
                  <a:pt x="214" y="82"/>
                  <a:pt x="213" y="81"/>
                  <a:pt x="212" y="81"/>
                </a:cubicBezTo>
                <a:cubicBezTo>
                  <a:pt x="211" y="80"/>
                  <a:pt x="209" y="80"/>
                  <a:pt x="208" y="79"/>
                </a:cubicBezTo>
                <a:cubicBezTo>
                  <a:pt x="208" y="79"/>
                  <a:pt x="208" y="78"/>
                  <a:pt x="208" y="77"/>
                </a:cubicBezTo>
                <a:close/>
                <a:moveTo>
                  <a:pt x="220" y="87"/>
                </a:moveTo>
                <a:cubicBezTo>
                  <a:pt x="217" y="85"/>
                  <a:pt x="213" y="83"/>
                  <a:pt x="209" y="81"/>
                </a:cubicBezTo>
                <a:cubicBezTo>
                  <a:pt x="208" y="80"/>
                  <a:pt x="207" y="80"/>
                  <a:pt x="209" y="81"/>
                </a:cubicBezTo>
                <a:cubicBezTo>
                  <a:pt x="211" y="81"/>
                  <a:pt x="213" y="82"/>
                  <a:pt x="215" y="83"/>
                </a:cubicBezTo>
                <a:cubicBezTo>
                  <a:pt x="216" y="84"/>
                  <a:pt x="218" y="84"/>
                  <a:pt x="219" y="85"/>
                </a:cubicBezTo>
                <a:cubicBezTo>
                  <a:pt x="220" y="86"/>
                  <a:pt x="220" y="87"/>
                  <a:pt x="220" y="87"/>
                </a:cubicBezTo>
                <a:close/>
                <a:moveTo>
                  <a:pt x="221" y="92"/>
                </a:moveTo>
                <a:cubicBezTo>
                  <a:pt x="217" y="89"/>
                  <a:pt x="211" y="87"/>
                  <a:pt x="207" y="85"/>
                </a:cubicBezTo>
                <a:cubicBezTo>
                  <a:pt x="204" y="83"/>
                  <a:pt x="208" y="84"/>
                  <a:pt x="209" y="84"/>
                </a:cubicBezTo>
                <a:cubicBezTo>
                  <a:pt x="211" y="85"/>
                  <a:pt x="212" y="86"/>
                  <a:pt x="214" y="86"/>
                </a:cubicBezTo>
                <a:cubicBezTo>
                  <a:pt x="216" y="87"/>
                  <a:pt x="218" y="88"/>
                  <a:pt x="221" y="89"/>
                </a:cubicBezTo>
                <a:cubicBezTo>
                  <a:pt x="221" y="90"/>
                  <a:pt x="221" y="91"/>
                  <a:pt x="221" y="92"/>
                </a:cubicBezTo>
                <a:close/>
                <a:moveTo>
                  <a:pt x="222" y="97"/>
                </a:moveTo>
                <a:cubicBezTo>
                  <a:pt x="217" y="93"/>
                  <a:pt x="211" y="91"/>
                  <a:pt x="206" y="88"/>
                </a:cubicBezTo>
                <a:cubicBezTo>
                  <a:pt x="205" y="87"/>
                  <a:pt x="200" y="85"/>
                  <a:pt x="204" y="87"/>
                </a:cubicBezTo>
                <a:cubicBezTo>
                  <a:pt x="207" y="88"/>
                  <a:pt x="210" y="89"/>
                  <a:pt x="212" y="90"/>
                </a:cubicBezTo>
                <a:cubicBezTo>
                  <a:pt x="215" y="91"/>
                  <a:pt x="218" y="93"/>
                  <a:pt x="222" y="94"/>
                </a:cubicBezTo>
                <a:cubicBezTo>
                  <a:pt x="222" y="95"/>
                  <a:pt x="222" y="96"/>
                  <a:pt x="222" y="97"/>
                </a:cubicBezTo>
                <a:close/>
                <a:moveTo>
                  <a:pt x="223" y="102"/>
                </a:moveTo>
                <a:cubicBezTo>
                  <a:pt x="220" y="100"/>
                  <a:pt x="217" y="99"/>
                  <a:pt x="215" y="97"/>
                </a:cubicBezTo>
                <a:cubicBezTo>
                  <a:pt x="212" y="95"/>
                  <a:pt x="209" y="94"/>
                  <a:pt x="206" y="92"/>
                </a:cubicBezTo>
                <a:cubicBezTo>
                  <a:pt x="205" y="91"/>
                  <a:pt x="204" y="91"/>
                  <a:pt x="203" y="90"/>
                </a:cubicBezTo>
                <a:cubicBezTo>
                  <a:pt x="204" y="91"/>
                  <a:pt x="205" y="91"/>
                  <a:pt x="207" y="92"/>
                </a:cubicBezTo>
                <a:cubicBezTo>
                  <a:pt x="209" y="92"/>
                  <a:pt x="212" y="93"/>
                  <a:pt x="214" y="94"/>
                </a:cubicBezTo>
                <a:cubicBezTo>
                  <a:pt x="217" y="96"/>
                  <a:pt x="220" y="97"/>
                  <a:pt x="223" y="98"/>
                </a:cubicBezTo>
                <a:cubicBezTo>
                  <a:pt x="223" y="99"/>
                  <a:pt x="223" y="100"/>
                  <a:pt x="223" y="102"/>
                </a:cubicBezTo>
                <a:close/>
                <a:moveTo>
                  <a:pt x="223" y="106"/>
                </a:moveTo>
                <a:cubicBezTo>
                  <a:pt x="217" y="101"/>
                  <a:pt x="210" y="98"/>
                  <a:pt x="203" y="94"/>
                </a:cubicBezTo>
                <a:cubicBezTo>
                  <a:pt x="199" y="92"/>
                  <a:pt x="205" y="95"/>
                  <a:pt x="205" y="95"/>
                </a:cubicBezTo>
                <a:cubicBezTo>
                  <a:pt x="207" y="96"/>
                  <a:pt x="209" y="97"/>
                  <a:pt x="211" y="98"/>
                </a:cubicBezTo>
                <a:cubicBezTo>
                  <a:pt x="215" y="99"/>
                  <a:pt x="219" y="101"/>
                  <a:pt x="223" y="102"/>
                </a:cubicBezTo>
                <a:cubicBezTo>
                  <a:pt x="223" y="102"/>
                  <a:pt x="223" y="102"/>
                  <a:pt x="223" y="102"/>
                </a:cubicBezTo>
                <a:cubicBezTo>
                  <a:pt x="223" y="104"/>
                  <a:pt x="223" y="105"/>
                  <a:pt x="223" y="106"/>
                </a:cubicBezTo>
                <a:close/>
                <a:moveTo>
                  <a:pt x="203" y="103"/>
                </a:moveTo>
                <a:cubicBezTo>
                  <a:pt x="209" y="107"/>
                  <a:pt x="216" y="110"/>
                  <a:pt x="223" y="112"/>
                </a:cubicBezTo>
                <a:cubicBezTo>
                  <a:pt x="223" y="112"/>
                  <a:pt x="224" y="112"/>
                  <a:pt x="224" y="112"/>
                </a:cubicBezTo>
                <a:cubicBezTo>
                  <a:pt x="224" y="113"/>
                  <a:pt x="224" y="114"/>
                  <a:pt x="224" y="115"/>
                </a:cubicBezTo>
                <a:cubicBezTo>
                  <a:pt x="221" y="113"/>
                  <a:pt x="218" y="111"/>
                  <a:pt x="215" y="110"/>
                </a:cubicBezTo>
                <a:cubicBezTo>
                  <a:pt x="211" y="108"/>
                  <a:pt x="207" y="105"/>
                  <a:pt x="203" y="103"/>
                </a:cubicBezTo>
                <a:close/>
                <a:moveTo>
                  <a:pt x="213" y="104"/>
                </a:moveTo>
                <a:cubicBezTo>
                  <a:pt x="209" y="102"/>
                  <a:pt x="205" y="100"/>
                  <a:pt x="201" y="98"/>
                </a:cubicBezTo>
                <a:cubicBezTo>
                  <a:pt x="201" y="98"/>
                  <a:pt x="200" y="98"/>
                  <a:pt x="200" y="98"/>
                </a:cubicBezTo>
                <a:cubicBezTo>
                  <a:pt x="201" y="98"/>
                  <a:pt x="201" y="98"/>
                  <a:pt x="201" y="98"/>
                </a:cubicBezTo>
                <a:cubicBezTo>
                  <a:pt x="203" y="99"/>
                  <a:pt x="204" y="99"/>
                  <a:pt x="205" y="100"/>
                </a:cubicBezTo>
                <a:cubicBezTo>
                  <a:pt x="207" y="100"/>
                  <a:pt x="208" y="101"/>
                  <a:pt x="210" y="101"/>
                </a:cubicBezTo>
                <a:cubicBezTo>
                  <a:pt x="214" y="103"/>
                  <a:pt x="219" y="106"/>
                  <a:pt x="223" y="107"/>
                </a:cubicBezTo>
                <a:cubicBezTo>
                  <a:pt x="224" y="108"/>
                  <a:pt x="224" y="110"/>
                  <a:pt x="224" y="111"/>
                </a:cubicBezTo>
                <a:cubicBezTo>
                  <a:pt x="220" y="109"/>
                  <a:pt x="217" y="106"/>
                  <a:pt x="213" y="104"/>
                </a:cubicBezTo>
                <a:close/>
                <a:moveTo>
                  <a:pt x="223" y="120"/>
                </a:moveTo>
                <a:cubicBezTo>
                  <a:pt x="217" y="116"/>
                  <a:pt x="211" y="112"/>
                  <a:pt x="205" y="109"/>
                </a:cubicBezTo>
                <a:cubicBezTo>
                  <a:pt x="205" y="109"/>
                  <a:pt x="205" y="109"/>
                  <a:pt x="205" y="109"/>
                </a:cubicBezTo>
                <a:cubicBezTo>
                  <a:pt x="209" y="110"/>
                  <a:pt x="212" y="112"/>
                  <a:pt x="216" y="113"/>
                </a:cubicBezTo>
                <a:cubicBezTo>
                  <a:pt x="218" y="115"/>
                  <a:pt x="221" y="116"/>
                  <a:pt x="223" y="116"/>
                </a:cubicBezTo>
                <a:cubicBezTo>
                  <a:pt x="223" y="116"/>
                  <a:pt x="223" y="116"/>
                  <a:pt x="224" y="116"/>
                </a:cubicBezTo>
                <a:cubicBezTo>
                  <a:pt x="223" y="117"/>
                  <a:pt x="223" y="119"/>
                  <a:pt x="223" y="120"/>
                </a:cubicBezTo>
                <a:close/>
                <a:moveTo>
                  <a:pt x="209" y="119"/>
                </a:moveTo>
                <a:cubicBezTo>
                  <a:pt x="208" y="118"/>
                  <a:pt x="209" y="118"/>
                  <a:pt x="210" y="118"/>
                </a:cubicBezTo>
                <a:cubicBezTo>
                  <a:pt x="210" y="118"/>
                  <a:pt x="209" y="119"/>
                  <a:pt x="209" y="119"/>
                </a:cubicBezTo>
                <a:cubicBezTo>
                  <a:pt x="208" y="120"/>
                  <a:pt x="207" y="120"/>
                  <a:pt x="206" y="119"/>
                </a:cubicBezTo>
                <a:cubicBezTo>
                  <a:pt x="207" y="119"/>
                  <a:pt x="208" y="119"/>
                  <a:pt x="208" y="119"/>
                </a:cubicBezTo>
                <a:cubicBezTo>
                  <a:pt x="209" y="119"/>
                  <a:pt x="209" y="119"/>
                  <a:pt x="209" y="119"/>
                </a:cubicBezTo>
                <a:close/>
                <a:moveTo>
                  <a:pt x="205" y="114"/>
                </a:moveTo>
                <a:cubicBezTo>
                  <a:pt x="207" y="115"/>
                  <a:pt x="208" y="116"/>
                  <a:pt x="210" y="117"/>
                </a:cubicBezTo>
                <a:cubicBezTo>
                  <a:pt x="212" y="118"/>
                  <a:pt x="208" y="116"/>
                  <a:pt x="207" y="117"/>
                </a:cubicBezTo>
                <a:cubicBezTo>
                  <a:pt x="206" y="117"/>
                  <a:pt x="206" y="117"/>
                  <a:pt x="206" y="117"/>
                </a:cubicBezTo>
                <a:cubicBezTo>
                  <a:pt x="207" y="118"/>
                  <a:pt x="207" y="119"/>
                  <a:pt x="206" y="118"/>
                </a:cubicBezTo>
                <a:cubicBezTo>
                  <a:pt x="206" y="117"/>
                  <a:pt x="205" y="115"/>
                  <a:pt x="205" y="114"/>
                </a:cubicBezTo>
                <a:close/>
                <a:moveTo>
                  <a:pt x="205" y="109"/>
                </a:moveTo>
                <a:cubicBezTo>
                  <a:pt x="210" y="113"/>
                  <a:pt x="216" y="116"/>
                  <a:pt x="221" y="119"/>
                </a:cubicBezTo>
                <a:cubicBezTo>
                  <a:pt x="225" y="122"/>
                  <a:pt x="218" y="118"/>
                  <a:pt x="218" y="118"/>
                </a:cubicBezTo>
                <a:cubicBezTo>
                  <a:pt x="217" y="117"/>
                  <a:pt x="215" y="117"/>
                  <a:pt x="214" y="116"/>
                </a:cubicBezTo>
                <a:cubicBezTo>
                  <a:pt x="211" y="114"/>
                  <a:pt x="208" y="113"/>
                  <a:pt x="205" y="112"/>
                </a:cubicBezTo>
                <a:cubicBezTo>
                  <a:pt x="205" y="111"/>
                  <a:pt x="205" y="110"/>
                  <a:pt x="205" y="109"/>
                </a:cubicBezTo>
                <a:close/>
                <a:moveTo>
                  <a:pt x="203" y="104"/>
                </a:moveTo>
                <a:cubicBezTo>
                  <a:pt x="206" y="106"/>
                  <a:pt x="209" y="107"/>
                  <a:pt x="212" y="109"/>
                </a:cubicBezTo>
                <a:cubicBezTo>
                  <a:pt x="215" y="111"/>
                  <a:pt x="220" y="112"/>
                  <a:pt x="222" y="115"/>
                </a:cubicBezTo>
                <a:cubicBezTo>
                  <a:pt x="223" y="115"/>
                  <a:pt x="217" y="113"/>
                  <a:pt x="218" y="113"/>
                </a:cubicBezTo>
                <a:cubicBezTo>
                  <a:pt x="216" y="113"/>
                  <a:pt x="215" y="112"/>
                  <a:pt x="214" y="112"/>
                </a:cubicBezTo>
                <a:cubicBezTo>
                  <a:pt x="211" y="110"/>
                  <a:pt x="208" y="109"/>
                  <a:pt x="205" y="108"/>
                </a:cubicBezTo>
                <a:cubicBezTo>
                  <a:pt x="205" y="107"/>
                  <a:pt x="205" y="107"/>
                  <a:pt x="205" y="106"/>
                </a:cubicBezTo>
                <a:cubicBezTo>
                  <a:pt x="204" y="105"/>
                  <a:pt x="204" y="105"/>
                  <a:pt x="203" y="104"/>
                </a:cubicBezTo>
                <a:close/>
                <a:moveTo>
                  <a:pt x="198" y="97"/>
                </a:moveTo>
                <a:cubicBezTo>
                  <a:pt x="205" y="102"/>
                  <a:pt x="213" y="104"/>
                  <a:pt x="219" y="109"/>
                </a:cubicBezTo>
                <a:cubicBezTo>
                  <a:pt x="224" y="113"/>
                  <a:pt x="221" y="111"/>
                  <a:pt x="219" y="110"/>
                </a:cubicBezTo>
                <a:cubicBezTo>
                  <a:pt x="216" y="109"/>
                  <a:pt x="214" y="108"/>
                  <a:pt x="211" y="107"/>
                </a:cubicBezTo>
                <a:cubicBezTo>
                  <a:pt x="208" y="105"/>
                  <a:pt x="205" y="103"/>
                  <a:pt x="201" y="102"/>
                </a:cubicBezTo>
                <a:cubicBezTo>
                  <a:pt x="201" y="102"/>
                  <a:pt x="201" y="102"/>
                  <a:pt x="201" y="102"/>
                </a:cubicBezTo>
                <a:cubicBezTo>
                  <a:pt x="200" y="101"/>
                  <a:pt x="198" y="99"/>
                  <a:pt x="198" y="97"/>
                </a:cubicBezTo>
                <a:close/>
                <a:moveTo>
                  <a:pt x="199" y="96"/>
                </a:moveTo>
                <a:cubicBezTo>
                  <a:pt x="199" y="96"/>
                  <a:pt x="199" y="96"/>
                  <a:pt x="199" y="95"/>
                </a:cubicBezTo>
                <a:cubicBezTo>
                  <a:pt x="200" y="95"/>
                  <a:pt x="200" y="94"/>
                  <a:pt x="200" y="94"/>
                </a:cubicBezTo>
                <a:cubicBezTo>
                  <a:pt x="204" y="96"/>
                  <a:pt x="208" y="98"/>
                  <a:pt x="211" y="100"/>
                </a:cubicBezTo>
                <a:cubicBezTo>
                  <a:pt x="213" y="101"/>
                  <a:pt x="215" y="102"/>
                  <a:pt x="217" y="103"/>
                </a:cubicBezTo>
                <a:cubicBezTo>
                  <a:pt x="219" y="104"/>
                  <a:pt x="221" y="105"/>
                  <a:pt x="222" y="106"/>
                </a:cubicBezTo>
                <a:cubicBezTo>
                  <a:pt x="214" y="103"/>
                  <a:pt x="207" y="99"/>
                  <a:pt x="199" y="96"/>
                </a:cubicBezTo>
                <a:close/>
                <a:moveTo>
                  <a:pt x="201" y="93"/>
                </a:moveTo>
                <a:cubicBezTo>
                  <a:pt x="201" y="92"/>
                  <a:pt x="202" y="91"/>
                  <a:pt x="201" y="90"/>
                </a:cubicBezTo>
                <a:cubicBezTo>
                  <a:pt x="201" y="88"/>
                  <a:pt x="201" y="87"/>
                  <a:pt x="201" y="86"/>
                </a:cubicBezTo>
                <a:cubicBezTo>
                  <a:pt x="207" y="90"/>
                  <a:pt x="214" y="91"/>
                  <a:pt x="220" y="96"/>
                </a:cubicBezTo>
                <a:cubicBezTo>
                  <a:pt x="225" y="99"/>
                  <a:pt x="219" y="96"/>
                  <a:pt x="217" y="95"/>
                </a:cubicBezTo>
                <a:cubicBezTo>
                  <a:pt x="215" y="94"/>
                  <a:pt x="214" y="93"/>
                  <a:pt x="212" y="92"/>
                </a:cubicBezTo>
                <a:cubicBezTo>
                  <a:pt x="208" y="91"/>
                  <a:pt x="205" y="90"/>
                  <a:pt x="202" y="89"/>
                </a:cubicBezTo>
                <a:cubicBezTo>
                  <a:pt x="202" y="89"/>
                  <a:pt x="201" y="90"/>
                  <a:pt x="202" y="90"/>
                </a:cubicBezTo>
                <a:cubicBezTo>
                  <a:pt x="207" y="95"/>
                  <a:pt x="215" y="97"/>
                  <a:pt x="221" y="101"/>
                </a:cubicBezTo>
                <a:cubicBezTo>
                  <a:pt x="223" y="102"/>
                  <a:pt x="219" y="100"/>
                  <a:pt x="218" y="100"/>
                </a:cubicBezTo>
                <a:cubicBezTo>
                  <a:pt x="216" y="99"/>
                  <a:pt x="213" y="98"/>
                  <a:pt x="210" y="96"/>
                </a:cubicBezTo>
                <a:cubicBezTo>
                  <a:pt x="207" y="95"/>
                  <a:pt x="204" y="94"/>
                  <a:pt x="201" y="93"/>
                </a:cubicBezTo>
                <a:close/>
                <a:moveTo>
                  <a:pt x="201" y="85"/>
                </a:moveTo>
                <a:cubicBezTo>
                  <a:pt x="202" y="84"/>
                  <a:pt x="202" y="83"/>
                  <a:pt x="203" y="83"/>
                </a:cubicBezTo>
                <a:cubicBezTo>
                  <a:pt x="208" y="87"/>
                  <a:pt x="214" y="88"/>
                  <a:pt x="219" y="91"/>
                </a:cubicBezTo>
                <a:cubicBezTo>
                  <a:pt x="224" y="94"/>
                  <a:pt x="219" y="92"/>
                  <a:pt x="217" y="91"/>
                </a:cubicBezTo>
                <a:cubicBezTo>
                  <a:pt x="215" y="90"/>
                  <a:pt x="213" y="89"/>
                  <a:pt x="211" y="89"/>
                </a:cubicBezTo>
                <a:cubicBezTo>
                  <a:pt x="208" y="87"/>
                  <a:pt x="205" y="86"/>
                  <a:pt x="201" y="85"/>
                </a:cubicBezTo>
                <a:close/>
                <a:moveTo>
                  <a:pt x="204" y="82"/>
                </a:moveTo>
                <a:cubicBezTo>
                  <a:pt x="204" y="82"/>
                  <a:pt x="205" y="82"/>
                  <a:pt x="205" y="82"/>
                </a:cubicBezTo>
                <a:cubicBezTo>
                  <a:pt x="206" y="82"/>
                  <a:pt x="207" y="81"/>
                  <a:pt x="207" y="81"/>
                </a:cubicBezTo>
                <a:cubicBezTo>
                  <a:pt x="209" y="82"/>
                  <a:pt x="211" y="83"/>
                  <a:pt x="214" y="84"/>
                </a:cubicBezTo>
                <a:cubicBezTo>
                  <a:pt x="215" y="85"/>
                  <a:pt x="216" y="86"/>
                  <a:pt x="218" y="86"/>
                </a:cubicBezTo>
                <a:cubicBezTo>
                  <a:pt x="218" y="87"/>
                  <a:pt x="222" y="89"/>
                  <a:pt x="219" y="88"/>
                </a:cubicBezTo>
                <a:cubicBezTo>
                  <a:pt x="214" y="86"/>
                  <a:pt x="209" y="83"/>
                  <a:pt x="204" y="82"/>
                </a:cubicBezTo>
                <a:close/>
                <a:moveTo>
                  <a:pt x="206" y="69"/>
                </a:moveTo>
                <a:cubicBezTo>
                  <a:pt x="208" y="70"/>
                  <a:pt x="211" y="71"/>
                  <a:pt x="213" y="72"/>
                </a:cubicBezTo>
                <a:cubicBezTo>
                  <a:pt x="214" y="73"/>
                  <a:pt x="215" y="74"/>
                  <a:pt x="215" y="74"/>
                </a:cubicBezTo>
                <a:cubicBezTo>
                  <a:pt x="216" y="75"/>
                  <a:pt x="216" y="75"/>
                  <a:pt x="216" y="75"/>
                </a:cubicBezTo>
                <a:cubicBezTo>
                  <a:pt x="215" y="75"/>
                  <a:pt x="213" y="74"/>
                  <a:pt x="212" y="74"/>
                </a:cubicBezTo>
                <a:cubicBezTo>
                  <a:pt x="211" y="73"/>
                  <a:pt x="210" y="73"/>
                  <a:pt x="208" y="72"/>
                </a:cubicBezTo>
                <a:cubicBezTo>
                  <a:pt x="208" y="72"/>
                  <a:pt x="208" y="73"/>
                  <a:pt x="208" y="73"/>
                </a:cubicBezTo>
                <a:cubicBezTo>
                  <a:pt x="211" y="75"/>
                  <a:pt x="214" y="78"/>
                  <a:pt x="218" y="79"/>
                </a:cubicBezTo>
                <a:cubicBezTo>
                  <a:pt x="218" y="79"/>
                  <a:pt x="218" y="79"/>
                  <a:pt x="218" y="79"/>
                </a:cubicBezTo>
                <a:cubicBezTo>
                  <a:pt x="215" y="78"/>
                  <a:pt x="212" y="77"/>
                  <a:pt x="208" y="76"/>
                </a:cubicBezTo>
                <a:cubicBezTo>
                  <a:pt x="208" y="75"/>
                  <a:pt x="208" y="74"/>
                  <a:pt x="208" y="73"/>
                </a:cubicBezTo>
                <a:cubicBezTo>
                  <a:pt x="207" y="72"/>
                  <a:pt x="207" y="70"/>
                  <a:pt x="206" y="69"/>
                </a:cubicBezTo>
                <a:close/>
                <a:moveTo>
                  <a:pt x="204" y="64"/>
                </a:moveTo>
                <a:cubicBezTo>
                  <a:pt x="206" y="66"/>
                  <a:pt x="209" y="68"/>
                  <a:pt x="211" y="69"/>
                </a:cubicBezTo>
                <a:cubicBezTo>
                  <a:pt x="215" y="71"/>
                  <a:pt x="211" y="70"/>
                  <a:pt x="209" y="69"/>
                </a:cubicBezTo>
                <a:cubicBezTo>
                  <a:pt x="208" y="68"/>
                  <a:pt x="207" y="68"/>
                  <a:pt x="205" y="67"/>
                </a:cubicBezTo>
                <a:cubicBezTo>
                  <a:pt x="205" y="66"/>
                  <a:pt x="205" y="65"/>
                  <a:pt x="204" y="64"/>
                </a:cubicBezTo>
                <a:close/>
                <a:moveTo>
                  <a:pt x="204" y="61"/>
                </a:moveTo>
                <a:cubicBezTo>
                  <a:pt x="206" y="62"/>
                  <a:pt x="209" y="63"/>
                  <a:pt x="211" y="65"/>
                </a:cubicBezTo>
                <a:cubicBezTo>
                  <a:pt x="211" y="65"/>
                  <a:pt x="211" y="65"/>
                  <a:pt x="211" y="66"/>
                </a:cubicBezTo>
                <a:cubicBezTo>
                  <a:pt x="210" y="65"/>
                  <a:pt x="209" y="65"/>
                  <a:pt x="207" y="64"/>
                </a:cubicBezTo>
                <a:cubicBezTo>
                  <a:pt x="206" y="64"/>
                  <a:pt x="206" y="63"/>
                  <a:pt x="204" y="63"/>
                </a:cubicBezTo>
                <a:cubicBezTo>
                  <a:pt x="204" y="63"/>
                  <a:pt x="204" y="63"/>
                  <a:pt x="204" y="63"/>
                </a:cubicBezTo>
                <a:cubicBezTo>
                  <a:pt x="204" y="63"/>
                  <a:pt x="204" y="62"/>
                  <a:pt x="204" y="62"/>
                </a:cubicBezTo>
                <a:cubicBezTo>
                  <a:pt x="204" y="62"/>
                  <a:pt x="204" y="61"/>
                  <a:pt x="204" y="61"/>
                </a:cubicBezTo>
                <a:close/>
                <a:moveTo>
                  <a:pt x="205" y="56"/>
                </a:moveTo>
                <a:cubicBezTo>
                  <a:pt x="206" y="57"/>
                  <a:pt x="207" y="58"/>
                  <a:pt x="207" y="59"/>
                </a:cubicBezTo>
                <a:cubicBezTo>
                  <a:pt x="207" y="59"/>
                  <a:pt x="206" y="59"/>
                  <a:pt x="205" y="59"/>
                </a:cubicBezTo>
                <a:cubicBezTo>
                  <a:pt x="205" y="58"/>
                  <a:pt x="204" y="59"/>
                  <a:pt x="205" y="59"/>
                </a:cubicBezTo>
                <a:cubicBezTo>
                  <a:pt x="206" y="60"/>
                  <a:pt x="206" y="60"/>
                  <a:pt x="207" y="61"/>
                </a:cubicBezTo>
                <a:cubicBezTo>
                  <a:pt x="206" y="60"/>
                  <a:pt x="205" y="60"/>
                  <a:pt x="205" y="60"/>
                </a:cubicBezTo>
                <a:cubicBezTo>
                  <a:pt x="205" y="59"/>
                  <a:pt x="205" y="57"/>
                  <a:pt x="205" y="56"/>
                </a:cubicBezTo>
                <a:close/>
                <a:moveTo>
                  <a:pt x="99" y="206"/>
                </a:moveTo>
                <a:cubicBezTo>
                  <a:pt x="58" y="196"/>
                  <a:pt x="26" y="163"/>
                  <a:pt x="21" y="121"/>
                </a:cubicBezTo>
                <a:cubicBezTo>
                  <a:pt x="21" y="121"/>
                  <a:pt x="21" y="121"/>
                  <a:pt x="21" y="121"/>
                </a:cubicBezTo>
                <a:cubicBezTo>
                  <a:pt x="22" y="115"/>
                  <a:pt x="24" y="110"/>
                  <a:pt x="28" y="105"/>
                </a:cubicBezTo>
                <a:cubicBezTo>
                  <a:pt x="32" y="103"/>
                  <a:pt x="34" y="100"/>
                  <a:pt x="36" y="96"/>
                </a:cubicBezTo>
                <a:cubicBezTo>
                  <a:pt x="38" y="92"/>
                  <a:pt x="41" y="86"/>
                  <a:pt x="45" y="83"/>
                </a:cubicBezTo>
                <a:cubicBezTo>
                  <a:pt x="48" y="82"/>
                  <a:pt x="45" y="89"/>
                  <a:pt x="45" y="88"/>
                </a:cubicBezTo>
                <a:cubicBezTo>
                  <a:pt x="45" y="89"/>
                  <a:pt x="45" y="89"/>
                  <a:pt x="44" y="90"/>
                </a:cubicBezTo>
                <a:cubicBezTo>
                  <a:pt x="43" y="91"/>
                  <a:pt x="42" y="93"/>
                  <a:pt x="42" y="94"/>
                </a:cubicBezTo>
                <a:cubicBezTo>
                  <a:pt x="39" y="97"/>
                  <a:pt x="36" y="101"/>
                  <a:pt x="37" y="106"/>
                </a:cubicBezTo>
                <a:cubicBezTo>
                  <a:pt x="38" y="109"/>
                  <a:pt x="43" y="111"/>
                  <a:pt x="46" y="111"/>
                </a:cubicBezTo>
                <a:cubicBezTo>
                  <a:pt x="49" y="112"/>
                  <a:pt x="54" y="113"/>
                  <a:pt x="57" y="110"/>
                </a:cubicBezTo>
                <a:cubicBezTo>
                  <a:pt x="59" y="107"/>
                  <a:pt x="59" y="104"/>
                  <a:pt x="59" y="101"/>
                </a:cubicBezTo>
                <a:cubicBezTo>
                  <a:pt x="59" y="95"/>
                  <a:pt x="59" y="88"/>
                  <a:pt x="62" y="83"/>
                </a:cubicBezTo>
                <a:cubicBezTo>
                  <a:pt x="64" y="83"/>
                  <a:pt x="65" y="85"/>
                  <a:pt x="65" y="87"/>
                </a:cubicBezTo>
                <a:cubicBezTo>
                  <a:pt x="64" y="87"/>
                  <a:pt x="64" y="88"/>
                  <a:pt x="64" y="88"/>
                </a:cubicBezTo>
                <a:cubicBezTo>
                  <a:pt x="64" y="89"/>
                  <a:pt x="63" y="91"/>
                  <a:pt x="62" y="92"/>
                </a:cubicBezTo>
                <a:cubicBezTo>
                  <a:pt x="61" y="95"/>
                  <a:pt x="60" y="97"/>
                  <a:pt x="60" y="99"/>
                </a:cubicBezTo>
                <a:cubicBezTo>
                  <a:pt x="59" y="102"/>
                  <a:pt x="60" y="106"/>
                  <a:pt x="59" y="109"/>
                </a:cubicBezTo>
                <a:cubicBezTo>
                  <a:pt x="58" y="112"/>
                  <a:pt x="55" y="114"/>
                  <a:pt x="54" y="117"/>
                </a:cubicBezTo>
                <a:cubicBezTo>
                  <a:pt x="52" y="120"/>
                  <a:pt x="52" y="123"/>
                  <a:pt x="53" y="126"/>
                </a:cubicBezTo>
                <a:cubicBezTo>
                  <a:pt x="57" y="133"/>
                  <a:pt x="66" y="134"/>
                  <a:pt x="72" y="138"/>
                </a:cubicBezTo>
                <a:cubicBezTo>
                  <a:pt x="77" y="142"/>
                  <a:pt x="74" y="148"/>
                  <a:pt x="77" y="153"/>
                </a:cubicBezTo>
                <a:cubicBezTo>
                  <a:pt x="80" y="157"/>
                  <a:pt x="84" y="159"/>
                  <a:pt x="88" y="161"/>
                </a:cubicBezTo>
                <a:cubicBezTo>
                  <a:pt x="95" y="164"/>
                  <a:pt x="101" y="167"/>
                  <a:pt x="106" y="172"/>
                </a:cubicBezTo>
                <a:cubicBezTo>
                  <a:pt x="111" y="175"/>
                  <a:pt x="115" y="178"/>
                  <a:pt x="120" y="178"/>
                </a:cubicBezTo>
                <a:cubicBezTo>
                  <a:pt x="126" y="179"/>
                  <a:pt x="131" y="178"/>
                  <a:pt x="134" y="173"/>
                </a:cubicBezTo>
                <a:cubicBezTo>
                  <a:pt x="136" y="167"/>
                  <a:pt x="135" y="159"/>
                  <a:pt x="134" y="153"/>
                </a:cubicBezTo>
                <a:cubicBezTo>
                  <a:pt x="133" y="150"/>
                  <a:pt x="132" y="146"/>
                  <a:pt x="131" y="143"/>
                </a:cubicBezTo>
                <a:cubicBezTo>
                  <a:pt x="129" y="139"/>
                  <a:pt x="125" y="134"/>
                  <a:pt x="126" y="130"/>
                </a:cubicBezTo>
                <a:cubicBezTo>
                  <a:pt x="126" y="126"/>
                  <a:pt x="127" y="123"/>
                  <a:pt x="126" y="120"/>
                </a:cubicBezTo>
                <a:cubicBezTo>
                  <a:pt x="126" y="118"/>
                  <a:pt x="125" y="116"/>
                  <a:pt x="124" y="113"/>
                </a:cubicBezTo>
                <a:cubicBezTo>
                  <a:pt x="122" y="108"/>
                  <a:pt x="119" y="100"/>
                  <a:pt x="126" y="97"/>
                </a:cubicBezTo>
                <a:cubicBezTo>
                  <a:pt x="134" y="92"/>
                  <a:pt x="148" y="95"/>
                  <a:pt x="153" y="85"/>
                </a:cubicBezTo>
                <a:cubicBezTo>
                  <a:pt x="162" y="65"/>
                  <a:pt x="135" y="46"/>
                  <a:pt x="119" y="42"/>
                </a:cubicBezTo>
                <a:cubicBezTo>
                  <a:pt x="114" y="41"/>
                  <a:pt x="109" y="41"/>
                  <a:pt x="105" y="43"/>
                </a:cubicBezTo>
                <a:cubicBezTo>
                  <a:pt x="101" y="44"/>
                  <a:pt x="97" y="48"/>
                  <a:pt x="95" y="51"/>
                </a:cubicBezTo>
                <a:cubicBezTo>
                  <a:pt x="90" y="56"/>
                  <a:pt x="86" y="60"/>
                  <a:pt x="80" y="63"/>
                </a:cubicBezTo>
                <a:cubicBezTo>
                  <a:pt x="75" y="65"/>
                  <a:pt x="70" y="67"/>
                  <a:pt x="65" y="70"/>
                </a:cubicBezTo>
                <a:cubicBezTo>
                  <a:pt x="65" y="70"/>
                  <a:pt x="65" y="70"/>
                  <a:pt x="65" y="70"/>
                </a:cubicBezTo>
                <a:cubicBezTo>
                  <a:pt x="62" y="68"/>
                  <a:pt x="61" y="66"/>
                  <a:pt x="64" y="65"/>
                </a:cubicBezTo>
                <a:cubicBezTo>
                  <a:pt x="64" y="65"/>
                  <a:pt x="64" y="65"/>
                  <a:pt x="65" y="65"/>
                </a:cubicBezTo>
                <a:cubicBezTo>
                  <a:pt x="67" y="64"/>
                  <a:pt x="72" y="62"/>
                  <a:pt x="71" y="59"/>
                </a:cubicBezTo>
                <a:cubicBezTo>
                  <a:pt x="71" y="56"/>
                  <a:pt x="70" y="54"/>
                  <a:pt x="68" y="54"/>
                </a:cubicBezTo>
                <a:cubicBezTo>
                  <a:pt x="64" y="55"/>
                  <a:pt x="62" y="58"/>
                  <a:pt x="59" y="60"/>
                </a:cubicBezTo>
                <a:cubicBezTo>
                  <a:pt x="55" y="62"/>
                  <a:pt x="58" y="56"/>
                  <a:pt x="58" y="56"/>
                </a:cubicBezTo>
                <a:cubicBezTo>
                  <a:pt x="59" y="55"/>
                  <a:pt x="60" y="54"/>
                  <a:pt x="61" y="53"/>
                </a:cubicBezTo>
                <a:cubicBezTo>
                  <a:pt x="63" y="52"/>
                  <a:pt x="65" y="51"/>
                  <a:pt x="67" y="51"/>
                </a:cubicBezTo>
                <a:cubicBezTo>
                  <a:pt x="71" y="50"/>
                  <a:pt x="73" y="56"/>
                  <a:pt x="77" y="53"/>
                </a:cubicBezTo>
                <a:cubicBezTo>
                  <a:pt x="81" y="50"/>
                  <a:pt x="81" y="44"/>
                  <a:pt x="84" y="41"/>
                </a:cubicBezTo>
                <a:cubicBezTo>
                  <a:pt x="88" y="37"/>
                  <a:pt x="92" y="38"/>
                  <a:pt x="96" y="41"/>
                </a:cubicBezTo>
                <a:cubicBezTo>
                  <a:pt x="98" y="41"/>
                  <a:pt x="99" y="42"/>
                  <a:pt x="101" y="42"/>
                </a:cubicBezTo>
                <a:cubicBezTo>
                  <a:pt x="104" y="42"/>
                  <a:pt x="109" y="41"/>
                  <a:pt x="112" y="40"/>
                </a:cubicBezTo>
                <a:cubicBezTo>
                  <a:pt x="116" y="37"/>
                  <a:pt x="117" y="30"/>
                  <a:pt x="110" y="31"/>
                </a:cubicBezTo>
                <a:cubicBezTo>
                  <a:pt x="107" y="31"/>
                  <a:pt x="104" y="33"/>
                  <a:pt x="101" y="33"/>
                </a:cubicBezTo>
                <a:cubicBezTo>
                  <a:pt x="98" y="33"/>
                  <a:pt x="100" y="30"/>
                  <a:pt x="100" y="28"/>
                </a:cubicBezTo>
                <a:cubicBezTo>
                  <a:pt x="99" y="26"/>
                  <a:pt x="99" y="25"/>
                  <a:pt x="98" y="24"/>
                </a:cubicBezTo>
                <a:cubicBezTo>
                  <a:pt x="95" y="22"/>
                  <a:pt x="91" y="27"/>
                  <a:pt x="89" y="28"/>
                </a:cubicBezTo>
                <a:cubicBezTo>
                  <a:pt x="86" y="29"/>
                  <a:pt x="82" y="31"/>
                  <a:pt x="79" y="31"/>
                </a:cubicBezTo>
                <a:cubicBezTo>
                  <a:pt x="79" y="29"/>
                  <a:pt x="79" y="29"/>
                  <a:pt x="80" y="29"/>
                </a:cubicBezTo>
                <a:cubicBezTo>
                  <a:pt x="81" y="29"/>
                  <a:pt x="81" y="29"/>
                  <a:pt x="81" y="29"/>
                </a:cubicBezTo>
                <a:cubicBezTo>
                  <a:pt x="82" y="29"/>
                  <a:pt x="83" y="30"/>
                  <a:pt x="84" y="29"/>
                </a:cubicBezTo>
                <a:cubicBezTo>
                  <a:pt x="86" y="29"/>
                  <a:pt x="88" y="26"/>
                  <a:pt x="86" y="25"/>
                </a:cubicBezTo>
                <a:cubicBezTo>
                  <a:pt x="85" y="23"/>
                  <a:pt x="83" y="23"/>
                  <a:pt x="81" y="22"/>
                </a:cubicBezTo>
                <a:cubicBezTo>
                  <a:pt x="115" y="9"/>
                  <a:pt x="154" y="12"/>
                  <a:pt x="183" y="34"/>
                </a:cubicBezTo>
                <a:cubicBezTo>
                  <a:pt x="191" y="39"/>
                  <a:pt x="197" y="45"/>
                  <a:pt x="202" y="52"/>
                </a:cubicBezTo>
                <a:cubicBezTo>
                  <a:pt x="202" y="56"/>
                  <a:pt x="201" y="60"/>
                  <a:pt x="201" y="64"/>
                </a:cubicBezTo>
                <a:cubicBezTo>
                  <a:pt x="202" y="66"/>
                  <a:pt x="203" y="69"/>
                  <a:pt x="204" y="71"/>
                </a:cubicBezTo>
                <a:cubicBezTo>
                  <a:pt x="205" y="73"/>
                  <a:pt x="207" y="78"/>
                  <a:pt x="203" y="80"/>
                </a:cubicBezTo>
                <a:cubicBezTo>
                  <a:pt x="202" y="80"/>
                  <a:pt x="201" y="80"/>
                  <a:pt x="201" y="80"/>
                </a:cubicBezTo>
                <a:cubicBezTo>
                  <a:pt x="199" y="81"/>
                  <a:pt x="198" y="83"/>
                  <a:pt x="198" y="85"/>
                </a:cubicBezTo>
                <a:cubicBezTo>
                  <a:pt x="197" y="86"/>
                  <a:pt x="198" y="88"/>
                  <a:pt x="198" y="90"/>
                </a:cubicBezTo>
                <a:cubicBezTo>
                  <a:pt x="199" y="92"/>
                  <a:pt x="197" y="93"/>
                  <a:pt x="196" y="94"/>
                </a:cubicBezTo>
                <a:cubicBezTo>
                  <a:pt x="194" y="97"/>
                  <a:pt x="196" y="102"/>
                  <a:pt x="199" y="104"/>
                </a:cubicBezTo>
                <a:cubicBezTo>
                  <a:pt x="202" y="107"/>
                  <a:pt x="202" y="110"/>
                  <a:pt x="203" y="114"/>
                </a:cubicBezTo>
                <a:cubicBezTo>
                  <a:pt x="203" y="116"/>
                  <a:pt x="203" y="118"/>
                  <a:pt x="203" y="120"/>
                </a:cubicBezTo>
                <a:cubicBezTo>
                  <a:pt x="204" y="122"/>
                  <a:pt x="206" y="123"/>
                  <a:pt x="209" y="123"/>
                </a:cubicBezTo>
                <a:cubicBezTo>
                  <a:pt x="210" y="123"/>
                  <a:pt x="211" y="122"/>
                  <a:pt x="211" y="121"/>
                </a:cubicBezTo>
                <a:cubicBezTo>
                  <a:pt x="214" y="118"/>
                  <a:pt x="214" y="125"/>
                  <a:pt x="214" y="127"/>
                </a:cubicBezTo>
                <a:cubicBezTo>
                  <a:pt x="214" y="129"/>
                  <a:pt x="213" y="132"/>
                  <a:pt x="214" y="134"/>
                </a:cubicBezTo>
                <a:cubicBezTo>
                  <a:pt x="215" y="137"/>
                  <a:pt x="217" y="140"/>
                  <a:pt x="217" y="144"/>
                </a:cubicBezTo>
                <a:cubicBezTo>
                  <a:pt x="217" y="144"/>
                  <a:pt x="217" y="144"/>
                  <a:pt x="218" y="145"/>
                </a:cubicBezTo>
                <a:cubicBezTo>
                  <a:pt x="216" y="147"/>
                  <a:pt x="215" y="150"/>
                  <a:pt x="214" y="153"/>
                </a:cubicBezTo>
                <a:cubicBezTo>
                  <a:pt x="193" y="194"/>
                  <a:pt x="144" y="216"/>
                  <a:pt x="99" y="206"/>
                </a:cubicBezTo>
                <a:close/>
                <a:moveTo>
                  <a:pt x="160" y="204"/>
                </a:moveTo>
                <a:cubicBezTo>
                  <a:pt x="161" y="203"/>
                  <a:pt x="163" y="203"/>
                  <a:pt x="164" y="203"/>
                </a:cubicBezTo>
                <a:cubicBezTo>
                  <a:pt x="165" y="205"/>
                  <a:pt x="166" y="207"/>
                  <a:pt x="168" y="209"/>
                </a:cubicBezTo>
                <a:cubicBezTo>
                  <a:pt x="169" y="211"/>
                  <a:pt x="173" y="216"/>
                  <a:pt x="172" y="218"/>
                </a:cubicBezTo>
                <a:cubicBezTo>
                  <a:pt x="168" y="223"/>
                  <a:pt x="162" y="209"/>
                  <a:pt x="160" y="204"/>
                </a:cubicBezTo>
                <a:close/>
                <a:moveTo>
                  <a:pt x="127" y="221"/>
                </a:moveTo>
                <a:cubicBezTo>
                  <a:pt x="127" y="222"/>
                  <a:pt x="127" y="222"/>
                  <a:pt x="128" y="223"/>
                </a:cubicBezTo>
                <a:cubicBezTo>
                  <a:pt x="124" y="223"/>
                  <a:pt x="121" y="222"/>
                  <a:pt x="118" y="221"/>
                </a:cubicBezTo>
                <a:cubicBezTo>
                  <a:pt x="121" y="221"/>
                  <a:pt x="123" y="221"/>
                  <a:pt x="126" y="221"/>
                </a:cubicBezTo>
                <a:cubicBezTo>
                  <a:pt x="126" y="221"/>
                  <a:pt x="127" y="221"/>
                  <a:pt x="127" y="221"/>
                </a:cubicBezTo>
                <a:close/>
                <a:moveTo>
                  <a:pt x="115" y="227"/>
                </a:moveTo>
                <a:cubicBezTo>
                  <a:pt x="118" y="228"/>
                  <a:pt x="122" y="230"/>
                  <a:pt x="125" y="232"/>
                </a:cubicBezTo>
                <a:cubicBezTo>
                  <a:pt x="127" y="232"/>
                  <a:pt x="128" y="233"/>
                  <a:pt x="130" y="234"/>
                </a:cubicBezTo>
                <a:cubicBezTo>
                  <a:pt x="130" y="234"/>
                  <a:pt x="130" y="234"/>
                  <a:pt x="131" y="234"/>
                </a:cubicBezTo>
                <a:cubicBezTo>
                  <a:pt x="131" y="234"/>
                  <a:pt x="130" y="234"/>
                  <a:pt x="130" y="234"/>
                </a:cubicBezTo>
                <a:cubicBezTo>
                  <a:pt x="125" y="233"/>
                  <a:pt x="119" y="231"/>
                  <a:pt x="114" y="229"/>
                </a:cubicBezTo>
                <a:cubicBezTo>
                  <a:pt x="114" y="228"/>
                  <a:pt x="114" y="227"/>
                  <a:pt x="115" y="227"/>
                </a:cubicBezTo>
                <a:cubicBezTo>
                  <a:pt x="115" y="227"/>
                  <a:pt x="115" y="227"/>
                  <a:pt x="115" y="227"/>
                </a:cubicBezTo>
                <a:close/>
                <a:moveTo>
                  <a:pt x="114" y="230"/>
                </a:moveTo>
                <a:cubicBezTo>
                  <a:pt x="117" y="231"/>
                  <a:pt x="120" y="233"/>
                  <a:pt x="123" y="234"/>
                </a:cubicBezTo>
                <a:cubicBezTo>
                  <a:pt x="126" y="235"/>
                  <a:pt x="129" y="237"/>
                  <a:pt x="132" y="237"/>
                </a:cubicBezTo>
                <a:cubicBezTo>
                  <a:pt x="132" y="237"/>
                  <a:pt x="132" y="237"/>
                  <a:pt x="132" y="237"/>
                </a:cubicBezTo>
                <a:cubicBezTo>
                  <a:pt x="125" y="237"/>
                  <a:pt x="119" y="235"/>
                  <a:pt x="113" y="233"/>
                </a:cubicBezTo>
                <a:cubicBezTo>
                  <a:pt x="113" y="233"/>
                  <a:pt x="113" y="233"/>
                  <a:pt x="113" y="233"/>
                </a:cubicBezTo>
                <a:cubicBezTo>
                  <a:pt x="113" y="232"/>
                  <a:pt x="114" y="231"/>
                  <a:pt x="114" y="230"/>
                </a:cubicBezTo>
                <a:close/>
                <a:moveTo>
                  <a:pt x="109" y="246"/>
                </a:moveTo>
                <a:cubicBezTo>
                  <a:pt x="119" y="252"/>
                  <a:pt x="130" y="255"/>
                  <a:pt x="141" y="258"/>
                </a:cubicBezTo>
                <a:cubicBezTo>
                  <a:pt x="147" y="261"/>
                  <a:pt x="154" y="263"/>
                  <a:pt x="160" y="265"/>
                </a:cubicBezTo>
                <a:cubicBezTo>
                  <a:pt x="165" y="267"/>
                  <a:pt x="172" y="270"/>
                  <a:pt x="177" y="271"/>
                </a:cubicBezTo>
                <a:cubicBezTo>
                  <a:pt x="163" y="268"/>
                  <a:pt x="150" y="263"/>
                  <a:pt x="137" y="259"/>
                </a:cubicBezTo>
                <a:cubicBezTo>
                  <a:pt x="130" y="257"/>
                  <a:pt x="124" y="255"/>
                  <a:pt x="117" y="253"/>
                </a:cubicBezTo>
                <a:cubicBezTo>
                  <a:pt x="115" y="253"/>
                  <a:pt x="112" y="252"/>
                  <a:pt x="110" y="252"/>
                </a:cubicBezTo>
                <a:cubicBezTo>
                  <a:pt x="106" y="250"/>
                  <a:pt x="102" y="249"/>
                  <a:pt x="99" y="248"/>
                </a:cubicBezTo>
                <a:cubicBezTo>
                  <a:pt x="102" y="247"/>
                  <a:pt x="105" y="246"/>
                  <a:pt x="109" y="246"/>
                </a:cubicBezTo>
                <a:close/>
                <a:moveTo>
                  <a:pt x="97" y="248"/>
                </a:moveTo>
                <a:cubicBezTo>
                  <a:pt x="101" y="250"/>
                  <a:pt x="105" y="251"/>
                  <a:pt x="109" y="252"/>
                </a:cubicBezTo>
                <a:cubicBezTo>
                  <a:pt x="111" y="253"/>
                  <a:pt x="113" y="254"/>
                  <a:pt x="115" y="255"/>
                </a:cubicBezTo>
                <a:cubicBezTo>
                  <a:pt x="122" y="257"/>
                  <a:pt x="128" y="259"/>
                  <a:pt x="134" y="261"/>
                </a:cubicBezTo>
                <a:cubicBezTo>
                  <a:pt x="140" y="263"/>
                  <a:pt x="147" y="266"/>
                  <a:pt x="154" y="268"/>
                </a:cubicBezTo>
                <a:cubicBezTo>
                  <a:pt x="157" y="269"/>
                  <a:pt x="160" y="270"/>
                  <a:pt x="164" y="271"/>
                </a:cubicBezTo>
                <a:cubicBezTo>
                  <a:pt x="165" y="272"/>
                  <a:pt x="167" y="272"/>
                  <a:pt x="168" y="273"/>
                </a:cubicBezTo>
                <a:cubicBezTo>
                  <a:pt x="167" y="272"/>
                  <a:pt x="166" y="272"/>
                  <a:pt x="165" y="272"/>
                </a:cubicBezTo>
                <a:cubicBezTo>
                  <a:pt x="152" y="270"/>
                  <a:pt x="139" y="265"/>
                  <a:pt x="126" y="260"/>
                </a:cubicBezTo>
                <a:cubicBezTo>
                  <a:pt x="114" y="256"/>
                  <a:pt x="102" y="253"/>
                  <a:pt x="90" y="250"/>
                </a:cubicBezTo>
                <a:cubicBezTo>
                  <a:pt x="92" y="249"/>
                  <a:pt x="95" y="249"/>
                  <a:pt x="97" y="248"/>
                </a:cubicBezTo>
                <a:close/>
                <a:moveTo>
                  <a:pt x="88" y="250"/>
                </a:moveTo>
                <a:cubicBezTo>
                  <a:pt x="88" y="250"/>
                  <a:pt x="88" y="250"/>
                  <a:pt x="88" y="250"/>
                </a:cubicBezTo>
                <a:cubicBezTo>
                  <a:pt x="100" y="254"/>
                  <a:pt x="112" y="259"/>
                  <a:pt x="124" y="263"/>
                </a:cubicBezTo>
                <a:cubicBezTo>
                  <a:pt x="129" y="266"/>
                  <a:pt x="135" y="268"/>
                  <a:pt x="141" y="269"/>
                </a:cubicBezTo>
                <a:cubicBezTo>
                  <a:pt x="144" y="270"/>
                  <a:pt x="147" y="271"/>
                  <a:pt x="149" y="271"/>
                </a:cubicBezTo>
                <a:cubicBezTo>
                  <a:pt x="150" y="272"/>
                  <a:pt x="157" y="274"/>
                  <a:pt x="152" y="273"/>
                </a:cubicBezTo>
                <a:cubicBezTo>
                  <a:pt x="146" y="271"/>
                  <a:pt x="140" y="269"/>
                  <a:pt x="134" y="268"/>
                </a:cubicBezTo>
                <a:cubicBezTo>
                  <a:pt x="129" y="266"/>
                  <a:pt x="123" y="264"/>
                  <a:pt x="117" y="262"/>
                </a:cubicBezTo>
                <a:cubicBezTo>
                  <a:pt x="106" y="258"/>
                  <a:pt x="95" y="254"/>
                  <a:pt x="83" y="252"/>
                </a:cubicBezTo>
                <a:cubicBezTo>
                  <a:pt x="85" y="251"/>
                  <a:pt x="86" y="251"/>
                  <a:pt x="88" y="250"/>
                </a:cubicBezTo>
                <a:close/>
                <a:moveTo>
                  <a:pt x="71" y="255"/>
                </a:moveTo>
                <a:cubicBezTo>
                  <a:pt x="74" y="257"/>
                  <a:pt x="77" y="258"/>
                  <a:pt x="81" y="259"/>
                </a:cubicBezTo>
                <a:cubicBezTo>
                  <a:pt x="85" y="261"/>
                  <a:pt x="89" y="263"/>
                  <a:pt x="94" y="265"/>
                </a:cubicBezTo>
                <a:cubicBezTo>
                  <a:pt x="98" y="267"/>
                  <a:pt x="103" y="269"/>
                  <a:pt x="108" y="271"/>
                </a:cubicBezTo>
                <a:cubicBezTo>
                  <a:pt x="103" y="270"/>
                  <a:pt x="99" y="268"/>
                  <a:pt x="95" y="267"/>
                </a:cubicBezTo>
                <a:cubicBezTo>
                  <a:pt x="86" y="264"/>
                  <a:pt x="76" y="260"/>
                  <a:pt x="67" y="257"/>
                </a:cubicBezTo>
                <a:cubicBezTo>
                  <a:pt x="68" y="257"/>
                  <a:pt x="70" y="256"/>
                  <a:pt x="71" y="255"/>
                </a:cubicBezTo>
                <a:close/>
                <a:moveTo>
                  <a:pt x="62" y="259"/>
                </a:moveTo>
                <a:cubicBezTo>
                  <a:pt x="71" y="266"/>
                  <a:pt x="82" y="268"/>
                  <a:pt x="91" y="273"/>
                </a:cubicBezTo>
                <a:cubicBezTo>
                  <a:pt x="92" y="274"/>
                  <a:pt x="93" y="275"/>
                  <a:pt x="94" y="275"/>
                </a:cubicBezTo>
                <a:cubicBezTo>
                  <a:pt x="92" y="275"/>
                  <a:pt x="91" y="274"/>
                  <a:pt x="89" y="274"/>
                </a:cubicBezTo>
                <a:cubicBezTo>
                  <a:pt x="86" y="273"/>
                  <a:pt x="84" y="272"/>
                  <a:pt x="81" y="270"/>
                </a:cubicBezTo>
                <a:cubicBezTo>
                  <a:pt x="76" y="268"/>
                  <a:pt x="71" y="267"/>
                  <a:pt x="66" y="265"/>
                </a:cubicBezTo>
                <a:cubicBezTo>
                  <a:pt x="66" y="265"/>
                  <a:pt x="66" y="265"/>
                  <a:pt x="65" y="265"/>
                </a:cubicBezTo>
                <a:cubicBezTo>
                  <a:pt x="63" y="264"/>
                  <a:pt x="61" y="263"/>
                  <a:pt x="58" y="262"/>
                </a:cubicBezTo>
                <a:cubicBezTo>
                  <a:pt x="58" y="262"/>
                  <a:pt x="58" y="262"/>
                  <a:pt x="58" y="262"/>
                </a:cubicBezTo>
                <a:cubicBezTo>
                  <a:pt x="60" y="261"/>
                  <a:pt x="61" y="260"/>
                  <a:pt x="62" y="259"/>
                </a:cubicBezTo>
                <a:close/>
                <a:moveTo>
                  <a:pt x="54" y="266"/>
                </a:moveTo>
                <a:cubicBezTo>
                  <a:pt x="58" y="269"/>
                  <a:pt x="62" y="270"/>
                  <a:pt x="66" y="272"/>
                </a:cubicBezTo>
                <a:cubicBezTo>
                  <a:pt x="66" y="272"/>
                  <a:pt x="66" y="272"/>
                  <a:pt x="66" y="272"/>
                </a:cubicBezTo>
                <a:cubicBezTo>
                  <a:pt x="65" y="272"/>
                  <a:pt x="63" y="271"/>
                  <a:pt x="62" y="271"/>
                </a:cubicBezTo>
                <a:cubicBezTo>
                  <a:pt x="59" y="270"/>
                  <a:pt x="57" y="269"/>
                  <a:pt x="54" y="268"/>
                </a:cubicBezTo>
                <a:cubicBezTo>
                  <a:pt x="54" y="268"/>
                  <a:pt x="54" y="268"/>
                  <a:pt x="54" y="268"/>
                </a:cubicBezTo>
                <a:cubicBezTo>
                  <a:pt x="54" y="267"/>
                  <a:pt x="54" y="267"/>
                  <a:pt x="54" y="266"/>
                </a:cubicBezTo>
                <a:cubicBezTo>
                  <a:pt x="54" y="266"/>
                  <a:pt x="54" y="266"/>
                  <a:pt x="54" y="266"/>
                </a:cubicBezTo>
                <a:close/>
                <a:moveTo>
                  <a:pt x="56" y="266"/>
                </a:moveTo>
                <a:cubicBezTo>
                  <a:pt x="57" y="266"/>
                  <a:pt x="59" y="267"/>
                  <a:pt x="60" y="267"/>
                </a:cubicBezTo>
                <a:cubicBezTo>
                  <a:pt x="67" y="270"/>
                  <a:pt x="74" y="271"/>
                  <a:pt x="81" y="275"/>
                </a:cubicBezTo>
                <a:cubicBezTo>
                  <a:pt x="77" y="274"/>
                  <a:pt x="73" y="274"/>
                  <a:pt x="69" y="273"/>
                </a:cubicBezTo>
                <a:cubicBezTo>
                  <a:pt x="69" y="273"/>
                  <a:pt x="69" y="273"/>
                  <a:pt x="69" y="273"/>
                </a:cubicBezTo>
                <a:cubicBezTo>
                  <a:pt x="66" y="271"/>
                  <a:pt x="63" y="270"/>
                  <a:pt x="59" y="268"/>
                </a:cubicBezTo>
                <a:cubicBezTo>
                  <a:pt x="59" y="268"/>
                  <a:pt x="58" y="267"/>
                  <a:pt x="57" y="267"/>
                </a:cubicBezTo>
                <a:cubicBezTo>
                  <a:pt x="57" y="266"/>
                  <a:pt x="56" y="266"/>
                  <a:pt x="56" y="266"/>
                </a:cubicBezTo>
                <a:close/>
                <a:moveTo>
                  <a:pt x="69" y="267"/>
                </a:moveTo>
                <a:cubicBezTo>
                  <a:pt x="71" y="267"/>
                  <a:pt x="72" y="268"/>
                  <a:pt x="74" y="269"/>
                </a:cubicBezTo>
                <a:cubicBezTo>
                  <a:pt x="80" y="271"/>
                  <a:pt x="86" y="274"/>
                  <a:pt x="92" y="275"/>
                </a:cubicBezTo>
                <a:cubicBezTo>
                  <a:pt x="89" y="275"/>
                  <a:pt x="86" y="275"/>
                  <a:pt x="83" y="275"/>
                </a:cubicBezTo>
                <a:cubicBezTo>
                  <a:pt x="83" y="275"/>
                  <a:pt x="83" y="275"/>
                  <a:pt x="83" y="275"/>
                </a:cubicBezTo>
                <a:cubicBezTo>
                  <a:pt x="83" y="275"/>
                  <a:pt x="83" y="274"/>
                  <a:pt x="83" y="274"/>
                </a:cubicBezTo>
                <a:cubicBezTo>
                  <a:pt x="78" y="271"/>
                  <a:pt x="73" y="269"/>
                  <a:pt x="69" y="267"/>
                </a:cubicBezTo>
                <a:close/>
                <a:moveTo>
                  <a:pt x="107" y="276"/>
                </a:moveTo>
                <a:cubicBezTo>
                  <a:pt x="92" y="272"/>
                  <a:pt x="78" y="265"/>
                  <a:pt x="63" y="259"/>
                </a:cubicBezTo>
                <a:cubicBezTo>
                  <a:pt x="64" y="258"/>
                  <a:pt x="65" y="258"/>
                  <a:pt x="66" y="257"/>
                </a:cubicBezTo>
                <a:cubicBezTo>
                  <a:pt x="66" y="258"/>
                  <a:pt x="66" y="258"/>
                  <a:pt x="66" y="258"/>
                </a:cubicBezTo>
                <a:cubicBezTo>
                  <a:pt x="74" y="262"/>
                  <a:pt x="82" y="265"/>
                  <a:pt x="90" y="268"/>
                </a:cubicBezTo>
                <a:cubicBezTo>
                  <a:pt x="93" y="269"/>
                  <a:pt x="97" y="271"/>
                  <a:pt x="100" y="272"/>
                </a:cubicBezTo>
                <a:cubicBezTo>
                  <a:pt x="103" y="273"/>
                  <a:pt x="105" y="274"/>
                  <a:pt x="108" y="275"/>
                </a:cubicBezTo>
                <a:cubicBezTo>
                  <a:pt x="108" y="276"/>
                  <a:pt x="109" y="276"/>
                  <a:pt x="109" y="276"/>
                </a:cubicBezTo>
                <a:cubicBezTo>
                  <a:pt x="109" y="276"/>
                  <a:pt x="109" y="276"/>
                  <a:pt x="109" y="276"/>
                </a:cubicBezTo>
                <a:cubicBezTo>
                  <a:pt x="109" y="276"/>
                  <a:pt x="108" y="276"/>
                  <a:pt x="107" y="276"/>
                </a:cubicBezTo>
                <a:close/>
                <a:moveTo>
                  <a:pt x="83" y="259"/>
                </a:moveTo>
                <a:cubicBezTo>
                  <a:pt x="92" y="263"/>
                  <a:pt x="101" y="266"/>
                  <a:pt x="111" y="268"/>
                </a:cubicBezTo>
                <a:cubicBezTo>
                  <a:pt x="116" y="270"/>
                  <a:pt x="122" y="272"/>
                  <a:pt x="127" y="274"/>
                </a:cubicBezTo>
                <a:cubicBezTo>
                  <a:pt x="129" y="274"/>
                  <a:pt x="131" y="275"/>
                  <a:pt x="133" y="276"/>
                </a:cubicBezTo>
                <a:cubicBezTo>
                  <a:pt x="130" y="276"/>
                  <a:pt x="126" y="276"/>
                  <a:pt x="123" y="276"/>
                </a:cubicBezTo>
                <a:cubicBezTo>
                  <a:pt x="112" y="272"/>
                  <a:pt x="101" y="268"/>
                  <a:pt x="91" y="263"/>
                </a:cubicBezTo>
                <a:cubicBezTo>
                  <a:pt x="88" y="262"/>
                  <a:pt x="86" y="260"/>
                  <a:pt x="83" y="259"/>
                </a:cubicBezTo>
                <a:close/>
                <a:moveTo>
                  <a:pt x="139" y="275"/>
                </a:moveTo>
                <a:cubicBezTo>
                  <a:pt x="131" y="270"/>
                  <a:pt x="121" y="268"/>
                  <a:pt x="112" y="265"/>
                </a:cubicBezTo>
                <a:cubicBezTo>
                  <a:pt x="107" y="264"/>
                  <a:pt x="101" y="262"/>
                  <a:pt x="96" y="260"/>
                </a:cubicBezTo>
                <a:cubicBezTo>
                  <a:pt x="93" y="259"/>
                  <a:pt x="89" y="258"/>
                  <a:pt x="86" y="256"/>
                </a:cubicBezTo>
                <a:cubicBezTo>
                  <a:pt x="84" y="255"/>
                  <a:pt x="82" y="254"/>
                  <a:pt x="80" y="253"/>
                </a:cubicBezTo>
                <a:cubicBezTo>
                  <a:pt x="91" y="255"/>
                  <a:pt x="101" y="261"/>
                  <a:pt x="112" y="264"/>
                </a:cubicBezTo>
                <a:cubicBezTo>
                  <a:pt x="122" y="268"/>
                  <a:pt x="133" y="272"/>
                  <a:pt x="144" y="275"/>
                </a:cubicBezTo>
                <a:cubicBezTo>
                  <a:pt x="142" y="275"/>
                  <a:pt x="141" y="275"/>
                  <a:pt x="139" y="275"/>
                </a:cubicBezTo>
                <a:close/>
                <a:moveTo>
                  <a:pt x="146" y="275"/>
                </a:moveTo>
                <a:cubicBezTo>
                  <a:pt x="137" y="270"/>
                  <a:pt x="126" y="268"/>
                  <a:pt x="116" y="264"/>
                </a:cubicBezTo>
                <a:cubicBezTo>
                  <a:pt x="110" y="262"/>
                  <a:pt x="104" y="259"/>
                  <a:pt x="98" y="257"/>
                </a:cubicBezTo>
                <a:cubicBezTo>
                  <a:pt x="95" y="256"/>
                  <a:pt x="91" y="255"/>
                  <a:pt x="88" y="254"/>
                </a:cubicBezTo>
                <a:cubicBezTo>
                  <a:pt x="87" y="254"/>
                  <a:pt x="83" y="252"/>
                  <a:pt x="84" y="253"/>
                </a:cubicBezTo>
                <a:cubicBezTo>
                  <a:pt x="85" y="253"/>
                  <a:pt x="86" y="253"/>
                  <a:pt x="87" y="253"/>
                </a:cubicBezTo>
                <a:cubicBezTo>
                  <a:pt x="100" y="257"/>
                  <a:pt x="112" y="261"/>
                  <a:pt x="124" y="265"/>
                </a:cubicBezTo>
                <a:cubicBezTo>
                  <a:pt x="130" y="267"/>
                  <a:pt x="136" y="269"/>
                  <a:pt x="142" y="271"/>
                </a:cubicBezTo>
                <a:cubicBezTo>
                  <a:pt x="147" y="272"/>
                  <a:pt x="151" y="274"/>
                  <a:pt x="155" y="274"/>
                </a:cubicBezTo>
                <a:cubicBezTo>
                  <a:pt x="152" y="274"/>
                  <a:pt x="149" y="275"/>
                  <a:pt x="146" y="275"/>
                </a:cubicBezTo>
                <a:close/>
                <a:moveTo>
                  <a:pt x="145" y="275"/>
                </a:moveTo>
                <a:cubicBezTo>
                  <a:pt x="145" y="275"/>
                  <a:pt x="145" y="275"/>
                  <a:pt x="145" y="275"/>
                </a:cubicBezTo>
                <a:cubicBezTo>
                  <a:pt x="140" y="272"/>
                  <a:pt x="133" y="271"/>
                  <a:pt x="128" y="269"/>
                </a:cubicBezTo>
                <a:cubicBezTo>
                  <a:pt x="122" y="267"/>
                  <a:pt x="116" y="265"/>
                  <a:pt x="110" y="263"/>
                </a:cubicBezTo>
                <a:cubicBezTo>
                  <a:pt x="107" y="262"/>
                  <a:pt x="105" y="261"/>
                  <a:pt x="102" y="260"/>
                </a:cubicBezTo>
                <a:cubicBezTo>
                  <a:pt x="106" y="261"/>
                  <a:pt x="110" y="263"/>
                  <a:pt x="114" y="264"/>
                </a:cubicBezTo>
                <a:cubicBezTo>
                  <a:pt x="124" y="268"/>
                  <a:pt x="136" y="270"/>
                  <a:pt x="145" y="275"/>
                </a:cubicBezTo>
                <a:close/>
                <a:moveTo>
                  <a:pt x="80" y="253"/>
                </a:moveTo>
                <a:cubicBezTo>
                  <a:pt x="80" y="252"/>
                  <a:pt x="81" y="252"/>
                  <a:pt x="82" y="252"/>
                </a:cubicBezTo>
                <a:cubicBezTo>
                  <a:pt x="82" y="252"/>
                  <a:pt x="82" y="252"/>
                  <a:pt x="82" y="252"/>
                </a:cubicBezTo>
                <a:cubicBezTo>
                  <a:pt x="83" y="253"/>
                  <a:pt x="85" y="253"/>
                  <a:pt x="86" y="254"/>
                </a:cubicBezTo>
                <a:cubicBezTo>
                  <a:pt x="84" y="253"/>
                  <a:pt x="82" y="253"/>
                  <a:pt x="80" y="253"/>
                </a:cubicBezTo>
                <a:close/>
                <a:moveTo>
                  <a:pt x="179" y="272"/>
                </a:moveTo>
                <a:cubicBezTo>
                  <a:pt x="173" y="269"/>
                  <a:pt x="167" y="267"/>
                  <a:pt x="162" y="265"/>
                </a:cubicBezTo>
                <a:cubicBezTo>
                  <a:pt x="156" y="263"/>
                  <a:pt x="150" y="261"/>
                  <a:pt x="144" y="259"/>
                </a:cubicBezTo>
                <a:cubicBezTo>
                  <a:pt x="134" y="255"/>
                  <a:pt x="123" y="253"/>
                  <a:pt x="114" y="248"/>
                </a:cubicBezTo>
                <a:cubicBezTo>
                  <a:pt x="115" y="248"/>
                  <a:pt x="115" y="249"/>
                  <a:pt x="116" y="249"/>
                </a:cubicBezTo>
                <a:cubicBezTo>
                  <a:pt x="119" y="250"/>
                  <a:pt x="122" y="251"/>
                  <a:pt x="124" y="252"/>
                </a:cubicBezTo>
                <a:cubicBezTo>
                  <a:pt x="130" y="254"/>
                  <a:pt x="136" y="255"/>
                  <a:pt x="142" y="257"/>
                </a:cubicBezTo>
                <a:cubicBezTo>
                  <a:pt x="148" y="259"/>
                  <a:pt x="154" y="260"/>
                  <a:pt x="160" y="262"/>
                </a:cubicBezTo>
                <a:cubicBezTo>
                  <a:pt x="168" y="265"/>
                  <a:pt x="176" y="267"/>
                  <a:pt x="183" y="270"/>
                </a:cubicBezTo>
                <a:cubicBezTo>
                  <a:pt x="182" y="271"/>
                  <a:pt x="180" y="271"/>
                  <a:pt x="179" y="272"/>
                </a:cubicBezTo>
                <a:close/>
                <a:moveTo>
                  <a:pt x="110" y="246"/>
                </a:moveTo>
                <a:cubicBezTo>
                  <a:pt x="110" y="246"/>
                  <a:pt x="110" y="246"/>
                  <a:pt x="111" y="246"/>
                </a:cubicBezTo>
                <a:cubicBezTo>
                  <a:pt x="111" y="246"/>
                  <a:pt x="111" y="246"/>
                  <a:pt x="111" y="246"/>
                </a:cubicBezTo>
                <a:cubicBezTo>
                  <a:pt x="113" y="246"/>
                  <a:pt x="115" y="246"/>
                  <a:pt x="117" y="246"/>
                </a:cubicBezTo>
                <a:cubicBezTo>
                  <a:pt x="117" y="246"/>
                  <a:pt x="117" y="247"/>
                  <a:pt x="118" y="247"/>
                </a:cubicBezTo>
                <a:cubicBezTo>
                  <a:pt x="126" y="251"/>
                  <a:pt x="135" y="254"/>
                  <a:pt x="144" y="257"/>
                </a:cubicBezTo>
                <a:cubicBezTo>
                  <a:pt x="132" y="254"/>
                  <a:pt x="121" y="250"/>
                  <a:pt x="110" y="246"/>
                </a:cubicBezTo>
                <a:close/>
                <a:moveTo>
                  <a:pt x="132" y="237"/>
                </a:moveTo>
                <a:cubicBezTo>
                  <a:pt x="129" y="235"/>
                  <a:pt x="126" y="234"/>
                  <a:pt x="124" y="233"/>
                </a:cubicBezTo>
                <a:cubicBezTo>
                  <a:pt x="122" y="233"/>
                  <a:pt x="120" y="232"/>
                  <a:pt x="119" y="231"/>
                </a:cubicBezTo>
                <a:cubicBezTo>
                  <a:pt x="123" y="233"/>
                  <a:pt x="127" y="234"/>
                  <a:pt x="132" y="235"/>
                </a:cubicBezTo>
                <a:cubicBezTo>
                  <a:pt x="132" y="235"/>
                  <a:pt x="132" y="236"/>
                  <a:pt x="132" y="237"/>
                </a:cubicBezTo>
                <a:close/>
                <a:moveTo>
                  <a:pt x="127" y="246"/>
                </a:moveTo>
                <a:cubicBezTo>
                  <a:pt x="133" y="249"/>
                  <a:pt x="139" y="251"/>
                  <a:pt x="145" y="253"/>
                </a:cubicBezTo>
                <a:cubicBezTo>
                  <a:pt x="137" y="251"/>
                  <a:pt x="128" y="249"/>
                  <a:pt x="120" y="246"/>
                </a:cubicBezTo>
                <a:cubicBezTo>
                  <a:pt x="122" y="246"/>
                  <a:pt x="124" y="246"/>
                  <a:pt x="127" y="246"/>
                </a:cubicBezTo>
                <a:close/>
                <a:moveTo>
                  <a:pt x="113" y="240"/>
                </a:moveTo>
                <a:cubicBezTo>
                  <a:pt x="114" y="241"/>
                  <a:pt x="116" y="242"/>
                  <a:pt x="118" y="243"/>
                </a:cubicBezTo>
                <a:cubicBezTo>
                  <a:pt x="117" y="242"/>
                  <a:pt x="115" y="243"/>
                  <a:pt x="114" y="243"/>
                </a:cubicBezTo>
                <a:cubicBezTo>
                  <a:pt x="114" y="243"/>
                  <a:pt x="114" y="243"/>
                  <a:pt x="114" y="243"/>
                </a:cubicBezTo>
                <a:cubicBezTo>
                  <a:pt x="113" y="243"/>
                  <a:pt x="113" y="243"/>
                  <a:pt x="113" y="243"/>
                </a:cubicBezTo>
                <a:cubicBezTo>
                  <a:pt x="113" y="242"/>
                  <a:pt x="113" y="241"/>
                  <a:pt x="113" y="240"/>
                </a:cubicBezTo>
                <a:close/>
                <a:moveTo>
                  <a:pt x="114" y="240"/>
                </a:moveTo>
                <a:cubicBezTo>
                  <a:pt x="117" y="240"/>
                  <a:pt x="119" y="241"/>
                  <a:pt x="121" y="241"/>
                </a:cubicBezTo>
                <a:cubicBezTo>
                  <a:pt x="124" y="242"/>
                  <a:pt x="126" y="242"/>
                  <a:pt x="128" y="243"/>
                </a:cubicBezTo>
                <a:cubicBezTo>
                  <a:pt x="125" y="243"/>
                  <a:pt x="122" y="243"/>
                  <a:pt x="119" y="243"/>
                </a:cubicBezTo>
                <a:cubicBezTo>
                  <a:pt x="120" y="243"/>
                  <a:pt x="120" y="243"/>
                  <a:pt x="120" y="243"/>
                </a:cubicBezTo>
                <a:cubicBezTo>
                  <a:pt x="118" y="242"/>
                  <a:pt x="115" y="240"/>
                  <a:pt x="114" y="240"/>
                </a:cubicBezTo>
                <a:close/>
                <a:moveTo>
                  <a:pt x="124" y="240"/>
                </a:moveTo>
                <a:cubicBezTo>
                  <a:pt x="122" y="240"/>
                  <a:pt x="120" y="239"/>
                  <a:pt x="118" y="239"/>
                </a:cubicBezTo>
                <a:cubicBezTo>
                  <a:pt x="119" y="239"/>
                  <a:pt x="113" y="237"/>
                  <a:pt x="116" y="237"/>
                </a:cubicBezTo>
                <a:cubicBezTo>
                  <a:pt x="122" y="239"/>
                  <a:pt x="126" y="241"/>
                  <a:pt x="132" y="241"/>
                </a:cubicBezTo>
                <a:cubicBezTo>
                  <a:pt x="132" y="241"/>
                  <a:pt x="131" y="242"/>
                  <a:pt x="131" y="242"/>
                </a:cubicBezTo>
                <a:cubicBezTo>
                  <a:pt x="131" y="242"/>
                  <a:pt x="131" y="242"/>
                  <a:pt x="131" y="242"/>
                </a:cubicBezTo>
                <a:cubicBezTo>
                  <a:pt x="129" y="241"/>
                  <a:pt x="126" y="241"/>
                  <a:pt x="124" y="240"/>
                </a:cubicBezTo>
                <a:close/>
                <a:moveTo>
                  <a:pt x="132" y="240"/>
                </a:moveTo>
                <a:cubicBezTo>
                  <a:pt x="129" y="239"/>
                  <a:pt x="127" y="238"/>
                  <a:pt x="124" y="237"/>
                </a:cubicBezTo>
                <a:cubicBezTo>
                  <a:pt x="124" y="237"/>
                  <a:pt x="124" y="237"/>
                  <a:pt x="124" y="237"/>
                </a:cubicBezTo>
                <a:cubicBezTo>
                  <a:pt x="127" y="238"/>
                  <a:pt x="129" y="238"/>
                  <a:pt x="132" y="238"/>
                </a:cubicBezTo>
                <a:cubicBezTo>
                  <a:pt x="132" y="239"/>
                  <a:pt x="132" y="239"/>
                  <a:pt x="132" y="240"/>
                </a:cubicBezTo>
                <a:close/>
                <a:moveTo>
                  <a:pt x="119" y="228"/>
                </a:moveTo>
                <a:cubicBezTo>
                  <a:pt x="121" y="228"/>
                  <a:pt x="122" y="228"/>
                  <a:pt x="124" y="229"/>
                </a:cubicBezTo>
                <a:cubicBezTo>
                  <a:pt x="126" y="230"/>
                  <a:pt x="128" y="230"/>
                  <a:pt x="130" y="231"/>
                </a:cubicBezTo>
                <a:cubicBezTo>
                  <a:pt x="131" y="232"/>
                  <a:pt x="131" y="233"/>
                  <a:pt x="131" y="234"/>
                </a:cubicBezTo>
                <a:cubicBezTo>
                  <a:pt x="127" y="231"/>
                  <a:pt x="123" y="229"/>
                  <a:pt x="118" y="227"/>
                </a:cubicBezTo>
                <a:cubicBezTo>
                  <a:pt x="114" y="226"/>
                  <a:pt x="119" y="228"/>
                  <a:pt x="119" y="228"/>
                </a:cubicBezTo>
                <a:close/>
                <a:moveTo>
                  <a:pt x="130" y="229"/>
                </a:moveTo>
                <a:cubicBezTo>
                  <a:pt x="126" y="227"/>
                  <a:pt x="122" y="226"/>
                  <a:pt x="118" y="224"/>
                </a:cubicBezTo>
                <a:cubicBezTo>
                  <a:pt x="121" y="226"/>
                  <a:pt x="125" y="227"/>
                  <a:pt x="129" y="227"/>
                </a:cubicBezTo>
                <a:cubicBezTo>
                  <a:pt x="129" y="228"/>
                  <a:pt x="130" y="229"/>
                  <a:pt x="130" y="229"/>
                </a:cubicBezTo>
                <a:close/>
                <a:moveTo>
                  <a:pt x="128" y="225"/>
                </a:moveTo>
                <a:cubicBezTo>
                  <a:pt x="126" y="224"/>
                  <a:pt x="123" y="224"/>
                  <a:pt x="121" y="223"/>
                </a:cubicBezTo>
                <a:cubicBezTo>
                  <a:pt x="120" y="222"/>
                  <a:pt x="120" y="222"/>
                  <a:pt x="120" y="222"/>
                </a:cubicBezTo>
                <a:cubicBezTo>
                  <a:pt x="121" y="223"/>
                  <a:pt x="121" y="223"/>
                  <a:pt x="122" y="223"/>
                </a:cubicBezTo>
                <a:cubicBezTo>
                  <a:pt x="124" y="223"/>
                  <a:pt x="126" y="224"/>
                  <a:pt x="128" y="224"/>
                </a:cubicBezTo>
                <a:cubicBezTo>
                  <a:pt x="128" y="224"/>
                  <a:pt x="128" y="225"/>
                  <a:pt x="128" y="225"/>
                </a:cubicBezTo>
                <a:close/>
                <a:moveTo>
                  <a:pt x="177" y="259"/>
                </a:moveTo>
                <a:cubicBezTo>
                  <a:pt x="168" y="256"/>
                  <a:pt x="159" y="254"/>
                  <a:pt x="150" y="251"/>
                </a:cubicBezTo>
                <a:cubicBezTo>
                  <a:pt x="144" y="250"/>
                  <a:pt x="138" y="247"/>
                  <a:pt x="132" y="245"/>
                </a:cubicBezTo>
                <a:cubicBezTo>
                  <a:pt x="132" y="245"/>
                  <a:pt x="132" y="245"/>
                  <a:pt x="133" y="245"/>
                </a:cubicBezTo>
                <a:cubicBezTo>
                  <a:pt x="139" y="247"/>
                  <a:pt x="146" y="248"/>
                  <a:pt x="153" y="250"/>
                </a:cubicBezTo>
                <a:cubicBezTo>
                  <a:pt x="161" y="252"/>
                  <a:pt x="170" y="255"/>
                  <a:pt x="177" y="259"/>
                </a:cubicBezTo>
                <a:close/>
                <a:moveTo>
                  <a:pt x="186" y="267"/>
                </a:moveTo>
                <a:cubicBezTo>
                  <a:pt x="168" y="259"/>
                  <a:pt x="149" y="255"/>
                  <a:pt x="131" y="247"/>
                </a:cubicBezTo>
                <a:cubicBezTo>
                  <a:pt x="130" y="247"/>
                  <a:pt x="129" y="246"/>
                  <a:pt x="128" y="246"/>
                </a:cubicBezTo>
                <a:cubicBezTo>
                  <a:pt x="129" y="246"/>
                  <a:pt x="129" y="246"/>
                  <a:pt x="130" y="246"/>
                </a:cubicBezTo>
                <a:cubicBezTo>
                  <a:pt x="130" y="246"/>
                  <a:pt x="131" y="246"/>
                  <a:pt x="132" y="246"/>
                </a:cubicBezTo>
                <a:cubicBezTo>
                  <a:pt x="137" y="248"/>
                  <a:pt x="142" y="250"/>
                  <a:pt x="147" y="251"/>
                </a:cubicBezTo>
                <a:cubicBezTo>
                  <a:pt x="157" y="254"/>
                  <a:pt x="168" y="256"/>
                  <a:pt x="178" y="260"/>
                </a:cubicBezTo>
                <a:cubicBezTo>
                  <a:pt x="178" y="260"/>
                  <a:pt x="178" y="260"/>
                  <a:pt x="178" y="260"/>
                </a:cubicBezTo>
                <a:cubicBezTo>
                  <a:pt x="179" y="260"/>
                  <a:pt x="179" y="261"/>
                  <a:pt x="179" y="261"/>
                </a:cubicBezTo>
                <a:cubicBezTo>
                  <a:pt x="180" y="262"/>
                  <a:pt x="184" y="265"/>
                  <a:pt x="186" y="267"/>
                </a:cubicBezTo>
                <a:close/>
                <a:moveTo>
                  <a:pt x="172" y="262"/>
                </a:moveTo>
                <a:cubicBezTo>
                  <a:pt x="175" y="263"/>
                  <a:pt x="178" y="264"/>
                  <a:pt x="181" y="266"/>
                </a:cubicBezTo>
                <a:cubicBezTo>
                  <a:pt x="182" y="266"/>
                  <a:pt x="183" y="266"/>
                  <a:pt x="184" y="267"/>
                </a:cubicBezTo>
                <a:cubicBezTo>
                  <a:pt x="176" y="264"/>
                  <a:pt x="167" y="261"/>
                  <a:pt x="159" y="258"/>
                </a:cubicBezTo>
                <a:cubicBezTo>
                  <a:pt x="164" y="259"/>
                  <a:pt x="168" y="260"/>
                  <a:pt x="172" y="262"/>
                </a:cubicBezTo>
                <a:close/>
                <a:moveTo>
                  <a:pt x="186" y="269"/>
                </a:moveTo>
                <a:cubicBezTo>
                  <a:pt x="186" y="269"/>
                  <a:pt x="185" y="270"/>
                  <a:pt x="184" y="270"/>
                </a:cubicBezTo>
                <a:cubicBezTo>
                  <a:pt x="178" y="267"/>
                  <a:pt x="171" y="265"/>
                  <a:pt x="164" y="263"/>
                </a:cubicBezTo>
                <a:cubicBezTo>
                  <a:pt x="161" y="262"/>
                  <a:pt x="158" y="260"/>
                  <a:pt x="154" y="259"/>
                </a:cubicBezTo>
                <a:cubicBezTo>
                  <a:pt x="144" y="256"/>
                  <a:pt x="133" y="253"/>
                  <a:pt x="123" y="248"/>
                </a:cubicBezTo>
                <a:cubicBezTo>
                  <a:pt x="124" y="248"/>
                  <a:pt x="124" y="249"/>
                  <a:pt x="125" y="249"/>
                </a:cubicBezTo>
                <a:cubicBezTo>
                  <a:pt x="128" y="250"/>
                  <a:pt x="131" y="250"/>
                  <a:pt x="134" y="251"/>
                </a:cubicBezTo>
                <a:cubicBezTo>
                  <a:pt x="140" y="253"/>
                  <a:pt x="146" y="254"/>
                  <a:pt x="152" y="256"/>
                </a:cubicBezTo>
                <a:cubicBezTo>
                  <a:pt x="164" y="260"/>
                  <a:pt x="175" y="265"/>
                  <a:pt x="187" y="268"/>
                </a:cubicBezTo>
                <a:cubicBezTo>
                  <a:pt x="187" y="269"/>
                  <a:pt x="186" y="269"/>
                  <a:pt x="186" y="269"/>
                </a:cubicBezTo>
                <a:close/>
                <a:moveTo>
                  <a:pt x="170" y="273"/>
                </a:moveTo>
                <a:cubicBezTo>
                  <a:pt x="170" y="273"/>
                  <a:pt x="170" y="273"/>
                  <a:pt x="170" y="273"/>
                </a:cubicBezTo>
                <a:cubicBezTo>
                  <a:pt x="158" y="268"/>
                  <a:pt x="146" y="265"/>
                  <a:pt x="134" y="260"/>
                </a:cubicBezTo>
                <a:cubicBezTo>
                  <a:pt x="128" y="258"/>
                  <a:pt x="121" y="256"/>
                  <a:pt x="115" y="254"/>
                </a:cubicBezTo>
                <a:cubicBezTo>
                  <a:pt x="122" y="255"/>
                  <a:pt x="128" y="257"/>
                  <a:pt x="135" y="259"/>
                </a:cubicBezTo>
                <a:cubicBezTo>
                  <a:pt x="149" y="264"/>
                  <a:pt x="162" y="269"/>
                  <a:pt x="177" y="272"/>
                </a:cubicBezTo>
                <a:cubicBezTo>
                  <a:pt x="174" y="272"/>
                  <a:pt x="172" y="273"/>
                  <a:pt x="170" y="273"/>
                </a:cubicBezTo>
                <a:close/>
                <a:moveTo>
                  <a:pt x="159" y="274"/>
                </a:moveTo>
                <a:cubicBezTo>
                  <a:pt x="159" y="274"/>
                  <a:pt x="158" y="274"/>
                  <a:pt x="157" y="274"/>
                </a:cubicBezTo>
                <a:cubicBezTo>
                  <a:pt x="157" y="274"/>
                  <a:pt x="157" y="274"/>
                  <a:pt x="157" y="274"/>
                </a:cubicBezTo>
                <a:cubicBezTo>
                  <a:pt x="146" y="269"/>
                  <a:pt x="134" y="267"/>
                  <a:pt x="122" y="262"/>
                </a:cubicBezTo>
                <a:cubicBezTo>
                  <a:pt x="115" y="259"/>
                  <a:pt x="109" y="257"/>
                  <a:pt x="102" y="254"/>
                </a:cubicBezTo>
                <a:cubicBezTo>
                  <a:pt x="100" y="253"/>
                  <a:pt x="99" y="253"/>
                  <a:pt x="97" y="252"/>
                </a:cubicBezTo>
                <a:cubicBezTo>
                  <a:pt x="110" y="256"/>
                  <a:pt x="122" y="260"/>
                  <a:pt x="134" y="264"/>
                </a:cubicBezTo>
                <a:cubicBezTo>
                  <a:pt x="145" y="268"/>
                  <a:pt x="156" y="271"/>
                  <a:pt x="168" y="273"/>
                </a:cubicBezTo>
                <a:cubicBezTo>
                  <a:pt x="165" y="273"/>
                  <a:pt x="162" y="274"/>
                  <a:pt x="159" y="274"/>
                </a:cubicBezTo>
                <a:close/>
                <a:moveTo>
                  <a:pt x="110" y="276"/>
                </a:moveTo>
                <a:cubicBezTo>
                  <a:pt x="104" y="272"/>
                  <a:pt x="97" y="270"/>
                  <a:pt x="90" y="267"/>
                </a:cubicBezTo>
                <a:cubicBezTo>
                  <a:pt x="85" y="265"/>
                  <a:pt x="80" y="263"/>
                  <a:pt x="75" y="261"/>
                </a:cubicBezTo>
                <a:cubicBezTo>
                  <a:pt x="74" y="261"/>
                  <a:pt x="73" y="260"/>
                  <a:pt x="72" y="260"/>
                </a:cubicBezTo>
                <a:cubicBezTo>
                  <a:pt x="80" y="263"/>
                  <a:pt x="88" y="266"/>
                  <a:pt x="97" y="268"/>
                </a:cubicBezTo>
                <a:cubicBezTo>
                  <a:pt x="105" y="271"/>
                  <a:pt x="113" y="273"/>
                  <a:pt x="121" y="276"/>
                </a:cubicBezTo>
                <a:cubicBezTo>
                  <a:pt x="117" y="276"/>
                  <a:pt x="114" y="276"/>
                  <a:pt x="110" y="276"/>
                </a:cubicBezTo>
                <a:close/>
                <a:moveTo>
                  <a:pt x="97" y="276"/>
                </a:moveTo>
                <a:cubicBezTo>
                  <a:pt x="97" y="276"/>
                  <a:pt x="96" y="276"/>
                  <a:pt x="96" y="276"/>
                </a:cubicBezTo>
                <a:cubicBezTo>
                  <a:pt x="91" y="272"/>
                  <a:pt x="85" y="269"/>
                  <a:pt x="79" y="267"/>
                </a:cubicBezTo>
                <a:cubicBezTo>
                  <a:pt x="76" y="266"/>
                  <a:pt x="72" y="264"/>
                  <a:pt x="68" y="262"/>
                </a:cubicBezTo>
                <a:cubicBezTo>
                  <a:pt x="67" y="262"/>
                  <a:pt x="65" y="261"/>
                  <a:pt x="64" y="260"/>
                </a:cubicBezTo>
                <a:cubicBezTo>
                  <a:pt x="65" y="261"/>
                  <a:pt x="66" y="261"/>
                  <a:pt x="68" y="262"/>
                </a:cubicBezTo>
                <a:cubicBezTo>
                  <a:pt x="75" y="265"/>
                  <a:pt x="81" y="267"/>
                  <a:pt x="88" y="270"/>
                </a:cubicBezTo>
                <a:cubicBezTo>
                  <a:pt x="94" y="272"/>
                  <a:pt x="100" y="274"/>
                  <a:pt x="106" y="276"/>
                </a:cubicBezTo>
                <a:cubicBezTo>
                  <a:pt x="103" y="276"/>
                  <a:pt x="100" y="276"/>
                  <a:pt x="97" y="276"/>
                </a:cubicBezTo>
                <a:close/>
                <a:moveTo>
                  <a:pt x="54" y="269"/>
                </a:moveTo>
                <a:cubicBezTo>
                  <a:pt x="57" y="270"/>
                  <a:pt x="60" y="271"/>
                  <a:pt x="64" y="272"/>
                </a:cubicBezTo>
                <a:cubicBezTo>
                  <a:pt x="60" y="272"/>
                  <a:pt x="56" y="270"/>
                  <a:pt x="54" y="269"/>
                </a:cubicBezTo>
                <a:close/>
                <a:moveTo>
                  <a:pt x="58" y="262"/>
                </a:moveTo>
                <a:cubicBezTo>
                  <a:pt x="58" y="262"/>
                  <a:pt x="58" y="262"/>
                  <a:pt x="58" y="262"/>
                </a:cubicBezTo>
                <a:cubicBezTo>
                  <a:pt x="60" y="263"/>
                  <a:pt x="62" y="264"/>
                  <a:pt x="63" y="265"/>
                </a:cubicBezTo>
                <a:cubicBezTo>
                  <a:pt x="65" y="266"/>
                  <a:pt x="66" y="267"/>
                  <a:pt x="68" y="267"/>
                </a:cubicBezTo>
                <a:cubicBezTo>
                  <a:pt x="72" y="269"/>
                  <a:pt x="76" y="271"/>
                  <a:pt x="80" y="273"/>
                </a:cubicBezTo>
                <a:cubicBezTo>
                  <a:pt x="79" y="273"/>
                  <a:pt x="78" y="272"/>
                  <a:pt x="77" y="272"/>
                </a:cubicBezTo>
                <a:cubicBezTo>
                  <a:pt x="75" y="271"/>
                  <a:pt x="72" y="270"/>
                  <a:pt x="70" y="270"/>
                </a:cubicBezTo>
                <a:cubicBezTo>
                  <a:pt x="65" y="268"/>
                  <a:pt x="60" y="267"/>
                  <a:pt x="55" y="265"/>
                </a:cubicBezTo>
                <a:cubicBezTo>
                  <a:pt x="56" y="264"/>
                  <a:pt x="57" y="263"/>
                  <a:pt x="58" y="262"/>
                </a:cubicBezTo>
                <a:close/>
                <a:moveTo>
                  <a:pt x="76" y="254"/>
                </a:moveTo>
                <a:cubicBezTo>
                  <a:pt x="77" y="254"/>
                  <a:pt x="78" y="253"/>
                  <a:pt x="78" y="253"/>
                </a:cubicBezTo>
                <a:cubicBezTo>
                  <a:pt x="78" y="253"/>
                  <a:pt x="78" y="253"/>
                  <a:pt x="78" y="253"/>
                </a:cubicBezTo>
                <a:cubicBezTo>
                  <a:pt x="89" y="258"/>
                  <a:pt x="100" y="262"/>
                  <a:pt x="111" y="266"/>
                </a:cubicBezTo>
                <a:cubicBezTo>
                  <a:pt x="115" y="267"/>
                  <a:pt x="120" y="268"/>
                  <a:pt x="125" y="270"/>
                </a:cubicBezTo>
                <a:cubicBezTo>
                  <a:pt x="128" y="271"/>
                  <a:pt x="130" y="272"/>
                  <a:pt x="133" y="273"/>
                </a:cubicBezTo>
                <a:cubicBezTo>
                  <a:pt x="134" y="273"/>
                  <a:pt x="136" y="275"/>
                  <a:pt x="137" y="275"/>
                </a:cubicBezTo>
                <a:cubicBezTo>
                  <a:pt x="137" y="275"/>
                  <a:pt x="136" y="275"/>
                  <a:pt x="136" y="275"/>
                </a:cubicBezTo>
                <a:cubicBezTo>
                  <a:pt x="131" y="275"/>
                  <a:pt x="126" y="273"/>
                  <a:pt x="121" y="271"/>
                </a:cubicBezTo>
                <a:cubicBezTo>
                  <a:pt x="116" y="269"/>
                  <a:pt x="110" y="267"/>
                  <a:pt x="104" y="266"/>
                </a:cubicBezTo>
                <a:cubicBezTo>
                  <a:pt x="94" y="263"/>
                  <a:pt x="83" y="259"/>
                  <a:pt x="73" y="255"/>
                </a:cubicBezTo>
                <a:cubicBezTo>
                  <a:pt x="74" y="255"/>
                  <a:pt x="75" y="254"/>
                  <a:pt x="76" y="254"/>
                </a:cubicBezTo>
                <a:close/>
                <a:moveTo>
                  <a:pt x="113" y="234"/>
                </a:moveTo>
                <a:cubicBezTo>
                  <a:pt x="116" y="235"/>
                  <a:pt x="119" y="236"/>
                  <a:pt x="122" y="237"/>
                </a:cubicBezTo>
                <a:cubicBezTo>
                  <a:pt x="125" y="238"/>
                  <a:pt x="129" y="240"/>
                  <a:pt x="132" y="240"/>
                </a:cubicBezTo>
                <a:cubicBezTo>
                  <a:pt x="132" y="240"/>
                  <a:pt x="132" y="240"/>
                  <a:pt x="132" y="240"/>
                </a:cubicBezTo>
                <a:cubicBezTo>
                  <a:pt x="126" y="240"/>
                  <a:pt x="120" y="237"/>
                  <a:pt x="114" y="236"/>
                </a:cubicBezTo>
                <a:cubicBezTo>
                  <a:pt x="114" y="236"/>
                  <a:pt x="114" y="237"/>
                  <a:pt x="114" y="237"/>
                </a:cubicBezTo>
                <a:cubicBezTo>
                  <a:pt x="119" y="240"/>
                  <a:pt x="124" y="241"/>
                  <a:pt x="130" y="243"/>
                </a:cubicBezTo>
                <a:cubicBezTo>
                  <a:pt x="130" y="243"/>
                  <a:pt x="130" y="243"/>
                  <a:pt x="130" y="243"/>
                </a:cubicBezTo>
                <a:cubicBezTo>
                  <a:pt x="130" y="243"/>
                  <a:pt x="130" y="243"/>
                  <a:pt x="130" y="243"/>
                </a:cubicBezTo>
                <a:cubicBezTo>
                  <a:pt x="129" y="242"/>
                  <a:pt x="126" y="242"/>
                  <a:pt x="126" y="242"/>
                </a:cubicBezTo>
                <a:cubicBezTo>
                  <a:pt x="125" y="241"/>
                  <a:pt x="123" y="241"/>
                  <a:pt x="122" y="241"/>
                </a:cubicBezTo>
                <a:cubicBezTo>
                  <a:pt x="119" y="240"/>
                  <a:pt x="116" y="239"/>
                  <a:pt x="113" y="239"/>
                </a:cubicBezTo>
                <a:cubicBezTo>
                  <a:pt x="112" y="237"/>
                  <a:pt x="113" y="236"/>
                  <a:pt x="113" y="234"/>
                </a:cubicBezTo>
                <a:close/>
                <a:moveTo>
                  <a:pt x="117" y="221"/>
                </a:moveTo>
                <a:cubicBezTo>
                  <a:pt x="117" y="221"/>
                  <a:pt x="117" y="221"/>
                  <a:pt x="117" y="221"/>
                </a:cubicBezTo>
                <a:cubicBezTo>
                  <a:pt x="117" y="221"/>
                  <a:pt x="117" y="221"/>
                  <a:pt x="117" y="222"/>
                </a:cubicBezTo>
                <a:cubicBezTo>
                  <a:pt x="120" y="223"/>
                  <a:pt x="125" y="224"/>
                  <a:pt x="129" y="226"/>
                </a:cubicBezTo>
                <a:cubicBezTo>
                  <a:pt x="129" y="226"/>
                  <a:pt x="129" y="226"/>
                  <a:pt x="129" y="226"/>
                </a:cubicBezTo>
                <a:cubicBezTo>
                  <a:pt x="127" y="226"/>
                  <a:pt x="125" y="225"/>
                  <a:pt x="123" y="225"/>
                </a:cubicBezTo>
                <a:cubicBezTo>
                  <a:pt x="121" y="225"/>
                  <a:pt x="119" y="224"/>
                  <a:pt x="117" y="224"/>
                </a:cubicBezTo>
                <a:cubicBezTo>
                  <a:pt x="117" y="224"/>
                  <a:pt x="116" y="224"/>
                  <a:pt x="117" y="224"/>
                </a:cubicBezTo>
                <a:cubicBezTo>
                  <a:pt x="119" y="226"/>
                  <a:pt x="121" y="226"/>
                  <a:pt x="123" y="227"/>
                </a:cubicBezTo>
                <a:cubicBezTo>
                  <a:pt x="125" y="228"/>
                  <a:pt x="128" y="229"/>
                  <a:pt x="130" y="230"/>
                </a:cubicBezTo>
                <a:cubicBezTo>
                  <a:pt x="125" y="229"/>
                  <a:pt x="120" y="227"/>
                  <a:pt x="115" y="226"/>
                </a:cubicBezTo>
                <a:cubicBezTo>
                  <a:pt x="115" y="226"/>
                  <a:pt x="115" y="226"/>
                  <a:pt x="115" y="226"/>
                </a:cubicBezTo>
                <a:cubicBezTo>
                  <a:pt x="115" y="225"/>
                  <a:pt x="116" y="223"/>
                  <a:pt x="117" y="221"/>
                </a:cubicBezTo>
                <a:close/>
                <a:moveTo>
                  <a:pt x="16" y="73"/>
                </a:moveTo>
                <a:cubicBezTo>
                  <a:pt x="21" y="60"/>
                  <a:pt x="28" y="47"/>
                  <a:pt x="38" y="36"/>
                </a:cubicBezTo>
                <a:cubicBezTo>
                  <a:pt x="48" y="26"/>
                  <a:pt x="60" y="19"/>
                  <a:pt x="72" y="13"/>
                </a:cubicBezTo>
                <a:cubicBezTo>
                  <a:pt x="73" y="16"/>
                  <a:pt x="76" y="19"/>
                  <a:pt x="77" y="21"/>
                </a:cubicBezTo>
                <a:cubicBezTo>
                  <a:pt x="42" y="37"/>
                  <a:pt x="18" y="71"/>
                  <a:pt x="17" y="111"/>
                </a:cubicBezTo>
                <a:cubicBezTo>
                  <a:pt x="18" y="159"/>
                  <a:pt x="54" y="200"/>
                  <a:pt x="101" y="209"/>
                </a:cubicBezTo>
                <a:cubicBezTo>
                  <a:pt x="120" y="213"/>
                  <a:pt x="140" y="211"/>
                  <a:pt x="157" y="205"/>
                </a:cubicBezTo>
                <a:cubicBezTo>
                  <a:pt x="158" y="207"/>
                  <a:pt x="159" y="209"/>
                  <a:pt x="160" y="212"/>
                </a:cubicBezTo>
                <a:cubicBezTo>
                  <a:pt x="149" y="217"/>
                  <a:pt x="135" y="218"/>
                  <a:pt x="123" y="218"/>
                </a:cubicBezTo>
                <a:cubicBezTo>
                  <a:pt x="113" y="218"/>
                  <a:pt x="102" y="218"/>
                  <a:pt x="92" y="215"/>
                </a:cubicBezTo>
                <a:cubicBezTo>
                  <a:pt x="60" y="208"/>
                  <a:pt x="32" y="189"/>
                  <a:pt x="18" y="158"/>
                </a:cubicBezTo>
                <a:cubicBezTo>
                  <a:pt x="6" y="131"/>
                  <a:pt x="5" y="101"/>
                  <a:pt x="16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42"/>
          <p:cNvSpPr>
            <a:spLocks noEditPoints="1"/>
          </p:cNvSpPr>
          <p:nvPr/>
        </p:nvSpPr>
        <p:spPr bwMode="auto">
          <a:xfrm>
            <a:off x="2782779" y="2130425"/>
            <a:ext cx="6610350" cy="3573463"/>
          </a:xfrm>
          <a:custGeom>
            <a:avLst/>
            <a:gdLst>
              <a:gd name="T0" fmla="*/ 956 w 3458"/>
              <a:gd name="T1" fmla="*/ 1719 h 1870"/>
              <a:gd name="T2" fmla="*/ 1032 w 3458"/>
              <a:gd name="T3" fmla="*/ 1643 h 1870"/>
              <a:gd name="T4" fmla="*/ 1865 w 3458"/>
              <a:gd name="T5" fmla="*/ 1567 h 1870"/>
              <a:gd name="T6" fmla="*/ 2928 w 3458"/>
              <a:gd name="T7" fmla="*/ 1491 h 1870"/>
              <a:gd name="T8" fmla="*/ 1789 w 3458"/>
              <a:gd name="T9" fmla="*/ 1491 h 1870"/>
              <a:gd name="T10" fmla="*/ 2852 w 3458"/>
              <a:gd name="T11" fmla="*/ 1413 h 1870"/>
              <a:gd name="T12" fmla="*/ 1184 w 3458"/>
              <a:gd name="T13" fmla="*/ 1413 h 1870"/>
              <a:gd name="T14" fmla="*/ 1941 w 3458"/>
              <a:gd name="T15" fmla="*/ 1338 h 1870"/>
              <a:gd name="T16" fmla="*/ 956 w 3458"/>
              <a:gd name="T17" fmla="*/ 1338 h 1870"/>
              <a:gd name="T18" fmla="*/ 2016 w 3458"/>
              <a:gd name="T19" fmla="*/ 1262 h 1870"/>
              <a:gd name="T20" fmla="*/ 1032 w 3458"/>
              <a:gd name="T21" fmla="*/ 1262 h 1870"/>
              <a:gd name="T22" fmla="*/ 2016 w 3458"/>
              <a:gd name="T23" fmla="*/ 1186 h 1870"/>
              <a:gd name="T24" fmla="*/ 1108 w 3458"/>
              <a:gd name="T25" fmla="*/ 1186 h 1870"/>
              <a:gd name="T26" fmla="*/ 2016 w 3458"/>
              <a:gd name="T27" fmla="*/ 1110 h 1870"/>
              <a:gd name="T28" fmla="*/ 1486 w 3458"/>
              <a:gd name="T29" fmla="*/ 1110 h 1870"/>
              <a:gd name="T30" fmla="*/ 2471 w 3458"/>
              <a:gd name="T31" fmla="*/ 1035 h 1870"/>
              <a:gd name="T32" fmla="*/ 1865 w 3458"/>
              <a:gd name="T33" fmla="*/ 1035 h 1870"/>
              <a:gd name="T34" fmla="*/ 729 w 3458"/>
              <a:gd name="T35" fmla="*/ 1035 h 1870"/>
              <a:gd name="T36" fmla="*/ 2395 w 3458"/>
              <a:gd name="T37" fmla="*/ 959 h 1870"/>
              <a:gd name="T38" fmla="*/ 1789 w 3458"/>
              <a:gd name="T39" fmla="*/ 959 h 1870"/>
              <a:gd name="T40" fmla="*/ 578 w 3458"/>
              <a:gd name="T41" fmla="*/ 959 h 1870"/>
              <a:gd name="T42" fmla="*/ 2395 w 3458"/>
              <a:gd name="T43" fmla="*/ 883 h 1870"/>
              <a:gd name="T44" fmla="*/ 1789 w 3458"/>
              <a:gd name="T45" fmla="*/ 883 h 1870"/>
              <a:gd name="T46" fmla="*/ 578 w 3458"/>
              <a:gd name="T47" fmla="*/ 883 h 1870"/>
              <a:gd name="T48" fmla="*/ 2547 w 3458"/>
              <a:gd name="T49" fmla="*/ 807 h 1870"/>
              <a:gd name="T50" fmla="*/ 2016 w 3458"/>
              <a:gd name="T51" fmla="*/ 807 h 1870"/>
              <a:gd name="T52" fmla="*/ 729 w 3458"/>
              <a:gd name="T53" fmla="*/ 807 h 1870"/>
              <a:gd name="T54" fmla="*/ 2776 w 3458"/>
              <a:gd name="T55" fmla="*/ 732 h 1870"/>
              <a:gd name="T56" fmla="*/ 2244 w 3458"/>
              <a:gd name="T57" fmla="*/ 732 h 1870"/>
              <a:gd name="T58" fmla="*/ 881 w 3458"/>
              <a:gd name="T59" fmla="*/ 732 h 1870"/>
              <a:gd name="T60" fmla="*/ 2928 w 3458"/>
              <a:gd name="T61" fmla="*/ 656 h 1870"/>
              <a:gd name="T62" fmla="*/ 2395 w 3458"/>
              <a:gd name="T63" fmla="*/ 656 h 1870"/>
              <a:gd name="T64" fmla="*/ 1865 w 3458"/>
              <a:gd name="T65" fmla="*/ 656 h 1870"/>
              <a:gd name="T66" fmla="*/ 881 w 3458"/>
              <a:gd name="T67" fmla="*/ 656 h 1870"/>
              <a:gd name="T68" fmla="*/ 3155 w 3458"/>
              <a:gd name="T69" fmla="*/ 578 h 1870"/>
              <a:gd name="T70" fmla="*/ 2547 w 3458"/>
              <a:gd name="T71" fmla="*/ 578 h 1870"/>
              <a:gd name="T72" fmla="*/ 2016 w 3458"/>
              <a:gd name="T73" fmla="*/ 578 h 1870"/>
              <a:gd name="T74" fmla="*/ 956 w 3458"/>
              <a:gd name="T75" fmla="*/ 578 h 1870"/>
              <a:gd name="T76" fmla="*/ 426 w 3458"/>
              <a:gd name="T77" fmla="*/ 578 h 1870"/>
              <a:gd name="T78" fmla="*/ 3003 w 3458"/>
              <a:gd name="T79" fmla="*/ 502 h 1870"/>
              <a:gd name="T80" fmla="*/ 2471 w 3458"/>
              <a:gd name="T81" fmla="*/ 502 h 1870"/>
              <a:gd name="T82" fmla="*/ 1941 w 3458"/>
              <a:gd name="T83" fmla="*/ 502 h 1870"/>
              <a:gd name="T84" fmla="*/ 729 w 3458"/>
              <a:gd name="T85" fmla="*/ 502 h 1870"/>
              <a:gd name="T86" fmla="*/ 123 w 3458"/>
              <a:gd name="T87" fmla="*/ 502 h 1870"/>
              <a:gd name="T88" fmla="*/ 3003 w 3458"/>
              <a:gd name="T89" fmla="*/ 426 h 1870"/>
              <a:gd name="T90" fmla="*/ 2471 w 3458"/>
              <a:gd name="T91" fmla="*/ 426 h 1870"/>
              <a:gd name="T92" fmla="*/ 1941 w 3458"/>
              <a:gd name="T93" fmla="*/ 426 h 1870"/>
              <a:gd name="T94" fmla="*/ 956 w 3458"/>
              <a:gd name="T95" fmla="*/ 426 h 1870"/>
              <a:gd name="T96" fmla="*/ 426 w 3458"/>
              <a:gd name="T97" fmla="*/ 426 h 1870"/>
              <a:gd name="T98" fmla="*/ 3306 w 3458"/>
              <a:gd name="T99" fmla="*/ 351 h 1870"/>
              <a:gd name="T100" fmla="*/ 2776 w 3458"/>
              <a:gd name="T101" fmla="*/ 351 h 1870"/>
              <a:gd name="T102" fmla="*/ 2244 w 3458"/>
              <a:gd name="T103" fmla="*/ 351 h 1870"/>
              <a:gd name="T104" fmla="*/ 1184 w 3458"/>
              <a:gd name="T105" fmla="*/ 351 h 1870"/>
              <a:gd name="T106" fmla="*/ 502 w 3458"/>
              <a:gd name="T107" fmla="*/ 351 h 1870"/>
              <a:gd name="T108" fmla="*/ 3079 w 3458"/>
              <a:gd name="T109" fmla="*/ 275 h 1870"/>
              <a:gd name="T110" fmla="*/ 2471 w 3458"/>
              <a:gd name="T111" fmla="*/ 275 h 1870"/>
              <a:gd name="T112" fmla="*/ 1184 w 3458"/>
              <a:gd name="T113" fmla="*/ 275 h 1870"/>
              <a:gd name="T114" fmla="*/ 426 w 3458"/>
              <a:gd name="T115" fmla="*/ 275 h 1870"/>
              <a:gd name="T116" fmla="*/ 1865 w 3458"/>
              <a:gd name="T117" fmla="*/ 199 h 1870"/>
              <a:gd name="T118" fmla="*/ 805 w 3458"/>
              <a:gd name="T119" fmla="*/ 199 h 1870"/>
              <a:gd name="T120" fmla="*/ 1789 w 3458"/>
              <a:gd name="T121" fmla="*/ 123 h 1870"/>
              <a:gd name="T122" fmla="*/ 881 w 3458"/>
              <a:gd name="T123" fmla="*/ 123 h 1870"/>
              <a:gd name="T124" fmla="*/ 1335 w 3458"/>
              <a:gd name="T125" fmla="*/ 48 h 18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458" h="1870">
                <a:moveTo>
                  <a:pt x="956" y="1870"/>
                </a:moveTo>
                <a:lnTo>
                  <a:pt x="909" y="1870"/>
                </a:lnTo>
                <a:lnTo>
                  <a:pt x="909" y="1823"/>
                </a:lnTo>
                <a:lnTo>
                  <a:pt x="956" y="1823"/>
                </a:lnTo>
                <a:lnTo>
                  <a:pt x="956" y="1870"/>
                </a:lnTo>
                <a:close/>
                <a:moveTo>
                  <a:pt x="3230" y="1794"/>
                </a:moveTo>
                <a:lnTo>
                  <a:pt x="3181" y="1794"/>
                </a:lnTo>
                <a:lnTo>
                  <a:pt x="3181" y="1747"/>
                </a:lnTo>
                <a:lnTo>
                  <a:pt x="3230" y="1747"/>
                </a:lnTo>
                <a:lnTo>
                  <a:pt x="3230" y="1794"/>
                </a:lnTo>
                <a:close/>
                <a:moveTo>
                  <a:pt x="956" y="1794"/>
                </a:moveTo>
                <a:lnTo>
                  <a:pt x="909" y="1794"/>
                </a:lnTo>
                <a:lnTo>
                  <a:pt x="909" y="1747"/>
                </a:lnTo>
                <a:lnTo>
                  <a:pt x="956" y="1747"/>
                </a:lnTo>
                <a:lnTo>
                  <a:pt x="956" y="1794"/>
                </a:lnTo>
                <a:close/>
                <a:moveTo>
                  <a:pt x="3306" y="1719"/>
                </a:moveTo>
                <a:lnTo>
                  <a:pt x="3257" y="1719"/>
                </a:lnTo>
                <a:lnTo>
                  <a:pt x="3257" y="1671"/>
                </a:lnTo>
                <a:lnTo>
                  <a:pt x="3306" y="1671"/>
                </a:lnTo>
                <a:lnTo>
                  <a:pt x="3306" y="1719"/>
                </a:lnTo>
                <a:close/>
                <a:moveTo>
                  <a:pt x="3003" y="1719"/>
                </a:moveTo>
                <a:lnTo>
                  <a:pt x="2954" y="1719"/>
                </a:lnTo>
                <a:lnTo>
                  <a:pt x="2954" y="1671"/>
                </a:lnTo>
                <a:lnTo>
                  <a:pt x="3003" y="1671"/>
                </a:lnTo>
                <a:lnTo>
                  <a:pt x="3003" y="1719"/>
                </a:lnTo>
                <a:close/>
                <a:moveTo>
                  <a:pt x="1032" y="1719"/>
                </a:moveTo>
                <a:lnTo>
                  <a:pt x="985" y="1719"/>
                </a:lnTo>
                <a:lnTo>
                  <a:pt x="985" y="1671"/>
                </a:lnTo>
                <a:lnTo>
                  <a:pt x="1032" y="1671"/>
                </a:lnTo>
                <a:lnTo>
                  <a:pt x="1032" y="1719"/>
                </a:lnTo>
                <a:close/>
                <a:moveTo>
                  <a:pt x="956" y="1719"/>
                </a:moveTo>
                <a:lnTo>
                  <a:pt x="909" y="1719"/>
                </a:lnTo>
                <a:lnTo>
                  <a:pt x="909" y="1671"/>
                </a:lnTo>
                <a:lnTo>
                  <a:pt x="956" y="1671"/>
                </a:lnTo>
                <a:lnTo>
                  <a:pt x="956" y="1719"/>
                </a:lnTo>
                <a:close/>
                <a:moveTo>
                  <a:pt x="3382" y="1643"/>
                </a:moveTo>
                <a:lnTo>
                  <a:pt x="3332" y="1643"/>
                </a:lnTo>
                <a:lnTo>
                  <a:pt x="3332" y="1596"/>
                </a:lnTo>
                <a:lnTo>
                  <a:pt x="3382" y="1596"/>
                </a:lnTo>
                <a:lnTo>
                  <a:pt x="3382" y="1643"/>
                </a:lnTo>
                <a:close/>
                <a:moveTo>
                  <a:pt x="3306" y="1643"/>
                </a:moveTo>
                <a:lnTo>
                  <a:pt x="3257" y="1643"/>
                </a:lnTo>
                <a:lnTo>
                  <a:pt x="3257" y="1596"/>
                </a:lnTo>
                <a:lnTo>
                  <a:pt x="3306" y="1596"/>
                </a:lnTo>
                <a:lnTo>
                  <a:pt x="3306" y="1643"/>
                </a:lnTo>
                <a:close/>
                <a:moveTo>
                  <a:pt x="3079" y="1643"/>
                </a:moveTo>
                <a:lnTo>
                  <a:pt x="3029" y="1643"/>
                </a:lnTo>
                <a:lnTo>
                  <a:pt x="3029" y="1596"/>
                </a:lnTo>
                <a:lnTo>
                  <a:pt x="3079" y="1596"/>
                </a:lnTo>
                <a:lnTo>
                  <a:pt x="3079" y="1643"/>
                </a:lnTo>
                <a:close/>
                <a:moveTo>
                  <a:pt x="3003" y="1643"/>
                </a:moveTo>
                <a:lnTo>
                  <a:pt x="2954" y="1643"/>
                </a:lnTo>
                <a:lnTo>
                  <a:pt x="2954" y="1596"/>
                </a:lnTo>
                <a:lnTo>
                  <a:pt x="3003" y="1596"/>
                </a:lnTo>
                <a:lnTo>
                  <a:pt x="3003" y="1643"/>
                </a:lnTo>
                <a:close/>
                <a:moveTo>
                  <a:pt x="2928" y="1643"/>
                </a:moveTo>
                <a:lnTo>
                  <a:pt x="2878" y="1643"/>
                </a:lnTo>
                <a:lnTo>
                  <a:pt x="2878" y="1596"/>
                </a:lnTo>
                <a:lnTo>
                  <a:pt x="2928" y="1596"/>
                </a:lnTo>
                <a:lnTo>
                  <a:pt x="2928" y="1643"/>
                </a:lnTo>
                <a:close/>
                <a:moveTo>
                  <a:pt x="2776" y="1643"/>
                </a:moveTo>
                <a:lnTo>
                  <a:pt x="2726" y="1643"/>
                </a:lnTo>
                <a:lnTo>
                  <a:pt x="2726" y="1596"/>
                </a:lnTo>
                <a:lnTo>
                  <a:pt x="2776" y="1596"/>
                </a:lnTo>
                <a:lnTo>
                  <a:pt x="2776" y="1643"/>
                </a:lnTo>
                <a:close/>
                <a:moveTo>
                  <a:pt x="1032" y="1643"/>
                </a:moveTo>
                <a:lnTo>
                  <a:pt x="985" y="1643"/>
                </a:lnTo>
                <a:lnTo>
                  <a:pt x="985" y="1596"/>
                </a:lnTo>
                <a:lnTo>
                  <a:pt x="1032" y="1596"/>
                </a:lnTo>
                <a:lnTo>
                  <a:pt x="1032" y="1643"/>
                </a:lnTo>
                <a:close/>
                <a:moveTo>
                  <a:pt x="956" y="1643"/>
                </a:moveTo>
                <a:lnTo>
                  <a:pt x="909" y="1643"/>
                </a:lnTo>
                <a:lnTo>
                  <a:pt x="909" y="1596"/>
                </a:lnTo>
                <a:lnTo>
                  <a:pt x="956" y="1596"/>
                </a:lnTo>
                <a:lnTo>
                  <a:pt x="956" y="1643"/>
                </a:lnTo>
                <a:close/>
                <a:moveTo>
                  <a:pt x="3079" y="1567"/>
                </a:moveTo>
                <a:lnTo>
                  <a:pt x="3029" y="1567"/>
                </a:lnTo>
                <a:lnTo>
                  <a:pt x="3029" y="1517"/>
                </a:lnTo>
                <a:lnTo>
                  <a:pt x="3079" y="1517"/>
                </a:lnTo>
                <a:lnTo>
                  <a:pt x="3079" y="1567"/>
                </a:lnTo>
                <a:close/>
                <a:moveTo>
                  <a:pt x="3003" y="1567"/>
                </a:moveTo>
                <a:lnTo>
                  <a:pt x="2954" y="1567"/>
                </a:lnTo>
                <a:lnTo>
                  <a:pt x="2954" y="1517"/>
                </a:lnTo>
                <a:lnTo>
                  <a:pt x="3003" y="1517"/>
                </a:lnTo>
                <a:lnTo>
                  <a:pt x="3003" y="1567"/>
                </a:lnTo>
                <a:close/>
                <a:moveTo>
                  <a:pt x="2928" y="1567"/>
                </a:moveTo>
                <a:lnTo>
                  <a:pt x="2878" y="1567"/>
                </a:lnTo>
                <a:lnTo>
                  <a:pt x="2878" y="1517"/>
                </a:lnTo>
                <a:lnTo>
                  <a:pt x="2928" y="1517"/>
                </a:lnTo>
                <a:lnTo>
                  <a:pt x="2928" y="1567"/>
                </a:lnTo>
                <a:close/>
                <a:moveTo>
                  <a:pt x="2852" y="1567"/>
                </a:moveTo>
                <a:lnTo>
                  <a:pt x="2802" y="1567"/>
                </a:lnTo>
                <a:lnTo>
                  <a:pt x="2802" y="1517"/>
                </a:lnTo>
                <a:lnTo>
                  <a:pt x="2852" y="1517"/>
                </a:lnTo>
                <a:lnTo>
                  <a:pt x="2852" y="1567"/>
                </a:lnTo>
                <a:close/>
                <a:moveTo>
                  <a:pt x="2776" y="1567"/>
                </a:moveTo>
                <a:lnTo>
                  <a:pt x="2726" y="1567"/>
                </a:lnTo>
                <a:lnTo>
                  <a:pt x="2726" y="1517"/>
                </a:lnTo>
                <a:lnTo>
                  <a:pt x="2776" y="1517"/>
                </a:lnTo>
                <a:lnTo>
                  <a:pt x="2776" y="1567"/>
                </a:lnTo>
                <a:close/>
                <a:moveTo>
                  <a:pt x="1865" y="1567"/>
                </a:moveTo>
                <a:lnTo>
                  <a:pt x="1818" y="1567"/>
                </a:lnTo>
                <a:lnTo>
                  <a:pt x="1818" y="1517"/>
                </a:lnTo>
                <a:lnTo>
                  <a:pt x="1865" y="1517"/>
                </a:lnTo>
                <a:lnTo>
                  <a:pt x="1865" y="1567"/>
                </a:lnTo>
                <a:close/>
                <a:moveTo>
                  <a:pt x="1789" y="1567"/>
                </a:moveTo>
                <a:lnTo>
                  <a:pt x="1742" y="1567"/>
                </a:lnTo>
                <a:lnTo>
                  <a:pt x="1742" y="1517"/>
                </a:lnTo>
                <a:lnTo>
                  <a:pt x="1789" y="1517"/>
                </a:lnTo>
                <a:lnTo>
                  <a:pt x="1789" y="1567"/>
                </a:lnTo>
                <a:close/>
                <a:moveTo>
                  <a:pt x="1108" y="1567"/>
                </a:moveTo>
                <a:lnTo>
                  <a:pt x="1060" y="1567"/>
                </a:lnTo>
                <a:lnTo>
                  <a:pt x="1060" y="1517"/>
                </a:lnTo>
                <a:lnTo>
                  <a:pt x="1108" y="1517"/>
                </a:lnTo>
                <a:lnTo>
                  <a:pt x="1108" y="1567"/>
                </a:lnTo>
                <a:close/>
                <a:moveTo>
                  <a:pt x="1032" y="1567"/>
                </a:moveTo>
                <a:lnTo>
                  <a:pt x="985" y="1567"/>
                </a:lnTo>
                <a:lnTo>
                  <a:pt x="985" y="1517"/>
                </a:lnTo>
                <a:lnTo>
                  <a:pt x="1032" y="1517"/>
                </a:lnTo>
                <a:lnTo>
                  <a:pt x="1032" y="1567"/>
                </a:lnTo>
                <a:close/>
                <a:moveTo>
                  <a:pt x="956" y="1567"/>
                </a:moveTo>
                <a:lnTo>
                  <a:pt x="909" y="1567"/>
                </a:lnTo>
                <a:lnTo>
                  <a:pt x="909" y="1517"/>
                </a:lnTo>
                <a:lnTo>
                  <a:pt x="956" y="1517"/>
                </a:lnTo>
                <a:lnTo>
                  <a:pt x="956" y="1567"/>
                </a:lnTo>
                <a:close/>
                <a:moveTo>
                  <a:pt x="3079" y="1491"/>
                </a:moveTo>
                <a:lnTo>
                  <a:pt x="3029" y="1491"/>
                </a:lnTo>
                <a:lnTo>
                  <a:pt x="3029" y="1442"/>
                </a:lnTo>
                <a:lnTo>
                  <a:pt x="3079" y="1442"/>
                </a:lnTo>
                <a:lnTo>
                  <a:pt x="3079" y="1491"/>
                </a:lnTo>
                <a:close/>
                <a:moveTo>
                  <a:pt x="3003" y="1491"/>
                </a:moveTo>
                <a:lnTo>
                  <a:pt x="2954" y="1491"/>
                </a:lnTo>
                <a:lnTo>
                  <a:pt x="2954" y="1442"/>
                </a:lnTo>
                <a:lnTo>
                  <a:pt x="3003" y="1442"/>
                </a:lnTo>
                <a:lnTo>
                  <a:pt x="3003" y="1491"/>
                </a:lnTo>
                <a:close/>
                <a:moveTo>
                  <a:pt x="2928" y="1491"/>
                </a:moveTo>
                <a:lnTo>
                  <a:pt x="2878" y="1491"/>
                </a:lnTo>
                <a:lnTo>
                  <a:pt x="2878" y="1442"/>
                </a:lnTo>
                <a:lnTo>
                  <a:pt x="2928" y="1442"/>
                </a:lnTo>
                <a:lnTo>
                  <a:pt x="2928" y="1491"/>
                </a:lnTo>
                <a:close/>
                <a:moveTo>
                  <a:pt x="2852" y="1491"/>
                </a:moveTo>
                <a:lnTo>
                  <a:pt x="2802" y="1491"/>
                </a:lnTo>
                <a:lnTo>
                  <a:pt x="2802" y="1442"/>
                </a:lnTo>
                <a:lnTo>
                  <a:pt x="2852" y="1442"/>
                </a:lnTo>
                <a:lnTo>
                  <a:pt x="2852" y="1491"/>
                </a:lnTo>
                <a:close/>
                <a:moveTo>
                  <a:pt x="2776" y="1491"/>
                </a:moveTo>
                <a:lnTo>
                  <a:pt x="2726" y="1491"/>
                </a:lnTo>
                <a:lnTo>
                  <a:pt x="2726" y="1442"/>
                </a:lnTo>
                <a:lnTo>
                  <a:pt x="2776" y="1442"/>
                </a:lnTo>
                <a:lnTo>
                  <a:pt x="2776" y="1491"/>
                </a:lnTo>
                <a:close/>
                <a:moveTo>
                  <a:pt x="2700" y="1491"/>
                </a:moveTo>
                <a:lnTo>
                  <a:pt x="2651" y="1491"/>
                </a:lnTo>
                <a:lnTo>
                  <a:pt x="2651" y="1442"/>
                </a:lnTo>
                <a:lnTo>
                  <a:pt x="2700" y="1442"/>
                </a:lnTo>
                <a:lnTo>
                  <a:pt x="2700" y="1491"/>
                </a:lnTo>
                <a:close/>
                <a:moveTo>
                  <a:pt x="2092" y="1491"/>
                </a:moveTo>
                <a:lnTo>
                  <a:pt x="2045" y="1491"/>
                </a:lnTo>
                <a:lnTo>
                  <a:pt x="2045" y="1442"/>
                </a:lnTo>
                <a:lnTo>
                  <a:pt x="2092" y="1442"/>
                </a:lnTo>
                <a:lnTo>
                  <a:pt x="2092" y="1491"/>
                </a:lnTo>
                <a:close/>
                <a:moveTo>
                  <a:pt x="1941" y="1491"/>
                </a:moveTo>
                <a:lnTo>
                  <a:pt x="1893" y="1491"/>
                </a:lnTo>
                <a:lnTo>
                  <a:pt x="1893" y="1442"/>
                </a:lnTo>
                <a:lnTo>
                  <a:pt x="1941" y="1442"/>
                </a:lnTo>
                <a:lnTo>
                  <a:pt x="1941" y="1491"/>
                </a:lnTo>
                <a:close/>
                <a:moveTo>
                  <a:pt x="1865" y="1491"/>
                </a:moveTo>
                <a:lnTo>
                  <a:pt x="1818" y="1491"/>
                </a:lnTo>
                <a:lnTo>
                  <a:pt x="1818" y="1442"/>
                </a:lnTo>
                <a:lnTo>
                  <a:pt x="1865" y="1442"/>
                </a:lnTo>
                <a:lnTo>
                  <a:pt x="1865" y="1491"/>
                </a:lnTo>
                <a:close/>
                <a:moveTo>
                  <a:pt x="1789" y="1491"/>
                </a:moveTo>
                <a:lnTo>
                  <a:pt x="1742" y="1491"/>
                </a:lnTo>
                <a:lnTo>
                  <a:pt x="1742" y="1442"/>
                </a:lnTo>
                <a:lnTo>
                  <a:pt x="1789" y="1442"/>
                </a:lnTo>
                <a:lnTo>
                  <a:pt x="1789" y="1491"/>
                </a:lnTo>
                <a:close/>
                <a:moveTo>
                  <a:pt x="1184" y="1491"/>
                </a:moveTo>
                <a:lnTo>
                  <a:pt x="1136" y="1491"/>
                </a:lnTo>
                <a:lnTo>
                  <a:pt x="1136" y="1442"/>
                </a:lnTo>
                <a:lnTo>
                  <a:pt x="1184" y="1442"/>
                </a:lnTo>
                <a:lnTo>
                  <a:pt x="1184" y="1491"/>
                </a:lnTo>
                <a:close/>
                <a:moveTo>
                  <a:pt x="1108" y="1491"/>
                </a:moveTo>
                <a:lnTo>
                  <a:pt x="1060" y="1491"/>
                </a:lnTo>
                <a:lnTo>
                  <a:pt x="1060" y="1442"/>
                </a:lnTo>
                <a:lnTo>
                  <a:pt x="1108" y="1442"/>
                </a:lnTo>
                <a:lnTo>
                  <a:pt x="1108" y="1491"/>
                </a:lnTo>
                <a:close/>
                <a:moveTo>
                  <a:pt x="1032" y="1491"/>
                </a:moveTo>
                <a:lnTo>
                  <a:pt x="985" y="1491"/>
                </a:lnTo>
                <a:lnTo>
                  <a:pt x="985" y="1442"/>
                </a:lnTo>
                <a:lnTo>
                  <a:pt x="1032" y="1442"/>
                </a:lnTo>
                <a:lnTo>
                  <a:pt x="1032" y="1491"/>
                </a:lnTo>
                <a:close/>
                <a:moveTo>
                  <a:pt x="956" y="1491"/>
                </a:moveTo>
                <a:lnTo>
                  <a:pt x="909" y="1491"/>
                </a:lnTo>
                <a:lnTo>
                  <a:pt x="909" y="1442"/>
                </a:lnTo>
                <a:lnTo>
                  <a:pt x="956" y="1442"/>
                </a:lnTo>
                <a:lnTo>
                  <a:pt x="956" y="1491"/>
                </a:lnTo>
                <a:close/>
                <a:moveTo>
                  <a:pt x="3003" y="1413"/>
                </a:moveTo>
                <a:lnTo>
                  <a:pt x="2954" y="1413"/>
                </a:lnTo>
                <a:lnTo>
                  <a:pt x="2954" y="1366"/>
                </a:lnTo>
                <a:lnTo>
                  <a:pt x="3003" y="1366"/>
                </a:lnTo>
                <a:lnTo>
                  <a:pt x="3003" y="1413"/>
                </a:lnTo>
                <a:close/>
                <a:moveTo>
                  <a:pt x="2928" y="1413"/>
                </a:moveTo>
                <a:lnTo>
                  <a:pt x="2878" y="1413"/>
                </a:lnTo>
                <a:lnTo>
                  <a:pt x="2878" y="1366"/>
                </a:lnTo>
                <a:lnTo>
                  <a:pt x="2928" y="1366"/>
                </a:lnTo>
                <a:lnTo>
                  <a:pt x="2928" y="1413"/>
                </a:lnTo>
                <a:close/>
                <a:moveTo>
                  <a:pt x="2852" y="1413"/>
                </a:moveTo>
                <a:lnTo>
                  <a:pt x="2802" y="1413"/>
                </a:lnTo>
                <a:lnTo>
                  <a:pt x="2802" y="1366"/>
                </a:lnTo>
                <a:lnTo>
                  <a:pt x="2852" y="1366"/>
                </a:lnTo>
                <a:lnTo>
                  <a:pt x="2852" y="1413"/>
                </a:lnTo>
                <a:close/>
                <a:moveTo>
                  <a:pt x="2092" y="1413"/>
                </a:moveTo>
                <a:lnTo>
                  <a:pt x="2045" y="1413"/>
                </a:lnTo>
                <a:lnTo>
                  <a:pt x="2045" y="1366"/>
                </a:lnTo>
                <a:lnTo>
                  <a:pt x="2092" y="1366"/>
                </a:lnTo>
                <a:lnTo>
                  <a:pt x="2092" y="1413"/>
                </a:lnTo>
                <a:close/>
                <a:moveTo>
                  <a:pt x="2016" y="1413"/>
                </a:moveTo>
                <a:lnTo>
                  <a:pt x="1969" y="1413"/>
                </a:lnTo>
                <a:lnTo>
                  <a:pt x="1969" y="1366"/>
                </a:lnTo>
                <a:lnTo>
                  <a:pt x="2016" y="1366"/>
                </a:lnTo>
                <a:lnTo>
                  <a:pt x="2016" y="1413"/>
                </a:lnTo>
                <a:close/>
                <a:moveTo>
                  <a:pt x="1941" y="1413"/>
                </a:moveTo>
                <a:lnTo>
                  <a:pt x="1893" y="1413"/>
                </a:lnTo>
                <a:lnTo>
                  <a:pt x="1893" y="1366"/>
                </a:lnTo>
                <a:lnTo>
                  <a:pt x="1941" y="1366"/>
                </a:lnTo>
                <a:lnTo>
                  <a:pt x="1941" y="1413"/>
                </a:lnTo>
                <a:close/>
                <a:moveTo>
                  <a:pt x="1865" y="1413"/>
                </a:moveTo>
                <a:lnTo>
                  <a:pt x="1818" y="1413"/>
                </a:lnTo>
                <a:lnTo>
                  <a:pt x="1818" y="1366"/>
                </a:lnTo>
                <a:lnTo>
                  <a:pt x="1865" y="1366"/>
                </a:lnTo>
                <a:lnTo>
                  <a:pt x="1865" y="1413"/>
                </a:lnTo>
                <a:close/>
                <a:moveTo>
                  <a:pt x="1789" y="1413"/>
                </a:moveTo>
                <a:lnTo>
                  <a:pt x="1742" y="1413"/>
                </a:lnTo>
                <a:lnTo>
                  <a:pt x="1742" y="1366"/>
                </a:lnTo>
                <a:lnTo>
                  <a:pt x="1789" y="1366"/>
                </a:lnTo>
                <a:lnTo>
                  <a:pt x="1789" y="1413"/>
                </a:lnTo>
                <a:close/>
                <a:moveTo>
                  <a:pt x="1259" y="1413"/>
                </a:moveTo>
                <a:lnTo>
                  <a:pt x="1212" y="1413"/>
                </a:lnTo>
                <a:lnTo>
                  <a:pt x="1212" y="1366"/>
                </a:lnTo>
                <a:lnTo>
                  <a:pt x="1259" y="1366"/>
                </a:lnTo>
                <a:lnTo>
                  <a:pt x="1259" y="1413"/>
                </a:lnTo>
                <a:close/>
                <a:moveTo>
                  <a:pt x="1184" y="1413"/>
                </a:moveTo>
                <a:lnTo>
                  <a:pt x="1136" y="1413"/>
                </a:lnTo>
                <a:lnTo>
                  <a:pt x="1136" y="1366"/>
                </a:lnTo>
                <a:lnTo>
                  <a:pt x="1184" y="1366"/>
                </a:lnTo>
                <a:lnTo>
                  <a:pt x="1184" y="1413"/>
                </a:lnTo>
                <a:close/>
                <a:moveTo>
                  <a:pt x="1108" y="1413"/>
                </a:moveTo>
                <a:lnTo>
                  <a:pt x="1060" y="1413"/>
                </a:lnTo>
                <a:lnTo>
                  <a:pt x="1060" y="1366"/>
                </a:lnTo>
                <a:lnTo>
                  <a:pt x="1108" y="1366"/>
                </a:lnTo>
                <a:lnTo>
                  <a:pt x="1108" y="1413"/>
                </a:lnTo>
                <a:close/>
                <a:moveTo>
                  <a:pt x="1032" y="1413"/>
                </a:moveTo>
                <a:lnTo>
                  <a:pt x="985" y="1413"/>
                </a:lnTo>
                <a:lnTo>
                  <a:pt x="985" y="1366"/>
                </a:lnTo>
                <a:lnTo>
                  <a:pt x="1032" y="1366"/>
                </a:lnTo>
                <a:lnTo>
                  <a:pt x="1032" y="1413"/>
                </a:lnTo>
                <a:close/>
                <a:moveTo>
                  <a:pt x="956" y="1413"/>
                </a:moveTo>
                <a:lnTo>
                  <a:pt x="909" y="1413"/>
                </a:lnTo>
                <a:lnTo>
                  <a:pt x="909" y="1366"/>
                </a:lnTo>
                <a:lnTo>
                  <a:pt x="956" y="1366"/>
                </a:lnTo>
                <a:lnTo>
                  <a:pt x="956" y="1413"/>
                </a:lnTo>
                <a:close/>
                <a:moveTo>
                  <a:pt x="3079" y="1338"/>
                </a:moveTo>
                <a:lnTo>
                  <a:pt x="3029" y="1338"/>
                </a:lnTo>
                <a:lnTo>
                  <a:pt x="3029" y="1290"/>
                </a:lnTo>
                <a:lnTo>
                  <a:pt x="3079" y="1290"/>
                </a:lnTo>
                <a:lnTo>
                  <a:pt x="3079" y="1338"/>
                </a:lnTo>
                <a:close/>
                <a:moveTo>
                  <a:pt x="3003" y="1338"/>
                </a:moveTo>
                <a:lnTo>
                  <a:pt x="2954" y="1338"/>
                </a:lnTo>
                <a:lnTo>
                  <a:pt x="2954" y="1290"/>
                </a:lnTo>
                <a:lnTo>
                  <a:pt x="3003" y="1290"/>
                </a:lnTo>
                <a:lnTo>
                  <a:pt x="3003" y="1338"/>
                </a:lnTo>
                <a:close/>
                <a:moveTo>
                  <a:pt x="2016" y="1338"/>
                </a:moveTo>
                <a:lnTo>
                  <a:pt x="1969" y="1338"/>
                </a:lnTo>
                <a:lnTo>
                  <a:pt x="1969" y="1290"/>
                </a:lnTo>
                <a:lnTo>
                  <a:pt x="2016" y="1290"/>
                </a:lnTo>
                <a:lnTo>
                  <a:pt x="2016" y="1338"/>
                </a:lnTo>
                <a:close/>
                <a:moveTo>
                  <a:pt x="1941" y="1338"/>
                </a:moveTo>
                <a:lnTo>
                  <a:pt x="1893" y="1338"/>
                </a:lnTo>
                <a:lnTo>
                  <a:pt x="1893" y="1290"/>
                </a:lnTo>
                <a:lnTo>
                  <a:pt x="1941" y="1290"/>
                </a:lnTo>
                <a:lnTo>
                  <a:pt x="1941" y="1338"/>
                </a:lnTo>
                <a:close/>
                <a:moveTo>
                  <a:pt x="1865" y="1338"/>
                </a:moveTo>
                <a:lnTo>
                  <a:pt x="1818" y="1338"/>
                </a:lnTo>
                <a:lnTo>
                  <a:pt x="1818" y="1290"/>
                </a:lnTo>
                <a:lnTo>
                  <a:pt x="1865" y="1290"/>
                </a:lnTo>
                <a:lnTo>
                  <a:pt x="1865" y="1338"/>
                </a:lnTo>
                <a:close/>
                <a:moveTo>
                  <a:pt x="1789" y="1338"/>
                </a:moveTo>
                <a:lnTo>
                  <a:pt x="1742" y="1338"/>
                </a:lnTo>
                <a:lnTo>
                  <a:pt x="1742" y="1290"/>
                </a:lnTo>
                <a:lnTo>
                  <a:pt x="1789" y="1290"/>
                </a:lnTo>
                <a:lnTo>
                  <a:pt x="1789" y="1338"/>
                </a:lnTo>
                <a:close/>
                <a:moveTo>
                  <a:pt x="1259" y="1338"/>
                </a:moveTo>
                <a:lnTo>
                  <a:pt x="1212" y="1338"/>
                </a:lnTo>
                <a:lnTo>
                  <a:pt x="1212" y="1290"/>
                </a:lnTo>
                <a:lnTo>
                  <a:pt x="1259" y="1290"/>
                </a:lnTo>
                <a:lnTo>
                  <a:pt x="1259" y="1338"/>
                </a:lnTo>
                <a:close/>
                <a:moveTo>
                  <a:pt x="1184" y="1338"/>
                </a:moveTo>
                <a:lnTo>
                  <a:pt x="1136" y="1338"/>
                </a:lnTo>
                <a:lnTo>
                  <a:pt x="1136" y="1290"/>
                </a:lnTo>
                <a:lnTo>
                  <a:pt x="1184" y="1290"/>
                </a:lnTo>
                <a:lnTo>
                  <a:pt x="1184" y="1338"/>
                </a:lnTo>
                <a:close/>
                <a:moveTo>
                  <a:pt x="1108" y="1338"/>
                </a:moveTo>
                <a:lnTo>
                  <a:pt x="1060" y="1338"/>
                </a:lnTo>
                <a:lnTo>
                  <a:pt x="1060" y="1290"/>
                </a:lnTo>
                <a:lnTo>
                  <a:pt x="1108" y="1290"/>
                </a:lnTo>
                <a:lnTo>
                  <a:pt x="1108" y="1338"/>
                </a:lnTo>
                <a:close/>
                <a:moveTo>
                  <a:pt x="1032" y="1338"/>
                </a:moveTo>
                <a:lnTo>
                  <a:pt x="985" y="1338"/>
                </a:lnTo>
                <a:lnTo>
                  <a:pt x="985" y="1290"/>
                </a:lnTo>
                <a:lnTo>
                  <a:pt x="1032" y="1290"/>
                </a:lnTo>
                <a:lnTo>
                  <a:pt x="1032" y="1338"/>
                </a:lnTo>
                <a:close/>
                <a:moveTo>
                  <a:pt x="956" y="1338"/>
                </a:moveTo>
                <a:lnTo>
                  <a:pt x="909" y="1338"/>
                </a:lnTo>
                <a:lnTo>
                  <a:pt x="909" y="1290"/>
                </a:lnTo>
                <a:lnTo>
                  <a:pt x="956" y="1290"/>
                </a:lnTo>
                <a:lnTo>
                  <a:pt x="956" y="1338"/>
                </a:lnTo>
                <a:close/>
                <a:moveTo>
                  <a:pt x="881" y="1338"/>
                </a:moveTo>
                <a:lnTo>
                  <a:pt x="833" y="1338"/>
                </a:lnTo>
                <a:lnTo>
                  <a:pt x="833" y="1290"/>
                </a:lnTo>
                <a:lnTo>
                  <a:pt x="881" y="1290"/>
                </a:lnTo>
                <a:lnTo>
                  <a:pt x="881" y="1338"/>
                </a:lnTo>
                <a:close/>
                <a:moveTo>
                  <a:pt x="3003" y="1262"/>
                </a:moveTo>
                <a:lnTo>
                  <a:pt x="2954" y="1262"/>
                </a:lnTo>
                <a:lnTo>
                  <a:pt x="2954" y="1215"/>
                </a:lnTo>
                <a:lnTo>
                  <a:pt x="3003" y="1215"/>
                </a:lnTo>
                <a:lnTo>
                  <a:pt x="3003" y="1262"/>
                </a:lnTo>
                <a:close/>
                <a:moveTo>
                  <a:pt x="2928" y="1262"/>
                </a:moveTo>
                <a:lnTo>
                  <a:pt x="2878" y="1262"/>
                </a:lnTo>
                <a:lnTo>
                  <a:pt x="2878" y="1215"/>
                </a:lnTo>
                <a:lnTo>
                  <a:pt x="2928" y="1215"/>
                </a:lnTo>
                <a:lnTo>
                  <a:pt x="2928" y="1262"/>
                </a:lnTo>
                <a:close/>
                <a:moveTo>
                  <a:pt x="2776" y="1262"/>
                </a:moveTo>
                <a:lnTo>
                  <a:pt x="2726" y="1262"/>
                </a:lnTo>
                <a:lnTo>
                  <a:pt x="2726" y="1215"/>
                </a:lnTo>
                <a:lnTo>
                  <a:pt x="2776" y="1215"/>
                </a:lnTo>
                <a:lnTo>
                  <a:pt x="2776" y="1262"/>
                </a:lnTo>
                <a:close/>
                <a:moveTo>
                  <a:pt x="2700" y="1262"/>
                </a:moveTo>
                <a:lnTo>
                  <a:pt x="2651" y="1262"/>
                </a:lnTo>
                <a:lnTo>
                  <a:pt x="2651" y="1215"/>
                </a:lnTo>
                <a:lnTo>
                  <a:pt x="2700" y="1215"/>
                </a:lnTo>
                <a:lnTo>
                  <a:pt x="2700" y="1262"/>
                </a:lnTo>
                <a:close/>
                <a:moveTo>
                  <a:pt x="2622" y="1262"/>
                </a:moveTo>
                <a:lnTo>
                  <a:pt x="2575" y="1262"/>
                </a:lnTo>
                <a:lnTo>
                  <a:pt x="2575" y="1215"/>
                </a:lnTo>
                <a:lnTo>
                  <a:pt x="2622" y="1215"/>
                </a:lnTo>
                <a:lnTo>
                  <a:pt x="2622" y="1262"/>
                </a:lnTo>
                <a:close/>
                <a:moveTo>
                  <a:pt x="2016" y="1262"/>
                </a:moveTo>
                <a:lnTo>
                  <a:pt x="1969" y="1262"/>
                </a:lnTo>
                <a:lnTo>
                  <a:pt x="1969" y="1215"/>
                </a:lnTo>
                <a:lnTo>
                  <a:pt x="2016" y="1215"/>
                </a:lnTo>
                <a:lnTo>
                  <a:pt x="2016" y="1262"/>
                </a:lnTo>
                <a:close/>
                <a:moveTo>
                  <a:pt x="1941" y="1262"/>
                </a:moveTo>
                <a:lnTo>
                  <a:pt x="1893" y="1262"/>
                </a:lnTo>
                <a:lnTo>
                  <a:pt x="1893" y="1215"/>
                </a:lnTo>
                <a:lnTo>
                  <a:pt x="1941" y="1215"/>
                </a:lnTo>
                <a:lnTo>
                  <a:pt x="1941" y="1262"/>
                </a:lnTo>
                <a:close/>
                <a:moveTo>
                  <a:pt x="1865" y="1262"/>
                </a:moveTo>
                <a:lnTo>
                  <a:pt x="1818" y="1262"/>
                </a:lnTo>
                <a:lnTo>
                  <a:pt x="1818" y="1215"/>
                </a:lnTo>
                <a:lnTo>
                  <a:pt x="1865" y="1215"/>
                </a:lnTo>
                <a:lnTo>
                  <a:pt x="1865" y="1262"/>
                </a:lnTo>
                <a:close/>
                <a:moveTo>
                  <a:pt x="1789" y="1262"/>
                </a:moveTo>
                <a:lnTo>
                  <a:pt x="1742" y="1262"/>
                </a:lnTo>
                <a:lnTo>
                  <a:pt x="1742" y="1215"/>
                </a:lnTo>
                <a:lnTo>
                  <a:pt x="1789" y="1215"/>
                </a:lnTo>
                <a:lnTo>
                  <a:pt x="1789" y="1262"/>
                </a:lnTo>
                <a:close/>
                <a:moveTo>
                  <a:pt x="1259" y="1262"/>
                </a:moveTo>
                <a:lnTo>
                  <a:pt x="1212" y="1262"/>
                </a:lnTo>
                <a:lnTo>
                  <a:pt x="1212" y="1215"/>
                </a:lnTo>
                <a:lnTo>
                  <a:pt x="1259" y="1215"/>
                </a:lnTo>
                <a:lnTo>
                  <a:pt x="1259" y="1262"/>
                </a:lnTo>
                <a:close/>
                <a:moveTo>
                  <a:pt x="1184" y="1262"/>
                </a:moveTo>
                <a:lnTo>
                  <a:pt x="1136" y="1262"/>
                </a:lnTo>
                <a:lnTo>
                  <a:pt x="1136" y="1215"/>
                </a:lnTo>
                <a:lnTo>
                  <a:pt x="1184" y="1215"/>
                </a:lnTo>
                <a:lnTo>
                  <a:pt x="1184" y="1262"/>
                </a:lnTo>
                <a:close/>
                <a:moveTo>
                  <a:pt x="1108" y="1262"/>
                </a:moveTo>
                <a:lnTo>
                  <a:pt x="1060" y="1262"/>
                </a:lnTo>
                <a:lnTo>
                  <a:pt x="1060" y="1215"/>
                </a:lnTo>
                <a:lnTo>
                  <a:pt x="1108" y="1215"/>
                </a:lnTo>
                <a:lnTo>
                  <a:pt x="1108" y="1262"/>
                </a:lnTo>
                <a:close/>
                <a:moveTo>
                  <a:pt x="1032" y="1262"/>
                </a:moveTo>
                <a:lnTo>
                  <a:pt x="985" y="1262"/>
                </a:lnTo>
                <a:lnTo>
                  <a:pt x="985" y="1215"/>
                </a:lnTo>
                <a:lnTo>
                  <a:pt x="1032" y="1215"/>
                </a:lnTo>
                <a:lnTo>
                  <a:pt x="1032" y="1262"/>
                </a:lnTo>
                <a:close/>
                <a:moveTo>
                  <a:pt x="956" y="1262"/>
                </a:moveTo>
                <a:lnTo>
                  <a:pt x="909" y="1262"/>
                </a:lnTo>
                <a:lnTo>
                  <a:pt x="909" y="1215"/>
                </a:lnTo>
                <a:lnTo>
                  <a:pt x="956" y="1215"/>
                </a:lnTo>
                <a:lnTo>
                  <a:pt x="956" y="1262"/>
                </a:lnTo>
                <a:close/>
                <a:moveTo>
                  <a:pt x="881" y="1262"/>
                </a:moveTo>
                <a:lnTo>
                  <a:pt x="833" y="1262"/>
                </a:lnTo>
                <a:lnTo>
                  <a:pt x="833" y="1215"/>
                </a:lnTo>
                <a:lnTo>
                  <a:pt x="881" y="1215"/>
                </a:lnTo>
                <a:lnTo>
                  <a:pt x="881" y="1262"/>
                </a:lnTo>
                <a:close/>
                <a:moveTo>
                  <a:pt x="2700" y="1186"/>
                </a:moveTo>
                <a:lnTo>
                  <a:pt x="2651" y="1186"/>
                </a:lnTo>
                <a:lnTo>
                  <a:pt x="2651" y="1139"/>
                </a:lnTo>
                <a:lnTo>
                  <a:pt x="2700" y="1139"/>
                </a:lnTo>
                <a:lnTo>
                  <a:pt x="2700" y="1186"/>
                </a:lnTo>
                <a:close/>
                <a:moveTo>
                  <a:pt x="2622" y="1186"/>
                </a:moveTo>
                <a:lnTo>
                  <a:pt x="2575" y="1186"/>
                </a:lnTo>
                <a:lnTo>
                  <a:pt x="2575" y="1139"/>
                </a:lnTo>
                <a:lnTo>
                  <a:pt x="2622" y="1139"/>
                </a:lnTo>
                <a:lnTo>
                  <a:pt x="2622" y="1186"/>
                </a:lnTo>
                <a:close/>
                <a:moveTo>
                  <a:pt x="2547" y="1186"/>
                </a:moveTo>
                <a:lnTo>
                  <a:pt x="2499" y="1186"/>
                </a:lnTo>
                <a:lnTo>
                  <a:pt x="2499" y="1139"/>
                </a:lnTo>
                <a:lnTo>
                  <a:pt x="2547" y="1139"/>
                </a:lnTo>
                <a:lnTo>
                  <a:pt x="2547" y="1186"/>
                </a:lnTo>
                <a:close/>
                <a:moveTo>
                  <a:pt x="2092" y="1186"/>
                </a:moveTo>
                <a:lnTo>
                  <a:pt x="2045" y="1186"/>
                </a:lnTo>
                <a:lnTo>
                  <a:pt x="2045" y="1139"/>
                </a:lnTo>
                <a:lnTo>
                  <a:pt x="2092" y="1139"/>
                </a:lnTo>
                <a:lnTo>
                  <a:pt x="2092" y="1186"/>
                </a:lnTo>
                <a:close/>
                <a:moveTo>
                  <a:pt x="2016" y="1186"/>
                </a:moveTo>
                <a:lnTo>
                  <a:pt x="1969" y="1186"/>
                </a:lnTo>
                <a:lnTo>
                  <a:pt x="1969" y="1139"/>
                </a:lnTo>
                <a:lnTo>
                  <a:pt x="2016" y="1139"/>
                </a:lnTo>
                <a:lnTo>
                  <a:pt x="2016" y="1186"/>
                </a:lnTo>
                <a:close/>
                <a:moveTo>
                  <a:pt x="1941" y="1186"/>
                </a:moveTo>
                <a:lnTo>
                  <a:pt x="1893" y="1186"/>
                </a:lnTo>
                <a:lnTo>
                  <a:pt x="1893" y="1139"/>
                </a:lnTo>
                <a:lnTo>
                  <a:pt x="1941" y="1139"/>
                </a:lnTo>
                <a:lnTo>
                  <a:pt x="1941" y="1186"/>
                </a:lnTo>
                <a:close/>
                <a:moveTo>
                  <a:pt x="1865" y="1186"/>
                </a:moveTo>
                <a:lnTo>
                  <a:pt x="1818" y="1186"/>
                </a:lnTo>
                <a:lnTo>
                  <a:pt x="1818" y="1139"/>
                </a:lnTo>
                <a:lnTo>
                  <a:pt x="1865" y="1139"/>
                </a:lnTo>
                <a:lnTo>
                  <a:pt x="1865" y="1186"/>
                </a:lnTo>
                <a:close/>
                <a:moveTo>
                  <a:pt x="1789" y="1186"/>
                </a:moveTo>
                <a:lnTo>
                  <a:pt x="1742" y="1186"/>
                </a:lnTo>
                <a:lnTo>
                  <a:pt x="1742" y="1139"/>
                </a:lnTo>
                <a:lnTo>
                  <a:pt x="1789" y="1139"/>
                </a:lnTo>
                <a:lnTo>
                  <a:pt x="1789" y="1186"/>
                </a:lnTo>
                <a:close/>
                <a:moveTo>
                  <a:pt x="1714" y="1186"/>
                </a:moveTo>
                <a:lnTo>
                  <a:pt x="1666" y="1186"/>
                </a:lnTo>
                <a:lnTo>
                  <a:pt x="1666" y="1139"/>
                </a:lnTo>
                <a:lnTo>
                  <a:pt x="1714" y="1139"/>
                </a:lnTo>
                <a:lnTo>
                  <a:pt x="1714" y="1186"/>
                </a:lnTo>
                <a:close/>
                <a:moveTo>
                  <a:pt x="1638" y="1186"/>
                </a:moveTo>
                <a:lnTo>
                  <a:pt x="1591" y="1186"/>
                </a:lnTo>
                <a:lnTo>
                  <a:pt x="1591" y="1139"/>
                </a:lnTo>
                <a:lnTo>
                  <a:pt x="1638" y="1139"/>
                </a:lnTo>
                <a:lnTo>
                  <a:pt x="1638" y="1186"/>
                </a:lnTo>
                <a:close/>
                <a:moveTo>
                  <a:pt x="1562" y="1186"/>
                </a:moveTo>
                <a:lnTo>
                  <a:pt x="1515" y="1186"/>
                </a:lnTo>
                <a:lnTo>
                  <a:pt x="1515" y="1139"/>
                </a:lnTo>
                <a:lnTo>
                  <a:pt x="1562" y="1139"/>
                </a:lnTo>
                <a:lnTo>
                  <a:pt x="1562" y="1186"/>
                </a:lnTo>
                <a:close/>
                <a:moveTo>
                  <a:pt x="1108" y="1186"/>
                </a:moveTo>
                <a:lnTo>
                  <a:pt x="1060" y="1186"/>
                </a:lnTo>
                <a:lnTo>
                  <a:pt x="1060" y="1139"/>
                </a:lnTo>
                <a:lnTo>
                  <a:pt x="1108" y="1139"/>
                </a:lnTo>
                <a:lnTo>
                  <a:pt x="1108" y="1186"/>
                </a:lnTo>
                <a:close/>
                <a:moveTo>
                  <a:pt x="1032" y="1186"/>
                </a:moveTo>
                <a:lnTo>
                  <a:pt x="985" y="1186"/>
                </a:lnTo>
                <a:lnTo>
                  <a:pt x="985" y="1139"/>
                </a:lnTo>
                <a:lnTo>
                  <a:pt x="1032" y="1139"/>
                </a:lnTo>
                <a:lnTo>
                  <a:pt x="1032" y="1186"/>
                </a:lnTo>
                <a:close/>
                <a:moveTo>
                  <a:pt x="956" y="1186"/>
                </a:moveTo>
                <a:lnTo>
                  <a:pt x="909" y="1186"/>
                </a:lnTo>
                <a:lnTo>
                  <a:pt x="909" y="1139"/>
                </a:lnTo>
                <a:lnTo>
                  <a:pt x="956" y="1139"/>
                </a:lnTo>
                <a:lnTo>
                  <a:pt x="956" y="1186"/>
                </a:lnTo>
                <a:close/>
                <a:moveTo>
                  <a:pt x="881" y="1186"/>
                </a:moveTo>
                <a:lnTo>
                  <a:pt x="833" y="1186"/>
                </a:lnTo>
                <a:lnTo>
                  <a:pt x="833" y="1139"/>
                </a:lnTo>
                <a:lnTo>
                  <a:pt x="881" y="1139"/>
                </a:lnTo>
                <a:lnTo>
                  <a:pt x="881" y="1186"/>
                </a:lnTo>
                <a:close/>
                <a:moveTo>
                  <a:pt x="2852" y="1110"/>
                </a:moveTo>
                <a:lnTo>
                  <a:pt x="2802" y="1110"/>
                </a:lnTo>
                <a:lnTo>
                  <a:pt x="2802" y="1063"/>
                </a:lnTo>
                <a:lnTo>
                  <a:pt x="2852" y="1063"/>
                </a:lnTo>
                <a:lnTo>
                  <a:pt x="2852" y="1110"/>
                </a:lnTo>
                <a:close/>
                <a:moveTo>
                  <a:pt x="2622" y="1110"/>
                </a:moveTo>
                <a:lnTo>
                  <a:pt x="2575" y="1110"/>
                </a:lnTo>
                <a:lnTo>
                  <a:pt x="2575" y="1063"/>
                </a:lnTo>
                <a:lnTo>
                  <a:pt x="2622" y="1063"/>
                </a:lnTo>
                <a:lnTo>
                  <a:pt x="2622" y="1110"/>
                </a:lnTo>
                <a:close/>
                <a:moveTo>
                  <a:pt x="2395" y="1110"/>
                </a:moveTo>
                <a:lnTo>
                  <a:pt x="2348" y="1110"/>
                </a:lnTo>
                <a:lnTo>
                  <a:pt x="2348" y="1063"/>
                </a:lnTo>
                <a:lnTo>
                  <a:pt x="2395" y="1063"/>
                </a:lnTo>
                <a:lnTo>
                  <a:pt x="2395" y="1110"/>
                </a:lnTo>
                <a:close/>
                <a:moveTo>
                  <a:pt x="2016" y="1110"/>
                </a:moveTo>
                <a:lnTo>
                  <a:pt x="1969" y="1110"/>
                </a:lnTo>
                <a:lnTo>
                  <a:pt x="1969" y="1063"/>
                </a:lnTo>
                <a:lnTo>
                  <a:pt x="2016" y="1063"/>
                </a:lnTo>
                <a:lnTo>
                  <a:pt x="2016" y="1110"/>
                </a:lnTo>
                <a:close/>
                <a:moveTo>
                  <a:pt x="1941" y="1110"/>
                </a:moveTo>
                <a:lnTo>
                  <a:pt x="1893" y="1110"/>
                </a:lnTo>
                <a:lnTo>
                  <a:pt x="1893" y="1063"/>
                </a:lnTo>
                <a:lnTo>
                  <a:pt x="1941" y="1063"/>
                </a:lnTo>
                <a:lnTo>
                  <a:pt x="1941" y="1110"/>
                </a:lnTo>
                <a:close/>
                <a:moveTo>
                  <a:pt x="1865" y="1110"/>
                </a:moveTo>
                <a:lnTo>
                  <a:pt x="1818" y="1110"/>
                </a:lnTo>
                <a:lnTo>
                  <a:pt x="1818" y="1063"/>
                </a:lnTo>
                <a:lnTo>
                  <a:pt x="1865" y="1063"/>
                </a:lnTo>
                <a:lnTo>
                  <a:pt x="1865" y="1110"/>
                </a:lnTo>
                <a:close/>
                <a:moveTo>
                  <a:pt x="1789" y="1110"/>
                </a:moveTo>
                <a:lnTo>
                  <a:pt x="1742" y="1110"/>
                </a:lnTo>
                <a:lnTo>
                  <a:pt x="1742" y="1063"/>
                </a:lnTo>
                <a:lnTo>
                  <a:pt x="1789" y="1063"/>
                </a:lnTo>
                <a:lnTo>
                  <a:pt x="1789" y="1110"/>
                </a:lnTo>
                <a:close/>
                <a:moveTo>
                  <a:pt x="1714" y="1110"/>
                </a:moveTo>
                <a:lnTo>
                  <a:pt x="1666" y="1110"/>
                </a:lnTo>
                <a:lnTo>
                  <a:pt x="1666" y="1063"/>
                </a:lnTo>
                <a:lnTo>
                  <a:pt x="1714" y="1063"/>
                </a:lnTo>
                <a:lnTo>
                  <a:pt x="1714" y="1110"/>
                </a:lnTo>
                <a:close/>
                <a:moveTo>
                  <a:pt x="1638" y="1110"/>
                </a:moveTo>
                <a:lnTo>
                  <a:pt x="1591" y="1110"/>
                </a:lnTo>
                <a:lnTo>
                  <a:pt x="1591" y="1063"/>
                </a:lnTo>
                <a:lnTo>
                  <a:pt x="1638" y="1063"/>
                </a:lnTo>
                <a:lnTo>
                  <a:pt x="1638" y="1110"/>
                </a:lnTo>
                <a:close/>
                <a:moveTo>
                  <a:pt x="1562" y="1110"/>
                </a:moveTo>
                <a:lnTo>
                  <a:pt x="1515" y="1110"/>
                </a:lnTo>
                <a:lnTo>
                  <a:pt x="1515" y="1063"/>
                </a:lnTo>
                <a:lnTo>
                  <a:pt x="1562" y="1063"/>
                </a:lnTo>
                <a:lnTo>
                  <a:pt x="1562" y="1110"/>
                </a:lnTo>
                <a:close/>
                <a:moveTo>
                  <a:pt x="1486" y="1110"/>
                </a:moveTo>
                <a:lnTo>
                  <a:pt x="1439" y="1110"/>
                </a:lnTo>
                <a:lnTo>
                  <a:pt x="1439" y="1063"/>
                </a:lnTo>
                <a:lnTo>
                  <a:pt x="1486" y="1063"/>
                </a:lnTo>
                <a:lnTo>
                  <a:pt x="1486" y="1110"/>
                </a:lnTo>
                <a:close/>
                <a:moveTo>
                  <a:pt x="1032" y="1110"/>
                </a:moveTo>
                <a:lnTo>
                  <a:pt x="985" y="1110"/>
                </a:lnTo>
                <a:lnTo>
                  <a:pt x="985" y="1063"/>
                </a:lnTo>
                <a:lnTo>
                  <a:pt x="1032" y="1063"/>
                </a:lnTo>
                <a:lnTo>
                  <a:pt x="1032" y="1110"/>
                </a:lnTo>
                <a:close/>
                <a:moveTo>
                  <a:pt x="956" y="1110"/>
                </a:moveTo>
                <a:lnTo>
                  <a:pt x="909" y="1110"/>
                </a:lnTo>
                <a:lnTo>
                  <a:pt x="909" y="1063"/>
                </a:lnTo>
                <a:lnTo>
                  <a:pt x="956" y="1063"/>
                </a:lnTo>
                <a:lnTo>
                  <a:pt x="956" y="1110"/>
                </a:lnTo>
                <a:close/>
                <a:moveTo>
                  <a:pt x="881" y="1110"/>
                </a:moveTo>
                <a:lnTo>
                  <a:pt x="833" y="1110"/>
                </a:lnTo>
                <a:lnTo>
                  <a:pt x="833" y="1063"/>
                </a:lnTo>
                <a:lnTo>
                  <a:pt x="881" y="1063"/>
                </a:lnTo>
                <a:lnTo>
                  <a:pt x="881" y="1110"/>
                </a:lnTo>
                <a:close/>
                <a:moveTo>
                  <a:pt x="805" y="1110"/>
                </a:moveTo>
                <a:lnTo>
                  <a:pt x="758" y="1110"/>
                </a:lnTo>
                <a:lnTo>
                  <a:pt x="758" y="1063"/>
                </a:lnTo>
                <a:lnTo>
                  <a:pt x="805" y="1063"/>
                </a:lnTo>
                <a:lnTo>
                  <a:pt x="805" y="1110"/>
                </a:lnTo>
                <a:close/>
                <a:moveTo>
                  <a:pt x="2622" y="1035"/>
                </a:moveTo>
                <a:lnTo>
                  <a:pt x="2575" y="1035"/>
                </a:lnTo>
                <a:lnTo>
                  <a:pt x="2575" y="987"/>
                </a:lnTo>
                <a:lnTo>
                  <a:pt x="2622" y="987"/>
                </a:lnTo>
                <a:lnTo>
                  <a:pt x="2622" y="1035"/>
                </a:lnTo>
                <a:close/>
                <a:moveTo>
                  <a:pt x="2547" y="1035"/>
                </a:moveTo>
                <a:lnTo>
                  <a:pt x="2499" y="1035"/>
                </a:lnTo>
                <a:lnTo>
                  <a:pt x="2499" y="987"/>
                </a:lnTo>
                <a:lnTo>
                  <a:pt x="2547" y="987"/>
                </a:lnTo>
                <a:lnTo>
                  <a:pt x="2547" y="1035"/>
                </a:lnTo>
                <a:close/>
                <a:moveTo>
                  <a:pt x="2471" y="1035"/>
                </a:moveTo>
                <a:lnTo>
                  <a:pt x="2424" y="1035"/>
                </a:lnTo>
                <a:lnTo>
                  <a:pt x="2424" y="987"/>
                </a:lnTo>
                <a:lnTo>
                  <a:pt x="2471" y="987"/>
                </a:lnTo>
                <a:lnTo>
                  <a:pt x="2471" y="1035"/>
                </a:lnTo>
                <a:close/>
                <a:moveTo>
                  <a:pt x="2395" y="1035"/>
                </a:moveTo>
                <a:lnTo>
                  <a:pt x="2348" y="1035"/>
                </a:lnTo>
                <a:lnTo>
                  <a:pt x="2348" y="987"/>
                </a:lnTo>
                <a:lnTo>
                  <a:pt x="2395" y="987"/>
                </a:lnTo>
                <a:lnTo>
                  <a:pt x="2395" y="1035"/>
                </a:lnTo>
                <a:close/>
                <a:moveTo>
                  <a:pt x="2319" y="1035"/>
                </a:moveTo>
                <a:lnTo>
                  <a:pt x="2272" y="1035"/>
                </a:lnTo>
                <a:lnTo>
                  <a:pt x="2272" y="987"/>
                </a:lnTo>
                <a:lnTo>
                  <a:pt x="2319" y="987"/>
                </a:lnTo>
                <a:lnTo>
                  <a:pt x="2319" y="1035"/>
                </a:lnTo>
                <a:close/>
                <a:moveTo>
                  <a:pt x="2168" y="1035"/>
                </a:moveTo>
                <a:lnTo>
                  <a:pt x="2121" y="1035"/>
                </a:lnTo>
                <a:lnTo>
                  <a:pt x="2121" y="987"/>
                </a:lnTo>
                <a:lnTo>
                  <a:pt x="2168" y="987"/>
                </a:lnTo>
                <a:lnTo>
                  <a:pt x="2168" y="1035"/>
                </a:lnTo>
                <a:close/>
                <a:moveTo>
                  <a:pt x="2092" y="1035"/>
                </a:moveTo>
                <a:lnTo>
                  <a:pt x="2045" y="1035"/>
                </a:lnTo>
                <a:lnTo>
                  <a:pt x="2045" y="987"/>
                </a:lnTo>
                <a:lnTo>
                  <a:pt x="2092" y="987"/>
                </a:lnTo>
                <a:lnTo>
                  <a:pt x="2092" y="1035"/>
                </a:lnTo>
                <a:close/>
                <a:moveTo>
                  <a:pt x="2016" y="1035"/>
                </a:moveTo>
                <a:lnTo>
                  <a:pt x="1969" y="1035"/>
                </a:lnTo>
                <a:lnTo>
                  <a:pt x="1969" y="987"/>
                </a:lnTo>
                <a:lnTo>
                  <a:pt x="2016" y="987"/>
                </a:lnTo>
                <a:lnTo>
                  <a:pt x="2016" y="1035"/>
                </a:lnTo>
                <a:close/>
                <a:moveTo>
                  <a:pt x="1941" y="1035"/>
                </a:moveTo>
                <a:lnTo>
                  <a:pt x="1893" y="1035"/>
                </a:lnTo>
                <a:lnTo>
                  <a:pt x="1893" y="987"/>
                </a:lnTo>
                <a:lnTo>
                  <a:pt x="1941" y="987"/>
                </a:lnTo>
                <a:lnTo>
                  <a:pt x="1941" y="1035"/>
                </a:lnTo>
                <a:close/>
                <a:moveTo>
                  <a:pt x="1865" y="1035"/>
                </a:moveTo>
                <a:lnTo>
                  <a:pt x="1818" y="1035"/>
                </a:lnTo>
                <a:lnTo>
                  <a:pt x="1818" y="987"/>
                </a:lnTo>
                <a:lnTo>
                  <a:pt x="1865" y="987"/>
                </a:lnTo>
                <a:lnTo>
                  <a:pt x="1865" y="1035"/>
                </a:lnTo>
                <a:close/>
                <a:moveTo>
                  <a:pt x="1789" y="1035"/>
                </a:moveTo>
                <a:lnTo>
                  <a:pt x="1742" y="1035"/>
                </a:lnTo>
                <a:lnTo>
                  <a:pt x="1742" y="987"/>
                </a:lnTo>
                <a:lnTo>
                  <a:pt x="1789" y="987"/>
                </a:lnTo>
                <a:lnTo>
                  <a:pt x="1789" y="1035"/>
                </a:lnTo>
                <a:close/>
                <a:moveTo>
                  <a:pt x="1714" y="1035"/>
                </a:moveTo>
                <a:lnTo>
                  <a:pt x="1666" y="1035"/>
                </a:lnTo>
                <a:lnTo>
                  <a:pt x="1666" y="987"/>
                </a:lnTo>
                <a:lnTo>
                  <a:pt x="1714" y="987"/>
                </a:lnTo>
                <a:lnTo>
                  <a:pt x="1714" y="1035"/>
                </a:lnTo>
                <a:close/>
                <a:moveTo>
                  <a:pt x="1638" y="1035"/>
                </a:moveTo>
                <a:lnTo>
                  <a:pt x="1591" y="1035"/>
                </a:lnTo>
                <a:lnTo>
                  <a:pt x="1591" y="987"/>
                </a:lnTo>
                <a:lnTo>
                  <a:pt x="1638" y="987"/>
                </a:lnTo>
                <a:lnTo>
                  <a:pt x="1638" y="1035"/>
                </a:lnTo>
                <a:close/>
                <a:moveTo>
                  <a:pt x="1562" y="1035"/>
                </a:moveTo>
                <a:lnTo>
                  <a:pt x="1515" y="1035"/>
                </a:lnTo>
                <a:lnTo>
                  <a:pt x="1515" y="987"/>
                </a:lnTo>
                <a:lnTo>
                  <a:pt x="1562" y="987"/>
                </a:lnTo>
                <a:lnTo>
                  <a:pt x="1562" y="1035"/>
                </a:lnTo>
                <a:close/>
                <a:moveTo>
                  <a:pt x="1486" y="1035"/>
                </a:moveTo>
                <a:lnTo>
                  <a:pt x="1439" y="1035"/>
                </a:lnTo>
                <a:lnTo>
                  <a:pt x="1439" y="987"/>
                </a:lnTo>
                <a:lnTo>
                  <a:pt x="1486" y="987"/>
                </a:lnTo>
                <a:lnTo>
                  <a:pt x="1486" y="1035"/>
                </a:lnTo>
                <a:close/>
                <a:moveTo>
                  <a:pt x="805" y="1035"/>
                </a:moveTo>
                <a:lnTo>
                  <a:pt x="758" y="1035"/>
                </a:lnTo>
                <a:lnTo>
                  <a:pt x="758" y="987"/>
                </a:lnTo>
                <a:lnTo>
                  <a:pt x="805" y="987"/>
                </a:lnTo>
                <a:lnTo>
                  <a:pt x="805" y="1035"/>
                </a:lnTo>
                <a:close/>
                <a:moveTo>
                  <a:pt x="729" y="1035"/>
                </a:moveTo>
                <a:lnTo>
                  <a:pt x="682" y="1035"/>
                </a:lnTo>
                <a:lnTo>
                  <a:pt x="682" y="987"/>
                </a:lnTo>
                <a:lnTo>
                  <a:pt x="729" y="987"/>
                </a:lnTo>
                <a:lnTo>
                  <a:pt x="729" y="1035"/>
                </a:lnTo>
                <a:close/>
                <a:moveTo>
                  <a:pt x="653" y="1035"/>
                </a:moveTo>
                <a:lnTo>
                  <a:pt x="606" y="1035"/>
                </a:lnTo>
                <a:lnTo>
                  <a:pt x="606" y="987"/>
                </a:lnTo>
                <a:lnTo>
                  <a:pt x="653" y="987"/>
                </a:lnTo>
                <a:lnTo>
                  <a:pt x="653" y="1035"/>
                </a:lnTo>
                <a:close/>
                <a:moveTo>
                  <a:pt x="2776" y="959"/>
                </a:moveTo>
                <a:lnTo>
                  <a:pt x="2726" y="959"/>
                </a:lnTo>
                <a:lnTo>
                  <a:pt x="2726" y="912"/>
                </a:lnTo>
                <a:lnTo>
                  <a:pt x="2776" y="912"/>
                </a:lnTo>
                <a:lnTo>
                  <a:pt x="2776" y="959"/>
                </a:lnTo>
                <a:close/>
                <a:moveTo>
                  <a:pt x="2700" y="959"/>
                </a:moveTo>
                <a:lnTo>
                  <a:pt x="2651" y="959"/>
                </a:lnTo>
                <a:lnTo>
                  <a:pt x="2651" y="912"/>
                </a:lnTo>
                <a:lnTo>
                  <a:pt x="2700" y="912"/>
                </a:lnTo>
                <a:lnTo>
                  <a:pt x="2700" y="959"/>
                </a:lnTo>
                <a:close/>
                <a:moveTo>
                  <a:pt x="2622" y="959"/>
                </a:moveTo>
                <a:lnTo>
                  <a:pt x="2575" y="959"/>
                </a:lnTo>
                <a:lnTo>
                  <a:pt x="2575" y="912"/>
                </a:lnTo>
                <a:lnTo>
                  <a:pt x="2622" y="912"/>
                </a:lnTo>
                <a:lnTo>
                  <a:pt x="2622" y="959"/>
                </a:lnTo>
                <a:close/>
                <a:moveTo>
                  <a:pt x="2547" y="959"/>
                </a:moveTo>
                <a:lnTo>
                  <a:pt x="2499" y="959"/>
                </a:lnTo>
                <a:lnTo>
                  <a:pt x="2499" y="912"/>
                </a:lnTo>
                <a:lnTo>
                  <a:pt x="2547" y="912"/>
                </a:lnTo>
                <a:lnTo>
                  <a:pt x="2547" y="959"/>
                </a:lnTo>
                <a:close/>
                <a:moveTo>
                  <a:pt x="2471" y="959"/>
                </a:moveTo>
                <a:lnTo>
                  <a:pt x="2424" y="959"/>
                </a:lnTo>
                <a:lnTo>
                  <a:pt x="2424" y="912"/>
                </a:lnTo>
                <a:lnTo>
                  <a:pt x="2471" y="912"/>
                </a:lnTo>
                <a:lnTo>
                  <a:pt x="2471" y="959"/>
                </a:lnTo>
                <a:close/>
                <a:moveTo>
                  <a:pt x="2395" y="959"/>
                </a:moveTo>
                <a:lnTo>
                  <a:pt x="2348" y="959"/>
                </a:lnTo>
                <a:lnTo>
                  <a:pt x="2348" y="912"/>
                </a:lnTo>
                <a:lnTo>
                  <a:pt x="2395" y="912"/>
                </a:lnTo>
                <a:lnTo>
                  <a:pt x="2395" y="959"/>
                </a:lnTo>
                <a:close/>
                <a:moveTo>
                  <a:pt x="2319" y="959"/>
                </a:moveTo>
                <a:lnTo>
                  <a:pt x="2272" y="959"/>
                </a:lnTo>
                <a:lnTo>
                  <a:pt x="2272" y="912"/>
                </a:lnTo>
                <a:lnTo>
                  <a:pt x="2319" y="912"/>
                </a:lnTo>
                <a:lnTo>
                  <a:pt x="2319" y="959"/>
                </a:lnTo>
                <a:close/>
                <a:moveTo>
                  <a:pt x="2168" y="959"/>
                </a:moveTo>
                <a:lnTo>
                  <a:pt x="2121" y="959"/>
                </a:lnTo>
                <a:lnTo>
                  <a:pt x="2121" y="912"/>
                </a:lnTo>
                <a:lnTo>
                  <a:pt x="2168" y="912"/>
                </a:lnTo>
                <a:lnTo>
                  <a:pt x="2168" y="959"/>
                </a:lnTo>
                <a:close/>
                <a:moveTo>
                  <a:pt x="2092" y="959"/>
                </a:moveTo>
                <a:lnTo>
                  <a:pt x="2045" y="959"/>
                </a:lnTo>
                <a:lnTo>
                  <a:pt x="2045" y="912"/>
                </a:lnTo>
                <a:lnTo>
                  <a:pt x="2092" y="912"/>
                </a:lnTo>
                <a:lnTo>
                  <a:pt x="2092" y="959"/>
                </a:lnTo>
                <a:close/>
                <a:moveTo>
                  <a:pt x="2016" y="959"/>
                </a:moveTo>
                <a:lnTo>
                  <a:pt x="1969" y="959"/>
                </a:lnTo>
                <a:lnTo>
                  <a:pt x="1969" y="912"/>
                </a:lnTo>
                <a:lnTo>
                  <a:pt x="2016" y="912"/>
                </a:lnTo>
                <a:lnTo>
                  <a:pt x="2016" y="959"/>
                </a:lnTo>
                <a:close/>
                <a:moveTo>
                  <a:pt x="1941" y="959"/>
                </a:moveTo>
                <a:lnTo>
                  <a:pt x="1893" y="959"/>
                </a:lnTo>
                <a:lnTo>
                  <a:pt x="1893" y="912"/>
                </a:lnTo>
                <a:lnTo>
                  <a:pt x="1941" y="912"/>
                </a:lnTo>
                <a:lnTo>
                  <a:pt x="1941" y="959"/>
                </a:lnTo>
                <a:close/>
                <a:moveTo>
                  <a:pt x="1865" y="959"/>
                </a:moveTo>
                <a:lnTo>
                  <a:pt x="1818" y="959"/>
                </a:lnTo>
                <a:lnTo>
                  <a:pt x="1818" y="912"/>
                </a:lnTo>
                <a:lnTo>
                  <a:pt x="1865" y="912"/>
                </a:lnTo>
                <a:lnTo>
                  <a:pt x="1865" y="959"/>
                </a:lnTo>
                <a:close/>
                <a:moveTo>
                  <a:pt x="1789" y="959"/>
                </a:moveTo>
                <a:lnTo>
                  <a:pt x="1742" y="959"/>
                </a:lnTo>
                <a:lnTo>
                  <a:pt x="1742" y="912"/>
                </a:lnTo>
                <a:lnTo>
                  <a:pt x="1789" y="912"/>
                </a:lnTo>
                <a:lnTo>
                  <a:pt x="1789" y="959"/>
                </a:lnTo>
                <a:close/>
                <a:moveTo>
                  <a:pt x="1714" y="959"/>
                </a:moveTo>
                <a:lnTo>
                  <a:pt x="1666" y="959"/>
                </a:lnTo>
                <a:lnTo>
                  <a:pt x="1666" y="912"/>
                </a:lnTo>
                <a:lnTo>
                  <a:pt x="1714" y="912"/>
                </a:lnTo>
                <a:lnTo>
                  <a:pt x="1714" y="959"/>
                </a:lnTo>
                <a:close/>
                <a:moveTo>
                  <a:pt x="1638" y="959"/>
                </a:moveTo>
                <a:lnTo>
                  <a:pt x="1591" y="959"/>
                </a:lnTo>
                <a:lnTo>
                  <a:pt x="1591" y="912"/>
                </a:lnTo>
                <a:lnTo>
                  <a:pt x="1638" y="912"/>
                </a:lnTo>
                <a:lnTo>
                  <a:pt x="1638" y="959"/>
                </a:lnTo>
                <a:close/>
                <a:moveTo>
                  <a:pt x="1562" y="959"/>
                </a:moveTo>
                <a:lnTo>
                  <a:pt x="1515" y="959"/>
                </a:lnTo>
                <a:lnTo>
                  <a:pt x="1515" y="912"/>
                </a:lnTo>
                <a:lnTo>
                  <a:pt x="1562" y="912"/>
                </a:lnTo>
                <a:lnTo>
                  <a:pt x="1562" y="959"/>
                </a:lnTo>
                <a:close/>
                <a:moveTo>
                  <a:pt x="1486" y="959"/>
                </a:moveTo>
                <a:lnTo>
                  <a:pt x="1439" y="959"/>
                </a:lnTo>
                <a:lnTo>
                  <a:pt x="1439" y="912"/>
                </a:lnTo>
                <a:lnTo>
                  <a:pt x="1486" y="912"/>
                </a:lnTo>
                <a:lnTo>
                  <a:pt x="1486" y="959"/>
                </a:lnTo>
                <a:close/>
                <a:moveTo>
                  <a:pt x="881" y="959"/>
                </a:moveTo>
                <a:lnTo>
                  <a:pt x="833" y="959"/>
                </a:lnTo>
                <a:lnTo>
                  <a:pt x="833" y="912"/>
                </a:lnTo>
                <a:lnTo>
                  <a:pt x="881" y="912"/>
                </a:lnTo>
                <a:lnTo>
                  <a:pt x="881" y="959"/>
                </a:lnTo>
                <a:close/>
                <a:moveTo>
                  <a:pt x="653" y="959"/>
                </a:moveTo>
                <a:lnTo>
                  <a:pt x="606" y="959"/>
                </a:lnTo>
                <a:lnTo>
                  <a:pt x="606" y="912"/>
                </a:lnTo>
                <a:lnTo>
                  <a:pt x="653" y="912"/>
                </a:lnTo>
                <a:lnTo>
                  <a:pt x="653" y="959"/>
                </a:lnTo>
                <a:close/>
                <a:moveTo>
                  <a:pt x="578" y="959"/>
                </a:moveTo>
                <a:lnTo>
                  <a:pt x="530" y="959"/>
                </a:lnTo>
                <a:lnTo>
                  <a:pt x="530" y="912"/>
                </a:lnTo>
                <a:lnTo>
                  <a:pt x="578" y="912"/>
                </a:lnTo>
                <a:lnTo>
                  <a:pt x="578" y="959"/>
                </a:lnTo>
                <a:close/>
                <a:moveTo>
                  <a:pt x="2928" y="883"/>
                </a:moveTo>
                <a:lnTo>
                  <a:pt x="2878" y="883"/>
                </a:lnTo>
                <a:lnTo>
                  <a:pt x="2878" y="836"/>
                </a:lnTo>
                <a:lnTo>
                  <a:pt x="2928" y="836"/>
                </a:lnTo>
                <a:lnTo>
                  <a:pt x="2928" y="883"/>
                </a:lnTo>
                <a:close/>
                <a:moveTo>
                  <a:pt x="2776" y="883"/>
                </a:moveTo>
                <a:lnTo>
                  <a:pt x="2726" y="883"/>
                </a:lnTo>
                <a:lnTo>
                  <a:pt x="2726" y="836"/>
                </a:lnTo>
                <a:lnTo>
                  <a:pt x="2776" y="836"/>
                </a:lnTo>
                <a:lnTo>
                  <a:pt x="2776" y="883"/>
                </a:lnTo>
                <a:close/>
                <a:moveTo>
                  <a:pt x="2700" y="883"/>
                </a:moveTo>
                <a:lnTo>
                  <a:pt x="2651" y="883"/>
                </a:lnTo>
                <a:lnTo>
                  <a:pt x="2651" y="836"/>
                </a:lnTo>
                <a:lnTo>
                  <a:pt x="2700" y="836"/>
                </a:lnTo>
                <a:lnTo>
                  <a:pt x="2700" y="883"/>
                </a:lnTo>
                <a:close/>
                <a:moveTo>
                  <a:pt x="2622" y="883"/>
                </a:moveTo>
                <a:lnTo>
                  <a:pt x="2575" y="883"/>
                </a:lnTo>
                <a:lnTo>
                  <a:pt x="2575" y="836"/>
                </a:lnTo>
                <a:lnTo>
                  <a:pt x="2622" y="836"/>
                </a:lnTo>
                <a:lnTo>
                  <a:pt x="2622" y="883"/>
                </a:lnTo>
                <a:close/>
                <a:moveTo>
                  <a:pt x="2547" y="883"/>
                </a:moveTo>
                <a:lnTo>
                  <a:pt x="2499" y="883"/>
                </a:lnTo>
                <a:lnTo>
                  <a:pt x="2499" y="836"/>
                </a:lnTo>
                <a:lnTo>
                  <a:pt x="2547" y="836"/>
                </a:lnTo>
                <a:lnTo>
                  <a:pt x="2547" y="883"/>
                </a:lnTo>
                <a:close/>
                <a:moveTo>
                  <a:pt x="2471" y="883"/>
                </a:moveTo>
                <a:lnTo>
                  <a:pt x="2424" y="883"/>
                </a:lnTo>
                <a:lnTo>
                  <a:pt x="2424" y="836"/>
                </a:lnTo>
                <a:lnTo>
                  <a:pt x="2471" y="836"/>
                </a:lnTo>
                <a:lnTo>
                  <a:pt x="2471" y="883"/>
                </a:lnTo>
                <a:close/>
                <a:moveTo>
                  <a:pt x="2395" y="883"/>
                </a:moveTo>
                <a:lnTo>
                  <a:pt x="2348" y="883"/>
                </a:lnTo>
                <a:lnTo>
                  <a:pt x="2348" y="836"/>
                </a:lnTo>
                <a:lnTo>
                  <a:pt x="2395" y="836"/>
                </a:lnTo>
                <a:lnTo>
                  <a:pt x="2395" y="883"/>
                </a:lnTo>
                <a:close/>
                <a:moveTo>
                  <a:pt x="2319" y="883"/>
                </a:moveTo>
                <a:lnTo>
                  <a:pt x="2272" y="883"/>
                </a:lnTo>
                <a:lnTo>
                  <a:pt x="2272" y="836"/>
                </a:lnTo>
                <a:lnTo>
                  <a:pt x="2319" y="836"/>
                </a:lnTo>
                <a:lnTo>
                  <a:pt x="2319" y="883"/>
                </a:lnTo>
                <a:close/>
                <a:moveTo>
                  <a:pt x="2244" y="883"/>
                </a:moveTo>
                <a:lnTo>
                  <a:pt x="2196" y="883"/>
                </a:lnTo>
                <a:lnTo>
                  <a:pt x="2196" y="836"/>
                </a:lnTo>
                <a:lnTo>
                  <a:pt x="2244" y="836"/>
                </a:lnTo>
                <a:lnTo>
                  <a:pt x="2244" y="883"/>
                </a:lnTo>
                <a:close/>
                <a:moveTo>
                  <a:pt x="2168" y="883"/>
                </a:moveTo>
                <a:lnTo>
                  <a:pt x="2121" y="883"/>
                </a:lnTo>
                <a:lnTo>
                  <a:pt x="2121" y="836"/>
                </a:lnTo>
                <a:lnTo>
                  <a:pt x="2168" y="836"/>
                </a:lnTo>
                <a:lnTo>
                  <a:pt x="2168" y="883"/>
                </a:lnTo>
                <a:close/>
                <a:moveTo>
                  <a:pt x="2092" y="883"/>
                </a:moveTo>
                <a:lnTo>
                  <a:pt x="2045" y="883"/>
                </a:lnTo>
                <a:lnTo>
                  <a:pt x="2045" y="836"/>
                </a:lnTo>
                <a:lnTo>
                  <a:pt x="2092" y="836"/>
                </a:lnTo>
                <a:lnTo>
                  <a:pt x="2092" y="883"/>
                </a:lnTo>
                <a:close/>
                <a:moveTo>
                  <a:pt x="2016" y="883"/>
                </a:moveTo>
                <a:lnTo>
                  <a:pt x="1969" y="883"/>
                </a:lnTo>
                <a:lnTo>
                  <a:pt x="1969" y="836"/>
                </a:lnTo>
                <a:lnTo>
                  <a:pt x="2016" y="836"/>
                </a:lnTo>
                <a:lnTo>
                  <a:pt x="2016" y="883"/>
                </a:lnTo>
                <a:close/>
                <a:moveTo>
                  <a:pt x="1865" y="883"/>
                </a:moveTo>
                <a:lnTo>
                  <a:pt x="1818" y="883"/>
                </a:lnTo>
                <a:lnTo>
                  <a:pt x="1818" y="836"/>
                </a:lnTo>
                <a:lnTo>
                  <a:pt x="1865" y="836"/>
                </a:lnTo>
                <a:lnTo>
                  <a:pt x="1865" y="883"/>
                </a:lnTo>
                <a:close/>
                <a:moveTo>
                  <a:pt x="1789" y="883"/>
                </a:moveTo>
                <a:lnTo>
                  <a:pt x="1742" y="883"/>
                </a:lnTo>
                <a:lnTo>
                  <a:pt x="1742" y="836"/>
                </a:lnTo>
                <a:lnTo>
                  <a:pt x="1789" y="836"/>
                </a:lnTo>
                <a:lnTo>
                  <a:pt x="1789" y="883"/>
                </a:lnTo>
                <a:close/>
                <a:moveTo>
                  <a:pt x="1714" y="883"/>
                </a:moveTo>
                <a:lnTo>
                  <a:pt x="1666" y="883"/>
                </a:lnTo>
                <a:lnTo>
                  <a:pt x="1666" y="836"/>
                </a:lnTo>
                <a:lnTo>
                  <a:pt x="1714" y="836"/>
                </a:lnTo>
                <a:lnTo>
                  <a:pt x="1714" y="883"/>
                </a:lnTo>
                <a:close/>
                <a:moveTo>
                  <a:pt x="1638" y="883"/>
                </a:moveTo>
                <a:lnTo>
                  <a:pt x="1591" y="883"/>
                </a:lnTo>
                <a:lnTo>
                  <a:pt x="1591" y="836"/>
                </a:lnTo>
                <a:lnTo>
                  <a:pt x="1638" y="836"/>
                </a:lnTo>
                <a:lnTo>
                  <a:pt x="1638" y="883"/>
                </a:lnTo>
                <a:close/>
                <a:moveTo>
                  <a:pt x="1562" y="883"/>
                </a:moveTo>
                <a:lnTo>
                  <a:pt x="1515" y="883"/>
                </a:lnTo>
                <a:lnTo>
                  <a:pt x="1515" y="836"/>
                </a:lnTo>
                <a:lnTo>
                  <a:pt x="1562" y="836"/>
                </a:lnTo>
                <a:lnTo>
                  <a:pt x="1562" y="883"/>
                </a:lnTo>
                <a:close/>
                <a:moveTo>
                  <a:pt x="805" y="883"/>
                </a:moveTo>
                <a:lnTo>
                  <a:pt x="758" y="883"/>
                </a:lnTo>
                <a:lnTo>
                  <a:pt x="758" y="836"/>
                </a:lnTo>
                <a:lnTo>
                  <a:pt x="805" y="836"/>
                </a:lnTo>
                <a:lnTo>
                  <a:pt x="805" y="883"/>
                </a:lnTo>
                <a:close/>
                <a:moveTo>
                  <a:pt x="729" y="883"/>
                </a:moveTo>
                <a:lnTo>
                  <a:pt x="682" y="883"/>
                </a:lnTo>
                <a:lnTo>
                  <a:pt x="682" y="836"/>
                </a:lnTo>
                <a:lnTo>
                  <a:pt x="729" y="836"/>
                </a:lnTo>
                <a:lnTo>
                  <a:pt x="729" y="883"/>
                </a:lnTo>
                <a:close/>
                <a:moveTo>
                  <a:pt x="653" y="883"/>
                </a:moveTo>
                <a:lnTo>
                  <a:pt x="606" y="883"/>
                </a:lnTo>
                <a:lnTo>
                  <a:pt x="606" y="836"/>
                </a:lnTo>
                <a:lnTo>
                  <a:pt x="653" y="836"/>
                </a:lnTo>
                <a:lnTo>
                  <a:pt x="653" y="883"/>
                </a:lnTo>
                <a:close/>
                <a:moveTo>
                  <a:pt x="578" y="883"/>
                </a:moveTo>
                <a:lnTo>
                  <a:pt x="530" y="883"/>
                </a:lnTo>
                <a:lnTo>
                  <a:pt x="530" y="836"/>
                </a:lnTo>
                <a:lnTo>
                  <a:pt x="578" y="836"/>
                </a:lnTo>
                <a:lnTo>
                  <a:pt x="578" y="883"/>
                </a:lnTo>
                <a:close/>
                <a:moveTo>
                  <a:pt x="502" y="883"/>
                </a:moveTo>
                <a:lnTo>
                  <a:pt x="455" y="883"/>
                </a:lnTo>
                <a:lnTo>
                  <a:pt x="455" y="836"/>
                </a:lnTo>
                <a:lnTo>
                  <a:pt x="502" y="836"/>
                </a:lnTo>
                <a:lnTo>
                  <a:pt x="502" y="883"/>
                </a:lnTo>
                <a:close/>
                <a:moveTo>
                  <a:pt x="3003" y="807"/>
                </a:moveTo>
                <a:lnTo>
                  <a:pt x="2954" y="807"/>
                </a:lnTo>
                <a:lnTo>
                  <a:pt x="2954" y="760"/>
                </a:lnTo>
                <a:lnTo>
                  <a:pt x="3003" y="760"/>
                </a:lnTo>
                <a:lnTo>
                  <a:pt x="3003" y="807"/>
                </a:lnTo>
                <a:close/>
                <a:moveTo>
                  <a:pt x="2852" y="807"/>
                </a:moveTo>
                <a:lnTo>
                  <a:pt x="2802" y="807"/>
                </a:lnTo>
                <a:lnTo>
                  <a:pt x="2802" y="760"/>
                </a:lnTo>
                <a:lnTo>
                  <a:pt x="2852" y="760"/>
                </a:lnTo>
                <a:lnTo>
                  <a:pt x="2852" y="807"/>
                </a:lnTo>
                <a:close/>
                <a:moveTo>
                  <a:pt x="2776" y="807"/>
                </a:moveTo>
                <a:lnTo>
                  <a:pt x="2726" y="807"/>
                </a:lnTo>
                <a:lnTo>
                  <a:pt x="2726" y="760"/>
                </a:lnTo>
                <a:lnTo>
                  <a:pt x="2776" y="760"/>
                </a:lnTo>
                <a:lnTo>
                  <a:pt x="2776" y="807"/>
                </a:lnTo>
                <a:close/>
                <a:moveTo>
                  <a:pt x="2700" y="807"/>
                </a:moveTo>
                <a:lnTo>
                  <a:pt x="2651" y="807"/>
                </a:lnTo>
                <a:lnTo>
                  <a:pt x="2651" y="760"/>
                </a:lnTo>
                <a:lnTo>
                  <a:pt x="2700" y="760"/>
                </a:lnTo>
                <a:lnTo>
                  <a:pt x="2700" y="807"/>
                </a:lnTo>
                <a:close/>
                <a:moveTo>
                  <a:pt x="2622" y="807"/>
                </a:moveTo>
                <a:lnTo>
                  <a:pt x="2575" y="807"/>
                </a:lnTo>
                <a:lnTo>
                  <a:pt x="2575" y="760"/>
                </a:lnTo>
                <a:lnTo>
                  <a:pt x="2622" y="760"/>
                </a:lnTo>
                <a:lnTo>
                  <a:pt x="2622" y="807"/>
                </a:lnTo>
                <a:close/>
                <a:moveTo>
                  <a:pt x="2547" y="807"/>
                </a:moveTo>
                <a:lnTo>
                  <a:pt x="2499" y="807"/>
                </a:lnTo>
                <a:lnTo>
                  <a:pt x="2499" y="760"/>
                </a:lnTo>
                <a:lnTo>
                  <a:pt x="2547" y="760"/>
                </a:lnTo>
                <a:lnTo>
                  <a:pt x="2547" y="807"/>
                </a:lnTo>
                <a:close/>
                <a:moveTo>
                  <a:pt x="2471" y="807"/>
                </a:moveTo>
                <a:lnTo>
                  <a:pt x="2424" y="807"/>
                </a:lnTo>
                <a:lnTo>
                  <a:pt x="2424" y="760"/>
                </a:lnTo>
                <a:lnTo>
                  <a:pt x="2471" y="760"/>
                </a:lnTo>
                <a:lnTo>
                  <a:pt x="2471" y="807"/>
                </a:lnTo>
                <a:close/>
                <a:moveTo>
                  <a:pt x="2395" y="807"/>
                </a:moveTo>
                <a:lnTo>
                  <a:pt x="2348" y="807"/>
                </a:lnTo>
                <a:lnTo>
                  <a:pt x="2348" y="760"/>
                </a:lnTo>
                <a:lnTo>
                  <a:pt x="2395" y="760"/>
                </a:lnTo>
                <a:lnTo>
                  <a:pt x="2395" y="807"/>
                </a:lnTo>
                <a:close/>
                <a:moveTo>
                  <a:pt x="2319" y="807"/>
                </a:moveTo>
                <a:lnTo>
                  <a:pt x="2272" y="807"/>
                </a:lnTo>
                <a:lnTo>
                  <a:pt x="2272" y="760"/>
                </a:lnTo>
                <a:lnTo>
                  <a:pt x="2319" y="760"/>
                </a:lnTo>
                <a:lnTo>
                  <a:pt x="2319" y="807"/>
                </a:lnTo>
                <a:close/>
                <a:moveTo>
                  <a:pt x="2244" y="807"/>
                </a:moveTo>
                <a:lnTo>
                  <a:pt x="2196" y="807"/>
                </a:lnTo>
                <a:lnTo>
                  <a:pt x="2196" y="760"/>
                </a:lnTo>
                <a:lnTo>
                  <a:pt x="2244" y="760"/>
                </a:lnTo>
                <a:lnTo>
                  <a:pt x="2244" y="807"/>
                </a:lnTo>
                <a:close/>
                <a:moveTo>
                  <a:pt x="2168" y="807"/>
                </a:moveTo>
                <a:lnTo>
                  <a:pt x="2121" y="807"/>
                </a:lnTo>
                <a:lnTo>
                  <a:pt x="2121" y="760"/>
                </a:lnTo>
                <a:lnTo>
                  <a:pt x="2168" y="760"/>
                </a:lnTo>
                <a:lnTo>
                  <a:pt x="2168" y="807"/>
                </a:lnTo>
                <a:close/>
                <a:moveTo>
                  <a:pt x="2092" y="807"/>
                </a:moveTo>
                <a:lnTo>
                  <a:pt x="2045" y="807"/>
                </a:lnTo>
                <a:lnTo>
                  <a:pt x="2045" y="760"/>
                </a:lnTo>
                <a:lnTo>
                  <a:pt x="2092" y="760"/>
                </a:lnTo>
                <a:lnTo>
                  <a:pt x="2092" y="807"/>
                </a:lnTo>
                <a:close/>
                <a:moveTo>
                  <a:pt x="2016" y="807"/>
                </a:moveTo>
                <a:lnTo>
                  <a:pt x="1969" y="807"/>
                </a:lnTo>
                <a:lnTo>
                  <a:pt x="1969" y="760"/>
                </a:lnTo>
                <a:lnTo>
                  <a:pt x="2016" y="760"/>
                </a:lnTo>
                <a:lnTo>
                  <a:pt x="2016" y="807"/>
                </a:lnTo>
                <a:close/>
                <a:moveTo>
                  <a:pt x="1941" y="807"/>
                </a:moveTo>
                <a:lnTo>
                  <a:pt x="1893" y="807"/>
                </a:lnTo>
                <a:lnTo>
                  <a:pt x="1893" y="760"/>
                </a:lnTo>
                <a:lnTo>
                  <a:pt x="1941" y="760"/>
                </a:lnTo>
                <a:lnTo>
                  <a:pt x="1941" y="807"/>
                </a:lnTo>
                <a:close/>
                <a:moveTo>
                  <a:pt x="1789" y="807"/>
                </a:moveTo>
                <a:lnTo>
                  <a:pt x="1742" y="807"/>
                </a:lnTo>
                <a:lnTo>
                  <a:pt x="1742" y="760"/>
                </a:lnTo>
                <a:lnTo>
                  <a:pt x="1789" y="760"/>
                </a:lnTo>
                <a:lnTo>
                  <a:pt x="1789" y="807"/>
                </a:lnTo>
                <a:close/>
                <a:moveTo>
                  <a:pt x="1638" y="807"/>
                </a:moveTo>
                <a:lnTo>
                  <a:pt x="1591" y="807"/>
                </a:lnTo>
                <a:lnTo>
                  <a:pt x="1591" y="760"/>
                </a:lnTo>
                <a:lnTo>
                  <a:pt x="1638" y="760"/>
                </a:lnTo>
                <a:lnTo>
                  <a:pt x="1638" y="807"/>
                </a:lnTo>
                <a:close/>
                <a:moveTo>
                  <a:pt x="1562" y="807"/>
                </a:moveTo>
                <a:lnTo>
                  <a:pt x="1515" y="807"/>
                </a:lnTo>
                <a:lnTo>
                  <a:pt x="1515" y="760"/>
                </a:lnTo>
                <a:lnTo>
                  <a:pt x="1562" y="760"/>
                </a:lnTo>
                <a:lnTo>
                  <a:pt x="1562" y="807"/>
                </a:lnTo>
                <a:close/>
                <a:moveTo>
                  <a:pt x="881" y="807"/>
                </a:moveTo>
                <a:lnTo>
                  <a:pt x="833" y="807"/>
                </a:lnTo>
                <a:lnTo>
                  <a:pt x="833" y="760"/>
                </a:lnTo>
                <a:lnTo>
                  <a:pt x="881" y="760"/>
                </a:lnTo>
                <a:lnTo>
                  <a:pt x="881" y="807"/>
                </a:lnTo>
                <a:close/>
                <a:moveTo>
                  <a:pt x="805" y="807"/>
                </a:moveTo>
                <a:lnTo>
                  <a:pt x="758" y="807"/>
                </a:lnTo>
                <a:lnTo>
                  <a:pt x="758" y="760"/>
                </a:lnTo>
                <a:lnTo>
                  <a:pt x="805" y="760"/>
                </a:lnTo>
                <a:lnTo>
                  <a:pt x="805" y="807"/>
                </a:lnTo>
                <a:close/>
                <a:moveTo>
                  <a:pt x="729" y="807"/>
                </a:moveTo>
                <a:lnTo>
                  <a:pt x="682" y="807"/>
                </a:lnTo>
                <a:lnTo>
                  <a:pt x="682" y="760"/>
                </a:lnTo>
                <a:lnTo>
                  <a:pt x="729" y="760"/>
                </a:lnTo>
                <a:lnTo>
                  <a:pt x="729" y="807"/>
                </a:lnTo>
                <a:close/>
                <a:moveTo>
                  <a:pt x="653" y="807"/>
                </a:moveTo>
                <a:lnTo>
                  <a:pt x="606" y="807"/>
                </a:lnTo>
                <a:lnTo>
                  <a:pt x="606" y="760"/>
                </a:lnTo>
                <a:lnTo>
                  <a:pt x="653" y="760"/>
                </a:lnTo>
                <a:lnTo>
                  <a:pt x="653" y="807"/>
                </a:lnTo>
                <a:close/>
                <a:moveTo>
                  <a:pt x="578" y="807"/>
                </a:moveTo>
                <a:lnTo>
                  <a:pt x="530" y="807"/>
                </a:lnTo>
                <a:lnTo>
                  <a:pt x="530" y="760"/>
                </a:lnTo>
                <a:lnTo>
                  <a:pt x="578" y="760"/>
                </a:lnTo>
                <a:lnTo>
                  <a:pt x="578" y="807"/>
                </a:lnTo>
                <a:close/>
                <a:moveTo>
                  <a:pt x="502" y="807"/>
                </a:moveTo>
                <a:lnTo>
                  <a:pt x="455" y="807"/>
                </a:lnTo>
                <a:lnTo>
                  <a:pt x="455" y="760"/>
                </a:lnTo>
                <a:lnTo>
                  <a:pt x="502" y="760"/>
                </a:lnTo>
                <a:lnTo>
                  <a:pt x="502" y="807"/>
                </a:lnTo>
                <a:close/>
                <a:moveTo>
                  <a:pt x="3003" y="732"/>
                </a:moveTo>
                <a:lnTo>
                  <a:pt x="2954" y="732"/>
                </a:lnTo>
                <a:lnTo>
                  <a:pt x="2954" y="682"/>
                </a:lnTo>
                <a:lnTo>
                  <a:pt x="3003" y="682"/>
                </a:lnTo>
                <a:lnTo>
                  <a:pt x="3003" y="732"/>
                </a:lnTo>
                <a:close/>
                <a:moveTo>
                  <a:pt x="2928" y="732"/>
                </a:moveTo>
                <a:lnTo>
                  <a:pt x="2878" y="732"/>
                </a:lnTo>
                <a:lnTo>
                  <a:pt x="2878" y="682"/>
                </a:lnTo>
                <a:lnTo>
                  <a:pt x="2928" y="682"/>
                </a:lnTo>
                <a:lnTo>
                  <a:pt x="2928" y="732"/>
                </a:lnTo>
                <a:close/>
                <a:moveTo>
                  <a:pt x="2852" y="732"/>
                </a:moveTo>
                <a:lnTo>
                  <a:pt x="2802" y="732"/>
                </a:lnTo>
                <a:lnTo>
                  <a:pt x="2802" y="682"/>
                </a:lnTo>
                <a:lnTo>
                  <a:pt x="2852" y="682"/>
                </a:lnTo>
                <a:lnTo>
                  <a:pt x="2852" y="732"/>
                </a:lnTo>
                <a:close/>
                <a:moveTo>
                  <a:pt x="2776" y="732"/>
                </a:moveTo>
                <a:lnTo>
                  <a:pt x="2726" y="732"/>
                </a:lnTo>
                <a:lnTo>
                  <a:pt x="2726" y="682"/>
                </a:lnTo>
                <a:lnTo>
                  <a:pt x="2776" y="682"/>
                </a:lnTo>
                <a:lnTo>
                  <a:pt x="2776" y="732"/>
                </a:lnTo>
                <a:close/>
                <a:moveTo>
                  <a:pt x="2700" y="732"/>
                </a:moveTo>
                <a:lnTo>
                  <a:pt x="2651" y="732"/>
                </a:lnTo>
                <a:lnTo>
                  <a:pt x="2651" y="682"/>
                </a:lnTo>
                <a:lnTo>
                  <a:pt x="2700" y="682"/>
                </a:lnTo>
                <a:lnTo>
                  <a:pt x="2700" y="732"/>
                </a:lnTo>
                <a:close/>
                <a:moveTo>
                  <a:pt x="2622" y="732"/>
                </a:moveTo>
                <a:lnTo>
                  <a:pt x="2575" y="732"/>
                </a:lnTo>
                <a:lnTo>
                  <a:pt x="2575" y="682"/>
                </a:lnTo>
                <a:lnTo>
                  <a:pt x="2622" y="682"/>
                </a:lnTo>
                <a:lnTo>
                  <a:pt x="2622" y="732"/>
                </a:lnTo>
                <a:close/>
                <a:moveTo>
                  <a:pt x="2547" y="732"/>
                </a:moveTo>
                <a:lnTo>
                  <a:pt x="2499" y="732"/>
                </a:lnTo>
                <a:lnTo>
                  <a:pt x="2499" y="682"/>
                </a:lnTo>
                <a:lnTo>
                  <a:pt x="2547" y="682"/>
                </a:lnTo>
                <a:lnTo>
                  <a:pt x="2547" y="732"/>
                </a:lnTo>
                <a:close/>
                <a:moveTo>
                  <a:pt x="2471" y="732"/>
                </a:moveTo>
                <a:lnTo>
                  <a:pt x="2424" y="732"/>
                </a:lnTo>
                <a:lnTo>
                  <a:pt x="2424" y="682"/>
                </a:lnTo>
                <a:lnTo>
                  <a:pt x="2471" y="682"/>
                </a:lnTo>
                <a:lnTo>
                  <a:pt x="2471" y="732"/>
                </a:lnTo>
                <a:close/>
                <a:moveTo>
                  <a:pt x="2395" y="732"/>
                </a:moveTo>
                <a:lnTo>
                  <a:pt x="2348" y="732"/>
                </a:lnTo>
                <a:lnTo>
                  <a:pt x="2348" y="682"/>
                </a:lnTo>
                <a:lnTo>
                  <a:pt x="2395" y="682"/>
                </a:lnTo>
                <a:lnTo>
                  <a:pt x="2395" y="732"/>
                </a:lnTo>
                <a:close/>
                <a:moveTo>
                  <a:pt x="2319" y="732"/>
                </a:moveTo>
                <a:lnTo>
                  <a:pt x="2272" y="732"/>
                </a:lnTo>
                <a:lnTo>
                  <a:pt x="2272" y="682"/>
                </a:lnTo>
                <a:lnTo>
                  <a:pt x="2319" y="682"/>
                </a:lnTo>
                <a:lnTo>
                  <a:pt x="2319" y="732"/>
                </a:lnTo>
                <a:close/>
                <a:moveTo>
                  <a:pt x="2244" y="732"/>
                </a:moveTo>
                <a:lnTo>
                  <a:pt x="2196" y="732"/>
                </a:lnTo>
                <a:lnTo>
                  <a:pt x="2196" y="682"/>
                </a:lnTo>
                <a:lnTo>
                  <a:pt x="2244" y="682"/>
                </a:lnTo>
                <a:lnTo>
                  <a:pt x="2244" y="732"/>
                </a:lnTo>
                <a:close/>
                <a:moveTo>
                  <a:pt x="2092" y="732"/>
                </a:moveTo>
                <a:lnTo>
                  <a:pt x="2045" y="732"/>
                </a:lnTo>
                <a:lnTo>
                  <a:pt x="2045" y="682"/>
                </a:lnTo>
                <a:lnTo>
                  <a:pt x="2092" y="682"/>
                </a:lnTo>
                <a:lnTo>
                  <a:pt x="2092" y="732"/>
                </a:lnTo>
                <a:close/>
                <a:moveTo>
                  <a:pt x="1865" y="732"/>
                </a:moveTo>
                <a:lnTo>
                  <a:pt x="1818" y="732"/>
                </a:lnTo>
                <a:lnTo>
                  <a:pt x="1818" y="682"/>
                </a:lnTo>
                <a:lnTo>
                  <a:pt x="1865" y="682"/>
                </a:lnTo>
                <a:lnTo>
                  <a:pt x="1865" y="732"/>
                </a:lnTo>
                <a:close/>
                <a:moveTo>
                  <a:pt x="1789" y="732"/>
                </a:moveTo>
                <a:lnTo>
                  <a:pt x="1742" y="732"/>
                </a:lnTo>
                <a:lnTo>
                  <a:pt x="1742" y="682"/>
                </a:lnTo>
                <a:lnTo>
                  <a:pt x="1789" y="682"/>
                </a:lnTo>
                <a:lnTo>
                  <a:pt x="1789" y="732"/>
                </a:lnTo>
                <a:close/>
                <a:moveTo>
                  <a:pt x="1714" y="732"/>
                </a:moveTo>
                <a:lnTo>
                  <a:pt x="1666" y="732"/>
                </a:lnTo>
                <a:lnTo>
                  <a:pt x="1666" y="682"/>
                </a:lnTo>
                <a:lnTo>
                  <a:pt x="1714" y="682"/>
                </a:lnTo>
                <a:lnTo>
                  <a:pt x="1714" y="732"/>
                </a:lnTo>
                <a:close/>
                <a:moveTo>
                  <a:pt x="1638" y="732"/>
                </a:moveTo>
                <a:lnTo>
                  <a:pt x="1591" y="732"/>
                </a:lnTo>
                <a:lnTo>
                  <a:pt x="1591" y="682"/>
                </a:lnTo>
                <a:lnTo>
                  <a:pt x="1638" y="682"/>
                </a:lnTo>
                <a:lnTo>
                  <a:pt x="1638" y="732"/>
                </a:lnTo>
                <a:close/>
                <a:moveTo>
                  <a:pt x="956" y="732"/>
                </a:moveTo>
                <a:lnTo>
                  <a:pt x="909" y="732"/>
                </a:lnTo>
                <a:lnTo>
                  <a:pt x="909" y="682"/>
                </a:lnTo>
                <a:lnTo>
                  <a:pt x="956" y="682"/>
                </a:lnTo>
                <a:lnTo>
                  <a:pt x="956" y="732"/>
                </a:lnTo>
                <a:close/>
                <a:moveTo>
                  <a:pt x="881" y="732"/>
                </a:moveTo>
                <a:lnTo>
                  <a:pt x="833" y="732"/>
                </a:lnTo>
                <a:lnTo>
                  <a:pt x="833" y="682"/>
                </a:lnTo>
                <a:lnTo>
                  <a:pt x="881" y="682"/>
                </a:lnTo>
                <a:lnTo>
                  <a:pt x="881" y="732"/>
                </a:lnTo>
                <a:close/>
                <a:moveTo>
                  <a:pt x="805" y="732"/>
                </a:moveTo>
                <a:lnTo>
                  <a:pt x="758" y="732"/>
                </a:lnTo>
                <a:lnTo>
                  <a:pt x="758" y="682"/>
                </a:lnTo>
                <a:lnTo>
                  <a:pt x="805" y="682"/>
                </a:lnTo>
                <a:lnTo>
                  <a:pt x="805" y="732"/>
                </a:lnTo>
                <a:close/>
                <a:moveTo>
                  <a:pt x="729" y="732"/>
                </a:moveTo>
                <a:lnTo>
                  <a:pt x="682" y="732"/>
                </a:lnTo>
                <a:lnTo>
                  <a:pt x="682" y="682"/>
                </a:lnTo>
                <a:lnTo>
                  <a:pt x="729" y="682"/>
                </a:lnTo>
                <a:lnTo>
                  <a:pt x="729" y="732"/>
                </a:lnTo>
                <a:close/>
                <a:moveTo>
                  <a:pt x="653" y="732"/>
                </a:moveTo>
                <a:lnTo>
                  <a:pt x="606" y="732"/>
                </a:lnTo>
                <a:lnTo>
                  <a:pt x="606" y="682"/>
                </a:lnTo>
                <a:lnTo>
                  <a:pt x="653" y="682"/>
                </a:lnTo>
                <a:lnTo>
                  <a:pt x="653" y="732"/>
                </a:lnTo>
                <a:close/>
                <a:moveTo>
                  <a:pt x="578" y="732"/>
                </a:moveTo>
                <a:lnTo>
                  <a:pt x="530" y="732"/>
                </a:lnTo>
                <a:lnTo>
                  <a:pt x="530" y="682"/>
                </a:lnTo>
                <a:lnTo>
                  <a:pt x="578" y="682"/>
                </a:lnTo>
                <a:lnTo>
                  <a:pt x="578" y="732"/>
                </a:lnTo>
                <a:close/>
                <a:moveTo>
                  <a:pt x="502" y="732"/>
                </a:moveTo>
                <a:lnTo>
                  <a:pt x="455" y="732"/>
                </a:lnTo>
                <a:lnTo>
                  <a:pt x="455" y="682"/>
                </a:lnTo>
                <a:lnTo>
                  <a:pt x="502" y="682"/>
                </a:lnTo>
                <a:lnTo>
                  <a:pt x="502" y="732"/>
                </a:lnTo>
                <a:close/>
                <a:moveTo>
                  <a:pt x="3003" y="656"/>
                </a:moveTo>
                <a:lnTo>
                  <a:pt x="2954" y="656"/>
                </a:lnTo>
                <a:lnTo>
                  <a:pt x="2954" y="606"/>
                </a:lnTo>
                <a:lnTo>
                  <a:pt x="3003" y="606"/>
                </a:lnTo>
                <a:lnTo>
                  <a:pt x="3003" y="656"/>
                </a:lnTo>
                <a:close/>
                <a:moveTo>
                  <a:pt x="2928" y="656"/>
                </a:moveTo>
                <a:lnTo>
                  <a:pt x="2878" y="656"/>
                </a:lnTo>
                <a:lnTo>
                  <a:pt x="2878" y="606"/>
                </a:lnTo>
                <a:lnTo>
                  <a:pt x="2928" y="606"/>
                </a:lnTo>
                <a:lnTo>
                  <a:pt x="2928" y="656"/>
                </a:lnTo>
                <a:close/>
                <a:moveTo>
                  <a:pt x="2852" y="656"/>
                </a:moveTo>
                <a:lnTo>
                  <a:pt x="2802" y="656"/>
                </a:lnTo>
                <a:lnTo>
                  <a:pt x="2802" y="606"/>
                </a:lnTo>
                <a:lnTo>
                  <a:pt x="2852" y="606"/>
                </a:lnTo>
                <a:lnTo>
                  <a:pt x="2852" y="656"/>
                </a:lnTo>
                <a:close/>
                <a:moveTo>
                  <a:pt x="2776" y="656"/>
                </a:moveTo>
                <a:lnTo>
                  <a:pt x="2726" y="656"/>
                </a:lnTo>
                <a:lnTo>
                  <a:pt x="2726" y="606"/>
                </a:lnTo>
                <a:lnTo>
                  <a:pt x="2776" y="606"/>
                </a:lnTo>
                <a:lnTo>
                  <a:pt x="2776" y="656"/>
                </a:lnTo>
                <a:close/>
                <a:moveTo>
                  <a:pt x="2700" y="656"/>
                </a:moveTo>
                <a:lnTo>
                  <a:pt x="2651" y="656"/>
                </a:lnTo>
                <a:lnTo>
                  <a:pt x="2651" y="606"/>
                </a:lnTo>
                <a:lnTo>
                  <a:pt x="2700" y="606"/>
                </a:lnTo>
                <a:lnTo>
                  <a:pt x="2700" y="656"/>
                </a:lnTo>
                <a:close/>
                <a:moveTo>
                  <a:pt x="2622" y="656"/>
                </a:moveTo>
                <a:lnTo>
                  <a:pt x="2575" y="656"/>
                </a:lnTo>
                <a:lnTo>
                  <a:pt x="2575" y="606"/>
                </a:lnTo>
                <a:lnTo>
                  <a:pt x="2622" y="606"/>
                </a:lnTo>
                <a:lnTo>
                  <a:pt x="2622" y="656"/>
                </a:lnTo>
                <a:close/>
                <a:moveTo>
                  <a:pt x="2547" y="656"/>
                </a:moveTo>
                <a:lnTo>
                  <a:pt x="2499" y="656"/>
                </a:lnTo>
                <a:lnTo>
                  <a:pt x="2499" y="606"/>
                </a:lnTo>
                <a:lnTo>
                  <a:pt x="2547" y="606"/>
                </a:lnTo>
                <a:lnTo>
                  <a:pt x="2547" y="656"/>
                </a:lnTo>
                <a:close/>
                <a:moveTo>
                  <a:pt x="2471" y="656"/>
                </a:moveTo>
                <a:lnTo>
                  <a:pt x="2424" y="656"/>
                </a:lnTo>
                <a:lnTo>
                  <a:pt x="2424" y="606"/>
                </a:lnTo>
                <a:lnTo>
                  <a:pt x="2471" y="606"/>
                </a:lnTo>
                <a:lnTo>
                  <a:pt x="2471" y="656"/>
                </a:lnTo>
                <a:close/>
                <a:moveTo>
                  <a:pt x="2395" y="656"/>
                </a:moveTo>
                <a:lnTo>
                  <a:pt x="2348" y="656"/>
                </a:lnTo>
                <a:lnTo>
                  <a:pt x="2348" y="606"/>
                </a:lnTo>
                <a:lnTo>
                  <a:pt x="2395" y="606"/>
                </a:lnTo>
                <a:lnTo>
                  <a:pt x="2395" y="656"/>
                </a:lnTo>
                <a:close/>
                <a:moveTo>
                  <a:pt x="2319" y="656"/>
                </a:moveTo>
                <a:lnTo>
                  <a:pt x="2272" y="656"/>
                </a:lnTo>
                <a:lnTo>
                  <a:pt x="2272" y="606"/>
                </a:lnTo>
                <a:lnTo>
                  <a:pt x="2319" y="606"/>
                </a:lnTo>
                <a:lnTo>
                  <a:pt x="2319" y="656"/>
                </a:lnTo>
                <a:close/>
                <a:moveTo>
                  <a:pt x="2244" y="656"/>
                </a:moveTo>
                <a:lnTo>
                  <a:pt x="2196" y="656"/>
                </a:lnTo>
                <a:lnTo>
                  <a:pt x="2196" y="606"/>
                </a:lnTo>
                <a:lnTo>
                  <a:pt x="2244" y="606"/>
                </a:lnTo>
                <a:lnTo>
                  <a:pt x="2244" y="656"/>
                </a:lnTo>
                <a:close/>
                <a:moveTo>
                  <a:pt x="2168" y="656"/>
                </a:moveTo>
                <a:lnTo>
                  <a:pt x="2121" y="656"/>
                </a:lnTo>
                <a:lnTo>
                  <a:pt x="2121" y="606"/>
                </a:lnTo>
                <a:lnTo>
                  <a:pt x="2168" y="606"/>
                </a:lnTo>
                <a:lnTo>
                  <a:pt x="2168" y="656"/>
                </a:lnTo>
                <a:close/>
                <a:moveTo>
                  <a:pt x="2092" y="656"/>
                </a:moveTo>
                <a:lnTo>
                  <a:pt x="2045" y="656"/>
                </a:lnTo>
                <a:lnTo>
                  <a:pt x="2045" y="606"/>
                </a:lnTo>
                <a:lnTo>
                  <a:pt x="2092" y="606"/>
                </a:lnTo>
                <a:lnTo>
                  <a:pt x="2092" y="656"/>
                </a:lnTo>
                <a:close/>
                <a:moveTo>
                  <a:pt x="2016" y="656"/>
                </a:moveTo>
                <a:lnTo>
                  <a:pt x="1969" y="656"/>
                </a:lnTo>
                <a:lnTo>
                  <a:pt x="1969" y="606"/>
                </a:lnTo>
                <a:lnTo>
                  <a:pt x="2016" y="606"/>
                </a:lnTo>
                <a:lnTo>
                  <a:pt x="2016" y="656"/>
                </a:lnTo>
                <a:close/>
                <a:moveTo>
                  <a:pt x="1941" y="656"/>
                </a:moveTo>
                <a:lnTo>
                  <a:pt x="1893" y="656"/>
                </a:lnTo>
                <a:lnTo>
                  <a:pt x="1893" y="606"/>
                </a:lnTo>
                <a:lnTo>
                  <a:pt x="1941" y="606"/>
                </a:lnTo>
                <a:lnTo>
                  <a:pt x="1941" y="656"/>
                </a:lnTo>
                <a:close/>
                <a:moveTo>
                  <a:pt x="1865" y="656"/>
                </a:moveTo>
                <a:lnTo>
                  <a:pt x="1818" y="656"/>
                </a:lnTo>
                <a:lnTo>
                  <a:pt x="1818" y="606"/>
                </a:lnTo>
                <a:lnTo>
                  <a:pt x="1865" y="606"/>
                </a:lnTo>
                <a:lnTo>
                  <a:pt x="1865" y="656"/>
                </a:lnTo>
                <a:close/>
                <a:moveTo>
                  <a:pt x="1789" y="656"/>
                </a:moveTo>
                <a:lnTo>
                  <a:pt x="1742" y="656"/>
                </a:lnTo>
                <a:lnTo>
                  <a:pt x="1742" y="606"/>
                </a:lnTo>
                <a:lnTo>
                  <a:pt x="1789" y="606"/>
                </a:lnTo>
                <a:lnTo>
                  <a:pt x="1789" y="656"/>
                </a:lnTo>
                <a:close/>
                <a:moveTo>
                  <a:pt x="1714" y="656"/>
                </a:moveTo>
                <a:lnTo>
                  <a:pt x="1666" y="656"/>
                </a:lnTo>
                <a:lnTo>
                  <a:pt x="1666" y="606"/>
                </a:lnTo>
                <a:lnTo>
                  <a:pt x="1714" y="606"/>
                </a:lnTo>
                <a:lnTo>
                  <a:pt x="1714" y="656"/>
                </a:lnTo>
                <a:close/>
                <a:moveTo>
                  <a:pt x="1638" y="656"/>
                </a:moveTo>
                <a:lnTo>
                  <a:pt x="1591" y="656"/>
                </a:lnTo>
                <a:lnTo>
                  <a:pt x="1591" y="606"/>
                </a:lnTo>
                <a:lnTo>
                  <a:pt x="1638" y="606"/>
                </a:lnTo>
                <a:lnTo>
                  <a:pt x="1638" y="656"/>
                </a:lnTo>
                <a:close/>
                <a:moveTo>
                  <a:pt x="1108" y="656"/>
                </a:moveTo>
                <a:lnTo>
                  <a:pt x="1060" y="656"/>
                </a:lnTo>
                <a:lnTo>
                  <a:pt x="1060" y="606"/>
                </a:lnTo>
                <a:lnTo>
                  <a:pt x="1108" y="606"/>
                </a:lnTo>
                <a:lnTo>
                  <a:pt x="1108" y="656"/>
                </a:lnTo>
                <a:close/>
                <a:moveTo>
                  <a:pt x="1032" y="656"/>
                </a:moveTo>
                <a:lnTo>
                  <a:pt x="985" y="656"/>
                </a:lnTo>
                <a:lnTo>
                  <a:pt x="985" y="606"/>
                </a:lnTo>
                <a:lnTo>
                  <a:pt x="1032" y="606"/>
                </a:lnTo>
                <a:lnTo>
                  <a:pt x="1032" y="656"/>
                </a:lnTo>
                <a:close/>
                <a:moveTo>
                  <a:pt x="956" y="656"/>
                </a:moveTo>
                <a:lnTo>
                  <a:pt x="909" y="656"/>
                </a:lnTo>
                <a:lnTo>
                  <a:pt x="909" y="606"/>
                </a:lnTo>
                <a:lnTo>
                  <a:pt x="956" y="606"/>
                </a:lnTo>
                <a:lnTo>
                  <a:pt x="956" y="656"/>
                </a:lnTo>
                <a:close/>
                <a:moveTo>
                  <a:pt x="881" y="656"/>
                </a:moveTo>
                <a:lnTo>
                  <a:pt x="833" y="656"/>
                </a:lnTo>
                <a:lnTo>
                  <a:pt x="833" y="606"/>
                </a:lnTo>
                <a:lnTo>
                  <a:pt x="881" y="606"/>
                </a:lnTo>
                <a:lnTo>
                  <a:pt x="881" y="656"/>
                </a:lnTo>
                <a:close/>
                <a:moveTo>
                  <a:pt x="805" y="656"/>
                </a:moveTo>
                <a:lnTo>
                  <a:pt x="758" y="656"/>
                </a:lnTo>
                <a:lnTo>
                  <a:pt x="758" y="606"/>
                </a:lnTo>
                <a:lnTo>
                  <a:pt x="805" y="606"/>
                </a:lnTo>
                <a:lnTo>
                  <a:pt x="805" y="656"/>
                </a:lnTo>
                <a:close/>
                <a:moveTo>
                  <a:pt x="729" y="656"/>
                </a:moveTo>
                <a:lnTo>
                  <a:pt x="682" y="656"/>
                </a:lnTo>
                <a:lnTo>
                  <a:pt x="682" y="606"/>
                </a:lnTo>
                <a:lnTo>
                  <a:pt x="729" y="606"/>
                </a:lnTo>
                <a:lnTo>
                  <a:pt x="729" y="656"/>
                </a:lnTo>
                <a:close/>
                <a:moveTo>
                  <a:pt x="653" y="656"/>
                </a:moveTo>
                <a:lnTo>
                  <a:pt x="606" y="656"/>
                </a:lnTo>
                <a:lnTo>
                  <a:pt x="606" y="606"/>
                </a:lnTo>
                <a:lnTo>
                  <a:pt x="653" y="606"/>
                </a:lnTo>
                <a:lnTo>
                  <a:pt x="653" y="656"/>
                </a:lnTo>
                <a:close/>
                <a:moveTo>
                  <a:pt x="578" y="656"/>
                </a:moveTo>
                <a:lnTo>
                  <a:pt x="530" y="656"/>
                </a:lnTo>
                <a:lnTo>
                  <a:pt x="530" y="606"/>
                </a:lnTo>
                <a:lnTo>
                  <a:pt x="578" y="606"/>
                </a:lnTo>
                <a:lnTo>
                  <a:pt x="578" y="656"/>
                </a:lnTo>
                <a:close/>
                <a:moveTo>
                  <a:pt x="502" y="656"/>
                </a:moveTo>
                <a:lnTo>
                  <a:pt x="455" y="656"/>
                </a:lnTo>
                <a:lnTo>
                  <a:pt x="455" y="606"/>
                </a:lnTo>
                <a:lnTo>
                  <a:pt x="502" y="606"/>
                </a:lnTo>
                <a:lnTo>
                  <a:pt x="502" y="656"/>
                </a:lnTo>
                <a:close/>
                <a:moveTo>
                  <a:pt x="426" y="656"/>
                </a:moveTo>
                <a:lnTo>
                  <a:pt x="379" y="656"/>
                </a:lnTo>
                <a:lnTo>
                  <a:pt x="379" y="606"/>
                </a:lnTo>
                <a:lnTo>
                  <a:pt x="426" y="606"/>
                </a:lnTo>
                <a:lnTo>
                  <a:pt x="426" y="656"/>
                </a:lnTo>
                <a:close/>
                <a:moveTo>
                  <a:pt x="3155" y="578"/>
                </a:moveTo>
                <a:lnTo>
                  <a:pt x="3105" y="578"/>
                </a:lnTo>
                <a:lnTo>
                  <a:pt x="3105" y="531"/>
                </a:lnTo>
                <a:lnTo>
                  <a:pt x="3155" y="531"/>
                </a:lnTo>
                <a:lnTo>
                  <a:pt x="3155" y="578"/>
                </a:lnTo>
                <a:close/>
                <a:moveTo>
                  <a:pt x="3003" y="578"/>
                </a:moveTo>
                <a:lnTo>
                  <a:pt x="2954" y="578"/>
                </a:lnTo>
                <a:lnTo>
                  <a:pt x="2954" y="531"/>
                </a:lnTo>
                <a:lnTo>
                  <a:pt x="3003" y="531"/>
                </a:lnTo>
                <a:lnTo>
                  <a:pt x="3003" y="578"/>
                </a:lnTo>
                <a:close/>
                <a:moveTo>
                  <a:pt x="2928" y="578"/>
                </a:moveTo>
                <a:lnTo>
                  <a:pt x="2878" y="578"/>
                </a:lnTo>
                <a:lnTo>
                  <a:pt x="2878" y="531"/>
                </a:lnTo>
                <a:lnTo>
                  <a:pt x="2928" y="531"/>
                </a:lnTo>
                <a:lnTo>
                  <a:pt x="2928" y="578"/>
                </a:lnTo>
                <a:close/>
                <a:moveTo>
                  <a:pt x="2852" y="578"/>
                </a:moveTo>
                <a:lnTo>
                  <a:pt x="2802" y="578"/>
                </a:lnTo>
                <a:lnTo>
                  <a:pt x="2802" y="531"/>
                </a:lnTo>
                <a:lnTo>
                  <a:pt x="2852" y="531"/>
                </a:lnTo>
                <a:lnTo>
                  <a:pt x="2852" y="578"/>
                </a:lnTo>
                <a:close/>
                <a:moveTo>
                  <a:pt x="2776" y="578"/>
                </a:moveTo>
                <a:lnTo>
                  <a:pt x="2726" y="578"/>
                </a:lnTo>
                <a:lnTo>
                  <a:pt x="2726" y="531"/>
                </a:lnTo>
                <a:lnTo>
                  <a:pt x="2776" y="531"/>
                </a:lnTo>
                <a:lnTo>
                  <a:pt x="2776" y="578"/>
                </a:lnTo>
                <a:close/>
                <a:moveTo>
                  <a:pt x="2700" y="578"/>
                </a:moveTo>
                <a:lnTo>
                  <a:pt x="2651" y="578"/>
                </a:lnTo>
                <a:lnTo>
                  <a:pt x="2651" y="531"/>
                </a:lnTo>
                <a:lnTo>
                  <a:pt x="2700" y="531"/>
                </a:lnTo>
                <a:lnTo>
                  <a:pt x="2700" y="578"/>
                </a:lnTo>
                <a:close/>
                <a:moveTo>
                  <a:pt x="2622" y="578"/>
                </a:moveTo>
                <a:lnTo>
                  <a:pt x="2575" y="578"/>
                </a:lnTo>
                <a:lnTo>
                  <a:pt x="2575" y="531"/>
                </a:lnTo>
                <a:lnTo>
                  <a:pt x="2622" y="531"/>
                </a:lnTo>
                <a:lnTo>
                  <a:pt x="2622" y="578"/>
                </a:lnTo>
                <a:close/>
                <a:moveTo>
                  <a:pt x="2547" y="578"/>
                </a:moveTo>
                <a:lnTo>
                  <a:pt x="2499" y="578"/>
                </a:lnTo>
                <a:lnTo>
                  <a:pt x="2499" y="531"/>
                </a:lnTo>
                <a:lnTo>
                  <a:pt x="2547" y="531"/>
                </a:lnTo>
                <a:lnTo>
                  <a:pt x="2547" y="578"/>
                </a:lnTo>
                <a:close/>
                <a:moveTo>
                  <a:pt x="2471" y="578"/>
                </a:moveTo>
                <a:lnTo>
                  <a:pt x="2424" y="578"/>
                </a:lnTo>
                <a:lnTo>
                  <a:pt x="2424" y="531"/>
                </a:lnTo>
                <a:lnTo>
                  <a:pt x="2471" y="531"/>
                </a:lnTo>
                <a:lnTo>
                  <a:pt x="2471" y="578"/>
                </a:lnTo>
                <a:close/>
                <a:moveTo>
                  <a:pt x="2395" y="578"/>
                </a:moveTo>
                <a:lnTo>
                  <a:pt x="2348" y="578"/>
                </a:lnTo>
                <a:lnTo>
                  <a:pt x="2348" y="531"/>
                </a:lnTo>
                <a:lnTo>
                  <a:pt x="2395" y="531"/>
                </a:lnTo>
                <a:lnTo>
                  <a:pt x="2395" y="578"/>
                </a:lnTo>
                <a:close/>
                <a:moveTo>
                  <a:pt x="2319" y="578"/>
                </a:moveTo>
                <a:lnTo>
                  <a:pt x="2272" y="578"/>
                </a:lnTo>
                <a:lnTo>
                  <a:pt x="2272" y="531"/>
                </a:lnTo>
                <a:lnTo>
                  <a:pt x="2319" y="531"/>
                </a:lnTo>
                <a:lnTo>
                  <a:pt x="2319" y="578"/>
                </a:lnTo>
                <a:close/>
                <a:moveTo>
                  <a:pt x="2244" y="578"/>
                </a:moveTo>
                <a:lnTo>
                  <a:pt x="2196" y="578"/>
                </a:lnTo>
                <a:lnTo>
                  <a:pt x="2196" y="531"/>
                </a:lnTo>
                <a:lnTo>
                  <a:pt x="2244" y="531"/>
                </a:lnTo>
                <a:lnTo>
                  <a:pt x="2244" y="578"/>
                </a:lnTo>
                <a:close/>
                <a:moveTo>
                  <a:pt x="2168" y="578"/>
                </a:moveTo>
                <a:lnTo>
                  <a:pt x="2121" y="578"/>
                </a:lnTo>
                <a:lnTo>
                  <a:pt x="2121" y="531"/>
                </a:lnTo>
                <a:lnTo>
                  <a:pt x="2168" y="531"/>
                </a:lnTo>
                <a:lnTo>
                  <a:pt x="2168" y="578"/>
                </a:lnTo>
                <a:close/>
                <a:moveTo>
                  <a:pt x="2092" y="578"/>
                </a:moveTo>
                <a:lnTo>
                  <a:pt x="2045" y="578"/>
                </a:lnTo>
                <a:lnTo>
                  <a:pt x="2045" y="531"/>
                </a:lnTo>
                <a:lnTo>
                  <a:pt x="2092" y="531"/>
                </a:lnTo>
                <a:lnTo>
                  <a:pt x="2092" y="578"/>
                </a:lnTo>
                <a:close/>
                <a:moveTo>
                  <a:pt x="2016" y="578"/>
                </a:moveTo>
                <a:lnTo>
                  <a:pt x="1969" y="578"/>
                </a:lnTo>
                <a:lnTo>
                  <a:pt x="1969" y="531"/>
                </a:lnTo>
                <a:lnTo>
                  <a:pt x="2016" y="531"/>
                </a:lnTo>
                <a:lnTo>
                  <a:pt x="2016" y="578"/>
                </a:lnTo>
                <a:close/>
                <a:moveTo>
                  <a:pt x="1941" y="578"/>
                </a:moveTo>
                <a:lnTo>
                  <a:pt x="1893" y="578"/>
                </a:lnTo>
                <a:lnTo>
                  <a:pt x="1893" y="531"/>
                </a:lnTo>
                <a:lnTo>
                  <a:pt x="1941" y="531"/>
                </a:lnTo>
                <a:lnTo>
                  <a:pt x="1941" y="578"/>
                </a:lnTo>
                <a:close/>
                <a:moveTo>
                  <a:pt x="1865" y="578"/>
                </a:moveTo>
                <a:lnTo>
                  <a:pt x="1818" y="578"/>
                </a:lnTo>
                <a:lnTo>
                  <a:pt x="1818" y="531"/>
                </a:lnTo>
                <a:lnTo>
                  <a:pt x="1865" y="531"/>
                </a:lnTo>
                <a:lnTo>
                  <a:pt x="1865" y="578"/>
                </a:lnTo>
                <a:close/>
                <a:moveTo>
                  <a:pt x="1789" y="578"/>
                </a:moveTo>
                <a:lnTo>
                  <a:pt x="1742" y="578"/>
                </a:lnTo>
                <a:lnTo>
                  <a:pt x="1742" y="531"/>
                </a:lnTo>
                <a:lnTo>
                  <a:pt x="1789" y="531"/>
                </a:lnTo>
                <a:lnTo>
                  <a:pt x="1789" y="578"/>
                </a:lnTo>
                <a:close/>
                <a:moveTo>
                  <a:pt x="1638" y="578"/>
                </a:moveTo>
                <a:lnTo>
                  <a:pt x="1591" y="578"/>
                </a:lnTo>
                <a:lnTo>
                  <a:pt x="1591" y="531"/>
                </a:lnTo>
                <a:lnTo>
                  <a:pt x="1638" y="531"/>
                </a:lnTo>
                <a:lnTo>
                  <a:pt x="1638" y="578"/>
                </a:lnTo>
                <a:close/>
                <a:moveTo>
                  <a:pt x="1562" y="578"/>
                </a:moveTo>
                <a:lnTo>
                  <a:pt x="1515" y="578"/>
                </a:lnTo>
                <a:lnTo>
                  <a:pt x="1515" y="531"/>
                </a:lnTo>
                <a:lnTo>
                  <a:pt x="1562" y="531"/>
                </a:lnTo>
                <a:lnTo>
                  <a:pt x="1562" y="578"/>
                </a:lnTo>
                <a:close/>
                <a:moveTo>
                  <a:pt x="1032" y="578"/>
                </a:moveTo>
                <a:lnTo>
                  <a:pt x="985" y="578"/>
                </a:lnTo>
                <a:lnTo>
                  <a:pt x="985" y="531"/>
                </a:lnTo>
                <a:lnTo>
                  <a:pt x="1032" y="531"/>
                </a:lnTo>
                <a:lnTo>
                  <a:pt x="1032" y="578"/>
                </a:lnTo>
                <a:close/>
                <a:moveTo>
                  <a:pt x="956" y="578"/>
                </a:moveTo>
                <a:lnTo>
                  <a:pt x="909" y="578"/>
                </a:lnTo>
                <a:lnTo>
                  <a:pt x="909" y="531"/>
                </a:lnTo>
                <a:lnTo>
                  <a:pt x="956" y="531"/>
                </a:lnTo>
                <a:lnTo>
                  <a:pt x="956" y="578"/>
                </a:lnTo>
                <a:close/>
                <a:moveTo>
                  <a:pt x="881" y="578"/>
                </a:moveTo>
                <a:lnTo>
                  <a:pt x="833" y="578"/>
                </a:lnTo>
                <a:lnTo>
                  <a:pt x="833" y="531"/>
                </a:lnTo>
                <a:lnTo>
                  <a:pt x="881" y="531"/>
                </a:lnTo>
                <a:lnTo>
                  <a:pt x="881" y="578"/>
                </a:lnTo>
                <a:close/>
                <a:moveTo>
                  <a:pt x="805" y="578"/>
                </a:moveTo>
                <a:lnTo>
                  <a:pt x="758" y="578"/>
                </a:lnTo>
                <a:lnTo>
                  <a:pt x="758" y="531"/>
                </a:lnTo>
                <a:lnTo>
                  <a:pt x="805" y="531"/>
                </a:lnTo>
                <a:lnTo>
                  <a:pt x="805" y="578"/>
                </a:lnTo>
                <a:close/>
                <a:moveTo>
                  <a:pt x="729" y="578"/>
                </a:moveTo>
                <a:lnTo>
                  <a:pt x="682" y="578"/>
                </a:lnTo>
                <a:lnTo>
                  <a:pt x="682" y="531"/>
                </a:lnTo>
                <a:lnTo>
                  <a:pt x="729" y="531"/>
                </a:lnTo>
                <a:lnTo>
                  <a:pt x="729" y="578"/>
                </a:lnTo>
                <a:close/>
                <a:moveTo>
                  <a:pt x="653" y="578"/>
                </a:moveTo>
                <a:lnTo>
                  <a:pt x="606" y="578"/>
                </a:lnTo>
                <a:lnTo>
                  <a:pt x="606" y="531"/>
                </a:lnTo>
                <a:lnTo>
                  <a:pt x="653" y="531"/>
                </a:lnTo>
                <a:lnTo>
                  <a:pt x="653" y="578"/>
                </a:lnTo>
                <a:close/>
                <a:moveTo>
                  <a:pt x="578" y="578"/>
                </a:moveTo>
                <a:lnTo>
                  <a:pt x="530" y="578"/>
                </a:lnTo>
                <a:lnTo>
                  <a:pt x="530" y="531"/>
                </a:lnTo>
                <a:lnTo>
                  <a:pt x="578" y="531"/>
                </a:lnTo>
                <a:lnTo>
                  <a:pt x="578" y="578"/>
                </a:lnTo>
                <a:close/>
                <a:moveTo>
                  <a:pt x="502" y="578"/>
                </a:moveTo>
                <a:lnTo>
                  <a:pt x="455" y="578"/>
                </a:lnTo>
                <a:lnTo>
                  <a:pt x="455" y="531"/>
                </a:lnTo>
                <a:lnTo>
                  <a:pt x="502" y="531"/>
                </a:lnTo>
                <a:lnTo>
                  <a:pt x="502" y="578"/>
                </a:lnTo>
                <a:close/>
                <a:moveTo>
                  <a:pt x="426" y="578"/>
                </a:moveTo>
                <a:lnTo>
                  <a:pt x="379" y="578"/>
                </a:lnTo>
                <a:lnTo>
                  <a:pt x="379" y="531"/>
                </a:lnTo>
                <a:lnTo>
                  <a:pt x="426" y="531"/>
                </a:lnTo>
                <a:lnTo>
                  <a:pt x="426" y="578"/>
                </a:lnTo>
                <a:close/>
                <a:moveTo>
                  <a:pt x="351" y="578"/>
                </a:moveTo>
                <a:lnTo>
                  <a:pt x="303" y="578"/>
                </a:lnTo>
                <a:lnTo>
                  <a:pt x="303" y="531"/>
                </a:lnTo>
                <a:lnTo>
                  <a:pt x="351" y="531"/>
                </a:lnTo>
                <a:lnTo>
                  <a:pt x="351" y="578"/>
                </a:lnTo>
                <a:close/>
                <a:moveTo>
                  <a:pt x="48" y="578"/>
                </a:moveTo>
                <a:lnTo>
                  <a:pt x="0" y="578"/>
                </a:lnTo>
                <a:lnTo>
                  <a:pt x="0" y="531"/>
                </a:lnTo>
                <a:lnTo>
                  <a:pt x="48" y="531"/>
                </a:lnTo>
                <a:lnTo>
                  <a:pt x="48" y="578"/>
                </a:lnTo>
                <a:close/>
                <a:moveTo>
                  <a:pt x="3306" y="502"/>
                </a:moveTo>
                <a:lnTo>
                  <a:pt x="3257" y="502"/>
                </a:lnTo>
                <a:lnTo>
                  <a:pt x="3257" y="455"/>
                </a:lnTo>
                <a:lnTo>
                  <a:pt x="3306" y="455"/>
                </a:lnTo>
                <a:lnTo>
                  <a:pt x="3306" y="502"/>
                </a:lnTo>
                <a:close/>
                <a:moveTo>
                  <a:pt x="3230" y="502"/>
                </a:moveTo>
                <a:lnTo>
                  <a:pt x="3181" y="502"/>
                </a:lnTo>
                <a:lnTo>
                  <a:pt x="3181" y="455"/>
                </a:lnTo>
                <a:lnTo>
                  <a:pt x="3230" y="455"/>
                </a:lnTo>
                <a:lnTo>
                  <a:pt x="3230" y="502"/>
                </a:lnTo>
                <a:close/>
                <a:moveTo>
                  <a:pt x="3155" y="502"/>
                </a:moveTo>
                <a:lnTo>
                  <a:pt x="3105" y="502"/>
                </a:lnTo>
                <a:lnTo>
                  <a:pt x="3105" y="455"/>
                </a:lnTo>
                <a:lnTo>
                  <a:pt x="3155" y="455"/>
                </a:lnTo>
                <a:lnTo>
                  <a:pt x="3155" y="502"/>
                </a:lnTo>
                <a:close/>
                <a:moveTo>
                  <a:pt x="3079" y="502"/>
                </a:moveTo>
                <a:lnTo>
                  <a:pt x="3029" y="502"/>
                </a:lnTo>
                <a:lnTo>
                  <a:pt x="3029" y="455"/>
                </a:lnTo>
                <a:lnTo>
                  <a:pt x="3079" y="455"/>
                </a:lnTo>
                <a:lnTo>
                  <a:pt x="3079" y="502"/>
                </a:lnTo>
                <a:close/>
                <a:moveTo>
                  <a:pt x="3003" y="502"/>
                </a:moveTo>
                <a:lnTo>
                  <a:pt x="2954" y="502"/>
                </a:lnTo>
                <a:lnTo>
                  <a:pt x="2954" y="455"/>
                </a:lnTo>
                <a:lnTo>
                  <a:pt x="3003" y="455"/>
                </a:lnTo>
                <a:lnTo>
                  <a:pt x="3003" y="502"/>
                </a:lnTo>
                <a:close/>
                <a:moveTo>
                  <a:pt x="2928" y="502"/>
                </a:moveTo>
                <a:lnTo>
                  <a:pt x="2878" y="502"/>
                </a:lnTo>
                <a:lnTo>
                  <a:pt x="2878" y="455"/>
                </a:lnTo>
                <a:lnTo>
                  <a:pt x="2928" y="455"/>
                </a:lnTo>
                <a:lnTo>
                  <a:pt x="2928" y="502"/>
                </a:lnTo>
                <a:close/>
                <a:moveTo>
                  <a:pt x="2852" y="502"/>
                </a:moveTo>
                <a:lnTo>
                  <a:pt x="2802" y="502"/>
                </a:lnTo>
                <a:lnTo>
                  <a:pt x="2802" y="455"/>
                </a:lnTo>
                <a:lnTo>
                  <a:pt x="2852" y="455"/>
                </a:lnTo>
                <a:lnTo>
                  <a:pt x="2852" y="502"/>
                </a:lnTo>
                <a:close/>
                <a:moveTo>
                  <a:pt x="2776" y="502"/>
                </a:moveTo>
                <a:lnTo>
                  <a:pt x="2726" y="502"/>
                </a:lnTo>
                <a:lnTo>
                  <a:pt x="2726" y="455"/>
                </a:lnTo>
                <a:lnTo>
                  <a:pt x="2776" y="455"/>
                </a:lnTo>
                <a:lnTo>
                  <a:pt x="2776" y="502"/>
                </a:lnTo>
                <a:close/>
                <a:moveTo>
                  <a:pt x="2700" y="502"/>
                </a:moveTo>
                <a:lnTo>
                  <a:pt x="2651" y="502"/>
                </a:lnTo>
                <a:lnTo>
                  <a:pt x="2651" y="455"/>
                </a:lnTo>
                <a:lnTo>
                  <a:pt x="2700" y="455"/>
                </a:lnTo>
                <a:lnTo>
                  <a:pt x="2700" y="502"/>
                </a:lnTo>
                <a:close/>
                <a:moveTo>
                  <a:pt x="2622" y="502"/>
                </a:moveTo>
                <a:lnTo>
                  <a:pt x="2575" y="502"/>
                </a:lnTo>
                <a:lnTo>
                  <a:pt x="2575" y="455"/>
                </a:lnTo>
                <a:lnTo>
                  <a:pt x="2622" y="455"/>
                </a:lnTo>
                <a:lnTo>
                  <a:pt x="2622" y="502"/>
                </a:lnTo>
                <a:close/>
                <a:moveTo>
                  <a:pt x="2547" y="502"/>
                </a:moveTo>
                <a:lnTo>
                  <a:pt x="2499" y="502"/>
                </a:lnTo>
                <a:lnTo>
                  <a:pt x="2499" y="455"/>
                </a:lnTo>
                <a:lnTo>
                  <a:pt x="2547" y="455"/>
                </a:lnTo>
                <a:lnTo>
                  <a:pt x="2547" y="502"/>
                </a:lnTo>
                <a:close/>
                <a:moveTo>
                  <a:pt x="2471" y="502"/>
                </a:moveTo>
                <a:lnTo>
                  <a:pt x="2424" y="502"/>
                </a:lnTo>
                <a:lnTo>
                  <a:pt x="2424" y="455"/>
                </a:lnTo>
                <a:lnTo>
                  <a:pt x="2471" y="455"/>
                </a:lnTo>
                <a:lnTo>
                  <a:pt x="2471" y="502"/>
                </a:lnTo>
                <a:close/>
                <a:moveTo>
                  <a:pt x="2395" y="502"/>
                </a:moveTo>
                <a:lnTo>
                  <a:pt x="2348" y="502"/>
                </a:lnTo>
                <a:lnTo>
                  <a:pt x="2348" y="455"/>
                </a:lnTo>
                <a:lnTo>
                  <a:pt x="2395" y="455"/>
                </a:lnTo>
                <a:lnTo>
                  <a:pt x="2395" y="502"/>
                </a:lnTo>
                <a:close/>
                <a:moveTo>
                  <a:pt x="2319" y="502"/>
                </a:moveTo>
                <a:lnTo>
                  <a:pt x="2272" y="502"/>
                </a:lnTo>
                <a:lnTo>
                  <a:pt x="2272" y="455"/>
                </a:lnTo>
                <a:lnTo>
                  <a:pt x="2319" y="455"/>
                </a:lnTo>
                <a:lnTo>
                  <a:pt x="2319" y="502"/>
                </a:lnTo>
                <a:close/>
                <a:moveTo>
                  <a:pt x="2244" y="502"/>
                </a:moveTo>
                <a:lnTo>
                  <a:pt x="2196" y="502"/>
                </a:lnTo>
                <a:lnTo>
                  <a:pt x="2196" y="455"/>
                </a:lnTo>
                <a:lnTo>
                  <a:pt x="2244" y="455"/>
                </a:lnTo>
                <a:lnTo>
                  <a:pt x="2244" y="502"/>
                </a:lnTo>
                <a:close/>
                <a:moveTo>
                  <a:pt x="2168" y="502"/>
                </a:moveTo>
                <a:lnTo>
                  <a:pt x="2121" y="502"/>
                </a:lnTo>
                <a:lnTo>
                  <a:pt x="2121" y="455"/>
                </a:lnTo>
                <a:lnTo>
                  <a:pt x="2168" y="455"/>
                </a:lnTo>
                <a:lnTo>
                  <a:pt x="2168" y="502"/>
                </a:lnTo>
                <a:close/>
                <a:moveTo>
                  <a:pt x="2092" y="502"/>
                </a:moveTo>
                <a:lnTo>
                  <a:pt x="2045" y="502"/>
                </a:lnTo>
                <a:lnTo>
                  <a:pt x="2045" y="455"/>
                </a:lnTo>
                <a:lnTo>
                  <a:pt x="2092" y="455"/>
                </a:lnTo>
                <a:lnTo>
                  <a:pt x="2092" y="502"/>
                </a:lnTo>
                <a:close/>
                <a:moveTo>
                  <a:pt x="2016" y="502"/>
                </a:moveTo>
                <a:lnTo>
                  <a:pt x="1969" y="502"/>
                </a:lnTo>
                <a:lnTo>
                  <a:pt x="1969" y="455"/>
                </a:lnTo>
                <a:lnTo>
                  <a:pt x="2016" y="455"/>
                </a:lnTo>
                <a:lnTo>
                  <a:pt x="2016" y="502"/>
                </a:lnTo>
                <a:close/>
                <a:moveTo>
                  <a:pt x="1941" y="502"/>
                </a:moveTo>
                <a:lnTo>
                  <a:pt x="1893" y="502"/>
                </a:lnTo>
                <a:lnTo>
                  <a:pt x="1893" y="455"/>
                </a:lnTo>
                <a:lnTo>
                  <a:pt x="1941" y="455"/>
                </a:lnTo>
                <a:lnTo>
                  <a:pt x="1941" y="502"/>
                </a:lnTo>
                <a:close/>
                <a:moveTo>
                  <a:pt x="1789" y="502"/>
                </a:moveTo>
                <a:lnTo>
                  <a:pt x="1742" y="502"/>
                </a:lnTo>
                <a:lnTo>
                  <a:pt x="1742" y="455"/>
                </a:lnTo>
                <a:lnTo>
                  <a:pt x="1789" y="455"/>
                </a:lnTo>
                <a:lnTo>
                  <a:pt x="1789" y="502"/>
                </a:lnTo>
                <a:close/>
                <a:moveTo>
                  <a:pt x="1714" y="502"/>
                </a:moveTo>
                <a:lnTo>
                  <a:pt x="1666" y="502"/>
                </a:lnTo>
                <a:lnTo>
                  <a:pt x="1666" y="455"/>
                </a:lnTo>
                <a:lnTo>
                  <a:pt x="1714" y="455"/>
                </a:lnTo>
                <a:lnTo>
                  <a:pt x="1714" y="502"/>
                </a:lnTo>
                <a:close/>
                <a:moveTo>
                  <a:pt x="1562" y="502"/>
                </a:moveTo>
                <a:lnTo>
                  <a:pt x="1515" y="502"/>
                </a:lnTo>
                <a:lnTo>
                  <a:pt x="1515" y="455"/>
                </a:lnTo>
                <a:lnTo>
                  <a:pt x="1562" y="455"/>
                </a:lnTo>
                <a:lnTo>
                  <a:pt x="1562" y="502"/>
                </a:lnTo>
                <a:close/>
                <a:moveTo>
                  <a:pt x="1184" y="502"/>
                </a:moveTo>
                <a:lnTo>
                  <a:pt x="1136" y="502"/>
                </a:lnTo>
                <a:lnTo>
                  <a:pt x="1136" y="455"/>
                </a:lnTo>
                <a:lnTo>
                  <a:pt x="1184" y="455"/>
                </a:lnTo>
                <a:lnTo>
                  <a:pt x="1184" y="502"/>
                </a:lnTo>
                <a:close/>
                <a:moveTo>
                  <a:pt x="956" y="502"/>
                </a:moveTo>
                <a:lnTo>
                  <a:pt x="909" y="502"/>
                </a:lnTo>
                <a:lnTo>
                  <a:pt x="909" y="455"/>
                </a:lnTo>
                <a:lnTo>
                  <a:pt x="956" y="455"/>
                </a:lnTo>
                <a:lnTo>
                  <a:pt x="956" y="502"/>
                </a:lnTo>
                <a:close/>
                <a:moveTo>
                  <a:pt x="881" y="502"/>
                </a:moveTo>
                <a:lnTo>
                  <a:pt x="833" y="502"/>
                </a:lnTo>
                <a:lnTo>
                  <a:pt x="833" y="455"/>
                </a:lnTo>
                <a:lnTo>
                  <a:pt x="881" y="455"/>
                </a:lnTo>
                <a:lnTo>
                  <a:pt x="881" y="502"/>
                </a:lnTo>
                <a:close/>
                <a:moveTo>
                  <a:pt x="729" y="502"/>
                </a:moveTo>
                <a:lnTo>
                  <a:pt x="682" y="502"/>
                </a:lnTo>
                <a:lnTo>
                  <a:pt x="682" y="455"/>
                </a:lnTo>
                <a:lnTo>
                  <a:pt x="729" y="455"/>
                </a:lnTo>
                <a:lnTo>
                  <a:pt x="729" y="502"/>
                </a:lnTo>
                <a:close/>
                <a:moveTo>
                  <a:pt x="653" y="502"/>
                </a:moveTo>
                <a:lnTo>
                  <a:pt x="606" y="502"/>
                </a:lnTo>
                <a:lnTo>
                  <a:pt x="606" y="455"/>
                </a:lnTo>
                <a:lnTo>
                  <a:pt x="653" y="455"/>
                </a:lnTo>
                <a:lnTo>
                  <a:pt x="653" y="502"/>
                </a:lnTo>
                <a:close/>
                <a:moveTo>
                  <a:pt x="578" y="502"/>
                </a:moveTo>
                <a:lnTo>
                  <a:pt x="530" y="502"/>
                </a:lnTo>
                <a:lnTo>
                  <a:pt x="530" y="455"/>
                </a:lnTo>
                <a:lnTo>
                  <a:pt x="578" y="455"/>
                </a:lnTo>
                <a:lnTo>
                  <a:pt x="578" y="502"/>
                </a:lnTo>
                <a:close/>
                <a:moveTo>
                  <a:pt x="502" y="502"/>
                </a:moveTo>
                <a:lnTo>
                  <a:pt x="455" y="502"/>
                </a:lnTo>
                <a:lnTo>
                  <a:pt x="455" y="455"/>
                </a:lnTo>
                <a:lnTo>
                  <a:pt x="502" y="455"/>
                </a:lnTo>
                <a:lnTo>
                  <a:pt x="502" y="502"/>
                </a:lnTo>
                <a:close/>
                <a:moveTo>
                  <a:pt x="426" y="502"/>
                </a:moveTo>
                <a:lnTo>
                  <a:pt x="379" y="502"/>
                </a:lnTo>
                <a:lnTo>
                  <a:pt x="379" y="455"/>
                </a:lnTo>
                <a:lnTo>
                  <a:pt x="426" y="455"/>
                </a:lnTo>
                <a:lnTo>
                  <a:pt x="426" y="502"/>
                </a:lnTo>
                <a:close/>
                <a:moveTo>
                  <a:pt x="351" y="502"/>
                </a:moveTo>
                <a:lnTo>
                  <a:pt x="303" y="502"/>
                </a:lnTo>
                <a:lnTo>
                  <a:pt x="303" y="455"/>
                </a:lnTo>
                <a:lnTo>
                  <a:pt x="351" y="455"/>
                </a:lnTo>
                <a:lnTo>
                  <a:pt x="351" y="502"/>
                </a:lnTo>
                <a:close/>
                <a:moveTo>
                  <a:pt x="275" y="502"/>
                </a:moveTo>
                <a:lnTo>
                  <a:pt x="227" y="502"/>
                </a:lnTo>
                <a:lnTo>
                  <a:pt x="227" y="455"/>
                </a:lnTo>
                <a:lnTo>
                  <a:pt x="275" y="455"/>
                </a:lnTo>
                <a:lnTo>
                  <a:pt x="275" y="502"/>
                </a:lnTo>
                <a:close/>
                <a:moveTo>
                  <a:pt x="123" y="502"/>
                </a:moveTo>
                <a:lnTo>
                  <a:pt x="76" y="502"/>
                </a:lnTo>
                <a:lnTo>
                  <a:pt x="76" y="455"/>
                </a:lnTo>
                <a:lnTo>
                  <a:pt x="123" y="455"/>
                </a:lnTo>
                <a:lnTo>
                  <a:pt x="123" y="502"/>
                </a:lnTo>
                <a:close/>
                <a:moveTo>
                  <a:pt x="3458" y="426"/>
                </a:moveTo>
                <a:lnTo>
                  <a:pt x="3408" y="426"/>
                </a:lnTo>
                <a:lnTo>
                  <a:pt x="3408" y="379"/>
                </a:lnTo>
                <a:lnTo>
                  <a:pt x="3458" y="379"/>
                </a:lnTo>
                <a:lnTo>
                  <a:pt x="3458" y="426"/>
                </a:lnTo>
                <a:close/>
                <a:moveTo>
                  <a:pt x="3382" y="426"/>
                </a:moveTo>
                <a:lnTo>
                  <a:pt x="3332" y="426"/>
                </a:lnTo>
                <a:lnTo>
                  <a:pt x="3332" y="379"/>
                </a:lnTo>
                <a:lnTo>
                  <a:pt x="3382" y="379"/>
                </a:lnTo>
                <a:lnTo>
                  <a:pt x="3382" y="426"/>
                </a:lnTo>
                <a:close/>
                <a:moveTo>
                  <a:pt x="3306" y="426"/>
                </a:moveTo>
                <a:lnTo>
                  <a:pt x="3257" y="426"/>
                </a:lnTo>
                <a:lnTo>
                  <a:pt x="3257" y="379"/>
                </a:lnTo>
                <a:lnTo>
                  <a:pt x="3306" y="379"/>
                </a:lnTo>
                <a:lnTo>
                  <a:pt x="3306" y="426"/>
                </a:lnTo>
                <a:close/>
                <a:moveTo>
                  <a:pt x="3230" y="426"/>
                </a:moveTo>
                <a:lnTo>
                  <a:pt x="3181" y="426"/>
                </a:lnTo>
                <a:lnTo>
                  <a:pt x="3181" y="379"/>
                </a:lnTo>
                <a:lnTo>
                  <a:pt x="3230" y="379"/>
                </a:lnTo>
                <a:lnTo>
                  <a:pt x="3230" y="426"/>
                </a:lnTo>
                <a:close/>
                <a:moveTo>
                  <a:pt x="3155" y="426"/>
                </a:moveTo>
                <a:lnTo>
                  <a:pt x="3105" y="426"/>
                </a:lnTo>
                <a:lnTo>
                  <a:pt x="3105" y="379"/>
                </a:lnTo>
                <a:lnTo>
                  <a:pt x="3155" y="379"/>
                </a:lnTo>
                <a:lnTo>
                  <a:pt x="3155" y="426"/>
                </a:lnTo>
                <a:close/>
                <a:moveTo>
                  <a:pt x="3079" y="426"/>
                </a:moveTo>
                <a:lnTo>
                  <a:pt x="3029" y="426"/>
                </a:lnTo>
                <a:lnTo>
                  <a:pt x="3029" y="379"/>
                </a:lnTo>
                <a:lnTo>
                  <a:pt x="3079" y="379"/>
                </a:lnTo>
                <a:lnTo>
                  <a:pt x="3079" y="426"/>
                </a:lnTo>
                <a:close/>
                <a:moveTo>
                  <a:pt x="3003" y="426"/>
                </a:moveTo>
                <a:lnTo>
                  <a:pt x="2954" y="426"/>
                </a:lnTo>
                <a:lnTo>
                  <a:pt x="2954" y="379"/>
                </a:lnTo>
                <a:lnTo>
                  <a:pt x="3003" y="379"/>
                </a:lnTo>
                <a:lnTo>
                  <a:pt x="3003" y="426"/>
                </a:lnTo>
                <a:close/>
                <a:moveTo>
                  <a:pt x="2928" y="426"/>
                </a:moveTo>
                <a:lnTo>
                  <a:pt x="2878" y="426"/>
                </a:lnTo>
                <a:lnTo>
                  <a:pt x="2878" y="379"/>
                </a:lnTo>
                <a:lnTo>
                  <a:pt x="2928" y="379"/>
                </a:lnTo>
                <a:lnTo>
                  <a:pt x="2928" y="426"/>
                </a:lnTo>
                <a:close/>
                <a:moveTo>
                  <a:pt x="2852" y="426"/>
                </a:moveTo>
                <a:lnTo>
                  <a:pt x="2802" y="426"/>
                </a:lnTo>
                <a:lnTo>
                  <a:pt x="2802" y="379"/>
                </a:lnTo>
                <a:lnTo>
                  <a:pt x="2852" y="379"/>
                </a:lnTo>
                <a:lnTo>
                  <a:pt x="2852" y="426"/>
                </a:lnTo>
                <a:close/>
                <a:moveTo>
                  <a:pt x="2776" y="426"/>
                </a:moveTo>
                <a:lnTo>
                  <a:pt x="2726" y="426"/>
                </a:lnTo>
                <a:lnTo>
                  <a:pt x="2726" y="379"/>
                </a:lnTo>
                <a:lnTo>
                  <a:pt x="2776" y="379"/>
                </a:lnTo>
                <a:lnTo>
                  <a:pt x="2776" y="426"/>
                </a:lnTo>
                <a:close/>
                <a:moveTo>
                  <a:pt x="2700" y="426"/>
                </a:moveTo>
                <a:lnTo>
                  <a:pt x="2651" y="426"/>
                </a:lnTo>
                <a:lnTo>
                  <a:pt x="2651" y="379"/>
                </a:lnTo>
                <a:lnTo>
                  <a:pt x="2700" y="379"/>
                </a:lnTo>
                <a:lnTo>
                  <a:pt x="2700" y="426"/>
                </a:lnTo>
                <a:close/>
                <a:moveTo>
                  <a:pt x="2622" y="426"/>
                </a:moveTo>
                <a:lnTo>
                  <a:pt x="2575" y="426"/>
                </a:lnTo>
                <a:lnTo>
                  <a:pt x="2575" y="379"/>
                </a:lnTo>
                <a:lnTo>
                  <a:pt x="2622" y="379"/>
                </a:lnTo>
                <a:lnTo>
                  <a:pt x="2622" y="426"/>
                </a:lnTo>
                <a:close/>
                <a:moveTo>
                  <a:pt x="2547" y="426"/>
                </a:moveTo>
                <a:lnTo>
                  <a:pt x="2499" y="426"/>
                </a:lnTo>
                <a:lnTo>
                  <a:pt x="2499" y="379"/>
                </a:lnTo>
                <a:lnTo>
                  <a:pt x="2547" y="379"/>
                </a:lnTo>
                <a:lnTo>
                  <a:pt x="2547" y="426"/>
                </a:lnTo>
                <a:close/>
                <a:moveTo>
                  <a:pt x="2471" y="426"/>
                </a:moveTo>
                <a:lnTo>
                  <a:pt x="2424" y="426"/>
                </a:lnTo>
                <a:lnTo>
                  <a:pt x="2424" y="379"/>
                </a:lnTo>
                <a:lnTo>
                  <a:pt x="2471" y="379"/>
                </a:lnTo>
                <a:lnTo>
                  <a:pt x="2471" y="426"/>
                </a:lnTo>
                <a:close/>
                <a:moveTo>
                  <a:pt x="2395" y="426"/>
                </a:moveTo>
                <a:lnTo>
                  <a:pt x="2348" y="426"/>
                </a:lnTo>
                <a:lnTo>
                  <a:pt x="2348" y="379"/>
                </a:lnTo>
                <a:lnTo>
                  <a:pt x="2395" y="379"/>
                </a:lnTo>
                <a:lnTo>
                  <a:pt x="2395" y="426"/>
                </a:lnTo>
                <a:close/>
                <a:moveTo>
                  <a:pt x="2319" y="426"/>
                </a:moveTo>
                <a:lnTo>
                  <a:pt x="2272" y="426"/>
                </a:lnTo>
                <a:lnTo>
                  <a:pt x="2272" y="379"/>
                </a:lnTo>
                <a:lnTo>
                  <a:pt x="2319" y="379"/>
                </a:lnTo>
                <a:lnTo>
                  <a:pt x="2319" y="426"/>
                </a:lnTo>
                <a:close/>
                <a:moveTo>
                  <a:pt x="2244" y="426"/>
                </a:moveTo>
                <a:lnTo>
                  <a:pt x="2196" y="426"/>
                </a:lnTo>
                <a:lnTo>
                  <a:pt x="2196" y="379"/>
                </a:lnTo>
                <a:lnTo>
                  <a:pt x="2244" y="379"/>
                </a:lnTo>
                <a:lnTo>
                  <a:pt x="2244" y="426"/>
                </a:lnTo>
                <a:close/>
                <a:moveTo>
                  <a:pt x="2168" y="426"/>
                </a:moveTo>
                <a:lnTo>
                  <a:pt x="2121" y="426"/>
                </a:lnTo>
                <a:lnTo>
                  <a:pt x="2121" y="379"/>
                </a:lnTo>
                <a:lnTo>
                  <a:pt x="2168" y="379"/>
                </a:lnTo>
                <a:lnTo>
                  <a:pt x="2168" y="426"/>
                </a:lnTo>
                <a:close/>
                <a:moveTo>
                  <a:pt x="2092" y="426"/>
                </a:moveTo>
                <a:lnTo>
                  <a:pt x="2045" y="426"/>
                </a:lnTo>
                <a:lnTo>
                  <a:pt x="2045" y="379"/>
                </a:lnTo>
                <a:lnTo>
                  <a:pt x="2092" y="379"/>
                </a:lnTo>
                <a:lnTo>
                  <a:pt x="2092" y="426"/>
                </a:lnTo>
                <a:close/>
                <a:moveTo>
                  <a:pt x="2016" y="426"/>
                </a:moveTo>
                <a:lnTo>
                  <a:pt x="1969" y="426"/>
                </a:lnTo>
                <a:lnTo>
                  <a:pt x="1969" y="379"/>
                </a:lnTo>
                <a:lnTo>
                  <a:pt x="2016" y="379"/>
                </a:lnTo>
                <a:lnTo>
                  <a:pt x="2016" y="426"/>
                </a:lnTo>
                <a:close/>
                <a:moveTo>
                  <a:pt x="1941" y="426"/>
                </a:moveTo>
                <a:lnTo>
                  <a:pt x="1893" y="426"/>
                </a:lnTo>
                <a:lnTo>
                  <a:pt x="1893" y="379"/>
                </a:lnTo>
                <a:lnTo>
                  <a:pt x="1941" y="379"/>
                </a:lnTo>
                <a:lnTo>
                  <a:pt x="1941" y="426"/>
                </a:lnTo>
                <a:close/>
                <a:moveTo>
                  <a:pt x="1865" y="426"/>
                </a:moveTo>
                <a:lnTo>
                  <a:pt x="1818" y="426"/>
                </a:lnTo>
                <a:lnTo>
                  <a:pt x="1818" y="379"/>
                </a:lnTo>
                <a:lnTo>
                  <a:pt x="1865" y="379"/>
                </a:lnTo>
                <a:lnTo>
                  <a:pt x="1865" y="426"/>
                </a:lnTo>
                <a:close/>
                <a:moveTo>
                  <a:pt x="1789" y="426"/>
                </a:moveTo>
                <a:lnTo>
                  <a:pt x="1742" y="426"/>
                </a:lnTo>
                <a:lnTo>
                  <a:pt x="1742" y="379"/>
                </a:lnTo>
                <a:lnTo>
                  <a:pt x="1789" y="379"/>
                </a:lnTo>
                <a:lnTo>
                  <a:pt x="1789" y="426"/>
                </a:lnTo>
                <a:close/>
                <a:moveTo>
                  <a:pt x="1486" y="426"/>
                </a:moveTo>
                <a:lnTo>
                  <a:pt x="1439" y="426"/>
                </a:lnTo>
                <a:lnTo>
                  <a:pt x="1439" y="379"/>
                </a:lnTo>
                <a:lnTo>
                  <a:pt x="1486" y="379"/>
                </a:lnTo>
                <a:lnTo>
                  <a:pt x="1486" y="426"/>
                </a:lnTo>
                <a:close/>
                <a:moveTo>
                  <a:pt x="1411" y="426"/>
                </a:moveTo>
                <a:lnTo>
                  <a:pt x="1363" y="426"/>
                </a:lnTo>
                <a:lnTo>
                  <a:pt x="1363" y="379"/>
                </a:lnTo>
                <a:lnTo>
                  <a:pt x="1411" y="379"/>
                </a:lnTo>
                <a:lnTo>
                  <a:pt x="1411" y="426"/>
                </a:lnTo>
                <a:close/>
                <a:moveTo>
                  <a:pt x="1259" y="426"/>
                </a:moveTo>
                <a:lnTo>
                  <a:pt x="1212" y="426"/>
                </a:lnTo>
                <a:lnTo>
                  <a:pt x="1212" y="379"/>
                </a:lnTo>
                <a:lnTo>
                  <a:pt x="1259" y="379"/>
                </a:lnTo>
                <a:lnTo>
                  <a:pt x="1259" y="426"/>
                </a:lnTo>
                <a:close/>
                <a:moveTo>
                  <a:pt x="1184" y="426"/>
                </a:moveTo>
                <a:lnTo>
                  <a:pt x="1136" y="426"/>
                </a:lnTo>
                <a:lnTo>
                  <a:pt x="1136" y="379"/>
                </a:lnTo>
                <a:lnTo>
                  <a:pt x="1184" y="379"/>
                </a:lnTo>
                <a:lnTo>
                  <a:pt x="1184" y="426"/>
                </a:lnTo>
                <a:close/>
                <a:moveTo>
                  <a:pt x="956" y="426"/>
                </a:moveTo>
                <a:lnTo>
                  <a:pt x="909" y="426"/>
                </a:lnTo>
                <a:lnTo>
                  <a:pt x="909" y="379"/>
                </a:lnTo>
                <a:lnTo>
                  <a:pt x="956" y="379"/>
                </a:lnTo>
                <a:lnTo>
                  <a:pt x="956" y="426"/>
                </a:lnTo>
                <a:close/>
                <a:moveTo>
                  <a:pt x="881" y="426"/>
                </a:moveTo>
                <a:lnTo>
                  <a:pt x="833" y="426"/>
                </a:lnTo>
                <a:lnTo>
                  <a:pt x="833" y="379"/>
                </a:lnTo>
                <a:lnTo>
                  <a:pt x="881" y="379"/>
                </a:lnTo>
                <a:lnTo>
                  <a:pt x="881" y="426"/>
                </a:lnTo>
                <a:close/>
                <a:moveTo>
                  <a:pt x="805" y="426"/>
                </a:moveTo>
                <a:lnTo>
                  <a:pt x="758" y="426"/>
                </a:lnTo>
                <a:lnTo>
                  <a:pt x="758" y="379"/>
                </a:lnTo>
                <a:lnTo>
                  <a:pt x="805" y="379"/>
                </a:lnTo>
                <a:lnTo>
                  <a:pt x="805" y="426"/>
                </a:lnTo>
                <a:close/>
                <a:moveTo>
                  <a:pt x="729" y="426"/>
                </a:moveTo>
                <a:lnTo>
                  <a:pt x="682" y="426"/>
                </a:lnTo>
                <a:lnTo>
                  <a:pt x="682" y="379"/>
                </a:lnTo>
                <a:lnTo>
                  <a:pt x="729" y="379"/>
                </a:lnTo>
                <a:lnTo>
                  <a:pt x="729" y="426"/>
                </a:lnTo>
                <a:close/>
                <a:moveTo>
                  <a:pt x="653" y="426"/>
                </a:moveTo>
                <a:lnTo>
                  <a:pt x="606" y="426"/>
                </a:lnTo>
                <a:lnTo>
                  <a:pt x="606" y="379"/>
                </a:lnTo>
                <a:lnTo>
                  <a:pt x="653" y="379"/>
                </a:lnTo>
                <a:lnTo>
                  <a:pt x="653" y="426"/>
                </a:lnTo>
                <a:close/>
                <a:moveTo>
                  <a:pt x="578" y="426"/>
                </a:moveTo>
                <a:lnTo>
                  <a:pt x="530" y="426"/>
                </a:lnTo>
                <a:lnTo>
                  <a:pt x="530" y="379"/>
                </a:lnTo>
                <a:lnTo>
                  <a:pt x="578" y="379"/>
                </a:lnTo>
                <a:lnTo>
                  <a:pt x="578" y="426"/>
                </a:lnTo>
                <a:close/>
                <a:moveTo>
                  <a:pt x="502" y="426"/>
                </a:moveTo>
                <a:lnTo>
                  <a:pt x="455" y="426"/>
                </a:lnTo>
                <a:lnTo>
                  <a:pt x="455" y="379"/>
                </a:lnTo>
                <a:lnTo>
                  <a:pt x="502" y="379"/>
                </a:lnTo>
                <a:lnTo>
                  <a:pt x="502" y="426"/>
                </a:lnTo>
                <a:close/>
                <a:moveTo>
                  <a:pt x="426" y="426"/>
                </a:moveTo>
                <a:lnTo>
                  <a:pt x="379" y="426"/>
                </a:lnTo>
                <a:lnTo>
                  <a:pt x="379" y="379"/>
                </a:lnTo>
                <a:lnTo>
                  <a:pt x="426" y="379"/>
                </a:lnTo>
                <a:lnTo>
                  <a:pt x="426" y="426"/>
                </a:lnTo>
                <a:close/>
                <a:moveTo>
                  <a:pt x="351" y="426"/>
                </a:moveTo>
                <a:lnTo>
                  <a:pt x="303" y="426"/>
                </a:lnTo>
                <a:lnTo>
                  <a:pt x="303" y="379"/>
                </a:lnTo>
                <a:lnTo>
                  <a:pt x="351" y="379"/>
                </a:lnTo>
                <a:lnTo>
                  <a:pt x="351" y="426"/>
                </a:lnTo>
                <a:close/>
                <a:moveTo>
                  <a:pt x="275" y="426"/>
                </a:moveTo>
                <a:lnTo>
                  <a:pt x="227" y="426"/>
                </a:lnTo>
                <a:lnTo>
                  <a:pt x="227" y="379"/>
                </a:lnTo>
                <a:lnTo>
                  <a:pt x="275" y="379"/>
                </a:lnTo>
                <a:lnTo>
                  <a:pt x="275" y="426"/>
                </a:lnTo>
                <a:close/>
                <a:moveTo>
                  <a:pt x="199" y="426"/>
                </a:moveTo>
                <a:lnTo>
                  <a:pt x="152" y="426"/>
                </a:lnTo>
                <a:lnTo>
                  <a:pt x="152" y="379"/>
                </a:lnTo>
                <a:lnTo>
                  <a:pt x="199" y="379"/>
                </a:lnTo>
                <a:lnTo>
                  <a:pt x="199" y="426"/>
                </a:lnTo>
                <a:close/>
                <a:moveTo>
                  <a:pt x="123" y="426"/>
                </a:moveTo>
                <a:lnTo>
                  <a:pt x="76" y="426"/>
                </a:lnTo>
                <a:lnTo>
                  <a:pt x="76" y="379"/>
                </a:lnTo>
                <a:lnTo>
                  <a:pt x="123" y="379"/>
                </a:lnTo>
                <a:lnTo>
                  <a:pt x="123" y="426"/>
                </a:lnTo>
                <a:close/>
                <a:moveTo>
                  <a:pt x="48" y="426"/>
                </a:moveTo>
                <a:lnTo>
                  <a:pt x="0" y="426"/>
                </a:lnTo>
                <a:lnTo>
                  <a:pt x="0" y="379"/>
                </a:lnTo>
                <a:lnTo>
                  <a:pt x="48" y="379"/>
                </a:lnTo>
                <a:lnTo>
                  <a:pt x="48" y="426"/>
                </a:lnTo>
                <a:close/>
                <a:moveTo>
                  <a:pt x="3382" y="351"/>
                </a:moveTo>
                <a:lnTo>
                  <a:pt x="3332" y="351"/>
                </a:lnTo>
                <a:lnTo>
                  <a:pt x="3332" y="303"/>
                </a:lnTo>
                <a:lnTo>
                  <a:pt x="3382" y="303"/>
                </a:lnTo>
                <a:lnTo>
                  <a:pt x="3382" y="351"/>
                </a:lnTo>
                <a:close/>
                <a:moveTo>
                  <a:pt x="3306" y="351"/>
                </a:moveTo>
                <a:lnTo>
                  <a:pt x="3257" y="351"/>
                </a:lnTo>
                <a:lnTo>
                  <a:pt x="3257" y="303"/>
                </a:lnTo>
                <a:lnTo>
                  <a:pt x="3306" y="303"/>
                </a:lnTo>
                <a:lnTo>
                  <a:pt x="3306" y="351"/>
                </a:lnTo>
                <a:close/>
                <a:moveTo>
                  <a:pt x="3230" y="351"/>
                </a:moveTo>
                <a:lnTo>
                  <a:pt x="3181" y="351"/>
                </a:lnTo>
                <a:lnTo>
                  <a:pt x="3181" y="303"/>
                </a:lnTo>
                <a:lnTo>
                  <a:pt x="3230" y="303"/>
                </a:lnTo>
                <a:lnTo>
                  <a:pt x="3230" y="351"/>
                </a:lnTo>
                <a:close/>
                <a:moveTo>
                  <a:pt x="3155" y="351"/>
                </a:moveTo>
                <a:lnTo>
                  <a:pt x="3105" y="351"/>
                </a:lnTo>
                <a:lnTo>
                  <a:pt x="3105" y="303"/>
                </a:lnTo>
                <a:lnTo>
                  <a:pt x="3155" y="303"/>
                </a:lnTo>
                <a:lnTo>
                  <a:pt x="3155" y="351"/>
                </a:lnTo>
                <a:close/>
                <a:moveTo>
                  <a:pt x="3079" y="351"/>
                </a:moveTo>
                <a:lnTo>
                  <a:pt x="3029" y="351"/>
                </a:lnTo>
                <a:lnTo>
                  <a:pt x="3029" y="303"/>
                </a:lnTo>
                <a:lnTo>
                  <a:pt x="3079" y="303"/>
                </a:lnTo>
                <a:lnTo>
                  <a:pt x="3079" y="351"/>
                </a:lnTo>
                <a:close/>
                <a:moveTo>
                  <a:pt x="3003" y="351"/>
                </a:moveTo>
                <a:lnTo>
                  <a:pt x="2954" y="351"/>
                </a:lnTo>
                <a:lnTo>
                  <a:pt x="2954" y="303"/>
                </a:lnTo>
                <a:lnTo>
                  <a:pt x="3003" y="303"/>
                </a:lnTo>
                <a:lnTo>
                  <a:pt x="3003" y="351"/>
                </a:lnTo>
                <a:close/>
                <a:moveTo>
                  <a:pt x="2928" y="351"/>
                </a:moveTo>
                <a:lnTo>
                  <a:pt x="2878" y="351"/>
                </a:lnTo>
                <a:lnTo>
                  <a:pt x="2878" y="303"/>
                </a:lnTo>
                <a:lnTo>
                  <a:pt x="2928" y="303"/>
                </a:lnTo>
                <a:lnTo>
                  <a:pt x="2928" y="351"/>
                </a:lnTo>
                <a:close/>
                <a:moveTo>
                  <a:pt x="2852" y="351"/>
                </a:moveTo>
                <a:lnTo>
                  <a:pt x="2802" y="351"/>
                </a:lnTo>
                <a:lnTo>
                  <a:pt x="2802" y="303"/>
                </a:lnTo>
                <a:lnTo>
                  <a:pt x="2852" y="303"/>
                </a:lnTo>
                <a:lnTo>
                  <a:pt x="2852" y="351"/>
                </a:lnTo>
                <a:close/>
                <a:moveTo>
                  <a:pt x="2776" y="351"/>
                </a:moveTo>
                <a:lnTo>
                  <a:pt x="2726" y="351"/>
                </a:lnTo>
                <a:lnTo>
                  <a:pt x="2726" y="303"/>
                </a:lnTo>
                <a:lnTo>
                  <a:pt x="2776" y="303"/>
                </a:lnTo>
                <a:lnTo>
                  <a:pt x="2776" y="351"/>
                </a:lnTo>
                <a:close/>
                <a:moveTo>
                  <a:pt x="2700" y="351"/>
                </a:moveTo>
                <a:lnTo>
                  <a:pt x="2651" y="351"/>
                </a:lnTo>
                <a:lnTo>
                  <a:pt x="2651" y="303"/>
                </a:lnTo>
                <a:lnTo>
                  <a:pt x="2700" y="303"/>
                </a:lnTo>
                <a:lnTo>
                  <a:pt x="2700" y="351"/>
                </a:lnTo>
                <a:close/>
                <a:moveTo>
                  <a:pt x="2622" y="351"/>
                </a:moveTo>
                <a:lnTo>
                  <a:pt x="2575" y="351"/>
                </a:lnTo>
                <a:lnTo>
                  <a:pt x="2575" y="303"/>
                </a:lnTo>
                <a:lnTo>
                  <a:pt x="2622" y="303"/>
                </a:lnTo>
                <a:lnTo>
                  <a:pt x="2622" y="351"/>
                </a:lnTo>
                <a:close/>
                <a:moveTo>
                  <a:pt x="2547" y="351"/>
                </a:moveTo>
                <a:lnTo>
                  <a:pt x="2499" y="351"/>
                </a:lnTo>
                <a:lnTo>
                  <a:pt x="2499" y="303"/>
                </a:lnTo>
                <a:lnTo>
                  <a:pt x="2547" y="303"/>
                </a:lnTo>
                <a:lnTo>
                  <a:pt x="2547" y="351"/>
                </a:lnTo>
                <a:close/>
                <a:moveTo>
                  <a:pt x="2471" y="351"/>
                </a:moveTo>
                <a:lnTo>
                  <a:pt x="2424" y="351"/>
                </a:lnTo>
                <a:lnTo>
                  <a:pt x="2424" y="303"/>
                </a:lnTo>
                <a:lnTo>
                  <a:pt x="2471" y="303"/>
                </a:lnTo>
                <a:lnTo>
                  <a:pt x="2471" y="351"/>
                </a:lnTo>
                <a:close/>
                <a:moveTo>
                  <a:pt x="2395" y="351"/>
                </a:moveTo>
                <a:lnTo>
                  <a:pt x="2348" y="351"/>
                </a:lnTo>
                <a:lnTo>
                  <a:pt x="2348" y="303"/>
                </a:lnTo>
                <a:lnTo>
                  <a:pt x="2395" y="303"/>
                </a:lnTo>
                <a:lnTo>
                  <a:pt x="2395" y="351"/>
                </a:lnTo>
                <a:close/>
                <a:moveTo>
                  <a:pt x="2319" y="351"/>
                </a:moveTo>
                <a:lnTo>
                  <a:pt x="2272" y="351"/>
                </a:lnTo>
                <a:lnTo>
                  <a:pt x="2272" y="303"/>
                </a:lnTo>
                <a:lnTo>
                  <a:pt x="2319" y="303"/>
                </a:lnTo>
                <a:lnTo>
                  <a:pt x="2319" y="351"/>
                </a:lnTo>
                <a:close/>
                <a:moveTo>
                  <a:pt x="2244" y="351"/>
                </a:moveTo>
                <a:lnTo>
                  <a:pt x="2196" y="351"/>
                </a:lnTo>
                <a:lnTo>
                  <a:pt x="2196" y="303"/>
                </a:lnTo>
                <a:lnTo>
                  <a:pt x="2244" y="303"/>
                </a:lnTo>
                <a:lnTo>
                  <a:pt x="2244" y="351"/>
                </a:lnTo>
                <a:close/>
                <a:moveTo>
                  <a:pt x="2168" y="351"/>
                </a:moveTo>
                <a:lnTo>
                  <a:pt x="2121" y="351"/>
                </a:lnTo>
                <a:lnTo>
                  <a:pt x="2121" y="303"/>
                </a:lnTo>
                <a:lnTo>
                  <a:pt x="2168" y="303"/>
                </a:lnTo>
                <a:lnTo>
                  <a:pt x="2168" y="351"/>
                </a:lnTo>
                <a:close/>
                <a:moveTo>
                  <a:pt x="2016" y="351"/>
                </a:moveTo>
                <a:lnTo>
                  <a:pt x="1969" y="351"/>
                </a:lnTo>
                <a:lnTo>
                  <a:pt x="1969" y="303"/>
                </a:lnTo>
                <a:lnTo>
                  <a:pt x="2016" y="303"/>
                </a:lnTo>
                <a:lnTo>
                  <a:pt x="2016" y="351"/>
                </a:lnTo>
                <a:close/>
                <a:moveTo>
                  <a:pt x="1941" y="351"/>
                </a:moveTo>
                <a:lnTo>
                  <a:pt x="1893" y="351"/>
                </a:lnTo>
                <a:lnTo>
                  <a:pt x="1893" y="303"/>
                </a:lnTo>
                <a:lnTo>
                  <a:pt x="1941" y="303"/>
                </a:lnTo>
                <a:lnTo>
                  <a:pt x="1941" y="351"/>
                </a:lnTo>
                <a:close/>
                <a:moveTo>
                  <a:pt x="1865" y="351"/>
                </a:moveTo>
                <a:lnTo>
                  <a:pt x="1818" y="351"/>
                </a:lnTo>
                <a:lnTo>
                  <a:pt x="1818" y="303"/>
                </a:lnTo>
                <a:lnTo>
                  <a:pt x="1865" y="303"/>
                </a:lnTo>
                <a:lnTo>
                  <a:pt x="1865" y="351"/>
                </a:lnTo>
                <a:close/>
                <a:moveTo>
                  <a:pt x="1335" y="351"/>
                </a:moveTo>
                <a:lnTo>
                  <a:pt x="1288" y="351"/>
                </a:lnTo>
                <a:lnTo>
                  <a:pt x="1288" y="303"/>
                </a:lnTo>
                <a:lnTo>
                  <a:pt x="1335" y="303"/>
                </a:lnTo>
                <a:lnTo>
                  <a:pt x="1335" y="351"/>
                </a:lnTo>
                <a:close/>
                <a:moveTo>
                  <a:pt x="1259" y="351"/>
                </a:moveTo>
                <a:lnTo>
                  <a:pt x="1212" y="351"/>
                </a:lnTo>
                <a:lnTo>
                  <a:pt x="1212" y="303"/>
                </a:lnTo>
                <a:lnTo>
                  <a:pt x="1259" y="303"/>
                </a:lnTo>
                <a:lnTo>
                  <a:pt x="1259" y="351"/>
                </a:lnTo>
                <a:close/>
                <a:moveTo>
                  <a:pt x="1184" y="351"/>
                </a:moveTo>
                <a:lnTo>
                  <a:pt x="1136" y="351"/>
                </a:lnTo>
                <a:lnTo>
                  <a:pt x="1136" y="303"/>
                </a:lnTo>
                <a:lnTo>
                  <a:pt x="1184" y="303"/>
                </a:lnTo>
                <a:lnTo>
                  <a:pt x="1184" y="351"/>
                </a:lnTo>
                <a:close/>
                <a:moveTo>
                  <a:pt x="1032" y="351"/>
                </a:moveTo>
                <a:lnTo>
                  <a:pt x="985" y="351"/>
                </a:lnTo>
                <a:lnTo>
                  <a:pt x="985" y="303"/>
                </a:lnTo>
                <a:lnTo>
                  <a:pt x="1032" y="303"/>
                </a:lnTo>
                <a:lnTo>
                  <a:pt x="1032" y="351"/>
                </a:lnTo>
                <a:close/>
                <a:moveTo>
                  <a:pt x="956" y="351"/>
                </a:moveTo>
                <a:lnTo>
                  <a:pt x="909" y="351"/>
                </a:lnTo>
                <a:lnTo>
                  <a:pt x="909" y="303"/>
                </a:lnTo>
                <a:lnTo>
                  <a:pt x="956" y="303"/>
                </a:lnTo>
                <a:lnTo>
                  <a:pt x="956" y="351"/>
                </a:lnTo>
                <a:close/>
                <a:moveTo>
                  <a:pt x="805" y="351"/>
                </a:moveTo>
                <a:lnTo>
                  <a:pt x="758" y="351"/>
                </a:lnTo>
                <a:lnTo>
                  <a:pt x="758" y="303"/>
                </a:lnTo>
                <a:lnTo>
                  <a:pt x="805" y="303"/>
                </a:lnTo>
                <a:lnTo>
                  <a:pt x="805" y="351"/>
                </a:lnTo>
                <a:close/>
                <a:moveTo>
                  <a:pt x="729" y="351"/>
                </a:moveTo>
                <a:lnTo>
                  <a:pt x="682" y="351"/>
                </a:lnTo>
                <a:lnTo>
                  <a:pt x="682" y="303"/>
                </a:lnTo>
                <a:lnTo>
                  <a:pt x="729" y="303"/>
                </a:lnTo>
                <a:lnTo>
                  <a:pt x="729" y="351"/>
                </a:lnTo>
                <a:close/>
                <a:moveTo>
                  <a:pt x="653" y="351"/>
                </a:moveTo>
                <a:lnTo>
                  <a:pt x="606" y="351"/>
                </a:lnTo>
                <a:lnTo>
                  <a:pt x="606" y="303"/>
                </a:lnTo>
                <a:lnTo>
                  <a:pt x="653" y="303"/>
                </a:lnTo>
                <a:lnTo>
                  <a:pt x="653" y="351"/>
                </a:lnTo>
                <a:close/>
                <a:moveTo>
                  <a:pt x="578" y="351"/>
                </a:moveTo>
                <a:lnTo>
                  <a:pt x="530" y="351"/>
                </a:lnTo>
                <a:lnTo>
                  <a:pt x="530" y="303"/>
                </a:lnTo>
                <a:lnTo>
                  <a:pt x="578" y="303"/>
                </a:lnTo>
                <a:lnTo>
                  <a:pt x="578" y="351"/>
                </a:lnTo>
                <a:close/>
                <a:moveTo>
                  <a:pt x="502" y="351"/>
                </a:moveTo>
                <a:lnTo>
                  <a:pt x="455" y="351"/>
                </a:lnTo>
                <a:lnTo>
                  <a:pt x="455" y="303"/>
                </a:lnTo>
                <a:lnTo>
                  <a:pt x="502" y="303"/>
                </a:lnTo>
                <a:lnTo>
                  <a:pt x="502" y="351"/>
                </a:lnTo>
                <a:close/>
                <a:moveTo>
                  <a:pt x="426" y="351"/>
                </a:moveTo>
                <a:lnTo>
                  <a:pt x="379" y="351"/>
                </a:lnTo>
                <a:lnTo>
                  <a:pt x="379" y="303"/>
                </a:lnTo>
                <a:lnTo>
                  <a:pt x="426" y="303"/>
                </a:lnTo>
                <a:lnTo>
                  <a:pt x="426" y="351"/>
                </a:lnTo>
                <a:close/>
                <a:moveTo>
                  <a:pt x="351" y="351"/>
                </a:moveTo>
                <a:lnTo>
                  <a:pt x="303" y="351"/>
                </a:lnTo>
                <a:lnTo>
                  <a:pt x="303" y="303"/>
                </a:lnTo>
                <a:lnTo>
                  <a:pt x="351" y="303"/>
                </a:lnTo>
                <a:lnTo>
                  <a:pt x="351" y="351"/>
                </a:lnTo>
                <a:close/>
                <a:moveTo>
                  <a:pt x="275" y="351"/>
                </a:moveTo>
                <a:lnTo>
                  <a:pt x="227" y="351"/>
                </a:lnTo>
                <a:lnTo>
                  <a:pt x="227" y="303"/>
                </a:lnTo>
                <a:lnTo>
                  <a:pt x="275" y="303"/>
                </a:lnTo>
                <a:lnTo>
                  <a:pt x="275" y="351"/>
                </a:lnTo>
                <a:close/>
                <a:moveTo>
                  <a:pt x="199" y="351"/>
                </a:moveTo>
                <a:lnTo>
                  <a:pt x="152" y="351"/>
                </a:lnTo>
                <a:lnTo>
                  <a:pt x="152" y="303"/>
                </a:lnTo>
                <a:lnTo>
                  <a:pt x="199" y="303"/>
                </a:lnTo>
                <a:lnTo>
                  <a:pt x="199" y="351"/>
                </a:lnTo>
                <a:close/>
                <a:moveTo>
                  <a:pt x="123" y="351"/>
                </a:moveTo>
                <a:lnTo>
                  <a:pt x="76" y="351"/>
                </a:lnTo>
                <a:lnTo>
                  <a:pt x="76" y="303"/>
                </a:lnTo>
                <a:lnTo>
                  <a:pt x="123" y="303"/>
                </a:lnTo>
                <a:lnTo>
                  <a:pt x="123" y="351"/>
                </a:lnTo>
                <a:close/>
                <a:moveTo>
                  <a:pt x="48" y="351"/>
                </a:moveTo>
                <a:lnTo>
                  <a:pt x="0" y="351"/>
                </a:lnTo>
                <a:lnTo>
                  <a:pt x="0" y="303"/>
                </a:lnTo>
                <a:lnTo>
                  <a:pt x="48" y="303"/>
                </a:lnTo>
                <a:lnTo>
                  <a:pt x="48" y="351"/>
                </a:lnTo>
                <a:close/>
                <a:moveTo>
                  <a:pt x="3079" y="275"/>
                </a:moveTo>
                <a:lnTo>
                  <a:pt x="3029" y="275"/>
                </a:lnTo>
                <a:lnTo>
                  <a:pt x="3029" y="228"/>
                </a:lnTo>
                <a:lnTo>
                  <a:pt x="3079" y="228"/>
                </a:lnTo>
                <a:lnTo>
                  <a:pt x="3079" y="275"/>
                </a:lnTo>
                <a:close/>
                <a:moveTo>
                  <a:pt x="3003" y="275"/>
                </a:moveTo>
                <a:lnTo>
                  <a:pt x="2954" y="275"/>
                </a:lnTo>
                <a:lnTo>
                  <a:pt x="2954" y="228"/>
                </a:lnTo>
                <a:lnTo>
                  <a:pt x="3003" y="228"/>
                </a:lnTo>
                <a:lnTo>
                  <a:pt x="3003" y="275"/>
                </a:lnTo>
                <a:close/>
                <a:moveTo>
                  <a:pt x="2852" y="275"/>
                </a:moveTo>
                <a:lnTo>
                  <a:pt x="2802" y="275"/>
                </a:lnTo>
                <a:lnTo>
                  <a:pt x="2802" y="228"/>
                </a:lnTo>
                <a:lnTo>
                  <a:pt x="2852" y="228"/>
                </a:lnTo>
                <a:lnTo>
                  <a:pt x="2852" y="275"/>
                </a:lnTo>
                <a:close/>
                <a:moveTo>
                  <a:pt x="2776" y="275"/>
                </a:moveTo>
                <a:lnTo>
                  <a:pt x="2726" y="275"/>
                </a:lnTo>
                <a:lnTo>
                  <a:pt x="2726" y="228"/>
                </a:lnTo>
                <a:lnTo>
                  <a:pt x="2776" y="228"/>
                </a:lnTo>
                <a:lnTo>
                  <a:pt x="2776" y="275"/>
                </a:lnTo>
                <a:close/>
                <a:moveTo>
                  <a:pt x="2700" y="275"/>
                </a:moveTo>
                <a:lnTo>
                  <a:pt x="2651" y="275"/>
                </a:lnTo>
                <a:lnTo>
                  <a:pt x="2651" y="228"/>
                </a:lnTo>
                <a:lnTo>
                  <a:pt x="2700" y="228"/>
                </a:lnTo>
                <a:lnTo>
                  <a:pt x="2700" y="275"/>
                </a:lnTo>
                <a:close/>
                <a:moveTo>
                  <a:pt x="2622" y="275"/>
                </a:moveTo>
                <a:lnTo>
                  <a:pt x="2575" y="275"/>
                </a:lnTo>
                <a:lnTo>
                  <a:pt x="2575" y="228"/>
                </a:lnTo>
                <a:lnTo>
                  <a:pt x="2622" y="228"/>
                </a:lnTo>
                <a:lnTo>
                  <a:pt x="2622" y="275"/>
                </a:lnTo>
                <a:close/>
                <a:moveTo>
                  <a:pt x="2547" y="275"/>
                </a:moveTo>
                <a:lnTo>
                  <a:pt x="2499" y="275"/>
                </a:lnTo>
                <a:lnTo>
                  <a:pt x="2499" y="228"/>
                </a:lnTo>
                <a:lnTo>
                  <a:pt x="2547" y="228"/>
                </a:lnTo>
                <a:lnTo>
                  <a:pt x="2547" y="275"/>
                </a:lnTo>
                <a:close/>
                <a:moveTo>
                  <a:pt x="2471" y="275"/>
                </a:moveTo>
                <a:lnTo>
                  <a:pt x="2424" y="275"/>
                </a:lnTo>
                <a:lnTo>
                  <a:pt x="2424" y="228"/>
                </a:lnTo>
                <a:lnTo>
                  <a:pt x="2471" y="228"/>
                </a:lnTo>
                <a:lnTo>
                  <a:pt x="2471" y="275"/>
                </a:lnTo>
                <a:close/>
                <a:moveTo>
                  <a:pt x="2395" y="275"/>
                </a:moveTo>
                <a:lnTo>
                  <a:pt x="2348" y="275"/>
                </a:lnTo>
                <a:lnTo>
                  <a:pt x="2348" y="228"/>
                </a:lnTo>
                <a:lnTo>
                  <a:pt x="2395" y="228"/>
                </a:lnTo>
                <a:lnTo>
                  <a:pt x="2395" y="275"/>
                </a:lnTo>
                <a:close/>
                <a:moveTo>
                  <a:pt x="2319" y="275"/>
                </a:moveTo>
                <a:lnTo>
                  <a:pt x="2272" y="275"/>
                </a:lnTo>
                <a:lnTo>
                  <a:pt x="2272" y="228"/>
                </a:lnTo>
                <a:lnTo>
                  <a:pt x="2319" y="228"/>
                </a:lnTo>
                <a:lnTo>
                  <a:pt x="2319" y="275"/>
                </a:lnTo>
                <a:close/>
                <a:moveTo>
                  <a:pt x="2168" y="275"/>
                </a:moveTo>
                <a:lnTo>
                  <a:pt x="2121" y="275"/>
                </a:lnTo>
                <a:lnTo>
                  <a:pt x="2121" y="228"/>
                </a:lnTo>
                <a:lnTo>
                  <a:pt x="2168" y="228"/>
                </a:lnTo>
                <a:lnTo>
                  <a:pt x="2168" y="275"/>
                </a:lnTo>
                <a:close/>
                <a:moveTo>
                  <a:pt x="1411" y="275"/>
                </a:moveTo>
                <a:lnTo>
                  <a:pt x="1363" y="275"/>
                </a:lnTo>
                <a:lnTo>
                  <a:pt x="1363" y="228"/>
                </a:lnTo>
                <a:lnTo>
                  <a:pt x="1411" y="228"/>
                </a:lnTo>
                <a:lnTo>
                  <a:pt x="1411" y="275"/>
                </a:lnTo>
                <a:close/>
                <a:moveTo>
                  <a:pt x="1335" y="275"/>
                </a:moveTo>
                <a:lnTo>
                  <a:pt x="1288" y="275"/>
                </a:lnTo>
                <a:lnTo>
                  <a:pt x="1288" y="228"/>
                </a:lnTo>
                <a:lnTo>
                  <a:pt x="1335" y="228"/>
                </a:lnTo>
                <a:lnTo>
                  <a:pt x="1335" y="275"/>
                </a:lnTo>
                <a:close/>
                <a:moveTo>
                  <a:pt x="1259" y="275"/>
                </a:moveTo>
                <a:lnTo>
                  <a:pt x="1212" y="275"/>
                </a:lnTo>
                <a:lnTo>
                  <a:pt x="1212" y="228"/>
                </a:lnTo>
                <a:lnTo>
                  <a:pt x="1259" y="228"/>
                </a:lnTo>
                <a:lnTo>
                  <a:pt x="1259" y="275"/>
                </a:lnTo>
                <a:close/>
                <a:moveTo>
                  <a:pt x="1184" y="275"/>
                </a:moveTo>
                <a:lnTo>
                  <a:pt x="1136" y="275"/>
                </a:lnTo>
                <a:lnTo>
                  <a:pt x="1136" y="228"/>
                </a:lnTo>
                <a:lnTo>
                  <a:pt x="1184" y="228"/>
                </a:lnTo>
                <a:lnTo>
                  <a:pt x="1184" y="275"/>
                </a:lnTo>
                <a:close/>
                <a:moveTo>
                  <a:pt x="1108" y="275"/>
                </a:moveTo>
                <a:lnTo>
                  <a:pt x="1060" y="275"/>
                </a:lnTo>
                <a:lnTo>
                  <a:pt x="1060" y="228"/>
                </a:lnTo>
                <a:lnTo>
                  <a:pt x="1108" y="228"/>
                </a:lnTo>
                <a:lnTo>
                  <a:pt x="1108" y="275"/>
                </a:lnTo>
                <a:close/>
                <a:moveTo>
                  <a:pt x="881" y="275"/>
                </a:moveTo>
                <a:lnTo>
                  <a:pt x="833" y="275"/>
                </a:lnTo>
                <a:lnTo>
                  <a:pt x="833" y="228"/>
                </a:lnTo>
                <a:lnTo>
                  <a:pt x="881" y="228"/>
                </a:lnTo>
                <a:lnTo>
                  <a:pt x="881" y="275"/>
                </a:lnTo>
                <a:close/>
                <a:moveTo>
                  <a:pt x="805" y="275"/>
                </a:moveTo>
                <a:lnTo>
                  <a:pt x="758" y="275"/>
                </a:lnTo>
                <a:lnTo>
                  <a:pt x="758" y="228"/>
                </a:lnTo>
                <a:lnTo>
                  <a:pt x="805" y="228"/>
                </a:lnTo>
                <a:lnTo>
                  <a:pt x="805" y="275"/>
                </a:lnTo>
                <a:close/>
                <a:moveTo>
                  <a:pt x="729" y="275"/>
                </a:moveTo>
                <a:lnTo>
                  <a:pt x="682" y="275"/>
                </a:lnTo>
                <a:lnTo>
                  <a:pt x="682" y="228"/>
                </a:lnTo>
                <a:lnTo>
                  <a:pt x="729" y="228"/>
                </a:lnTo>
                <a:lnTo>
                  <a:pt x="729" y="275"/>
                </a:lnTo>
                <a:close/>
                <a:moveTo>
                  <a:pt x="578" y="275"/>
                </a:moveTo>
                <a:lnTo>
                  <a:pt x="530" y="275"/>
                </a:lnTo>
                <a:lnTo>
                  <a:pt x="530" y="228"/>
                </a:lnTo>
                <a:lnTo>
                  <a:pt x="578" y="228"/>
                </a:lnTo>
                <a:lnTo>
                  <a:pt x="578" y="275"/>
                </a:lnTo>
                <a:close/>
                <a:moveTo>
                  <a:pt x="502" y="275"/>
                </a:moveTo>
                <a:lnTo>
                  <a:pt x="455" y="275"/>
                </a:lnTo>
                <a:lnTo>
                  <a:pt x="455" y="228"/>
                </a:lnTo>
                <a:lnTo>
                  <a:pt x="502" y="228"/>
                </a:lnTo>
                <a:lnTo>
                  <a:pt x="502" y="275"/>
                </a:lnTo>
                <a:close/>
                <a:moveTo>
                  <a:pt x="426" y="275"/>
                </a:moveTo>
                <a:lnTo>
                  <a:pt x="379" y="275"/>
                </a:lnTo>
                <a:lnTo>
                  <a:pt x="379" y="228"/>
                </a:lnTo>
                <a:lnTo>
                  <a:pt x="426" y="228"/>
                </a:lnTo>
                <a:lnTo>
                  <a:pt x="426" y="275"/>
                </a:lnTo>
                <a:close/>
                <a:moveTo>
                  <a:pt x="123" y="275"/>
                </a:moveTo>
                <a:lnTo>
                  <a:pt x="76" y="275"/>
                </a:lnTo>
                <a:lnTo>
                  <a:pt x="76" y="228"/>
                </a:lnTo>
                <a:lnTo>
                  <a:pt x="123" y="228"/>
                </a:lnTo>
                <a:lnTo>
                  <a:pt x="123" y="275"/>
                </a:lnTo>
                <a:close/>
                <a:moveTo>
                  <a:pt x="3003" y="199"/>
                </a:moveTo>
                <a:lnTo>
                  <a:pt x="2954" y="199"/>
                </a:lnTo>
                <a:lnTo>
                  <a:pt x="2954" y="152"/>
                </a:lnTo>
                <a:lnTo>
                  <a:pt x="3003" y="152"/>
                </a:lnTo>
                <a:lnTo>
                  <a:pt x="3003" y="199"/>
                </a:lnTo>
                <a:close/>
                <a:moveTo>
                  <a:pt x="2700" y="199"/>
                </a:moveTo>
                <a:lnTo>
                  <a:pt x="2651" y="199"/>
                </a:lnTo>
                <a:lnTo>
                  <a:pt x="2651" y="152"/>
                </a:lnTo>
                <a:lnTo>
                  <a:pt x="2700" y="152"/>
                </a:lnTo>
                <a:lnTo>
                  <a:pt x="2700" y="199"/>
                </a:lnTo>
                <a:close/>
                <a:moveTo>
                  <a:pt x="2622" y="199"/>
                </a:moveTo>
                <a:lnTo>
                  <a:pt x="2575" y="199"/>
                </a:lnTo>
                <a:lnTo>
                  <a:pt x="2575" y="152"/>
                </a:lnTo>
                <a:lnTo>
                  <a:pt x="2622" y="152"/>
                </a:lnTo>
                <a:lnTo>
                  <a:pt x="2622" y="199"/>
                </a:lnTo>
                <a:close/>
                <a:moveTo>
                  <a:pt x="2547" y="199"/>
                </a:moveTo>
                <a:lnTo>
                  <a:pt x="2499" y="199"/>
                </a:lnTo>
                <a:lnTo>
                  <a:pt x="2499" y="152"/>
                </a:lnTo>
                <a:lnTo>
                  <a:pt x="2547" y="152"/>
                </a:lnTo>
                <a:lnTo>
                  <a:pt x="2547" y="199"/>
                </a:lnTo>
                <a:close/>
                <a:moveTo>
                  <a:pt x="2244" y="199"/>
                </a:moveTo>
                <a:lnTo>
                  <a:pt x="2196" y="199"/>
                </a:lnTo>
                <a:lnTo>
                  <a:pt x="2196" y="152"/>
                </a:lnTo>
                <a:lnTo>
                  <a:pt x="2244" y="152"/>
                </a:lnTo>
                <a:lnTo>
                  <a:pt x="2244" y="199"/>
                </a:lnTo>
                <a:close/>
                <a:moveTo>
                  <a:pt x="1865" y="199"/>
                </a:moveTo>
                <a:lnTo>
                  <a:pt x="1818" y="199"/>
                </a:lnTo>
                <a:lnTo>
                  <a:pt x="1818" y="152"/>
                </a:lnTo>
                <a:lnTo>
                  <a:pt x="1865" y="152"/>
                </a:lnTo>
                <a:lnTo>
                  <a:pt x="1865" y="199"/>
                </a:lnTo>
                <a:close/>
                <a:moveTo>
                  <a:pt x="1411" y="199"/>
                </a:moveTo>
                <a:lnTo>
                  <a:pt x="1363" y="199"/>
                </a:lnTo>
                <a:lnTo>
                  <a:pt x="1363" y="152"/>
                </a:lnTo>
                <a:lnTo>
                  <a:pt x="1411" y="152"/>
                </a:lnTo>
                <a:lnTo>
                  <a:pt x="1411" y="199"/>
                </a:lnTo>
                <a:close/>
                <a:moveTo>
                  <a:pt x="1335" y="199"/>
                </a:moveTo>
                <a:lnTo>
                  <a:pt x="1288" y="199"/>
                </a:lnTo>
                <a:lnTo>
                  <a:pt x="1288" y="152"/>
                </a:lnTo>
                <a:lnTo>
                  <a:pt x="1335" y="152"/>
                </a:lnTo>
                <a:lnTo>
                  <a:pt x="1335" y="199"/>
                </a:lnTo>
                <a:close/>
                <a:moveTo>
                  <a:pt x="1259" y="199"/>
                </a:moveTo>
                <a:lnTo>
                  <a:pt x="1212" y="199"/>
                </a:lnTo>
                <a:lnTo>
                  <a:pt x="1212" y="152"/>
                </a:lnTo>
                <a:lnTo>
                  <a:pt x="1259" y="152"/>
                </a:lnTo>
                <a:lnTo>
                  <a:pt x="1259" y="199"/>
                </a:lnTo>
                <a:close/>
                <a:moveTo>
                  <a:pt x="1184" y="199"/>
                </a:moveTo>
                <a:lnTo>
                  <a:pt x="1136" y="199"/>
                </a:lnTo>
                <a:lnTo>
                  <a:pt x="1136" y="152"/>
                </a:lnTo>
                <a:lnTo>
                  <a:pt x="1184" y="152"/>
                </a:lnTo>
                <a:lnTo>
                  <a:pt x="1184" y="199"/>
                </a:lnTo>
                <a:close/>
                <a:moveTo>
                  <a:pt x="1108" y="199"/>
                </a:moveTo>
                <a:lnTo>
                  <a:pt x="1060" y="199"/>
                </a:lnTo>
                <a:lnTo>
                  <a:pt x="1060" y="152"/>
                </a:lnTo>
                <a:lnTo>
                  <a:pt x="1108" y="152"/>
                </a:lnTo>
                <a:lnTo>
                  <a:pt x="1108" y="199"/>
                </a:lnTo>
                <a:close/>
                <a:moveTo>
                  <a:pt x="1032" y="199"/>
                </a:moveTo>
                <a:lnTo>
                  <a:pt x="985" y="199"/>
                </a:lnTo>
                <a:lnTo>
                  <a:pt x="985" y="152"/>
                </a:lnTo>
                <a:lnTo>
                  <a:pt x="1032" y="152"/>
                </a:lnTo>
                <a:lnTo>
                  <a:pt x="1032" y="199"/>
                </a:lnTo>
                <a:close/>
                <a:moveTo>
                  <a:pt x="805" y="199"/>
                </a:moveTo>
                <a:lnTo>
                  <a:pt x="758" y="199"/>
                </a:lnTo>
                <a:lnTo>
                  <a:pt x="758" y="152"/>
                </a:lnTo>
                <a:lnTo>
                  <a:pt x="805" y="152"/>
                </a:lnTo>
                <a:lnTo>
                  <a:pt x="805" y="199"/>
                </a:lnTo>
                <a:close/>
                <a:moveTo>
                  <a:pt x="729" y="199"/>
                </a:moveTo>
                <a:lnTo>
                  <a:pt x="682" y="199"/>
                </a:lnTo>
                <a:lnTo>
                  <a:pt x="682" y="152"/>
                </a:lnTo>
                <a:lnTo>
                  <a:pt x="729" y="152"/>
                </a:lnTo>
                <a:lnTo>
                  <a:pt x="729" y="199"/>
                </a:lnTo>
                <a:close/>
                <a:moveTo>
                  <a:pt x="653" y="199"/>
                </a:moveTo>
                <a:lnTo>
                  <a:pt x="606" y="199"/>
                </a:lnTo>
                <a:lnTo>
                  <a:pt x="606" y="152"/>
                </a:lnTo>
                <a:lnTo>
                  <a:pt x="653" y="152"/>
                </a:lnTo>
                <a:lnTo>
                  <a:pt x="653" y="199"/>
                </a:lnTo>
                <a:close/>
                <a:moveTo>
                  <a:pt x="578" y="199"/>
                </a:moveTo>
                <a:lnTo>
                  <a:pt x="530" y="199"/>
                </a:lnTo>
                <a:lnTo>
                  <a:pt x="530" y="152"/>
                </a:lnTo>
                <a:lnTo>
                  <a:pt x="578" y="152"/>
                </a:lnTo>
                <a:lnTo>
                  <a:pt x="578" y="199"/>
                </a:lnTo>
                <a:close/>
                <a:moveTo>
                  <a:pt x="502" y="199"/>
                </a:moveTo>
                <a:lnTo>
                  <a:pt x="455" y="199"/>
                </a:lnTo>
                <a:lnTo>
                  <a:pt x="455" y="152"/>
                </a:lnTo>
                <a:lnTo>
                  <a:pt x="502" y="152"/>
                </a:lnTo>
                <a:lnTo>
                  <a:pt x="502" y="199"/>
                </a:lnTo>
                <a:close/>
                <a:moveTo>
                  <a:pt x="2622" y="123"/>
                </a:moveTo>
                <a:lnTo>
                  <a:pt x="2575" y="123"/>
                </a:lnTo>
                <a:lnTo>
                  <a:pt x="2575" y="76"/>
                </a:lnTo>
                <a:lnTo>
                  <a:pt x="2622" y="76"/>
                </a:lnTo>
                <a:lnTo>
                  <a:pt x="2622" y="123"/>
                </a:lnTo>
                <a:close/>
                <a:moveTo>
                  <a:pt x="1865" y="123"/>
                </a:moveTo>
                <a:lnTo>
                  <a:pt x="1818" y="123"/>
                </a:lnTo>
                <a:lnTo>
                  <a:pt x="1818" y="76"/>
                </a:lnTo>
                <a:lnTo>
                  <a:pt x="1865" y="76"/>
                </a:lnTo>
                <a:lnTo>
                  <a:pt x="1865" y="123"/>
                </a:lnTo>
                <a:close/>
                <a:moveTo>
                  <a:pt x="1789" y="123"/>
                </a:moveTo>
                <a:lnTo>
                  <a:pt x="1742" y="123"/>
                </a:lnTo>
                <a:lnTo>
                  <a:pt x="1742" y="76"/>
                </a:lnTo>
                <a:lnTo>
                  <a:pt x="1789" y="76"/>
                </a:lnTo>
                <a:lnTo>
                  <a:pt x="1789" y="123"/>
                </a:lnTo>
                <a:close/>
                <a:moveTo>
                  <a:pt x="1411" y="123"/>
                </a:moveTo>
                <a:lnTo>
                  <a:pt x="1363" y="123"/>
                </a:lnTo>
                <a:lnTo>
                  <a:pt x="1363" y="76"/>
                </a:lnTo>
                <a:lnTo>
                  <a:pt x="1411" y="76"/>
                </a:lnTo>
                <a:lnTo>
                  <a:pt x="1411" y="123"/>
                </a:lnTo>
                <a:close/>
                <a:moveTo>
                  <a:pt x="1335" y="123"/>
                </a:moveTo>
                <a:lnTo>
                  <a:pt x="1288" y="123"/>
                </a:lnTo>
                <a:lnTo>
                  <a:pt x="1288" y="76"/>
                </a:lnTo>
                <a:lnTo>
                  <a:pt x="1335" y="76"/>
                </a:lnTo>
                <a:lnTo>
                  <a:pt x="1335" y="123"/>
                </a:lnTo>
                <a:close/>
                <a:moveTo>
                  <a:pt x="1259" y="123"/>
                </a:moveTo>
                <a:lnTo>
                  <a:pt x="1212" y="123"/>
                </a:lnTo>
                <a:lnTo>
                  <a:pt x="1212" y="76"/>
                </a:lnTo>
                <a:lnTo>
                  <a:pt x="1259" y="76"/>
                </a:lnTo>
                <a:lnTo>
                  <a:pt x="1259" y="123"/>
                </a:lnTo>
                <a:close/>
                <a:moveTo>
                  <a:pt x="1184" y="123"/>
                </a:moveTo>
                <a:lnTo>
                  <a:pt x="1136" y="123"/>
                </a:lnTo>
                <a:lnTo>
                  <a:pt x="1136" y="76"/>
                </a:lnTo>
                <a:lnTo>
                  <a:pt x="1184" y="76"/>
                </a:lnTo>
                <a:lnTo>
                  <a:pt x="1184" y="123"/>
                </a:lnTo>
                <a:close/>
                <a:moveTo>
                  <a:pt x="1108" y="123"/>
                </a:moveTo>
                <a:lnTo>
                  <a:pt x="1060" y="123"/>
                </a:lnTo>
                <a:lnTo>
                  <a:pt x="1060" y="76"/>
                </a:lnTo>
                <a:lnTo>
                  <a:pt x="1108" y="76"/>
                </a:lnTo>
                <a:lnTo>
                  <a:pt x="1108" y="123"/>
                </a:lnTo>
                <a:close/>
                <a:moveTo>
                  <a:pt x="1032" y="123"/>
                </a:moveTo>
                <a:lnTo>
                  <a:pt x="985" y="123"/>
                </a:lnTo>
                <a:lnTo>
                  <a:pt x="985" y="76"/>
                </a:lnTo>
                <a:lnTo>
                  <a:pt x="1032" y="76"/>
                </a:lnTo>
                <a:lnTo>
                  <a:pt x="1032" y="123"/>
                </a:lnTo>
                <a:close/>
                <a:moveTo>
                  <a:pt x="881" y="123"/>
                </a:moveTo>
                <a:lnTo>
                  <a:pt x="833" y="123"/>
                </a:lnTo>
                <a:lnTo>
                  <a:pt x="833" y="76"/>
                </a:lnTo>
                <a:lnTo>
                  <a:pt x="881" y="76"/>
                </a:lnTo>
                <a:lnTo>
                  <a:pt x="881" y="123"/>
                </a:lnTo>
                <a:close/>
                <a:moveTo>
                  <a:pt x="805" y="123"/>
                </a:moveTo>
                <a:lnTo>
                  <a:pt x="758" y="123"/>
                </a:lnTo>
                <a:lnTo>
                  <a:pt x="758" y="76"/>
                </a:lnTo>
                <a:lnTo>
                  <a:pt x="805" y="76"/>
                </a:lnTo>
                <a:lnTo>
                  <a:pt x="805" y="123"/>
                </a:lnTo>
                <a:close/>
                <a:moveTo>
                  <a:pt x="729" y="123"/>
                </a:moveTo>
                <a:lnTo>
                  <a:pt x="682" y="123"/>
                </a:lnTo>
                <a:lnTo>
                  <a:pt x="682" y="76"/>
                </a:lnTo>
                <a:lnTo>
                  <a:pt x="729" y="76"/>
                </a:lnTo>
                <a:lnTo>
                  <a:pt x="729" y="123"/>
                </a:lnTo>
                <a:close/>
                <a:moveTo>
                  <a:pt x="578" y="123"/>
                </a:moveTo>
                <a:lnTo>
                  <a:pt x="530" y="123"/>
                </a:lnTo>
                <a:lnTo>
                  <a:pt x="530" y="76"/>
                </a:lnTo>
                <a:lnTo>
                  <a:pt x="578" y="76"/>
                </a:lnTo>
                <a:lnTo>
                  <a:pt x="578" y="123"/>
                </a:lnTo>
                <a:close/>
                <a:moveTo>
                  <a:pt x="2547" y="48"/>
                </a:moveTo>
                <a:lnTo>
                  <a:pt x="2499" y="48"/>
                </a:lnTo>
                <a:lnTo>
                  <a:pt x="2499" y="0"/>
                </a:lnTo>
                <a:lnTo>
                  <a:pt x="2547" y="0"/>
                </a:lnTo>
                <a:lnTo>
                  <a:pt x="2547" y="48"/>
                </a:lnTo>
                <a:close/>
                <a:moveTo>
                  <a:pt x="2244" y="48"/>
                </a:moveTo>
                <a:lnTo>
                  <a:pt x="2196" y="48"/>
                </a:lnTo>
                <a:lnTo>
                  <a:pt x="2196" y="0"/>
                </a:lnTo>
                <a:lnTo>
                  <a:pt x="2244" y="0"/>
                </a:lnTo>
                <a:lnTo>
                  <a:pt x="2244" y="48"/>
                </a:lnTo>
                <a:close/>
                <a:moveTo>
                  <a:pt x="2168" y="48"/>
                </a:moveTo>
                <a:lnTo>
                  <a:pt x="2121" y="48"/>
                </a:lnTo>
                <a:lnTo>
                  <a:pt x="2121" y="0"/>
                </a:lnTo>
                <a:lnTo>
                  <a:pt x="2168" y="0"/>
                </a:lnTo>
                <a:lnTo>
                  <a:pt x="2168" y="48"/>
                </a:lnTo>
                <a:close/>
                <a:moveTo>
                  <a:pt x="1335" y="48"/>
                </a:moveTo>
                <a:lnTo>
                  <a:pt x="1288" y="48"/>
                </a:lnTo>
                <a:lnTo>
                  <a:pt x="1288" y="0"/>
                </a:lnTo>
                <a:lnTo>
                  <a:pt x="1335" y="0"/>
                </a:lnTo>
                <a:lnTo>
                  <a:pt x="1335" y="48"/>
                </a:lnTo>
                <a:close/>
                <a:moveTo>
                  <a:pt x="1259" y="48"/>
                </a:moveTo>
                <a:lnTo>
                  <a:pt x="1212" y="48"/>
                </a:lnTo>
                <a:lnTo>
                  <a:pt x="1212" y="0"/>
                </a:lnTo>
                <a:lnTo>
                  <a:pt x="1259" y="0"/>
                </a:lnTo>
                <a:lnTo>
                  <a:pt x="1259" y="48"/>
                </a:lnTo>
                <a:close/>
                <a:moveTo>
                  <a:pt x="1184" y="48"/>
                </a:moveTo>
                <a:lnTo>
                  <a:pt x="1136" y="48"/>
                </a:lnTo>
                <a:lnTo>
                  <a:pt x="1136" y="0"/>
                </a:lnTo>
                <a:lnTo>
                  <a:pt x="1184" y="0"/>
                </a:lnTo>
                <a:lnTo>
                  <a:pt x="1184" y="48"/>
                </a:lnTo>
                <a:close/>
                <a:moveTo>
                  <a:pt x="1032" y="48"/>
                </a:moveTo>
                <a:lnTo>
                  <a:pt x="985" y="48"/>
                </a:lnTo>
                <a:lnTo>
                  <a:pt x="985" y="0"/>
                </a:lnTo>
                <a:lnTo>
                  <a:pt x="1032" y="0"/>
                </a:lnTo>
                <a:lnTo>
                  <a:pt x="1032" y="48"/>
                </a:lnTo>
                <a:close/>
                <a:moveTo>
                  <a:pt x="956" y="48"/>
                </a:moveTo>
                <a:lnTo>
                  <a:pt x="909" y="48"/>
                </a:lnTo>
                <a:lnTo>
                  <a:pt x="909" y="0"/>
                </a:lnTo>
                <a:lnTo>
                  <a:pt x="956" y="0"/>
                </a:lnTo>
                <a:lnTo>
                  <a:pt x="956" y="48"/>
                </a:lnTo>
                <a:close/>
                <a:moveTo>
                  <a:pt x="881" y="48"/>
                </a:moveTo>
                <a:lnTo>
                  <a:pt x="833" y="48"/>
                </a:lnTo>
                <a:lnTo>
                  <a:pt x="833" y="0"/>
                </a:lnTo>
                <a:lnTo>
                  <a:pt x="881" y="0"/>
                </a:lnTo>
                <a:lnTo>
                  <a:pt x="881" y="48"/>
                </a:lnTo>
                <a:close/>
                <a:moveTo>
                  <a:pt x="805" y="48"/>
                </a:moveTo>
                <a:lnTo>
                  <a:pt x="758" y="48"/>
                </a:lnTo>
                <a:lnTo>
                  <a:pt x="758" y="0"/>
                </a:lnTo>
                <a:lnTo>
                  <a:pt x="805" y="0"/>
                </a:lnTo>
                <a:lnTo>
                  <a:pt x="805" y="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7947892" y="1657349"/>
            <a:ext cx="2343150" cy="2343150"/>
          </a:xfrm>
          <a:prstGeom prst="ellipse">
            <a:avLst/>
          </a:prstGeom>
          <a:gradFill flip="none" rotWithShape="1">
            <a:gsLst>
              <a:gs pos="0">
                <a:srgbClr val="363636"/>
              </a:gs>
              <a:gs pos="37000">
                <a:srgbClr val="2B2B2B"/>
              </a:gs>
              <a:gs pos="100000">
                <a:srgbClr val="101010"/>
              </a:gs>
            </a:gsLst>
            <a:path path="circle">
              <a:fillToRect t="100000" r="100000"/>
            </a:path>
            <a:tileRect l="-100000" b="-100000"/>
          </a:gra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 rot="11419406">
            <a:off x="2028228" y="3169752"/>
            <a:ext cx="2343150" cy="2343150"/>
          </a:xfrm>
          <a:prstGeom prst="ellipse">
            <a:avLst/>
          </a:prstGeom>
          <a:gradFill flip="none" rotWithShape="1">
            <a:gsLst>
              <a:gs pos="0">
                <a:srgbClr val="363636"/>
              </a:gs>
              <a:gs pos="37000">
                <a:srgbClr val="2B2B2B"/>
              </a:gs>
              <a:gs pos="100000">
                <a:srgbClr val="101010"/>
              </a:gs>
            </a:gsLst>
            <a:path path="circle">
              <a:fillToRect t="100000" r="100000"/>
            </a:path>
            <a:tileRect l="-100000" b="-100000"/>
          </a:gra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8172526" y="2130425"/>
            <a:ext cx="2118516" cy="153272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12</a:t>
            </a:r>
            <a:r>
              <a:rPr lang="zh-CN" altLang="en-US" sz="1200" dirty="0" smtClean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号</a:t>
            </a:r>
            <a:r>
              <a:rPr lang="zh-CN" altLang="en-US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字，</a:t>
            </a:r>
            <a:r>
              <a:rPr lang="en-US" altLang="zh-CN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倍字间距</a:t>
            </a:r>
            <a:r>
              <a:rPr lang="zh-CN" altLang="en-US" sz="1200" dirty="0" smtClean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187562" y="3574963"/>
            <a:ext cx="2118516" cy="153272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12</a:t>
            </a:r>
            <a:r>
              <a:rPr lang="zh-CN" altLang="en-US" sz="1200" dirty="0" smtClean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号</a:t>
            </a:r>
            <a:r>
              <a:rPr lang="zh-CN" altLang="en-US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字，</a:t>
            </a:r>
            <a:r>
              <a:rPr lang="en-US" altLang="zh-CN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倍字间距</a:t>
            </a:r>
            <a:r>
              <a:rPr lang="zh-CN" altLang="en-US" sz="1200" dirty="0" smtClean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67690" y="179070"/>
            <a:ext cx="11624310" cy="1478280"/>
            <a:chOff x="894" y="282"/>
            <a:chExt cx="18306" cy="2328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1201" y="1898"/>
              <a:ext cx="1702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框 2"/>
            <p:cNvSpPr txBox="1"/>
            <p:nvPr/>
          </p:nvSpPr>
          <p:spPr>
            <a:xfrm>
              <a:off x="894" y="905"/>
              <a:ext cx="387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请</a:t>
              </a:r>
              <a:r>
                <a:rPr lang="zh-CN" altLang="en-US" sz="2400" b="1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添</a:t>
              </a:r>
              <a:r>
                <a:rPr lang="zh-CN" altLang="en-US" sz="2400" b="1" smtClean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加你的标</a:t>
              </a:r>
              <a:r>
                <a:rPr lang="zh-CN" altLang="en-US" sz="2400" b="1" dirty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题</a:t>
              </a:r>
              <a:endParaRPr lang="zh-CN" altLang="en-US" sz="2400" b="1" dirty="0">
                <a:solidFill>
                  <a:schemeClr val="bg1"/>
                </a:solidFill>
                <a:latin typeface="字心坊萌喵体" charset="-122"/>
                <a:ea typeface="字心坊萌喵体" charset="-122"/>
                <a:cs typeface="经典粗宋简" panose="02010609000101010101" pitchFamily="49" charset="-122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27" t="76701"/>
            <a:stretch>
              <a:fillRect/>
            </a:stretch>
          </p:blipFill>
          <p:spPr>
            <a:xfrm>
              <a:off x="13666" y="282"/>
              <a:ext cx="5534" cy="2329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01" b="82444"/>
          <a:stretch>
            <a:fillRect/>
          </a:stretch>
        </p:blipFill>
        <p:spPr>
          <a:xfrm>
            <a:off x="10321372" y="4904435"/>
            <a:ext cx="1438275" cy="120400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20" r="32720" b="82011"/>
          <a:stretch>
            <a:fillRect/>
          </a:stretch>
        </p:blipFill>
        <p:spPr>
          <a:xfrm>
            <a:off x="258608" y="815600"/>
            <a:ext cx="2337900" cy="182313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767" y="4658677"/>
            <a:ext cx="352425" cy="1000125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7" t="76701"/>
          <a:stretch>
            <a:fillRect/>
          </a:stretch>
        </p:blipFill>
        <p:spPr>
          <a:xfrm>
            <a:off x="8245207" y="1159284"/>
            <a:ext cx="3514037" cy="1478602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63" t="-166" r="4019" b="72669"/>
          <a:stretch>
            <a:fillRect/>
          </a:stretch>
        </p:blipFill>
        <p:spPr>
          <a:xfrm>
            <a:off x="2909929" y="3048941"/>
            <a:ext cx="1581150" cy="1702363"/>
          </a:xfrm>
          <a:prstGeom prst="rect">
            <a:avLst/>
          </a:prstGeom>
        </p:spPr>
      </p:pic>
      <p:sp>
        <p:nvSpPr>
          <p:cNvPr id="45" name="文本框 44"/>
          <p:cNvSpPr txBox="1"/>
          <p:nvPr/>
        </p:nvSpPr>
        <p:spPr>
          <a:xfrm>
            <a:off x="4893291" y="2967166"/>
            <a:ext cx="4650064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kumimoji="1" lang="zh-CN" altLang="en-US" sz="5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sym typeface="zihun6hao-rijichahuati" panose="00000500000000000000" pitchFamily="2" charset="-122"/>
              </a:rPr>
              <a:t>输入标题内容</a:t>
            </a:r>
            <a:endParaRPr kumimoji="0" lang="zh-CN" altLang="en-US" sz="5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zihun6hao-rijichahuati" panose="00000500000000000000" pitchFamily="2" charset="-122"/>
              <a:ea typeface="zihun6hao-rijichahuati" panose="00000500000000000000" pitchFamily="2" charset="-122"/>
              <a:sym typeface="zihun6hao-rijichahuati" panose="00000500000000000000" pitchFamily="2" charset="-122"/>
            </a:endParaRPr>
          </a:p>
        </p:txBody>
      </p:sp>
      <p:sp>
        <p:nvSpPr>
          <p:cNvPr id="49" name="ïṩļiḑê"/>
          <p:cNvSpPr txBox="1"/>
          <p:nvPr/>
        </p:nvSpPr>
        <p:spPr>
          <a:xfrm>
            <a:off x="4893486" y="3990977"/>
            <a:ext cx="3903900" cy="104391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sym typeface="zihun6hao-rijichahuati" panose="00000500000000000000" pitchFamily="2" charset="-122"/>
              </a:rPr>
              <a:t>Theme color makes PPT more convenient to change.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zihun6hao-rijichahuati" panose="00000500000000000000" pitchFamily="2" charset="-122"/>
              <a:ea typeface="zihun6hao-rijichahuati" panose="00000500000000000000" pitchFamily="2" charset="-122"/>
              <a:sym typeface="zihun6hao-rijichahuati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sym typeface="zihun6hao-rijichahuati" panose="00000500000000000000" pitchFamily="2" charset="-122"/>
              </a:rPr>
              <a:t>Adjust the spacing to adapt to Chinese typesetting, use the reference line in PPT.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zihun6hao-rijichahuati" panose="00000500000000000000" pitchFamily="2" charset="-122"/>
              <a:ea typeface="zihun6hao-rijichahuati" panose="00000500000000000000" pitchFamily="2" charset="-122"/>
              <a:sym typeface="zihun6hao-rijichahuati" panose="00000500000000000000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3619" y="95911"/>
            <a:ext cx="11927745" cy="6673598"/>
            <a:chOff x="93619" y="95911"/>
            <a:chExt cx="11927745" cy="667359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6200000">
              <a:off x="4691988" y="-4117215"/>
              <a:ext cx="2790000" cy="11463751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400000">
              <a:off x="4632995" y="-577603"/>
              <a:ext cx="2790000" cy="11463751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6200000">
              <a:off x="4630114" y="-4381590"/>
              <a:ext cx="2913750" cy="11868751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5400000">
              <a:off x="4571120" y="-621742"/>
              <a:ext cx="2913750" cy="1186875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22625" y="3983162"/>
            <a:ext cx="2705776" cy="1867144"/>
          </a:xfrm>
          <a:prstGeom prst="rect">
            <a:avLst/>
          </a:prstGeom>
        </p:spPr>
      </p:pic>
      <p:sp>
        <p:nvSpPr>
          <p:cNvPr id="6" name="Freeform 22"/>
          <p:cNvSpPr>
            <a:spLocks noEditPoints="1"/>
          </p:cNvSpPr>
          <p:nvPr/>
        </p:nvSpPr>
        <p:spPr bwMode="auto">
          <a:xfrm rot="1373121">
            <a:off x="5612697" y="1945439"/>
            <a:ext cx="4578180" cy="3806941"/>
          </a:xfrm>
          <a:custGeom>
            <a:avLst/>
            <a:gdLst>
              <a:gd name="T0" fmla="*/ 103 w 118"/>
              <a:gd name="T1" fmla="*/ 14 h 98"/>
              <a:gd name="T2" fmla="*/ 43 w 118"/>
              <a:gd name="T3" fmla="*/ 4 h 98"/>
              <a:gd name="T4" fmla="*/ 15 w 118"/>
              <a:gd name="T5" fmla="*/ 20 h 98"/>
              <a:gd name="T6" fmla="*/ 7 w 118"/>
              <a:gd name="T7" fmla="*/ 50 h 98"/>
              <a:gd name="T8" fmla="*/ 19 w 118"/>
              <a:gd name="T9" fmla="*/ 72 h 98"/>
              <a:gd name="T10" fmla="*/ 3 w 118"/>
              <a:gd name="T11" fmla="*/ 94 h 98"/>
              <a:gd name="T12" fmla="*/ 3 w 118"/>
              <a:gd name="T13" fmla="*/ 94 h 98"/>
              <a:gd name="T14" fmla="*/ 2 w 118"/>
              <a:gd name="T15" fmla="*/ 95 h 98"/>
              <a:gd name="T16" fmla="*/ 3 w 118"/>
              <a:gd name="T17" fmla="*/ 97 h 98"/>
              <a:gd name="T18" fmla="*/ 40 w 118"/>
              <a:gd name="T19" fmla="*/ 75 h 98"/>
              <a:gd name="T20" fmla="*/ 104 w 118"/>
              <a:gd name="T21" fmla="*/ 64 h 98"/>
              <a:gd name="T22" fmla="*/ 117 w 118"/>
              <a:gd name="T23" fmla="*/ 37 h 98"/>
              <a:gd name="T24" fmla="*/ 103 w 118"/>
              <a:gd name="T25" fmla="*/ 14 h 98"/>
              <a:gd name="T26" fmla="*/ 103 w 118"/>
              <a:gd name="T27" fmla="*/ 61 h 98"/>
              <a:gd name="T28" fmla="*/ 39 w 118"/>
              <a:gd name="T29" fmla="*/ 72 h 98"/>
              <a:gd name="T30" fmla="*/ 39 w 118"/>
              <a:gd name="T31" fmla="*/ 72 h 98"/>
              <a:gd name="T32" fmla="*/ 38 w 118"/>
              <a:gd name="T33" fmla="*/ 73 h 98"/>
              <a:gd name="T34" fmla="*/ 10 w 118"/>
              <a:gd name="T35" fmla="*/ 93 h 98"/>
              <a:gd name="T36" fmla="*/ 22 w 118"/>
              <a:gd name="T37" fmla="*/ 72 h 98"/>
              <a:gd name="T38" fmla="*/ 22 w 118"/>
              <a:gd name="T39" fmla="*/ 72 h 98"/>
              <a:gd name="T40" fmla="*/ 22 w 118"/>
              <a:gd name="T41" fmla="*/ 70 h 98"/>
              <a:gd name="T42" fmla="*/ 10 w 118"/>
              <a:gd name="T43" fmla="*/ 42 h 98"/>
              <a:gd name="T44" fmla="*/ 27 w 118"/>
              <a:gd name="T45" fmla="*/ 13 h 98"/>
              <a:gd name="T46" fmla="*/ 62 w 118"/>
              <a:gd name="T47" fmla="*/ 5 h 98"/>
              <a:gd name="T48" fmla="*/ 92 w 118"/>
              <a:gd name="T49" fmla="*/ 11 h 98"/>
              <a:gd name="T50" fmla="*/ 113 w 118"/>
              <a:gd name="T51" fmla="*/ 31 h 98"/>
              <a:gd name="T52" fmla="*/ 103 w 118"/>
              <a:gd name="T53" fmla="*/ 61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8" h="98">
                <a:moveTo>
                  <a:pt x="103" y="14"/>
                </a:moveTo>
                <a:cubicBezTo>
                  <a:pt x="87" y="1"/>
                  <a:pt x="63" y="0"/>
                  <a:pt x="43" y="4"/>
                </a:cubicBezTo>
                <a:cubicBezTo>
                  <a:pt x="33" y="6"/>
                  <a:pt x="21" y="11"/>
                  <a:pt x="15" y="20"/>
                </a:cubicBezTo>
                <a:cubicBezTo>
                  <a:pt x="9" y="28"/>
                  <a:pt x="6" y="40"/>
                  <a:pt x="7" y="50"/>
                </a:cubicBezTo>
                <a:cubicBezTo>
                  <a:pt x="8" y="59"/>
                  <a:pt x="13" y="66"/>
                  <a:pt x="19" y="72"/>
                </a:cubicBezTo>
                <a:cubicBezTo>
                  <a:pt x="19" y="81"/>
                  <a:pt x="10" y="89"/>
                  <a:pt x="3" y="94"/>
                </a:cubicBezTo>
                <a:cubicBezTo>
                  <a:pt x="3" y="94"/>
                  <a:pt x="3" y="94"/>
                  <a:pt x="3" y="94"/>
                </a:cubicBezTo>
                <a:cubicBezTo>
                  <a:pt x="3" y="94"/>
                  <a:pt x="2" y="95"/>
                  <a:pt x="2" y="95"/>
                </a:cubicBezTo>
                <a:cubicBezTo>
                  <a:pt x="0" y="95"/>
                  <a:pt x="1" y="98"/>
                  <a:pt x="3" y="97"/>
                </a:cubicBezTo>
                <a:cubicBezTo>
                  <a:pt x="16" y="95"/>
                  <a:pt x="32" y="87"/>
                  <a:pt x="40" y="75"/>
                </a:cubicBezTo>
                <a:cubicBezTo>
                  <a:pt x="61" y="75"/>
                  <a:pt x="86" y="78"/>
                  <a:pt x="104" y="64"/>
                </a:cubicBezTo>
                <a:cubicBezTo>
                  <a:pt x="112" y="57"/>
                  <a:pt x="118" y="48"/>
                  <a:pt x="117" y="37"/>
                </a:cubicBezTo>
                <a:cubicBezTo>
                  <a:pt x="117" y="28"/>
                  <a:pt x="110" y="20"/>
                  <a:pt x="103" y="14"/>
                </a:cubicBezTo>
                <a:close/>
                <a:moveTo>
                  <a:pt x="103" y="61"/>
                </a:moveTo>
                <a:cubicBezTo>
                  <a:pt x="86" y="76"/>
                  <a:pt x="60" y="72"/>
                  <a:pt x="39" y="72"/>
                </a:cubicBezTo>
                <a:cubicBezTo>
                  <a:pt x="39" y="72"/>
                  <a:pt x="39" y="72"/>
                  <a:pt x="39" y="72"/>
                </a:cubicBezTo>
                <a:cubicBezTo>
                  <a:pt x="38" y="72"/>
                  <a:pt x="38" y="73"/>
                  <a:pt x="38" y="73"/>
                </a:cubicBezTo>
                <a:cubicBezTo>
                  <a:pt x="32" y="83"/>
                  <a:pt x="21" y="90"/>
                  <a:pt x="10" y="93"/>
                </a:cubicBezTo>
                <a:cubicBezTo>
                  <a:pt x="16" y="87"/>
                  <a:pt x="22" y="80"/>
                  <a:pt x="22" y="72"/>
                </a:cubicBezTo>
                <a:cubicBezTo>
                  <a:pt x="22" y="72"/>
                  <a:pt x="22" y="72"/>
                  <a:pt x="22" y="72"/>
                </a:cubicBezTo>
                <a:cubicBezTo>
                  <a:pt x="23" y="71"/>
                  <a:pt x="22" y="71"/>
                  <a:pt x="22" y="70"/>
                </a:cubicBezTo>
                <a:cubicBezTo>
                  <a:pt x="14" y="63"/>
                  <a:pt x="9" y="54"/>
                  <a:pt x="10" y="42"/>
                </a:cubicBezTo>
                <a:cubicBezTo>
                  <a:pt x="11" y="30"/>
                  <a:pt x="16" y="19"/>
                  <a:pt x="27" y="13"/>
                </a:cubicBezTo>
                <a:cubicBezTo>
                  <a:pt x="37" y="7"/>
                  <a:pt x="50" y="5"/>
                  <a:pt x="62" y="5"/>
                </a:cubicBezTo>
                <a:cubicBezTo>
                  <a:pt x="73" y="5"/>
                  <a:pt x="83" y="7"/>
                  <a:pt x="92" y="11"/>
                </a:cubicBezTo>
                <a:cubicBezTo>
                  <a:pt x="101" y="15"/>
                  <a:pt x="109" y="22"/>
                  <a:pt x="113" y="31"/>
                </a:cubicBezTo>
                <a:cubicBezTo>
                  <a:pt x="118" y="42"/>
                  <a:pt x="111" y="53"/>
                  <a:pt x="103" y="6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261100" y="2899084"/>
            <a:ext cx="3556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标题数字等都可以通过点击</a:t>
            </a:r>
            <a:r>
              <a:rPr lang="zh-CN" altLang="en-US" dirty="0" smtClean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和</a:t>
            </a:r>
            <a:r>
              <a:rPr lang="zh-CN" altLang="en-US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标题数字等都可以通过点击</a:t>
            </a:r>
            <a:r>
              <a:rPr lang="zh-CN" altLang="en-US" dirty="0" smtClean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和</a:t>
            </a:r>
            <a:r>
              <a:rPr lang="zh-CN" altLang="en-US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标题数字等都可以通过点击</a:t>
            </a:r>
            <a:r>
              <a:rPr lang="zh-CN" altLang="en-US" dirty="0" smtClean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和</a:t>
            </a:r>
            <a:r>
              <a:rPr lang="zh-CN" altLang="en-US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标题数字等都可以通过点击</a:t>
            </a:r>
            <a:r>
              <a:rPr lang="zh-CN" altLang="en-US" dirty="0" smtClean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和</a:t>
            </a:r>
            <a:r>
              <a:rPr lang="zh-CN" altLang="en-US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标题数字等都可以通过点击和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567690" y="179070"/>
            <a:ext cx="11624310" cy="1478280"/>
            <a:chOff x="894" y="282"/>
            <a:chExt cx="18306" cy="2328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1201" y="1898"/>
              <a:ext cx="1702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框 2"/>
            <p:cNvSpPr txBox="1"/>
            <p:nvPr/>
          </p:nvSpPr>
          <p:spPr>
            <a:xfrm>
              <a:off x="894" y="905"/>
              <a:ext cx="387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请</a:t>
              </a:r>
              <a:r>
                <a:rPr lang="zh-CN" altLang="en-US" sz="2400" b="1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添</a:t>
              </a:r>
              <a:r>
                <a:rPr lang="zh-CN" altLang="en-US" sz="2400" b="1" smtClean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加你的标</a:t>
              </a:r>
              <a:r>
                <a:rPr lang="zh-CN" altLang="en-US" sz="2400" b="1" dirty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题</a:t>
              </a:r>
              <a:endParaRPr lang="zh-CN" altLang="en-US" sz="2400" b="1" dirty="0">
                <a:solidFill>
                  <a:schemeClr val="bg1"/>
                </a:solidFill>
                <a:latin typeface="字心坊萌喵体" charset="-122"/>
                <a:ea typeface="字心坊萌喵体" charset="-122"/>
                <a:cs typeface="经典粗宋简" panose="02010609000101010101" pitchFamily="49" charset="-122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27" t="76701"/>
            <a:stretch>
              <a:fillRect/>
            </a:stretch>
          </p:blipFill>
          <p:spPr>
            <a:xfrm>
              <a:off x="13666" y="282"/>
              <a:ext cx="5534" cy="2329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567690" y="179070"/>
            <a:ext cx="11624310" cy="1478280"/>
            <a:chOff x="894" y="282"/>
            <a:chExt cx="18306" cy="2328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1201" y="1898"/>
              <a:ext cx="1702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"/>
            <p:cNvSpPr txBox="1"/>
            <p:nvPr/>
          </p:nvSpPr>
          <p:spPr>
            <a:xfrm>
              <a:off x="894" y="905"/>
              <a:ext cx="387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请</a:t>
              </a:r>
              <a:r>
                <a:rPr lang="zh-CN" altLang="en-US" sz="2400" b="1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添</a:t>
              </a:r>
              <a:r>
                <a:rPr lang="zh-CN" altLang="en-US" sz="2400" b="1" smtClean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加你的标</a:t>
              </a:r>
              <a:r>
                <a:rPr lang="zh-CN" altLang="en-US" sz="2400" b="1" dirty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题</a:t>
              </a:r>
              <a:endParaRPr lang="zh-CN" altLang="en-US" sz="2400" b="1" dirty="0">
                <a:solidFill>
                  <a:schemeClr val="bg1"/>
                </a:solidFill>
                <a:latin typeface="字心坊萌喵体" charset="-122"/>
                <a:ea typeface="字心坊萌喵体" charset="-122"/>
                <a:cs typeface="经典粗宋简" panose="02010609000101010101" pitchFamily="49" charset="-122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27" t="76701"/>
            <a:stretch>
              <a:fillRect/>
            </a:stretch>
          </p:blipFill>
          <p:spPr>
            <a:xfrm>
              <a:off x="13666" y="282"/>
              <a:ext cx="5534" cy="2329"/>
            </a:xfrm>
            <a:prstGeom prst="rect">
              <a:avLst/>
            </a:prstGeom>
          </p:spPr>
        </p:pic>
      </p:grpSp>
      <p:sp>
        <p:nvSpPr>
          <p:cNvPr id="23" name="文本框 3"/>
          <p:cNvSpPr txBox="1"/>
          <p:nvPr/>
        </p:nvSpPr>
        <p:spPr>
          <a:xfrm>
            <a:off x="1768871" y="4875013"/>
            <a:ext cx="2142326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字魂17号-萌趣果冻体" panose="02000000000000000000" pitchFamily="2" charset="-122"/>
              </a:rPr>
              <a:t>请在这里输入您的内容文字请在这里输入您的内容文字</a:t>
            </a:r>
            <a:endParaRPr lang="en-US" altLang="zh-CN" sz="1400" b="1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2980671" y="2398596"/>
            <a:ext cx="40834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请添加标题</a:t>
            </a:r>
            <a:endParaRPr lang="zh-CN" altLang="en-US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文本框 3"/>
          <p:cNvSpPr txBox="1"/>
          <p:nvPr/>
        </p:nvSpPr>
        <p:spPr>
          <a:xfrm>
            <a:off x="3951228" y="2962884"/>
            <a:ext cx="2142326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字魂17号-萌趣果冻体" panose="02000000000000000000" pitchFamily="2" charset="-122"/>
              </a:rPr>
              <a:t>请在这里输入您的内容文字请在这里输入您的内容文字</a:t>
            </a:r>
            <a:endParaRPr lang="en-US" altLang="zh-CN" sz="1400" b="1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27" name="文本框 9"/>
          <p:cNvSpPr txBox="1"/>
          <p:nvPr/>
        </p:nvSpPr>
        <p:spPr>
          <a:xfrm>
            <a:off x="5246048" y="4310725"/>
            <a:ext cx="40834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请添加标题</a:t>
            </a:r>
            <a:endParaRPr lang="zh-CN" altLang="en-US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文本框 3"/>
          <p:cNvSpPr txBox="1"/>
          <p:nvPr/>
        </p:nvSpPr>
        <p:spPr>
          <a:xfrm>
            <a:off x="6216605" y="4875013"/>
            <a:ext cx="2142326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字魂17号-萌趣果冻体" panose="02000000000000000000" pitchFamily="2" charset="-122"/>
              </a:rPr>
              <a:t>请在这里输入您的内容文字请在这里输入您的内容文字</a:t>
            </a:r>
            <a:endParaRPr lang="en-US" altLang="zh-CN" sz="1400" b="1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263946" y="2395408"/>
            <a:ext cx="40834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请添加标题</a:t>
            </a:r>
            <a:endParaRPr lang="zh-CN" altLang="en-US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文本框 3"/>
          <p:cNvSpPr txBox="1"/>
          <p:nvPr/>
        </p:nvSpPr>
        <p:spPr>
          <a:xfrm>
            <a:off x="8234503" y="2959696"/>
            <a:ext cx="2142326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字魂17号-萌趣果冻体" panose="02000000000000000000" pitchFamily="2" charset="-122"/>
              </a:rPr>
              <a:t>请在这里输入您的内容文字请在这里输入您的内容文字</a:t>
            </a:r>
            <a:endParaRPr lang="en-US" altLang="zh-CN" sz="1400" b="1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31" name="文本框 9"/>
          <p:cNvSpPr txBox="1"/>
          <p:nvPr/>
        </p:nvSpPr>
        <p:spPr>
          <a:xfrm>
            <a:off x="798313" y="4296545"/>
            <a:ext cx="40834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请添加标题</a:t>
            </a:r>
            <a:endParaRPr lang="zh-CN" altLang="en-US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椭圆 45"/>
          <p:cNvSpPr/>
          <p:nvPr/>
        </p:nvSpPr>
        <p:spPr>
          <a:xfrm>
            <a:off x="2456156" y="2901405"/>
            <a:ext cx="767754" cy="841838"/>
          </a:xfrm>
          <a:custGeom>
            <a:avLst/>
            <a:gdLst>
              <a:gd name="connsiteX0" fmla="*/ 257952 w 552598"/>
              <a:gd name="connsiteY0" fmla="*/ 238897 h 605921"/>
              <a:gd name="connsiteX1" fmla="*/ 252845 w 552598"/>
              <a:gd name="connsiteY1" fmla="*/ 243996 h 605921"/>
              <a:gd name="connsiteX2" fmla="*/ 252845 w 552598"/>
              <a:gd name="connsiteY2" fmla="*/ 308986 h 605921"/>
              <a:gd name="connsiteX3" fmla="*/ 228056 w 552598"/>
              <a:gd name="connsiteY3" fmla="*/ 308986 h 605921"/>
              <a:gd name="connsiteX4" fmla="*/ 225642 w 552598"/>
              <a:gd name="connsiteY4" fmla="*/ 314085 h 605921"/>
              <a:gd name="connsiteX5" fmla="*/ 273271 w 552598"/>
              <a:gd name="connsiteY5" fmla="*/ 372123 h 605921"/>
              <a:gd name="connsiteX6" fmla="*/ 279306 w 552598"/>
              <a:gd name="connsiteY6" fmla="*/ 372123 h 605921"/>
              <a:gd name="connsiteX7" fmla="*/ 327027 w 552598"/>
              <a:gd name="connsiteY7" fmla="*/ 314085 h 605921"/>
              <a:gd name="connsiteX8" fmla="*/ 324520 w 552598"/>
              <a:gd name="connsiteY8" fmla="*/ 308986 h 605921"/>
              <a:gd name="connsiteX9" fmla="*/ 299731 w 552598"/>
              <a:gd name="connsiteY9" fmla="*/ 308986 h 605921"/>
              <a:gd name="connsiteX10" fmla="*/ 299731 w 552598"/>
              <a:gd name="connsiteY10" fmla="*/ 243996 h 605921"/>
              <a:gd name="connsiteX11" fmla="*/ 294718 w 552598"/>
              <a:gd name="connsiteY11" fmla="*/ 238897 h 605921"/>
              <a:gd name="connsiteX12" fmla="*/ 260737 w 552598"/>
              <a:gd name="connsiteY12" fmla="*/ 130146 h 605921"/>
              <a:gd name="connsiteX13" fmla="*/ 291932 w 552598"/>
              <a:gd name="connsiteY13" fmla="*/ 130146 h 605921"/>
              <a:gd name="connsiteX14" fmla="*/ 303445 w 552598"/>
              <a:gd name="connsiteY14" fmla="*/ 141642 h 605921"/>
              <a:gd name="connsiteX15" fmla="*/ 303445 w 552598"/>
              <a:gd name="connsiteY15" fmla="*/ 167602 h 605921"/>
              <a:gd name="connsiteX16" fmla="*/ 353580 w 552598"/>
              <a:gd name="connsiteY16" fmla="*/ 188369 h 605921"/>
              <a:gd name="connsiteX17" fmla="*/ 371963 w 552598"/>
              <a:gd name="connsiteY17" fmla="*/ 170012 h 605921"/>
              <a:gd name="connsiteX18" fmla="*/ 388118 w 552598"/>
              <a:gd name="connsiteY18" fmla="*/ 170012 h 605921"/>
              <a:gd name="connsiteX19" fmla="*/ 410215 w 552598"/>
              <a:gd name="connsiteY19" fmla="*/ 192077 h 605921"/>
              <a:gd name="connsiteX20" fmla="*/ 410215 w 552598"/>
              <a:gd name="connsiteY20" fmla="*/ 208209 h 605921"/>
              <a:gd name="connsiteX21" fmla="*/ 391832 w 552598"/>
              <a:gd name="connsiteY21" fmla="*/ 226566 h 605921"/>
              <a:gd name="connsiteX22" fmla="*/ 412628 w 552598"/>
              <a:gd name="connsiteY22" fmla="*/ 276630 h 605921"/>
              <a:gd name="connsiteX23" fmla="*/ 438625 w 552598"/>
              <a:gd name="connsiteY23" fmla="*/ 276630 h 605921"/>
              <a:gd name="connsiteX24" fmla="*/ 450137 w 552598"/>
              <a:gd name="connsiteY24" fmla="*/ 288126 h 605921"/>
              <a:gd name="connsiteX25" fmla="*/ 450137 w 552598"/>
              <a:gd name="connsiteY25" fmla="*/ 319277 h 605921"/>
              <a:gd name="connsiteX26" fmla="*/ 438625 w 552598"/>
              <a:gd name="connsiteY26" fmla="*/ 330773 h 605921"/>
              <a:gd name="connsiteX27" fmla="*/ 412628 w 552598"/>
              <a:gd name="connsiteY27" fmla="*/ 330773 h 605921"/>
              <a:gd name="connsiteX28" fmla="*/ 391832 w 552598"/>
              <a:gd name="connsiteY28" fmla="*/ 380838 h 605921"/>
              <a:gd name="connsiteX29" fmla="*/ 410215 w 552598"/>
              <a:gd name="connsiteY29" fmla="*/ 399102 h 605921"/>
              <a:gd name="connsiteX30" fmla="*/ 410215 w 552598"/>
              <a:gd name="connsiteY30" fmla="*/ 415326 h 605921"/>
              <a:gd name="connsiteX31" fmla="*/ 388118 w 552598"/>
              <a:gd name="connsiteY31" fmla="*/ 437299 h 605921"/>
              <a:gd name="connsiteX32" fmla="*/ 371963 w 552598"/>
              <a:gd name="connsiteY32" fmla="*/ 437299 h 605921"/>
              <a:gd name="connsiteX33" fmla="*/ 353580 w 552598"/>
              <a:gd name="connsiteY33" fmla="*/ 419035 h 605921"/>
              <a:gd name="connsiteX34" fmla="*/ 303445 w 552598"/>
              <a:gd name="connsiteY34" fmla="*/ 439802 h 605921"/>
              <a:gd name="connsiteX35" fmla="*/ 303445 w 552598"/>
              <a:gd name="connsiteY35" fmla="*/ 465761 h 605921"/>
              <a:gd name="connsiteX36" fmla="*/ 291932 w 552598"/>
              <a:gd name="connsiteY36" fmla="*/ 477257 h 605921"/>
              <a:gd name="connsiteX37" fmla="*/ 260737 w 552598"/>
              <a:gd name="connsiteY37" fmla="*/ 477257 h 605921"/>
              <a:gd name="connsiteX38" fmla="*/ 249224 w 552598"/>
              <a:gd name="connsiteY38" fmla="*/ 465761 h 605921"/>
              <a:gd name="connsiteX39" fmla="*/ 249224 w 552598"/>
              <a:gd name="connsiteY39" fmla="*/ 439802 h 605921"/>
              <a:gd name="connsiteX40" fmla="*/ 199089 w 552598"/>
              <a:gd name="connsiteY40" fmla="*/ 419035 h 605921"/>
              <a:gd name="connsiteX41" fmla="*/ 180799 w 552598"/>
              <a:gd name="connsiteY41" fmla="*/ 437299 h 605921"/>
              <a:gd name="connsiteX42" fmla="*/ 164551 w 552598"/>
              <a:gd name="connsiteY42" fmla="*/ 437299 h 605921"/>
              <a:gd name="connsiteX43" fmla="*/ 142547 w 552598"/>
              <a:gd name="connsiteY43" fmla="*/ 415326 h 605921"/>
              <a:gd name="connsiteX44" fmla="*/ 142547 w 552598"/>
              <a:gd name="connsiteY44" fmla="*/ 399102 h 605921"/>
              <a:gd name="connsiteX45" fmla="*/ 160837 w 552598"/>
              <a:gd name="connsiteY45" fmla="*/ 380838 h 605921"/>
              <a:gd name="connsiteX46" fmla="*/ 140041 w 552598"/>
              <a:gd name="connsiteY46" fmla="*/ 330773 h 605921"/>
              <a:gd name="connsiteX47" fmla="*/ 114044 w 552598"/>
              <a:gd name="connsiteY47" fmla="*/ 330773 h 605921"/>
              <a:gd name="connsiteX48" fmla="*/ 102532 w 552598"/>
              <a:gd name="connsiteY48" fmla="*/ 319277 h 605921"/>
              <a:gd name="connsiteX49" fmla="*/ 102532 w 552598"/>
              <a:gd name="connsiteY49" fmla="*/ 288126 h 605921"/>
              <a:gd name="connsiteX50" fmla="*/ 114044 w 552598"/>
              <a:gd name="connsiteY50" fmla="*/ 276630 h 605921"/>
              <a:gd name="connsiteX51" fmla="*/ 140041 w 552598"/>
              <a:gd name="connsiteY51" fmla="*/ 276630 h 605921"/>
              <a:gd name="connsiteX52" fmla="*/ 160837 w 552598"/>
              <a:gd name="connsiteY52" fmla="*/ 226566 h 605921"/>
              <a:gd name="connsiteX53" fmla="*/ 142547 w 552598"/>
              <a:gd name="connsiteY53" fmla="*/ 208209 h 605921"/>
              <a:gd name="connsiteX54" fmla="*/ 142547 w 552598"/>
              <a:gd name="connsiteY54" fmla="*/ 192077 h 605921"/>
              <a:gd name="connsiteX55" fmla="*/ 164551 w 552598"/>
              <a:gd name="connsiteY55" fmla="*/ 170012 h 605921"/>
              <a:gd name="connsiteX56" fmla="*/ 180799 w 552598"/>
              <a:gd name="connsiteY56" fmla="*/ 170012 h 605921"/>
              <a:gd name="connsiteX57" fmla="*/ 199089 w 552598"/>
              <a:gd name="connsiteY57" fmla="*/ 188369 h 605921"/>
              <a:gd name="connsiteX58" fmla="*/ 249224 w 552598"/>
              <a:gd name="connsiteY58" fmla="*/ 167602 h 605921"/>
              <a:gd name="connsiteX59" fmla="*/ 249224 w 552598"/>
              <a:gd name="connsiteY59" fmla="*/ 141642 h 605921"/>
              <a:gd name="connsiteX60" fmla="*/ 260737 w 552598"/>
              <a:gd name="connsiteY60" fmla="*/ 130146 h 605921"/>
              <a:gd name="connsiteX61" fmla="*/ 438507 w 552598"/>
              <a:gd name="connsiteY61" fmla="*/ 79551 h 605921"/>
              <a:gd name="connsiteX62" fmla="*/ 552598 w 552598"/>
              <a:gd name="connsiteY62" fmla="*/ 302952 h 605921"/>
              <a:gd name="connsiteX63" fmla="*/ 276329 w 552598"/>
              <a:gd name="connsiteY63" fmla="*/ 578821 h 605921"/>
              <a:gd name="connsiteX64" fmla="*/ 276329 w 552598"/>
              <a:gd name="connsiteY64" fmla="*/ 602737 h 605921"/>
              <a:gd name="connsiteX65" fmla="*/ 271316 w 552598"/>
              <a:gd name="connsiteY65" fmla="*/ 605332 h 605921"/>
              <a:gd name="connsiteX66" fmla="*/ 206426 w 552598"/>
              <a:gd name="connsiteY66" fmla="*/ 560837 h 605921"/>
              <a:gd name="connsiteX67" fmla="*/ 206426 w 552598"/>
              <a:gd name="connsiteY67" fmla="*/ 555553 h 605921"/>
              <a:gd name="connsiteX68" fmla="*/ 271316 w 552598"/>
              <a:gd name="connsiteY68" fmla="*/ 511059 h 605921"/>
              <a:gd name="connsiteX69" fmla="*/ 276329 w 552598"/>
              <a:gd name="connsiteY69" fmla="*/ 513654 h 605921"/>
              <a:gd name="connsiteX70" fmla="*/ 276329 w 552598"/>
              <a:gd name="connsiteY70" fmla="*/ 537663 h 605921"/>
              <a:gd name="connsiteX71" fmla="*/ 511381 w 552598"/>
              <a:gd name="connsiteY71" fmla="*/ 302952 h 605921"/>
              <a:gd name="connsiteX72" fmla="*/ 414278 w 552598"/>
              <a:gd name="connsiteY72" fmla="*/ 112830 h 605921"/>
              <a:gd name="connsiteX73" fmla="*/ 281414 w 552598"/>
              <a:gd name="connsiteY73" fmla="*/ 589 h 605921"/>
              <a:gd name="connsiteX74" fmla="*/ 346313 w 552598"/>
              <a:gd name="connsiteY74" fmla="*/ 45086 h 605921"/>
              <a:gd name="connsiteX75" fmla="*/ 346313 w 552598"/>
              <a:gd name="connsiteY75" fmla="*/ 50277 h 605921"/>
              <a:gd name="connsiteX76" fmla="*/ 281414 w 552598"/>
              <a:gd name="connsiteY76" fmla="*/ 94775 h 605921"/>
              <a:gd name="connsiteX77" fmla="*/ 276308 w 552598"/>
              <a:gd name="connsiteY77" fmla="*/ 92179 h 605921"/>
              <a:gd name="connsiteX78" fmla="*/ 276308 w 552598"/>
              <a:gd name="connsiteY78" fmla="*/ 68262 h 605921"/>
              <a:gd name="connsiteX79" fmla="*/ 41223 w 552598"/>
              <a:gd name="connsiteY79" fmla="*/ 303077 h 605921"/>
              <a:gd name="connsiteX80" fmla="*/ 138432 w 552598"/>
              <a:gd name="connsiteY80" fmla="*/ 493302 h 605921"/>
              <a:gd name="connsiteX81" fmla="*/ 114200 w 552598"/>
              <a:gd name="connsiteY81" fmla="*/ 526582 h 605921"/>
              <a:gd name="connsiteX82" fmla="*/ 0 w 552598"/>
              <a:gd name="connsiteY82" fmla="*/ 303077 h 605921"/>
              <a:gd name="connsiteX83" fmla="*/ 276308 w 552598"/>
              <a:gd name="connsiteY83" fmla="*/ 27195 h 605921"/>
              <a:gd name="connsiteX84" fmla="*/ 276308 w 552598"/>
              <a:gd name="connsiteY84" fmla="*/ 3185 h 605921"/>
              <a:gd name="connsiteX85" fmla="*/ 281414 w 552598"/>
              <a:gd name="connsiteY85" fmla="*/ 589 h 605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552598" h="605921">
                <a:moveTo>
                  <a:pt x="257952" y="238897"/>
                </a:moveTo>
                <a:cubicBezTo>
                  <a:pt x="255074" y="238897"/>
                  <a:pt x="252845" y="241122"/>
                  <a:pt x="252845" y="243996"/>
                </a:cubicBezTo>
                <a:lnTo>
                  <a:pt x="252845" y="308986"/>
                </a:lnTo>
                <a:lnTo>
                  <a:pt x="228056" y="308986"/>
                </a:lnTo>
                <a:cubicBezTo>
                  <a:pt x="225364" y="308986"/>
                  <a:pt x="223878" y="311953"/>
                  <a:pt x="225642" y="314085"/>
                </a:cubicBezTo>
                <a:lnTo>
                  <a:pt x="273271" y="372123"/>
                </a:lnTo>
                <a:cubicBezTo>
                  <a:pt x="274849" y="373977"/>
                  <a:pt x="277727" y="373977"/>
                  <a:pt x="279306" y="372123"/>
                </a:cubicBezTo>
                <a:lnTo>
                  <a:pt x="327027" y="314085"/>
                </a:lnTo>
                <a:cubicBezTo>
                  <a:pt x="328605" y="311953"/>
                  <a:pt x="327213" y="308894"/>
                  <a:pt x="324520" y="308986"/>
                </a:cubicBezTo>
                <a:lnTo>
                  <a:pt x="299731" y="308986"/>
                </a:lnTo>
                <a:lnTo>
                  <a:pt x="299731" y="243996"/>
                </a:lnTo>
                <a:cubicBezTo>
                  <a:pt x="299731" y="241122"/>
                  <a:pt x="297503" y="238897"/>
                  <a:pt x="294718" y="238897"/>
                </a:cubicBezTo>
                <a:close/>
                <a:moveTo>
                  <a:pt x="260737" y="130146"/>
                </a:moveTo>
                <a:lnTo>
                  <a:pt x="291932" y="130146"/>
                </a:lnTo>
                <a:cubicBezTo>
                  <a:pt x="298431" y="130146"/>
                  <a:pt x="303445" y="135338"/>
                  <a:pt x="303445" y="141642"/>
                </a:cubicBezTo>
                <a:lnTo>
                  <a:pt x="303445" y="167602"/>
                </a:lnTo>
                <a:cubicBezTo>
                  <a:pt x="321642" y="171125"/>
                  <a:pt x="338632" y="178356"/>
                  <a:pt x="353580" y="188369"/>
                </a:cubicBezTo>
                <a:lnTo>
                  <a:pt x="371963" y="170012"/>
                </a:lnTo>
                <a:cubicBezTo>
                  <a:pt x="376420" y="165562"/>
                  <a:pt x="383661" y="165562"/>
                  <a:pt x="388118" y="170012"/>
                </a:cubicBezTo>
                <a:lnTo>
                  <a:pt x="410215" y="192077"/>
                </a:lnTo>
                <a:cubicBezTo>
                  <a:pt x="414671" y="196528"/>
                  <a:pt x="414671" y="203759"/>
                  <a:pt x="410215" y="208209"/>
                </a:cubicBezTo>
                <a:lnTo>
                  <a:pt x="391832" y="226566"/>
                </a:lnTo>
                <a:cubicBezTo>
                  <a:pt x="401859" y="241400"/>
                  <a:pt x="409100" y="258459"/>
                  <a:pt x="412628" y="276630"/>
                </a:cubicBezTo>
                <a:lnTo>
                  <a:pt x="438625" y="276630"/>
                </a:lnTo>
                <a:cubicBezTo>
                  <a:pt x="445124" y="276630"/>
                  <a:pt x="450137" y="281822"/>
                  <a:pt x="450137" y="288126"/>
                </a:cubicBezTo>
                <a:lnTo>
                  <a:pt x="450137" y="319277"/>
                </a:lnTo>
                <a:cubicBezTo>
                  <a:pt x="450137" y="325674"/>
                  <a:pt x="444938" y="330773"/>
                  <a:pt x="438625" y="330773"/>
                </a:cubicBezTo>
                <a:lnTo>
                  <a:pt x="412628" y="330773"/>
                </a:lnTo>
                <a:cubicBezTo>
                  <a:pt x="409100" y="348945"/>
                  <a:pt x="401859" y="365818"/>
                  <a:pt x="391832" y="380838"/>
                </a:cubicBezTo>
                <a:lnTo>
                  <a:pt x="410215" y="399102"/>
                </a:lnTo>
                <a:cubicBezTo>
                  <a:pt x="414671" y="403552"/>
                  <a:pt x="414671" y="410876"/>
                  <a:pt x="410215" y="415326"/>
                </a:cubicBezTo>
                <a:lnTo>
                  <a:pt x="388118" y="437299"/>
                </a:lnTo>
                <a:cubicBezTo>
                  <a:pt x="383661" y="441749"/>
                  <a:pt x="376420" y="441749"/>
                  <a:pt x="371963" y="437299"/>
                </a:cubicBezTo>
                <a:lnTo>
                  <a:pt x="353580" y="419035"/>
                </a:lnTo>
                <a:cubicBezTo>
                  <a:pt x="338725" y="429047"/>
                  <a:pt x="321642" y="436186"/>
                  <a:pt x="303445" y="439802"/>
                </a:cubicBezTo>
                <a:lnTo>
                  <a:pt x="303445" y="465761"/>
                </a:lnTo>
                <a:cubicBezTo>
                  <a:pt x="303445" y="472158"/>
                  <a:pt x="298246" y="477257"/>
                  <a:pt x="291932" y="477257"/>
                </a:cubicBezTo>
                <a:lnTo>
                  <a:pt x="260737" y="477257"/>
                </a:lnTo>
                <a:cubicBezTo>
                  <a:pt x="254331" y="477257"/>
                  <a:pt x="249224" y="472065"/>
                  <a:pt x="249224" y="465761"/>
                </a:cubicBezTo>
                <a:lnTo>
                  <a:pt x="249224" y="439802"/>
                </a:lnTo>
                <a:cubicBezTo>
                  <a:pt x="231027" y="436186"/>
                  <a:pt x="214130" y="429047"/>
                  <a:pt x="199089" y="419035"/>
                </a:cubicBezTo>
                <a:lnTo>
                  <a:pt x="180799" y="437299"/>
                </a:lnTo>
                <a:cubicBezTo>
                  <a:pt x="176342" y="441749"/>
                  <a:pt x="169008" y="441749"/>
                  <a:pt x="164551" y="437299"/>
                </a:cubicBezTo>
                <a:lnTo>
                  <a:pt x="142547" y="415326"/>
                </a:lnTo>
                <a:cubicBezTo>
                  <a:pt x="138091" y="410876"/>
                  <a:pt x="138091" y="403552"/>
                  <a:pt x="142547" y="399102"/>
                </a:cubicBezTo>
                <a:lnTo>
                  <a:pt x="160837" y="380838"/>
                </a:lnTo>
                <a:cubicBezTo>
                  <a:pt x="150810" y="366004"/>
                  <a:pt x="143661" y="348945"/>
                  <a:pt x="140041" y="330773"/>
                </a:cubicBezTo>
                <a:lnTo>
                  <a:pt x="114044" y="330773"/>
                </a:lnTo>
                <a:cubicBezTo>
                  <a:pt x="107638" y="330773"/>
                  <a:pt x="102532" y="325582"/>
                  <a:pt x="102532" y="319277"/>
                </a:cubicBezTo>
                <a:lnTo>
                  <a:pt x="102532" y="288126"/>
                </a:lnTo>
                <a:cubicBezTo>
                  <a:pt x="102532" y="281636"/>
                  <a:pt x="107731" y="276630"/>
                  <a:pt x="114044" y="276630"/>
                </a:cubicBezTo>
                <a:lnTo>
                  <a:pt x="140041" y="276630"/>
                </a:lnTo>
                <a:cubicBezTo>
                  <a:pt x="143661" y="258459"/>
                  <a:pt x="150810" y="241492"/>
                  <a:pt x="160837" y="226566"/>
                </a:cubicBezTo>
                <a:lnTo>
                  <a:pt x="142547" y="208209"/>
                </a:lnTo>
                <a:cubicBezTo>
                  <a:pt x="138091" y="203759"/>
                  <a:pt x="138091" y="196528"/>
                  <a:pt x="142547" y="192077"/>
                </a:cubicBezTo>
                <a:lnTo>
                  <a:pt x="164551" y="170012"/>
                </a:lnTo>
                <a:cubicBezTo>
                  <a:pt x="169008" y="165562"/>
                  <a:pt x="176342" y="165562"/>
                  <a:pt x="180799" y="170012"/>
                </a:cubicBezTo>
                <a:lnTo>
                  <a:pt x="199089" y="188369"/>
                </a:lnTo>
                <a:cubicBezTo>
                  <a:pt x="213944" y="178356"/>
                  <a:pt x="231027" y="171125"/>
                  <a:pt x="249224" y="167602"/>
                </a:cubicBezTo>
                <a:lnTo>
                  <a:pt x="249224" y="141642"/>
                </a:lnTo>
                <a:cubicBezTo>
                  <a:pt x="249224" y="135153"/>
                  <a:pt x="254424" y="130146"/>
                  <a:pt x="260737" y="130146"/>
                </a:cubicBezTo>
                <a:close/>
                <a:moveTo>
                  <a:pt x="438507" y="79551"/>
                </a:moveTo>
                <a:cubicBezTo>
                  <a:pt x="510081" y="131462"/>
                  <a:pt x="552598" y="214890"/>
                  <a:pt x="552598" y="302952"/>
                </a:cubicBezTo>
                <a:cubicBezTo>
                  <a:pt x="552598" y="455069"/>
                  <a:pt x="428760" y="578821"/>
                  <a:pt x="276329" y="578821"/>
                </a:cubicBezTo>
                <a:lnTo>
                  <a:pt x="276329" y="602737"/>
                </a:lnTo>
                <a:cubicBezTo>
                  <a:pt x="276329" y="605332"/>
                  <a:pt x="273358" y="606815"/>
                  <a:pt x="271316" y="605332"/>
                </a:cubicBezTo>
                <a:lnTo>
                  <a:pt x="206426" y="560837"/>
                </a:lnTo>
                <a:cubicBezTo>
                  <a:pt x="204569" y="559539"/>
                  <a:pt x="204569" y="556759"/>
                  <a:pt x="206426" y="555553"/>
                </a:cubicBezTo>
                <a:lnTo>
                  <a:pt x="271316" y="511059"/>
                </a:lnTo>
                <a:cubicBezTo>
                  <a:pt x="273544" y="509575"/>
                  <a:pt x="276329" y="511059"/>
                  <a:pt x="276329" y="513654"/>
                </a:cubicBezTo>
                <a:lnTo>
                  <a:pt x="276329" y="537663"/>
                </a:lnTo>
                <a:cubicBezTo>
                  <a:pt x="405923" y="537663"/>
                  <a:pt x="511381" y="432358"/>
                  <a:pt x="511381" y="302952"/>
                </a:cubicBezTo>
                <a:cubicBezTo>
                  <a:pt x="511381" y="228053"/>
                  <a:pt x="475176" y="156954"/>
                  <a:pt x="414278" y="112830"/>
                </a:cubicBezTo>
                <a:close/>
                <a:moveTo>
                  <a:pt x="281414" y="589"/>
                </a:moveTo>
                <a:lnTo>
                  <a:pt x="346313" y="45086"/>
                </a:lnTo>
                <a:cubicBezTo>
                  <a:pt x="348170" y="46384"/>
                  <a:pt x="348170" y="49072"/>
                  <a:pt x="346313" y="50277"/>
                </a:cubicBezTo>
                <a:lnTo>
                  <a:pt x="281414" y="94775"/>
                </a:lnTo>
                <a:cubicBezTo>
                  <a:pt x="279186" y="96258"/>
                  <a:pt x="276308" y="94775"/>
                  <a:pt x="276308" y="92179"/>
                </a:cubicBezTo>
                <a:lnTo>
                  <a:pt x="276308" y="68262"/>
                </a:lnTo>
                <a:cubicBezTo>
                  <a:pt x="146695" y="68262"/>
                  <a:pt x="41223" y="173665"/>
                  <a:pt x="41223" y="303077"/>
                </a:cubicBezTo>
                <a:cubicBezTo>
                  <a:pt x="41223" y="377980"/>
                  <a:pt x="77526" y="449176"/>
                  <a:pt x="138432" y="493302"/>
                </a:cubicBezTo>
                <a:lnTo>
                  <a:pt x="114200" y="526582"/>
                </a:lnTo>
                <a:cubicBezTo>
                  <a:pt x="42709" y="474762"/>
                  <a:pt x="0" y="391237"/>
                  <a:pt x="0" y="303077"/>
                </a:cubicBezTo>
                <a:cubicBezTo>
                  <a:pt x="0" y="150953"/>
                  <a:pt x="123948" y="27195"/>
                  <a:pt x="276308" y="27195"/>
                </a:cubicBezTo>
                <a:lnTo>
                  <a:pt x="276308" y="3185"/>
                </a:lnTo>
                <a:cubicBezTo>
                  <a:pt x="276308" y="589"/>
                  <a:pt x="279279" y="-894"/>
                  <a:pt x="281414" y="5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3" name="椭圆 46"/>
          <p:cNvSpPr/>
          <p:nvPr/>
        </p:nvSpPr>
        <p:spPr>
          <a:xfrm>
            <a:off x="6866961" y="3041935"/>
            <a:ext cx="847306" cy="775472"/>
          </a:xfrm>
          <a:custGeom>
            <a:avLst/>
            <a:gdLst>
              <a:gd name="connsiteX0" fmla="*/ 531631 w 607639"/>
              <a:gd name="connsiteY0" fmla="*/ 404551 h 556126"/>
              <a:gd name="connsiteX1" fmla="*/ 556997 w 607639"/>
              <a:gd name="connsiteY1" fmla="*/ 429784 h 556126"/>
              <a:gd name="connsiteX2" fmla="*/ 556997 w 607639"/>
              <a:gd name="connsiteY2" fmla="*/ 455017 h 556126"/>
              <a:gd name="connsiteX3" fmla="*/ 582273 w 607639"/>
              <a:gd name="connsiteY3" fmla="*/ 455017 h 556126"/>
              <a:gd name="connsiteX4" fmla="*/ 607639 w 607639"/>
              <a:gd name="connsiteY4" fmla="*/ 480339 h 556126"/>
              <a:gd name="connsiteX5" fmla="*/ 582273 w 607639"/>
              <a:gd name="connsiteY5" fmla="*/ 505572 h 556126"/>
              <a:gd name="connsiteX6" fmla="*/ 556997 w 607639"/>
              <a:gd name="connsiteY6" fmla="*/ 505572 h 556126"/>
              <a:gd name="connsiteX7" fmla="*/ 556997 w 607639"/>
              <a:gd name="connsiteY7" fmla="*/ 530893 h 556126"/>
              <a:gd name="connsiteX8" fmla="*/ 531631 w 607639"/>
              <a:gd name="connsiteY8" fmla="*/ 556126 h 556126"/>
              <a:gd name="connsiteX9" fmla="*/ 506354 w 607639"/>
              <a:gd name="connsiteY9" fmla="*/ 530893 h 556126"/>
              <a:gd name="connsiteX10" fmla="*/ 506354 w 607639"/>
              <a:gd name="connsiteY10" fmla="*/ 505572 h 556126"/>
              <a:gd name="connsiteX11" fmla="*/ 480989 w 607639"/>
              <a:gd name="connsiteY11" fmla="*/ 505572 h 556126"/>
              <a:gd name="connsiteX12" fmla="*/ 455712 w 607639"/>
              <a:gd name="connsiteY12" fmla="*/ 480339 h 556126"/>
              <a:gd name="connsiteX13" fmla="*/ 480989 w 607639"/>
              <a:gd name="connsiteY13" fmla="*/ 455017 h 556126"/>
              <a:gd name="connsiteX14" fmla="*/ 506354 w 607639"/>
              <a:gd name="connsiteY14" fmla="*/ 455017 h 556126"/>
              <a:gd name="connsiteX15" fmla="*/ 506354 w 607639"/>
              <a:gd name="connsiteY15" fmla="*/ 429784 h 556126"/>
              <a:gd name="connsiteX16" fmla="*/ 531631 w 607639"/>
              <a:gd name="connsiteY16" fmla="*/ 404551 h 556126"/>
              <a:gd name="connsiteX17" fmla="*/ 126541 w 607639"/>
              <a:gd name="connsiteY17" fmla="*/ 353956 h 556126"/>
              <a:gd name="connsiteX18" fmla="*/ 430431 w 607639"/>
              <a:gd name="connsiteY18" fmla="*/ 353956 h 556126"/>
              <a:gd name="connsiteX19" fmla="*/ 455711 w 607639"/>
              <a:gd name="connsiteY19" fmla="*/ 379209 h 556126"/>
              <a:gd name="connsiteX20" fmla="*/ 430431 w 607639"/>
              <a:gd name="connsiteY20" fmla="*/ 404551 h 556126"/>
              <a:gd name="connsiteX21" fmla="*/ 126541 w 607639"/>
              <a:gd name="connsiteY21" fmla="*/ 404551 h 556126"/>
              <a:gd name="connsiteX22" fmla="*/ 101261 w 607639"/>
              <a:gd name="connsiteY22" fmla="*/ 379209 h 556126"/>
              <a:gd name="connsiteX23" fmla="*/ 126541 w 607639"/>
              <a:gd name="connsiteY23" fmla="*/ 353956 h 556126"/>
              <a:gd name="connsiteX24" fmla="*/ 177203 w 607639"/>
              <a:gd name="connsiteY24" fmla="*/ 252836 h 556126"/>
              <a:gd name="connsiteX25" fmla="*/ 379769 w 607639"/>
              <a:gd name="connsiteY25" fmla="*/ 252836 h 556126"/>
              <a:gd name="connsiteX26" fmla="*/ 405045 w 607639"/>
              <a:gd name="connsiteY26" fmla="*/ 278054 h 556126"/>
              <a:gd name="connsiteX27" fmla="*/ 379769 w 607639"/>
              <a:gd name="connsiteY27" fmla="*/ 303361 h 556126"/>
              <a:gd name="connsiteX28" fmla="*/ 177203 w 607639"/>
              <a:gd name="connsiteY28" fmla="*/ 303361 h 556126"/>
              <a:gd name="connsiteX29" fmla="*/ 151927 w 607639"/>
              <a:gd name="connsiteY29" fmla="*/ 278054 h 556126"/>
              <a:gd name="connsiteX30" fmla="*/ 177203 w 607639"/>
              <a:gd name="connsiteY30" fmla="*/ 252836 h 556126"/>
              <a:gd name="connsiteX31" fmla="*/ 430424 w 607639"/>
              <a:gd name="connsiteY31" fmla="*/ 101120 h 556126"/>
              <a:gd name="connsiteX32" fmla="*/ 455712 w 607639"/>
              <a:gd name="connsiteY32" fmla="*/ 126373 h 556126"/>
              <a:gd name="connsiteX33" fmla="*/ 455712 w 607639"/>
              <a:gd name="connsiteY33" fmla="*/ 126462 h 556126"/>
              <a:gd name="connsiteX34" fmla="*/ 430424 w 607639"/>
              <a:gd name="connsiteY34" fmla="*/ 151715 h 556126"/>
              <a:gd name="connsiteX35" fmla="*/ 405046 w 607639"/>
              <a:gd name="connsiteY35" fmla="*/ 126462 h 556126"/>
              <a:gd name="connsiteX36" fmla="*/ 430424 w 607639"/>
              <a:gd name="connsiteY36" fmla="*/ 101120 h 556126"/>
              <a:gd name="connsiteX37" fmla="*/ 329126 w 607639"/>
              <a:gd name="connsiteY37" fmla="*/ 101120 h 556126"/>
              <a:gd name="connsiteX38" fmla="*/ 354379 w 607639"/>
              <a:gd name="connsiteY38" fmla="*/ 126373 h 556126"/>
              <a:gd name="connsiteX39" fmla="*/ 354379 w 607639"/>
              <a:gd name="connsiteY39" fmla="*/ 126462 h 556126"/>
              <a:gd name="connsiteX40" fmla="*/ 329126 w 607639"/>
              <a:gd name="connsiteY40" fmla="*/ 151715 h 556126"/>
              <a:gd name="connsiteX41" fmla="*/ 303784 w 607639"/>
              <a:gd name="connsiteY41" fmla="*/ 126462 h 556126"/>
              <a:gd name="connsiteX42" fmla="*/ 329126 w 607639"/>
              <a:gd name="connsiteY42" fmla="*/ 101120 h 556126"/>
              <a:gd name="connsiteX43" fmla="*/ 227856 w 607639"/>
              <a:gd name="connsiteY43" fmla="*/ 101120 h 556126"/>
              <a:gd name="connsiteX44" fmla="*/ 253118 w 607639"/>
              <a:gd name="connsiteY44" fmla="*/ 126373 h 556126"/>
              <a:gd name="connsiteX45" fmla="*/ 253118 w 607639"/>
              <a:gd name="connsiteY45" fmla="*/ 126462 h 556126"/>
              <a:gd name="connsiteX46" fmla="*/ 227856 w 607639"/>
              <a:gd name="connsiteY46" fmla="*/ 151715 h 556126"/>
              <a:gd name="connsiteX47" fmla="*/ 202593 w 607639"/>
              <a:gd name="connsiteY47" fmla="*/ 126462 h 556126"/>
              <a:gd name="connsiteX48" fmla="*/ 227856 w 607639"/>
              <a:gd name="connsiteY48" fmla="*/ 101120 h 556126"/>
              <a:gd name="connsiteX49" fmla="*/ 25276 w 607639"/>
              <a:gd name="connsiteY49" fmla="*/ 0 h 556126"/>
              <a:gd name="connsiteX50" fmla="*/ 531608 w 607639"/>
              <a:gd name="connsiteY50" fmla="*/ 0 h 556126"/>
              <a:gd name="connsiteX51" fmla="*/ 556973 w 607639"/>
              <a:gd name="connsiteY51" fmla="*/ 25329 h 556126"/>
              <a:gd name="connsiteX52" fmla="*/ 556973 w 607639"/>
              <a:gd name="connsiteY52" fmla="*/ 328654 h 556126"/>
              <a:gd name="connsiteX53" fmla="*/ 531608 w 607639"/>
              <a:gd name="connsiteY53" fmla="*/ 353983 h 556126"/>
              <a:gd name="connsiteX54" fmla="*/ 506331 w 607639"/>
              <a:gd name="connsiteY54" fmla="*/ 328654 h 556126"/>
              <a:gd name="connsiteX55" fmla="*/ 506331 w 607639"/>
              <a:gd name="connsiteY55" fmla="*/ 50569 h 556126"/>
              <a:gd name="connsiteX56" fmla="*/ 50642 w 607639"/>
              <a:gd name="connsiteY56" fmla="*/ 50569 h 556126"/>
              <a:gd name="connsiteX57" fmla="*/ 50642 w 607639"/>
              <a:gd name="connsiteY57" fmla="*/ 455032 h 556126"/>
              <a:gd name="connsiteX58" fmla="*/ 379770 w 607639"/>
              <a:gd name="connsiteY58" fmla="*/ 455032 h 556126"/>
              <a:gd name="connsiteX59" fmla="*/ 405047 w 607639"/>
              <a:gd name="connsiteY59" fmla="*/ 480361 h 556126"/>
              <a:gd name="connsiteX60" fmla="*/ 379770 w 607639"/>
              <a:gd name="connsiteY60" fmla="*/ 505601 h 556126"/>
              <a:gd name="connsiteX61" fmla="*/ 25276 w 607639"/>
              <a:gd name="connsiteY61" fmla="*/ 505601 h 556126"/>
              <a:gd name="connsiteX62" fmla="*/ 0 w 607639"/>
              <a:gd name="connsiteY62" fmla="*/ 480361 h 556126"/>
              <a:gd name="connsiteX63" fmla="*/ 0 w 607639"/>
              <a:gd name="connsiteY63" fmla="*/ 25329 h 556126"/>
              <a:gd name="connsiteX64" fmla="*/ 25276 w 607639"/>
              <a:gd name="connsiteY64" fmla="*/ 0 h 556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607639" h="556126">
                <a:moveTo>
                  <a:pt x="531631" y="404551"/>
                </a:moveTo>
                <a:cubicBezTo>
                  <a:pt x="545604" y="404551"/>
                  <a:pt x="556997" y="415835"/>
                  <a:pt x="556997" y="429784"/>
                </a:cubicBezTo>
                <a:lnTo>
                  <a:pt x="556997" y="455017"/>
                </a:lnTo>
                <a:lnTo>
                  <a:pt x="582273" y="455017"/>
                </a:lnTo>
                <a:cubicBezTo>
                  <a:pt x="596247" y="455017"/>
                  <a:pt x="607639" y="466390"/>
                  <a:pt x="607639" y="480339"/>
                </a:cubicBezTo>
                <a:cubicBezTo>
                  <a:pt x="607639" y="494288"/>
                  <a:pt x="596247" y="505572"/>
                  <a:pt x="582273" y="505572"/>
                </a:cubicBezTo>
                <a:lnTo>
                  <a:pt x="556997" y="505572"/>
                </a:lnTo>
                <a:lnTo>
                  <a:pt x="556997" y="530893"/>
                </a:lnTo>
                <a:cubicBezTo>
                  <a:pt x="556997" y="544843"/>
                  <a:pt x="545604" y="556126"/>
                  <a:pt x="531631" y="556126"/>
                </a:cubicBezTo>
                <a:cubicBezTo>
                  <a:pt x="517658" y="556126"/>
                  <a:pt x="506354" y="544843"/>
                  <a:pt x="506354" y="530893"/>
                </a:cubicBezTo>
                <a:lnTo>
                  <a:pt x="506354" y="505572"/>
                </a:lnTo>
                <a:lnTo>
                  <a:pt x="480989" y="505572"/>
                </a:lnTo>
                <a:cubicBezTo>
                  <a:pt x="467015" y="505572"/>
                  <a:pt x="455712" y="494288"/>
                  <a:pt x="455712" y="480339"/>
                </a:cubicBezTo>
                <a:cubicBezTo>
                  <a:pt x="455712" y="466390"/>
                  <a:pt x="467015" y="455017"/>
                  <a:pt x="480989" y="455017"/>
                </a:cubicBezTo>
                <a:lnTo>
                  <a:pt x="506354" y="455017"/>
                </a:lnTo>
                <a:lnTo>
                  <a:pt x="506354" y="429784"/>
                </a:lnTo>
                <a:cubicBezTo>
                  <a:pt x="506354" y="415835"/>
                  <a:pt x="517658" y="404551"/>
                  <a:pt x="531631" y="404551"/>
                </a:cubicBezTo>
                <a:close/>
                <a:moveTo>
                  <a:pt x="126541" y="353956"/>
                </a:moveTo>
                <a:lnTo>
                  <a:pt x="430431" y="353956"/>
                </a:lnTo>
                <a:cubicBezTo>
                  <a:pt x="444406" y="353956"/>
                  <a:pt x="455711" y="365248"/>
                  <a:pt x="455711" y="379209"/>
                </a:cubicBezTo>
                <a:cubicBezTo>
                  <a:pt x="455711" y="393169"/>
                  <a:pt x="444406" y="404551"/>
                  <a:pt x="430431" y="404551"/>
                </a:cubicBezTo>
                <a:lnTo>
                  <a:pt x="126541" y="404551"/>
                </a:lnTo>
                <a:cubicBezTo>
                  <a:pt x="112566" y="404551"/>
                  <a:pt x="101261" y="393169"/>
                  <a:pt x="101261" y="379209"/>
                </a:cubicBezTo>
                <a:cubicBezTo>
                  <a:pt x="101261" y="365248"/>
                  <a:pt x="112566" y="353956"/>
                  <a:pt x="126541" y="353956"/>
                </a:cubicBezTo>
                <a:close/>
                <a:moveTo>
                  <a:pt x="177203" y="252836"/>
                </a:moveTo>
                <a:lnTo>
                  <a:pt x="379769" y="252836"/>
                </a:lnTo>
                <a:cubicBezTo>
                  <a:pt x="393742" y="252836"/>
                  <a:pt x="405045" y="264113"/>
                  <a:pt x="405045" y="278054"/>
                </a:cubicBezTo>
                <a:cubicBezTo>
                  <a:pt x="405045" y="291995"/>
                  <a:pt x="393742" y="303361"/>
                  <a:pt x="379769" y="303361"/>
                </a:cubicBezTo>
                <a:lnTo>
                  <a:pt x="177203" y="303361"/>
                </a:lnTo>
                <a:cubicBezTo>
                  <a:pt x="163230" y="303361"/>
                  <a:pt x="151927" y="291995"/>
                  <a:pt x="151927" y="278054"/>
                </a:cubicBezTo>
                <a:cubicBezTo>
                  <a:pt x="151927" y="264113"/>
                  <a:pt x="163230" y="252836"/>
                  <a:pt x="177203" y="252836"/>
                </a:cubicBezTo>
                <a:close/>
                <a:moveTo>
                  <a:pt x="430424" y="101120"/>
                </a:moveTo>
                <a:cubicBezTo>
                  <a:pt x="444403" y="101120"/>
                  <a:pt x="455712" y="112412"/>
                  <a:pt x="455712" y="126373"/>
                </a:cubicBezTo>
                <a:lnTo>
                  <a:pt x="455712" y="126462"/>
                </a:lnTo>
                <a:cubicBezTo>
                  <a:pt x="455712" y="140422"/>
                  <a:pt x="444403" y="151715"/>
                  <a:pt x="430424" y="151715"/>
                </a:cubicBezTo>
                <a:cubicBezTo>
                  <a:pt x="416355" y="151715"/>
                  <a:pt x="405046" y="140422"/>
                  <a:pt x="405046" y="126462"/>
                </a:cubicBezTo>
                <a:cubicBezTo>
                  <a:pt x="405046" y="112501"/>
                  <a:pt x="416355" y="101120"/>
                  <a:pt x="430424" y="101120"/>
                </a:cubicBezTo>
                <a:close/>
                <a:moveTo>
                  <a:pt x="329126" y="101120"/>
                </a:moveTo>
                <a:cubicBezTo>
                  <a:pt x="343086" y="101120"/>
                  <a:pt x="354379" y="112412"/>
                  <a:pt x="354379" y="126373"/>
                </a:cubicBezTo>
                <a:lnTo>
                  <a:pt x="354379" y="126462"/>
                </a:lnTo>
                <a:cubicBezTo>
                  <a:pt x="354379" y="140422"/>
                  <a:pt x="343086" y="151715"/>
                  <a:pt x="329126" y="151715"/>
                </a:cubicBezTo>
                <a:cubicBezTo>
                  <a:pt x="315166" y="151715"/>
                  <a:pt x="303784" y="140422"/>
                  <a:pt x="303784" y="126462"/>
                </a:cubicBezTo>
                <a:cubicBezTo>
                  <a:pt x="303784" y="112501"/>
                  <a:pt x="315166" y="101120"/>
                  <a:pt x="329126" y="101120"/>
                </a:cubicBezTo>
                <a:close/>
                <a:moveTo>
                  <a:pt x="227856" y="101120"/>
                </a:moveTo>
                <a:cubicBezTo>
                  <a:pt x="241821" y="101120"/>
                  <a:pt x="253118" y="112412"/>
                  <a:pt x="253118" y="126373"/>
                </a:cubicBezTo>
                <a:lnTo>
                  <a:pt x="253118" y="126462"/>
                </a:lnTo>
                <a:cubicBezTo>
                  <a:pt x="253118" y="140422"/>
                  <a:pt x="241821" y="151715"/>
                  <a:pt x="227856" y="151715"/>
                </a:cubicBezTo>
                <a:cubicBezTo>
                  <a:pt x="213890" y="151715"/>
                  <a:pt x="202593" y="140422"/>
                  <a:pt x="202593" y="126462"/>
                </a:cubicBezTo>
                <a:cubicBezTo>
                  <a:pt x="202593" y="112501"/>
                  <a:pt x="213890" y="101120"/>
                  <a:pt x="227856" y="101120"/>
                </a:cubicBezTo>
                <a:close/>
                <a:moveTo>
                  <a:pt x="25276" y="0"/>
                </a:moveTo>
                <a:lnTo>
                  <a:pt x="531608" y="0"/>
                </a:lnTo>
                <a:cubicBezTo>
                  <a:pt x="545581" y="0"/>
                  <a:pt x="556973" y="11376"/>
                  <a:pt x="556973" y="25329"/>
                </a:cubicBezTo>
                <a:lnTo>
                  <a:pt x="556973" y="328654"/>
                </a:lnTo>
                <a:cubicBezTo>
                  <a:pt x="556973" y="342607"/>
                  <a:pt x="545581" y="353983"/>
                  <a:pt x="531608" y="353983"/>
                </a:cubicBezTo>
                <a:cubicBezTo>
                  <a:pt x="517634" y="353983"/>
                  <a:pt x="506331" y="342607"/>
                  <a:pt x="506331" y="328654"/>
                </a:cubicBezTo>
                <a:lnTo>
                  <a:pt x="506331" y="50569"/>
                </a:lnTo>
                <a:lnTo>
                  <a:pt x="50642" y="50569"/>
                </a:lnTo>
                <a:lnTo>
                  <a:pt x="50642" y="455032"/>
                </a:lnTo>
                <a:lnTo>
                  <a:pt x="379770" y="455032"/>
                </a:lnTo>
                <a:cubicBezTo>
                  <a:pt x="393744" y="455032"/>
                  <a:pt x="405047" y="466408"/>
                  <a:pt x="405047" y="480361"/>
                </a:cubicBezTo>
                <a:cubicBezTo>
                  <a:pt x="405047" y="494314"/>
                  <a:pt x="393744" y="505601"/>
                  <a:pt x="379770" y="505601"/>
                </a:cubicBezTo>
                <a:lnTo>
                  <a:pt x="25276" y="505601"/>
                </a:lnTo>
                <a:cubicBezTo>
                  <a:pt x="11303" y="505601"/>
                  <a:pt x="0" y="494314"/>
                  <a:pt x="0" y="480361"/>
                </a:cubicBezTo>
                <a:lnTo>
                  <a:pt x="0" y="25329"/>
                </a:lnTo>
                <a:cubicBezTo>
                  <a:pt x="0" y="11376"/>
                  <a:pt x="11303" y="0"/>
                  <a:pt x="2527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4" name="椭圆 47"/>
          <p:cNvSpPr/>
          <p:nvPr/>
        </p:nvSpPr>
        <p:spPr>
          <a:xfrm>
            <a:off x="8976997" y="4717108"/>
            <a:ext cx="847306" cy="830782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5" name="椭圆 48"/>
          <p:cNvSpPr/>
          <p:nvPr/>
        </p:nvSpPr>
        <p:spPr>
          <a:xfrm>
            <a:off x="4602934" y="4649058"/>
            <a:ext cx="847306" cy="846026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7" grpId="0"/>
      <p:bldP spid="28" grpId="0"/>
      <p:bldP spid="29" grpId="0"/>
      <p:bldP spid="30" grpId="0"/>
      <p:bldP spid="31" grpId="0"/>
      <p:bldP spid="32" grpId="0" animBg="1"/>
      <p:bldP spid="33" grpId="0" animBg="1"/>
      <p:bldP spid="34" grpId="0" animBg="1"/>
      <p:bldP spid="3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07"/>
          <p:cNvSpPr>
            <a:spLocks noEditPoints="1"/>
          </p:cNvSpPr>
          <p:nvPr/>
        </p:nvSpPr>
        <p:spPr bwMode="auto">
          <a:xfrm>
            <a:off x="910895" y="4452936"/>
            <a:ext cx="1295400" cy="1616186"/>
          </a:xfrm>
          <a:custGeom>
            <a:avLst/>
            <a:gdLst>
              <a:gd name="T0" fmla="*/ 72 w 268"/>
              <a:gd name="T1" fmla="*/ 288 h 334"/>
              <a:gd name="T2" fmla="*/ 76 w 268"/>
              <a:gd name="T3" fmla="*/ 88 h 334"/>
              <a:gd name="T4" fmla="*/ 97 w 268"/>
              <a:gd name="T5" fmla="*/ 88 h 334"/>
              <a:gd name="T6" fmla="*/ 67 w 268"/>
              <a:gd name="T7" fmla="*/ 244 h 334"/>
              <a:gd name="T8" fmla="*/ 5 w 268"/>
              <a:gd name="T9" fmla="*/ 252 h 334"/>
              <a:gd name="T10" fmla="*/ 57 w 268"/>
              <a:gd name="T11" fmla="*/ 300 h 334"/>
              <a:gd name="T12" fmla="*/ 21 w 268"/>
              <a:gd name="T13" fmla="*/ 270 h 334"/>
              <a:gd name="T14" fmla="*/ 67 w 268"/>
              <a:gd name="T15" fmla="*/ 239 h 334"/>
              <a:gd name="T16" fmla="*/ 65 w 268"/>
              <a:gd name="T17" fmla="*/ 201 h 334"/>
              <a:gd name="T18" fmla="*/ 55 w 268"/>
              <a:gd name="T19" fmla="*/ 218 h 334"/>
              <a:gd name="T20" fmla="*/ 62 w 268"/>
              <a:gd name="T21" fmla="*/ 169 h 334"/>
              <a:gd name="T22" fmla="*/ 47 w 268"/>
              <a:gd name="T23" fmla="*/ 176 h 334"/>
              <a:gd name="T24" fmla="*/ 48 w 268"/>
              <a:gd name="T25" fmla="*/ 174 h 334"/>
              <a:gd name="T26" fmla="*/ 65 w 268"/>
              <a:gd name="T27" fmla="*/ 210 h 334"/>
              <a:gd name="T28" fmla="*/ 56 w 268"/>
              <a:gd name="T29" fmla="*/ 268 h 334"/>
              <a:gd name="T30" fmla="*/ 5 w 268"/>
              <a:gd name="T31" fmla="*/ 222 h 334"/>
              <a:gd name="T32" fmla="*/ 61 w 268"/>
              <a:gd name="T33" fmla="*/ 157 h 334"/>
              <a:gd name="T34" fmla="*/ 103 w 268"/>
              <a:gd name="T35" fmla="*/ 309 h 334"/>
              <a:gd name="T36" fmla="*/ 137 w 268"/>
              <a:gd name="T37" fmla="*/ 308 h 334"/>
              <a:gd name="T38" fmla="*/ 102 w 268"/>
              <a:gd name="T39" fmla="*/ 259 h 334"/>
              <a:gd name="T40" fmla="*/ 175 w 268"/>
              <a:gd name="T41" fmla="*/ 267 h 334"/>
              <a:gd name="T42" fmla="*/ 172 w 268"/>
              <a:gd name="T43" fmla="*/ 285 h 334"/>
              <a:gd name="T44" fmla="*/ 174 w 268"/>
              <a:gd name="T45" fmla="*/ 281 h 334"/>
              <a:gd name="T46" fmla="*/ 113 w 268"/>
              <a:gd name="T47" fmla="*/ 250 h 334"/>
              <a:gd name="T48" fmla="*/ 134 w 268"/>
              <a:gd name="T49" fmla="*/ 230 h 334"/>
              <a:gd name="T50" fmla="*/ 95 w 268"/>
              <a:gd name="T51" fmla="*/ 182 h 334"/>
              <a:gd name="T52" fmla="*/ 136 w 268"/>
              <a:gd name="T53" fmla="*/ 189 h 334"/>
              <a:gd name="T54" fmla="*/ 120 w 268"/>
              <a:gd name="T55" fmla="*/ 171 h 334"/>
              <a:gd name="T56" fmla="*/ 161 w 268"/>
              <a:gd name="T57" fmla="*/ 206 h 334"/>
              <a:gd name="T58" fmla="*/ 160 w 268"/>
              <a:gd name="T59" fmla="*/ 191 h 334"/>
              <a:gd name="T60" fmla="*/ 98 w 268"/>
              <a:gd name="T61" fmla="*/ 164 h 334"/>
              <a:gd name="T62" fmla="*/ 108 w 268"/>
              <a:gd name="T63" fmla="*/ 174 h 334"/>
              <a:gd name="T64" fmla="*/ 170 w 268"/>
              <a:gd name="T65" fmla="*/ 197 h 334"/>
              <a:gd name="T66" fmla="*/ 114 w 268"/>
              <a:gd name="T67" fmla="*/ 267 h 334"/>
              <a:gd name="T68" fmla="*/ 118 w 268"/>
              <a:gd name="T69" fmla="*/ 292 h 334"/>
              <a:gd name="T70" fmla="*/ 120 w 268"/>
              <a:gd name="T71" fmla="*/ 316 h 334"/>
              <a:gd name="T72" fmla="*/ 75 w 268"/>
              <a:gd name="T73" fmla="*/ 311 h 334"/>
              <a:gd name="T74" fmla="*/ 12 w 268"/>
              <a:gd name="T75" fmla="*/ 279 h 334"/>
              <a:gd name="T76" fmla="*/ 61 w 268"/>
              <a:gd name="T77" fmla="*/ 260 h 334"/>
              <a:gd name="T78" fmla="*/ 171 w 268"/>
              <a:gd name="T79" fmla="*/ 158 h 334"/>
              <a:gd name="T80" fmla="*/ 238 w 268"/>
              <a:gd name="T81" fmla="*/ 260 h 334"/>
              <a:gd name="T82" fmla="*/ 204 w 268"/>
              <a:gd name="T83" fmla="*/ 69 h 334"/>
              <a:gd name="T84" fmla="*/ 146 w 268"/>
              <a:gd name="T85" fmla="*/ 19 h 334"/>
              <a:gd name="T86" fmla="*/ 166 w 268"/>
              <a:gd name="T87" fmla="*/ 44 h 334"/>
              <a:gd name="T88" fmla="*/ 129 w 268"/>
              <a:gd name="T89" fmla="*/ 38 h 334"/>
              <a:gd name="T90" fmla="*/ 230 w 268"/>
              <a:gd name="T91" fmla="*/ 164 h 334"/>
              <a:gd name="T92" fmla="*/ 254 w 268"/>
              <a:gd name="T93" fmla="*/ 153 h 334"/>
              <a:gd name="T94" fmla="*/ 227 w 268"/>
              <a:gd name="T95" fmla="*/ 126 h 334"/>
              <a:gd name="T96" fmla="*/ 246 w 268"/>
              <a:gd name="T97" fmla="*/ 163 h 334"/>
              <a:gd name="T98" fmla="*/ 236 w 268"/>
              <a:gd name="T99" fmla="*/ 106 h 334"/>
              <a:gd name="T100" fmla="*/ 229 w 268"/>
              <a:gd name="T101" fmla="*/ 84 h 334"/>
              <a:gd name="T102" fmla="*/ 245 w 268"/>
              <a:gd name="T103" fmla="*/ 123 h 334"/>
              <a:gd name="T104" fmla="*/ 242 w 268"/>
              <a:gd name="T105" fmla="*/ 141 h 334"/>
              <a:gd name="T106" fmla="*/ 231 w 268"/>
              <a:gd name="T107" fmla="*/ 173 h 334"/>
              <a:gd name="T108" fmla="*/ 245 w 268"/>
              <a:gd name="T109" fmla="*/ 201 h 334"/>
              <a:gd name="T110" fmla="*/ 248 w 268"/>
              <a:gd name="T111" fmla="*/ 215 h 334"/>
              <a:gd name="T112" fmla="*/ 232 w 268"/>
              <a:gd name="T113" fmla="*/ 179 h 334"/>
              <a:gd name="T114" fmla="*/ 246 w 268"/>
              <a:gd name="T115" fmla="*/ 197 h 334"/>
              <a:gd name="T116" fmla="*/ 237 w 268"/>
              <a:gd name="T117" fmla="*/ 232 h 334"/>
              <a:gd name="T118" fmla="*/ 236 w 268"/>
              <a:gd name="T119" fmla="*/ 254 h 334"/>
              <a:gd name="T120" fmla="*/ 120 w 268"/>
              <a:gd name="T121" fmla="*/ 33 h 334"/>
              <a:gd name="T122" fmla="*/ 257 w 268"/>
              <a:gd name="T123" fmla="*/ 263 h 334"/>
              <a:gd name="T124" fmla="*/ 219 w 268"/>
              <a:gd name="T125" fmla="*/ 286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68" h="334">
                <a:moveTo>
                  <a:pt x="4" y="204"/>
                </a:moveTo>
                <a:cubicBezTo>
                  <a:pt x="3" y="219"/>
                  <a:pt x="0" y="235"/>
                  <a:pt x="2" y="250"/>
                </a:cubicBezTo>
                <a:cubicBezTo>
                  <a:pt x="3" y="261"/>
                  <a:pt x="6" y="272"/>
                  <a:pt x="10" y="283"/>
                </a:cubicBezTo>
                <a:cubicBezTo>
                  <a:pt x="18" y="302"/>
                  <a:pt x="33" y="321"/>
                  <a:pt x="53" y="329"/>
                </a:cubicBezTo>
                <a:cubicBezTo>
                  <a:pt x="67" y="334"/>
                  <a:pt x="81" y="331"/>
                  <a:pt x="95" y="330"/>
                </a:cubicBezTo>
                <a:cubicBezTo>
                  <a:pt x="109" y="329"/>
                  <a:pt x="124" y="330"/>
                  <a:pt x="138" y="329"/>
                </a:cubicBezTo>
                <a:cubicBezTo>
                  <a:pt x="159" y="329"/>
                  <a:pt x="181" y="327"/>
                  <a:pt x="198" y="315"/>
                </a:cubicBezTo>
                <a:cubicBezTo>
                  <a:pt x="207" y="309"/>
                  <a:pt x="213" y="301"/>
                  <a:pt x="219" y="292"/>
                </a:cubicBezTo>
                <a:cubicBezTo>
                  <a:pt x="219" y="292"/>
                  <a:pt x="219" y="291"/>
                  <a:pt x="220" y="291"/>
                </a:cubicBezTo>
                <a:cubicBezTo>
                  <a:pt x="220" y="291"/>
                  <a:pt x="220" y="291"/>
                  <a:pt x="220" y="290"/>
                </a:cubicBezTo>
                <a:cubicBezTo>
                  <a:pt x="226" y="284"/>
                  <a:pt x="236" y="290"/>
                  <a:pt x="243" y="287"/>
                </a:cubicBezTo>
                <a:cubicBezTo>
                  <a:pt x="250" y="284"/>
                  <a:pt x="253" y="276"/>
                  <a:pt x="255" y="269"/>
                </a:cubicBezTo>
                <a:cubicBezTo>
                  <a:pt x="255" y="269"/>
                  <a:pt x="255" y="269"/>
                  <a:pt x="255" y="268"/>
                </a:cubicBezTo>
                <a:cubicBezTo>
                  <a:pt x="260" y="266"/>
                  <a:pt x="265" y="262"/>
                  <a:pt x="267" y="257"/>
                </a:cubicBezTo>
                <a:cubicBezTo>
                  <a:pt x="268" y="251"/>
                  <a:pt x="268" y="244"/>
                  <a:pt x="266" y="238"/>
                </a:cubicBezTo>
                <a:cubicBezTo>
                  <a:pt x="265" y="231"/>
                  <a:pt x="263" y="224"/>
                  <a:pt x="263" y="216"/>
                </a:cubicBezTo>
                <a:cubicBezTo>
                  <a:pt x="263" y="201"/>
                  <a:pt x="263" y="187"/>
                  <a:pt x="260" y="172"/>
                </a:cubicBezTo>
                <a:cubicBezTo>
                  <a:pt x="258" y="157"/>
                  <a:pt x="254" y="142"/>
                  <a:pt x="250" y="127"/>
                </a:cubicBezTo>
                <a:cubicBezTo>
                  <a:pt x="246" y="113"/>
                  <a:pt x="242" y="99"/>
                  <a:pt x="236" y="86"/>
                </a:cubicBezTo>
                <a:cubicBezTo>
                  <a:pt x="232" y="75"/>
                  <a:pt x="225" y="65"/>
                  <a:pt x="216" y="59"/>
                </a:cubicBezTo>
                <a:cubicBezTo>
                  <a:pt x="204" y="52"/>
                  <a:pt x="192" y="49"/>
                  <a:pt x="178" y="47"/>
                </a:cubicBezTo>
                <a:cubicBezTo>
                  <a:pt x="178" y="47"/>
                  <a:pt x="178" y="47"/>
                  <a:pt x="178" y="47"/>
                </a:cubicBezTo>
                <a:cubicBezTo>
                  <a:pt x="179" y="41"/>
                  <a:pt x="180" y="35"/>
                  <a:pt x="177" y="30"/>
                </a:cubicBezTo>
                <a:cubicBezTo>
                  <a:pt x="175" y="24"/>
                  <a:pt x="171" y="19"/>
                  <a:pt x="168" y="14"/>
                </a:cubicBezTo>
                <a:cubicBezTo>
                  <a:pt x="165" y="8"/>
                  <a:pt x="158" y="0"/>
                  <a:pt x="150" y="6"/>
                </a:cubicBezTo>
                <a:cubicBezTo>
                  <a:pt x="144" y="10"/>
                  <a:pt x="144" y="23"/>
                  <a:pt x="136" y="24"/>
                </a:cubicBezTo>
                <a:cubicBezTo>
                  <a:pt x="130" y="26"/>
                  <a:pt x="124" y="25"/>
                  <a:pt x="120" y="29"/>
                </a:cubicBezTo>
                <a:cubicBezTo>
                  <a:pt x="116" y="33"/>
                  <a:pt x="116" y="38"/>
                  <a:pt x="115" y="42"/>
                </a:cubicBezTo>
                <a:cubicBezTo>
                  <a:pt x="96" y="46"/>
                  <a:pt x="78" y="56"/>
                  <a:pt x="62" y="68"/>
                </a:cubicBezTo>
                <a:cubicBezTo>
                  <a:pt x="45" y="82"/>
                  <a:pt x="30" y="98"/>
                  <a:pt x="21" y="118"/>
                </a:cubicBezTo>
                <a:cubicBezTo>
                  <a:pt x="20" y="118"/>
                  <a:pt x="20" y="118"/>
                  <a:pt x="20" y="119"/>
                </a:cubicBezTo>
                <a:cubicBezTo>
                  <a:pt x="19" y="121"/>
                  <a:pt x="18" y="124"/>
                  <a:pt x="17" y="127"/>
                </a:cubicBezTo>
                <a:cubicBezTo>
                  <a:pt x="12" y="139"/>
                  <a:pt x="9" y="151"/>
                  <a:pt x="8" y="164"/>
                </a:cubicBezTo>
                <a:cubicBezTo>
                  <a:pt x="7" y="166"/>
                  <a:pt x="7" y="167"/>
                  <a:pt x="7" y="169"/>
                </a:cubicBezTo>
                <a:cubicBezTo>
                  <a:pt x="7" y="169"/>
                  <a:pt x="7" y="170"/>
                  <a:pt x="7" y="170"/>
                </a:cubicBezTo>
                <a:cubicBezTo>
                  <a:pt x="6" y="181"/>
                  <a:pt x="6" y="193"/>
                  <a:pt x="4" y="204"/>
                </a:cubicBezTo>
                <a:close/>
                <a:moveTo>
                  <a:pt x="7" y="262"/>
                </a:moveTo>
                <a:cubicBezTo>
                  <a:pt x="11" y="265"/>
                  <a:pt x="17" y="267"/>
                  <a:pt x="22" y="269"/>
                </a:cubicBezTo>
                <a:cubicBezTo>
                  <a:pt x="27" y="272"/>
                  <a:pt x="32" y="273"/>
                  <a:pt x="38" y="275"/>
                </a:cubicBezTo>
                <a:cubicBezTo>
                  <a:pt x="44" y="276"/>
                  <a:pt x="51" y="278"/>
                  <a:pt x="57" y="280"/>
                </a:cubicBezTo>
                <a:cubicBezTo>
                  <a:pt x="62" y="282"/>
                  <a:pt x="66" y="284"/>
                  <a:pt x="71" y="285"/>
                </a:cubicBezTo>
                <a:cubicBezTo>
                  <a:pt x="72" y="286"/>
                  <a:pt x="72" y="287"/>
                  <a:pt x="72" y="288"/>
                </a:cubicBezTo>
                <a:cubicBezTo>
                  <a:pt x="68" y="286"/>
                  <a:pt x="63" y="285"/>
                  <a:pt x="59" y="283"/>
                </a:cubicBezTo>
                <a:cubicBezTo>
                  <a:pt x="53" y="281"/>
                  <a:pt x="47" y="279"/>
                  <a:pt x="41" y="277"/>
                </a:cubicBezTo>
                <a:cubicBezTo>
                  <a:pt x="35" y="274"/>
                  <a:pt x="29" y="272"/>
                  <a:pt x="23" y="270"/>
                </a:cubicBezTo>
                <a:cubicBezTo>
                  <a:pt x="18" y="268"/>
                  <a:pt x="12" y="265"/>
                  <a:pt x="7" y="263"/>
                </a:cubicBezTo>
                <a:cubicBezTo>
                  <a:pt x="7" y="263"/>
                  <a:pt x="7" y="263"/>
                  <a:pt x="7" y="264"/>
                </a:cubicBezTo>
                <a:cubicBezTo>
                  <a:pt x="7" y="263"/>
                  <a:pt x="7" y="263"/>
                  <a:pt x="7" y="262"/>
                </a:cubicBezTo>
                <a:close/>
                <a:moveTo>
                  <a:pt x="7" y="264"/>
                </a:moveTo>
                <a:cubicBezTo>
                  <a:pt x="9" y="267"/>
                  <a:pt x="13" y="268"/>
                  <a:pt x="16" y="270"/>
                </a:cubicBezTo>
                <a:cubicBezTo>
                  <a:pt x="21" y="272"/>
                  <a:pt x="26" y="274"/>
                  <a:pt x="31" y="276"/>
                </a:cubicBezTo>
                <a:cubicBezTo>
                  <a:pt x="37" y="278"/>
                  <a:pt x="43" y="281"/>
                  <a:pt x="49" y="283"/>
                </a:cubicBezTo>
                <a:cubicBezTo>
                  <a:pt x="55" y="285"/>
                  <a:pt x="62" y="287"/>
                  <a:pt x="67" y="290"/>
                </a:cubicBezTo>
                <a:cubicBezTo>
                  <a:pt x="69" y="290"/>
                  <a:pt x="70" y="291"/>
                  <a:pt x="72" y="292"/>
                </a:cubicBezTo>
                <a:cubicBezTo>
                  <a:pt x="71" y="291"/>
                  <a:pt x="69" y="291"/>
                  <a:pt x="68" y="291"/>
                </a:cubicBezTo>
                <a:cubicBezTo>
                  <a:pt x="65" y="290"/>
                  <a:pt x="63" y="289"/>
                  <a:pt x="60" y="288"/>
                </a:cubicBezTo>
                <a:cubicBezTo>
                  <a:pt x="54" y="285"/>
                  <a:pt x="48" y="284"/>
                  <a:pt x="42" y="282"/>
                </a:cubicBezTo>
                <a:cubicBezTo>
                  <a:pt x="36" y="280"/>
                  <a:pt x="30" y="277"/>
                  <a:pt x="24" y="275"/>
                </a:cubicBezTo>
                <a:cubicBezTo>
                  <a:pt x="19" y="273"/>
                  <a:pt x="13" y="272"/>
                  <a:pt x="9" y="269"/>
                </a:cubicBezTo>
                <a:cubicBezTo>
                  <a:pt x="9" y="269"/>
                  <a:pt x="8" y="269"/>
                  <a:pt x="8" y="269"/>
                </a:cubicBezTo>
                <a:cubicBezTo>
                  <a:pt x="8" y="267"/>
                  <a:pt x="7" y="266"/>
                  <a:pt x="7" y="264"/>
                </a:cubicBezTo>
                <a:close/>
                <a:moveTo>
                  <a:pt x="65" y="92"/>
                </a:moveTo>
                <a:cubicBezTo>
                  <a:pt x="64" y="92"/>
                  <a:pt x="64" y="92"/>
                  <a:pt x="64" y="93"/>
                </a:cubicBezTo>
                <a:cubicBezTo>
                  <a:pt x="61" y="93"/>
                  <a:pt x="59" y="94"/>
                  <a:pt x="57" y="95"/>
                </a:cubicBezTo>
                <a:cubicBezTo>
                  <a:pt x="59" y="94"/>
                  <a:pt x="62" y="93"/>
                  <a:pt x="64" y="92"/>
                </a:cubicBezTo>
                <a:cubicBezTo>
                  <a:pt x="64" y="92"/>
                  <a:pt x="65" y="92"/>
                  <a:pt x="65" y="92"/>
                </a:cubicBezTo>
                <a:close/>
                <a:moveTo>
                  <a:pt x="67" y="91"/>
                </a:moveTo>
                <a:cubicBezTo>
                  <a:pt x="67" y="90"/>
                  <a:pt x="68" y="90"/>
                  <a:pt x="68" y="90"/>
                </a:cubicBezTo>
                <a:cubicBezTo>
                  <a:pt x="68" y="90"/>
                  <a:pt x="68" y="90"/>
                  <a:pt x="68" y="90"/>
                </a:cubicBezTo>
                <a:cubicBezTo>
                  <a:pt x="68" y="91"/>
                  <a:pt x="68" y="91"/>
                  <a:pt x="68" y="91"/>
                </a:cubicBezTo>
                <a:cubicBezTo>
                  <a:pt x="68" y="91"/>
                  <a:pt x="67" y="91"/>
                  <a:pt x="67" y="92"/>
                </a:cubicBezTo>
                <a:cubicBezTo>
                  <a:pt x="67" y="91"/>
                  <a:pt x="67" y="91"/>
                  <a:pt x="67" y="91"/>
                </a:cubicBezTo>
                <a:close/>
                <a:moveTo>
                  <a:pt x="71" y="90"/>
                </a:moveTo>
                <a:cubicBezTo>
                  <a:pt x="71" y="90"/>
                  <a:pt x="71" y="89"/>
                  <a:pt x="71" y="89"/>
                </a:cubicBezTo>
                <a:cubicBezTo>
                  <a:pt x="71" y="89"/>
                  <a:pt x="71" y="89"/>
                  <a:pt x="71" y="89"/>
                </a:cubicBezTo>
                <a:cubicBezTo>
                  <a:pt x="71" y="89"/>
                  <a:pt x="71" y="89"/>
                  <a:pt x="71" y="89"/>
                </a:cubicBezTo>
                <a:cubicBezTo>
                  <a:pt x="71" y="89"/>
                  <a:pt x="71" y="89"/>
                  <a:pt x="71" y="89"/>
                </a:cubicBezTo>
                <a:cubicBezTo>
                  <a:pt x="71" y="89"/>
                  <a:pt x="71" y="89"/>
                  <a:pt x="71" y="90"/>
                </a:cubicBezTo>
                <a:cubicBezTo>
                  <a:pt x="71" y="90"/>
                  <a:pt x="72" y="90"/>
                  <a:pt x="72" y="90"/>
                </a:cubicBezTo>
                <a:cubicBezTo>
                  <a:pt x="71" y="90"/>
                  <a:pt x="71" y="90"/>
                  <a:pt x="71" y="90"/>
                </a:cubicBezTo>
                <a:cubicBezTo>
                  <a:pt x="71" y="90"/>
                  <a:pt x="71" y="90"/>
                  <a:pt x="71" y="90"/>
                </a:cubicBezTo>
                <a:close/>
                <a:moveTo>
                  <a:pt x="74" y="90"/>
                </a:moveTo>
                <a:cubicBezTo>
                  <a:pt x="74" y="89"/>
                  <a:pt x="74" y="89"/>
                  <a:pt x="74" y="88"/>
                </a:cubicBezTo>
                <a:cubicBezTo>
                  <a:pt x="75" y="88"/>
                  <a:pt x="76" y="88"/>
                  <a:pt x="76" y="88"/>
                </a:cubicBezTo>
                <a:cubicBezTo>
                  <a:pt x="76" y="88"/>
                  <a:pt x="76" y="89"/>
                  <a:pt x="76" y="89"/>
                </a:cubicBezTo>
                <a:cubicBezTo>
                  <a:pt x="76" y="89"/>
                  <a:pt x="75" y="89"/>
                  <a:pt x="74" y="90"/>
                </a:cubicBezTo>
                <a:cubicBezTo>
                  <a:pt x="74" y="90"/>
                  <a:pt x="74" y="90"/>
                  <a:pt x="74" y="90"/>
                </a:cubicBezTo>
                <a:close/>
                <a:moveTo>
                  <a:pt x="79" y="88"/>
                </a:moveTo>
                <a:cubicBezTo>
                  <a:pt x="80" y="88"/>
                  <a:pt x="80" y="87"/>
                  <a:pt x="81" y="87"/>
                </a:cubicBezTo>
                <a:cubicBezTo>
                  <a:pt x="81" y="88"/>
                  <a:pt x="81" y="88"/>
                  <a:pt x="81" y="89"/>
                </a:cubicBezTo>
                <a:cubicBezTo>
                  <a:pt x="80" y="89"/>
                  <a:pt x="80" y="89"/>
                  <a:pt x="79" y="89"/>
                </a:cubicBezTo>
                <a:cubicBezTo>
                  <a:pt x="79" y="88"/>
                  <a:pt x="79" y="88"/>
                  <a:pt x="79" y="88"/>
                </a:cubicBezTo>
                <a:close/>
                <a:moveTo>
                  <a:pt x="85" y="87"/>
                </a:moveTo>
                <a:cubicBezTo>
                  <a:pt x="85" y="88"/>
                  <a:pt x="85" y="88"/>
                  <a:pt x="85" y="88"/>
                </a:cubicBezTo>
                <a:cubicBezTo>
                  <a:pt x="85" y="88"/>
                  <a:pt x="84" y="88"/>
                  <a:pt x="84" y="88"/>
                </a:cubicBezTo>
                <a:cubicBezTo>
                  <a:pt x="84" y="88"/>
                  <a:pt x="84" y="88"/>
                  <a:pt x="84" y="88"/>
                </a:cubicBezTo>
                <a:cubicBezTo>
                  <a:pt x="84" y="88"/>
                  <a:pt x="84" y="87"/>
                  <a:pt x="84" y="87"/>
                </a:cubicBezTo>
                <a:cubicBezTo>
                  <a:pt x="84" y="87"/>
                  <a:pt x="85" y="87"/>
                  <a:pt x="85" y="87"/>
                </a:cubicBezTo>
                <a:close/>
                <a:moveTo>
                  <a:pt x="89" y="87"/>
                </a:moveTo>
                <a:cubicBezTo>
                  <a:pt x="89" y="87"/>
                  <a:pt x="89" y="87"/>
                  <a:pt x="89" y="87"/>
                </a:cubicBezTo>
                <a:cubicBezTo>
                  <a:pt x="89" y="87"/>
                  <a:pt x="89" y="87"/>
                  <a:pt x="89" y="87"/>
                </a:cubicBezTo>
                <a:cubicBezTo>
                  <a:pt x="89" y="87"/>
                  <a:pt x="89" y="87"/>
                  <a:pt x="89" y="88"/>
                </a:cubicBezTo>
                <a:cubicBezTo>
                  <a:pt x="89" y="88"/>
                  <a:pt x="89" y="88"/>
                  <a:pt x="89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88" y="88"/>
                  <a:pt x="88" y="87"/>
                  <a:pt x="88" y="88"/>
                </a:cubicBezTo>
                <a:cubicBezTo>
                  <a:pt x="88" y="87"/>
                  <a:pt x="88" y="87"/>
                  <a:pt x="88" y="87"/>
                </a:cubicBezTo>
                <a:cubicBezTo>
                  <a:pt x="88" y="87"/>
                  <a:pt x="88" y="87"/>
                  <a:pt x="88" y="87"/>
                </a:cubicBezTo>
                <a:cubicBezTo>
                  <a:pt x="88" y="87"/>
                  <a:pt x="88" y="87"/>
                  <a:pt x="88" y="87"/>
                </a:cubicBezTo>
                <a:cubicBezTo>
                  <a:pt x="88" y="87"/>
                  <a:pt x="89" y="87"/>
                  <a:pt x="89" y="87"/>
                </a:cubicBezTo>
                <a:close/>
                <a:moveTo>
                  <a:pt x="93" y="88"/>
                </a:moveTo>
                <a:cubicBezTo>
                  <a:pt x="93" y="88"/>
                  <a:pt x="93" y="88"/>
                  <a:pt x="93" y="88"/>
                </a:cubicBezTo>
                <a:cubicBezTo>
                  <a:pt x="93" y="88"/>
                  <a:pt x="92" y="88"/>
                  <a:pt x="92" y="88"/>
                </a:cubicBezTo>
                <a:cubicBezTo>
                  <a:pt x="92" y="88"/>
                  <a:pt x="92" y="88"/>
                  <a:pt x="92" y="88"/>
                </a:cubicBezTo>
                <a:cubicBezTo>
                  <a:pt x="92" y="88"/>
                  <a:pt x="92" y="88"/>
                  <a:pt x="92" y="88"/>
                </a:cubicBezTo>
                <a:cubicBezTo>
                  <a:pt x="92" y="88"/>
                  <a:pt x="92" y="88"/>
                  <a:pt x="92" y="88"/>
                </a:cubicBezTo>
                <a:cubicBezTo>
                  <a:pt x="92" y="88"/>
                  <a:pt x="92" y="88"/>
                  <a:pt x="92" y="88"/>
                </a:cubicBezTo>
                <a:cubicBezTo>
                  <a:pt x="92" y="88"/>
                  <a:pt x="93" y="88"/>
                  <a:pt x="93" y="88"/>
                </a:cubicBezTo>
                <a:close/>
                <a:moveTo>
                  <a:pt x="97" y="88"/>
                </a:moveTo>
                <a:cubicBezTo>
                  <a:pt x="97" y="88"/>
                  <a:pt x="97" y="89"/>
                  <a:pt x="97" y="89"/>
                </a:cubicBezTo>
                <a:cubicBezTo>
                  <a:pt x="97" y="89"/>
                  <a:pt x="96" y="89"/>
                  <a:pt x="96" y="89"/>
                </a:cubicBezTo>
                <a:cubicBezTo>
                  <a:pt x="96" y="89"/>
                  <a:pt x="96" y="89"/>
                  <a:pt x="96" y="89"/>
                </a:cubicBezTo>
                <a:cubicBezTo>
                  <a:pt x="96" y="88"/>
                  <a:pt x="96" y="88"/>
                  <a:pt x="96" y="88"/>
                </a:cubicBezTo>
                <a:cubicBezTo>
                  <a:pt x="96" y="88"/>
                  <a:pt x="97" y="88"/>
                  <a:pt x="97" y="88"/>
                </a:cubicBezTo>
                <a:close/>
                <a:moveTo>
                  <a:pt x="103" y="109"/>
                </a:moveTo>
                <a:cubicBezTo>
                  <a:pt x="103" y="110"/>
                  <a:pt x="102" y="116"/>
                  <a:pt x="100" y="113"/>
                </a:cubicBezTo>
                <a:cubicBezTo>
                  <a:pt x="97" y="110"/>
                  <a:pt x="98" y="105"/>
                  <a:pt x="99" y="101"/>
                </a:cubicBezTo>
                <a:cubicBezTo>
                  <a:pt x="99" y="99"/>
                  <a:pt x="100" y="96"/>
                  <a:pt x="100" y="94"/>
                </a:cubicBezTo>
                <a:cubicBezTo>
                  <a:pt x="101" y="96"/>
                  <a:pt x="102" y="99"/>
                  <a:pt x="102" y="101"/>
                </a:cubicBezTo>
                <a:cubicBezTo>
                  <a:pt x="103" y="104"/>
                  <a:pt x="103" y="107"/>
                  <a:pt x="103" y="109"/>
                </a:cubicBezTo>
                <a:close/>
                <a:moveTo>
                  <a:pt x="94" y="103"/>
                </a:moveTo>
                <a:cubicBezTo>
                  <a:pt x="93" y="105"/>
                  <a:pt x="90" y="114"/>
                  <a:pt x="86" y="113"/>
                </a:cubicBezTo>
                <a:cubicBezTo>
                  <a:pt x="84" y="113"/>
                  <a:pt x="81" y="110"/>
                  <a:pt x="82" y="108"/>
                </a:cubicBezTo>
                <a:cubicBezTo>
                  <a:pt x="83" y="105"/>
                  <a:pt x="85" y="103"/>
                  <a:pt x="87" y="101"/>
                </a:cubicBezTo>
                <a:cubicBezTo>
                  <a:pt x="90" y="98"/>
                  <a:pt x="93" y="95"/>
                  <a:pt x="97" y="93"/>
                </a:cubicBezTo>
                <a:cubicBezTo>
                  <a:pt x="96" y="97"/>
                  <a:pt x="95" y="100"/>
                  <a:pt x="94" y="103"/>
                </a:cubicBezTo>
                <a:close/>
                <a:moveTo>
                  <a:pt x="97" y="85"/>
                </a:moveTo>
                <a:cubicBezTo>
                  <a:pt x="97" y="85"/>
                  <a:pt x="97" y="85"/>
                  <a:pt x="98" y="85"/>
                </a:cubicBezTo>
                <a:cubicBezTo>
                  <a:pt x="99" y="85"/>
                  <a:pt x="100" y="85"/>
                  <a:pt x="100" y="86"/>
                </a:cubicBezTo>
                <a:cubicBezTo>
                  <a:pt x="99" y="85"/>
                  <a:pt x="98" y="85"/>
                  <a:pt x="97" y="85"/>
                </a:cubicBezTo>
                <a:close/>
                <a:moveTo>
                  <a:pt x="108" y="91"/>
                </a:moveTo>
                <a:cubicBezTo>
                  <a:pt x="107" y="91"/>
                  <a:pt x="105" y="90"/>
                  <a:pt x="103" y="90"/>
                </a:cubicBezTo>
                <a:cubicBezTo>
                  <a:pt x="103" y="90"/>
                  <a:pt x="103" y="90"/>
                  <a:pt x="103" y="90"/>
                </a:cubicBezTo>
                <a:cubicBezTo>
                  <a:pt x="105" y="90"/>
                  <a:pt x="107" y="91"/>
                  <a:pt x="108" y="91"/>
                </a:cubicBezTo>
                <a:close/>
                <a:moveTo>
                  <a:pt x="135" y="165"/>
                </a:moveTo>
                <a:cubicBezTo>
                  <a:pt x="135" y="165"/>
                  <a:pt x="135" y="166"/>
                  <a:pt x="135" y="166"/>
                </a:cubicBezTo>
                <a:cubicBezTo>
                  <a:pt x="135" y="166"/>
                  <a:pt x="134" y="165"/>
                  <a:pt x="134" y="165"/>
                </a:cubicBezTo>
                <a:cubicBezTo>
                  <a:pt x="134" y="165"/>
                  <a:pt x="134" y="165"/>
                  <a:pt x="134" y="165"/>
                </a:cubicBezTo>
                <a:cubicBezTo>
                  <a:pt x="134" y="165"/>
                  <a:pt x="134" y="165"/>
                  <a:pt x="134" y="164"/>
                </a:cubicBezTo>
                <a:cubicBezTo>
                  <a:pt x="134" y="164"/>
                  <a:pt x="135" y="164"/>
                  <a:pt x="135" y="165"/>
                </a:cubicBezTo>
                <a:close/>
                <a:moveTo>
                  <a:pt x="7" y="212"/>
                </a:moveTo>
                <a:cubicBezTo>
                  <a:pt x="14" y="218"/>
                  <a:pt x="25" y="222"/>
                  <a:pt x="34" y="226"/>
                </a:cubicBezTo>
                <a:cubicBezTo>
                  <a:pt x="39" y="229"/>
                  <a:pt x="44" y="231"/>
                  <a:pt x="50" y="234"/>
                </a:cubicBezTo>
                <a:cubicBezTo>
                  <a:pt x="55" y="236"/>
                  <a:pt x="59" y="239"/>
                  <a:pt x="64" y="241"/>
                </a:cubicBezTo>
                <a:cubicBezTo>
                  <a:pt x="65" y="242"/>
                  <a:pt x="66" y="242"/>
                  <a:pt x="67" y="243"/>
                </a:cubicBezTo>
                <a:cubicBezTo>
                  <a:pt x="65" y="242"/>
                  <a:pt x="64" y="242"/>
                  <a:pt x="62" y="241"/>
                </a:cubicBezTo>
                <a:cubicBezTo>
                  <a:pt x="60" y="240"/>
                  <a:pt x="57" y="238"/>
                  <a:pt x="55" y="237"/>
                </a:cubicBezTo>
                <a:cubicBezTo>
                  <a:pt x="50" y="234"/>
                  <a:pt x="44" y="232"/>
                  <a:pt x="39" y="230"/>
                </a:cubicBezTo>
                <a:cubicBezTo>
                  <a:pt x="28" y="225"/>
                  <a:pt x="17" y="221"/>
                  <a:pt x="6" y="215"/>
                </a:cubicBezTo>
                <a:cubicBezTo>
                  <a:pt x="6" y="215"/>
                  <a:pt x="6" y="215"/>
                  <a:pt x="6" y="215"/>
                </a:cubicBezTo>
                <a:cubicBezTo>
                  <a:pt x="6" y="214"/>
                  <a:pt x="6" y="213"/>
                  <a:pt x="7" y="212"/>
                </a:cubicBezTo>
                <a:close/>
                <a:moveTo>
                  <a:pt x="6" y="216"/>
                </a:moveTo>
                <a:cubicBezTo>
                  <a:pt x="6" y="216"/>
                  <a:pt x="6" y="216"/>
                  <a:pt x="6" y="216"/>
                </a:cubicBezTo>
                <a:cubicBezTo>
                  <a:pt x="16" y="222"/>
                  <a:pt x="28" y="226"/>
                  <a:pt x="38" y="231"/>
                </a:cubicBezTo>
                <a:cubicBezTo>
                  <a:pt x="44" y="233"/>
                  <a:pt x="49" y="235"/>
                  <a:pt x="54" y="238"/>
                </a:cubicBezTo>
                <a:cubicBezTo>
                  <a:pt x="59" y="240"/>
                  <a:pt x="63" y="242"/>
                  <a:pt x="67" y="244"/>
                </a:cubicBezTo>
                <a:cubicBezTo>
                  <a:pt x="67" y="244"/>
                  <a:pt x="67" y="245"/>
                  <a:pt x="67" y="245"/>
                </a:cubicBezTo>
                <a:cubicBezTo>
                  <a:pt x="58" y="241"/>
                  <a:pt x="48" y="236"/>
                  <a:pt x="38" y="232"/>
                </a:cubicBezTo>
                <a:cubicBezTo>
                  <a:pt x="27" y="229"/>
                  <a:pt x="16" y="225"/>
                  <a:pt x="6" y="221"/>
                </a:cubicBezTo>
                <a:cubicBezTo>
                  <a:pt x="6" y="221"/>
                  <a:pt x="6" y="221"/>
                  <a:pt x="6" y="221"/>
                </a:cubicBezTo>
                <a:cubicBezTo>
                  <a:pt x="6" y="219"/>
                  <a:pt x="6" y="218"/>
                  <a:pt x="6" y="216"/>
                </a:cubicBezTo>
                <a:close/>
                <a:moveTo>
                  <a:pt x="5" y="226"/>
                </a:moveTo>
                <a:cubicBezTo>
                  <a:pt x="15" y="231"/>
                  <a:pt x="25" y="235"/>
                  <a:pt x="36" y="239"/>
                </a:cubicBezTo>
                <a:cubicBezTo>
                  <a:pt x="41" y="242"/>
                  <a:pt x="47" y="244"/>
                  <a:pt x="52" y="247"/>
                </a:cubicBezTo>
                <a:cubicBezTo>
                  <a:pt x="55" y="248"/>
                  <a:pt x="57" y="249"/>
                  <a:pt x="59" y="251"/>
                </a:cubicBezTo>
                <a:cubicBezTo>
                  <a:pt x="60" y="251"/>
                  <a:pt x="61" y="251"/>
                  <a:pt x="61" y="251"/>
                </a:cubicBezTo>
                <a:cubicBezTo>
                  <a:pt x="59" y="250"/>
                  <a:pt x="56" y="249"/>
                  <a:pt x="54" y="248"/>
                </a:cubicBezTo>
                <a:cubicBezTo>
                  <a:pt x="49" y="246"/>
                  <a:pt x="44" y="245"/>
                  <a:pt x="39" y="243"/>
                </a:cubicBezTo>
                <a:cubicBezTo>
                  <a:pt x="27" y="240"/>
                  <a:pt x="16" y="235"/>
                  <a:pt x="5" y="231"/>
                </a:cubicBezTo>
                <a:cubicBezTo>
                  <a:pt x="5" y="231"/>
                  <a:pt x="5" y="231"/>
                  <a:pt x="5" y="231"/>
                </a:cubicBezTo>
                <a:cubicBezTo>
                  <a:pt x="5" y="229"/>
                  <a:pt x="5" y="228"/>
                  <a:pt x="5" y="226"/>
                </a:cubicBezTo>
                <a:close/>
                <a:moveTo>
                  <a:pt x="23" y="256"/>
                </a:moveTo>
                <a:cubicBezTo>
                  <a:pt x="34" y="260"/>
                  <a:pt x="46" y="263"/>
                  <a:pt x="56" y="268"/>
                </a:cubicBezTo>
                <a:cubicBezTo>
                  <a:pt x="58" y="270"/>
                  <a:pt x="61" y="272"/>
                  <a:pt x="64" y="273"/>
                </a:cubicBezTo>
                <a:cubicBezTo>
                  <a:pt x="66" y="273"/>
                  <a:pt x="68" y="274"/>
                  <a:pt x="69" y="275"/>
                </a:cubicBezTo>
                <a:cubicBezTo>
                  <a:pt x="68" y="274"/>
                  <a:pt x="67" y="274"/>
                  <a:pt x="66" y="274"/>
                </a:cubicBezTo>
                <a:cubicBezTo>
                  <a:pt x="59" y="271"/>
                  <a:pt x="52" y="268"/>
                  <a:pt x="46" y="266"/>
                </a:cubicBezTo>
                <a:cubicBezTo>
                  <a:pt x="42" y="265"/>
                  <a:pt x="39" y="264"/>
                  <a:pt x="36" y="263"/>
                </a:cubicBezTo>
                <a:cubicBezTo>
                  <a:pt x="25" y="259"/>
                  <a:pt x="15" y="255"/>
                  <a:pt x="5" y="251"/>
                </a:cubicBezTo>
                <a:cubicBezTo>
                  <a:pt x="5" y="250"/>
                  <a:pt x="5" y="249"/>
                  <a:pt x="5" y="248"/>
                </a:cubicBezTo>
                <a:cubicBezTo>
                  <a:pt x="10" y="252"/>
                  <a:pt x="17" y="254"/>
                  <a:pt x="23" y="256"/>
                </a:cubicBezTo>
                <a:close/>
                <a:moveTo>
                  <a:pt x="8" y="250"/>
                </a:moveTo>
                <a:cubicBezTo>
                  <a:pt x="8" y="250"/>
                  <a:pt x="9" y="250"/>
                  <a:pt x="9" y="250"/>
                </a:cubicBezTo>
                <a:cubicBezTo>
                  <a:pt x="9" y="250"/>
                  <a:pt x="8" y="250"/>
                  <a:pt x="8" y="250"/>
                </a:cubicBezTo>
                <a:close/>
                <a:moveTo>
                  <a:pt x="7" y="249"/>
                </a:moveTo>
                <a:cubicBezTo>
                  <a:pt x="7" y="249"/>
                  <a:pt x="8" y="249"/>
                  <a:pt x="8" y="249"/>
                </a:cubicBezTo>
                <a:cubicBezTo>
                  <a:pt x="8" y="249"/>
                  <a:pt x="7" y="249"/>
                  <a:pt x="7" y="249"/>
                </a:cubicBezTo>
                <a:close/>
                <a:moveTo>
                  <a:pt x="5" y="252"/>
                </a:moveTo>
                <a:cubicBezTo>
                  <a:pt x="5" y="252"/>
                  <a:pt x="5" y="252"/>
                  <a:pt x="6" y="252"/>
                </a:cubicBezTo>
                <a:cubicBezTo>
                  <a:pt x="6" y="253"/>
                  <a:pt x="6" y="253"/>
                  <a:pt x="7" y="253"/>
                </a:cubicBezTo>
                <a:cubicBezTo>
                  <a:pt x="16" y="257"/>
                  <a:pt x="25" y="260"/>
                  <a:pt x="35" y="263"/>
                </a:cubicBezTo>
                <a:cubicBezTo>
                  <a:pt x="41" y="266"/>
                  <a:pt x="47" y="268"/>
                  <a:pt x="54" y="271"/>
                </a:cubicBezTo>
                <a:cubicBezTo>
                  <a:pt x="57" y="272"/>
                  <a:pt x="60" y="274"/>
                  <a:pt x="63" y="275"/>
                </a:cubicBezTo>
                <a:cubicBezTo>
                  <a:pt x="64" y="275"/>
                  <a:pt x="66" y="276"/>
                  <a:pt x="68" y="277"/>
                </a:cubicBezTo>
                <a:cubicBezTo>
                  <a:pt x="69" y="277"/>
                  <a:pt x="71" y="278"/>
                  <a:pt x="68" y="277"/>
                </a:cubicBezTo>
                <a:cubicBezTo>
                  <a:pt x="61" y="275"/>
                  <a:pt x="54" y="273"/>
                  <a:pt x="47" y="271"/>
                </a:cubicBezTo>
                <a:cubicBezTo>
                  <a:pt x="33" y="266"/>
                  <a:pt x="19" y="261"/>
                  <a:pt x="5" y="254"/>
                </a:cubicBezTo>
                <a:cubicBezTo>
                  <a:pt x="5" y="253"/>
                  <a:pt x="5" y="253"/>
                  <a:pt x="5" y="252"/>
                </a:cubicBezTo>
                <a:close/>
                <a:moveTo>
                  <a:pt x="62" y="279"/>
                </a:moveTo>
                <a:cubicBezTo>
                  <a:pt x="65" y="281"/>
                  <a:pt x="68" y="282"/>
                  <a:pt x="71" y="284"/>
                </a:cubicBezTo>
                <a:cubicBezTo>
                  <a:pt x="69" y="283"/>
                  <a:pt x="65" y="283"/>
                  <a:pt x="63" y="282"/>
                </a:cubicBezTo>
                <a:cubicBezTo>
                  <a:pt x="60" y="281"/>
                  <a:pt x="58" y="280"/>
                  <a:pt x="55" y="279"/>
                </a:cubicBezTo>
                <a:cubicBezTo>
                  <a:pt x="50" y="277"/>
                  <a:pt x="44" y="276"/>
                  <a:pt x="38" y="274"/>
                </a:cubicBezTo>
                <a:cubicBezTo>
                  <a:pt x="32" y="273"/>
                  <a:pt x="26" y="270"/>
                  <a:pt x="21" y="268"/>
                </a:cubicBezTo>
                <a:cubicBezTo>
                  <a:pt x="16" y="266"/>
                  <a:pt x="11" y="264"/>
                  <a:pt x="6" y="262"/>
                </a:cubicBezTo>
                <a:cubicBezTo>
                  <a:pt x="6" y="260"/>
                  <a:pt x="6" y="259"/>
                  <a:pt x="6" y="258"/>
                </a:cubicBezTo>
                <a:cubicBezTo>
                  <a:pt x="6" y="258"/>
                  <a:pt x="7" y="258"/>
                  <a:pt x="7" y="258"/>
                </a:cubicBezTo>
                <a:cubicBezTo>
                  <a:pt x="7" y="259"/>
                  <a:pt x="7" y="259"/>
                  <a:pt x="9" y="259"/>
                </a:cubicBezTo>
                <a:cubicBezTo>
                  <a:pt x="18" y="264"/>
                  <a:pt x="28" y="267"/>
                  <a:pt x="37" y="270"/>
                </a:cubicBezTo>
                <a:cubicBezTo>
                  <a:pt x="46" y="273"/>
                  <a:pt x="54" y="276"/>
                  <a:pt x="62" y="279"/>
                </a:cubicBezTo>
                <a:close/>
                <a:moveTo>
                  <a:pt x="67" y="281"/>
                </a:moveTo>
                <a:cubicBezTo>
                  <a:pt x="68" y="282"/>
                  <a:pt x="70" y="282"/>
                  <a:pt x="71" y="283"/>
                </a:cubicBezTo>
                <a:cubicBezTo>
                  <a:pt x="71" y="283"/>
                  <a:pt x="71" y="284"/>
                  <a:pt x="71" y="284"/>
                </a:cubicBezTo>
                <a:cubicBezTo>
                  <a:pt x="70" y="283"/>
                  <a:pt x="69" y="282"/>
                  <a:pt x="67" y="281"/>
                </a:cubicBezTo>
                <a:close/>
                <a:moveTo>
                  <a:pt x="75" y="310"/>
                </a:moveTo>
                <a:cubicBezTo>
                  <a:pt x="72" y="308"/>
                  <a:pt x="69" y="308"/>
                  <a:pt x="66" y="307"/>
                </a:cubicBezTo>
                <a:cubicBezTo>
                  <a:pt x="60" y="305"/>
                  <a:pt x="54" y="303"/>
                  <a:pt x="48" y="301"/>
                </a:cubicBezTo>
                <a:cubicBezTo>
                  <a:pt x="41" y="298"/>
                  <a:pt x="35" y="296"/>
                  <a:pt x="28" y="294"/>
                </a:cubicBezTo>
                <a:cubicBezTo>
                  <a:pt x="25" y="293"/>
                  <a:pt x="19" y="293"/>
                  <a:pt x="17" y="289"/>
                </a:cubicBezTo>
                <a:cubicBezTo>
                  <a:pt x="17" y="289"/>
                  <a:pt x="16" y="288"/>
                  <a:pt x="16" y="287"/>
                </a:cubicBezTo>
                <a:cubicBezTo>
                  <a:pt x="16" y="287"/>
                  <a:pt x="17" y="288"/>
                  <a:pt x="18" y="288"/>
                </a:cubicBezTo>
                <a:cubicBezTo>
                  <a:pt x="19" y="289"/>
                  <a:pt x="21" y="290"/>
                  <a:pt x="23" y="290"/>
                </a:cubicBezTo>
                <a:cubicBezTo>
                  <a:pt x="25" y="292"/>
                  <a:pt x="27" y="293"/>
                  <a:pt x="30" y="294"/>
                </a:cubicBezTo>
                <a:cubicBezTo>
                  <a:pt x="35" y="296"/>
                  <a:pt x="41" y="298"/>
                  <a:pt x="46" y="300"/>
                </a:cubicBezTo>
                <a:cubicBezTo>
                  <a:pt x="52" y="301"/>
                  <a:pt x="57" y="303"/>
                  <a:pt x="63" y="305"/>
                </a:cubicBezTo>
                <a:cubicBezTo>
                  <a:pt x="67" y="306"/>
                  <a:pt x="70" y="308"/>
                  <a:pt x="74" y="308"/>
                </a:cubicBezTo>
                <a:cubicBezTo>
                  <a:pt x="74" y="308"/>
                  <a:pt x="74" y="308"/>
                  <a:pt x="74" y="308"/>
                </a:cubicBezTo>
                <a:cubicBezTo>
                  <a:pt x="75" y="309"/>
                  <a:pt x="75" y="309"/>
                  <a:pt x="75" y="310"/>
                </a:cubicBezTo>
                <a:close/>
                <a:moveTo>
                  <a:pt x="70" y="305"/>
                </a:moveTo>
                <a:cubicBezTo>
                  <a:pt x="71" y="306"/>
                  <a:pt x="76" y="308"/>
                  <a:pt x="71" y="307"/>
                </a:cubicBezTo>
                <a:cubicBezTo>
                  <a:pt x="67" y="306"/>
                  <a:pt x="63" y="304"/>
                  <a:pt x="59" y="303"/>
                </a:cubicBezTo>
                <a:cubicBezTo>
                  <a:pt x="53" y="301"/>
                  <a:pt x="48" y="300"/>
                  <a:pt x="43" y="298"/>
                </a:cubicBezTo>
                <a:cubicBezTo>
                  <a:pt x="37" y="296"/>
                  <a:pt x="32" y="294"/>
                  <a:pt x="26" y="292"/>
                </a:cubicBezTo>
                <a:cubicBezTo>
                  <a:pt x="27" y="292"/>
                  <a:pt x="28" y="292"/>
                  <a:pt x="28" y="292"/>
                </a:cubicBezTo>
                <a:cubicBezTo>
                  <a:pt x="34" y="294"/>
                  <a:pt x="39" y="295"/>
                  <a:pt x="44" y="297"/>
                </a:cubicBezTo>
                <a:cubicBezTo>
                  <a:pt x="50" y="298"/>
                  <a:pt x="55" y="300"/>
                  <a:pt x="61" y="302"/>
                </a:cubicBezTo>
                <a:cubicBezTo>
                  <a:pt x="64" y="303"/>
                  <a:pt x="67" y="304"/>
                  <a:pt x="70" y="305"/>
                </a:cubicBezTo>
                <a:close/>
                <a:moveTo>
                  <a:pt x="21" y="289"/>
                </a:moveTo>
                <a:cubicBezTo>
                  <a:pt x="30" y="292"/>
                  <a:pt x="40" y="294"/>
                  <a:pt x="49" y="297"/>
                </a:cubicBezTo>
                <a:cubicBezTo>
                  <a:pt x="51" y="298"/>
                  <a:pt x="54" y="299"/>
                  <a:pt x="57" y="300"/>
                </a:cubicBezTo>
                <a:cubicBezTo>
                  <a:pt x="53" y="298"/>
                  <a:pt x="49" y="297"/>
                  <a:pt x="46" y="296"/>
                </a:cubicBezTo>
                <a:cubicBezTo>
                  <a:pt x="41" y="295"/>
                  <a:pt x="35" y="294"/>
                  <a:pt x="30" y="292"/>
                </a:cubicBezTo>
                <a:cubicBezTo>
                  <a:pt x="27" y="291"/>
                  <a:pt x="24" y="290"/>
                  <a:pt x="21" y="289"/>
                </a:cubicBezTo>
                <a:close/>
                <a:moveTo>
                  <a:pt x="67" y="304"/>
                </a:moveTo>
                <a:cubicBezTo>
                  <a:pt x="70" y="304"/>
                  <a:pt x="72" y="305"/>
                  <a:pt x="74" y="305"/>
                </a:cubicBezTo>
                <a:cubicBezTo>
                  <a:pt x="74" y="306"/>
                  <a:pt x="74" y="306"/>
                  <a:pt x="74" y="307"/>
                </a:cubicBezTo>
                <a:cubicBezTo>
                  <a:pt x="72" y="306"/>
                  <a:pt x="70" y="305"/>
                  <a:pt x="67" y="304"/>
                </a:cubicBezTo>
                <a:close/>
                <a:moveTo>
                  <a:pt x="74" y="304"/>
                </a:moveTo>
                <a:cubicBezTo>
                  <a:pt x="62" y="299"/>
                  <a:pt x="50" y="295"/>
                  <a:pt x="38" y="291"/>
                </a:cubicBezTo>
                <a:cubicBezTo>
                  <a:pt x="39" y="291"/>
                  <a:pt x="40" y="291"/>
                  <a:pt x="41" y="292"/>
                </a:cubicBezTo>
                <a:cubicBezTo>
                  <a:pt x="47" y="293"/>
                  <a:pt x="52" y="295"/>
                  <a:pt x="58" y="296"/>
                </a:cubicBezTo>
                <a:cubicBezTo>
                  <a:pt x="63" y="298"/>
                  <a:pt x="68" y="300"/>
                  <a:pt x="74" y="302"/>
                </a:cubicBezTo>
                <a:cubicBezTo>
                  <a:pt x="74" y="302"/>
                  <a:pt x="74" y="303"/>
                  <a:pt x="74" y="304"/>
                </a:cubicBezTo>
                <a:close/>
                <a:moveTo>
                  <a:pt x="73" y="300"/>
                </a:moveTo>
                <a:cubicBezTo>
                  <a:pt x="64" y="296"/>
                  <a:pt x="54" y="293"/>
                  <a:pt x="44" y="289"/>
                </a:cubicBezTo>
                <a:cubicBezTo>
                  <a:pt x="37" y="287"/>
                  <a:pt x="31" y="285"/>
                  <a:pt x="25" y="282"/>
                </a:cubicBezTo>
                <a:cubicBezTo>
                  <a:pt x="21" y="280"/>
                  <a:pt x="15" y="278"/>
                  <a:pt x="11" y="275"/>
                </a:cubicBezTo>
                <a:cubicBezTo>
                  <a:pt x="11" y="275"/>
                  <a:pt x="11" y="275"/>
                  <a:pt x="11" y="275"/>
                </a:cubicBezTo>
                <a:cubicBezTo>
                  <a:pt x="12" y="275"/>
                  <a:pt x="12" y="276"/>
                  <a:pt x="13" y="276"/>
                </a:cubicBezTo>
                <a:cubicBezTo>
                  <a:pt x="14" y="276"/>
                  <a:pt x="15" y="277"/>
                  <a:pt x="16" y="277"/>
                </a:cubicBezTo>
                <a:cubicBezTo>
                  <a:pt x="19" y="278"/>
                  <a:pt x="22" y="279"/>
                  <a:pt x="24" y="280"/>
                </a:cubicBezTo>
                <a:cubicBezTo>
                  <a:pt x="30" y="282"/>
                  <a:pt x="36" y="284"/>
                  <a:pt x="42" y="286"/>
                </a:cubicBezTo>
                <a:cubicBezTo>
                  <a:pt x="47" y="288"/>
                  <a:pt x="53" y="290"/>
                  <a:pt x="59" y="292"/>
                </a:cubicBezTo>
                <a:cubicBezTo>
                  <a:pt x="63" y="294"/>
                  <a:pt x="68" y="296"/>
                  <a:pt x="73" y="297"/>
                </a:cubicBezTo>
                <a:cubicBezTo>
                  <a:pt x="73" y="298"/>
                  <a:pt x="73" y="299"/>
                  <a:pt x="73" y="300"/>
                </a:cubicBezTo>
                <a:close/>
                <a:moveTo>
                  <a:pt x="73" y="296"/>
                </a:moveTo>
                <a:cubicBezTo>
                  <a:pt x="63" y="291"/>
                  <a:pt x="52" y="287"/>
                  <a:pt x="42" y="283"/>
                </a:cubicBezTo>
                <a:cubicBezTo>
                  <a:pt x="35" y="281"/>
                  <a:pt x="29" y="279"/>
                  <a:pt x="22" y="276"/>
                </a:cubicBezTo>
                <a:cubicBezTo>
                  <a:pt x="19" y="274"/>
                  <a:pt x="15" y="273"/>
                  <a:pt x="11" y="271"/>
                </a:cubicBezTo>
                <a:cubicBezTo>
                  <a:pt x="15" y="273"/>
                  <a:pt x="20" y="274"/>
                  <a:pt x="24" y="276"/>
                </a:cubicBezTo>
                <a:cubicBezTo>
                  <a:pt x="29" y="278"/>
                  <a:pt x="35" y="280"/>
                  <a:pt x="40" y="282"/>
                </a:cubicBezTo>
                <a:cubicBezTo>
                  <a:pt x="47" y="284"/>
                  <a:pt x="53" y="286"/>
                  <a:pt x="60" y="288"/>
                </a:cubicBezTo>
                <a:cubicBezTo>
                  <a:pt x="64" y="290"/>
                  <a:pt x="68" y="292"/>
                  <a:pt x="72" y="293"/>
                </a:cubicBezTo>
                <a:cubicBezTo>
                  <a:pt x="73" y="294"/>
                  <a:pt x="73" y="295"/>
                  <a:pt x="73" y="296"/>
                </a:cubicBezTo>
                <a:close/>
                <a:moveTo>
                  <a:pt x="72" y="291"/>
                </a:moveTo>
                <a:cubicBezTo>
                  <a:pt x="68" y="289"/>
                  <a:pt x="63" y="287"/>
                  <a:pt x="58" y="285"/>
                </a:cubicBezTo>
                <a:cubicBezTo>
                  <a:pt x="52" y="283"/>
                  <a:pt x="47" y="281"/>
                  <a:pt x="41" y="279"/>
                </a:cubicBezTo>
                <a:cubicBezTo>
                  <a:pt x="35" y="276"/>
                  <a:pt x="28" y="274"/>
                  <a:pt x="22" y="271"/>
                </a:cubicBezTo>
                <a:cubicBezTo>
                  <a:pt x="18" y="270"/>
                  <a:pt x="14" y="268"/>
                  <a:pt x="11" y="266"/>
                </a:cubicBezTo>
                <a:cubicBezTo>
                  <a:pt x="10" y="266"/>
                  <a:pt x="6" y="263"/>
                  <a:pt x="10" y="265"/>
                </a:cubicBezTo>
                <a:cubicBezTo>
                  <a:pt x="11" y="266"/>
                  <a:pt x="12" y="266"/>
                  <a:pt x="13" y="267"/>
                </a:cubicBezTo>
                <a:cubicBezTo>
                  <a:pt x="16" y="268"/>
                  <a:pt x="18" y="269"/>
                  <a:pt x="21" y="270"/>
                </a:cubicBezTo>
                <a:cubicBezTo>
                  <a:pt x="26" y="272"/>
                  <a:pt x="32" y="274"/>
                  <a:pt x="38" y="276"/>
                </a:cubicBezTo>
                <a:cubicBezTo>
                  <a:pt x="44" y="279"/>
                  <a:pt x="50" y="281"/>
                  <a:pt x="57" y="283"/>
                </a:cubicBezTo>
                <a:cubicBezTo>
                  <a:pt x="62" y="285"/>
                  <a:pt x="67" y="286"/>
                  <a:pt x="72" y="289"/>
                </a:cubicBezTo>
                <a:cubicBezTo>
                  <a:pt x="72" y="290"/>
                  <a:pt x="72" y="290"/>
                  <a:pt x="72" y="291"/>
                </a:cubicBezTo>
                <a:close/>
                <a:moveTo>
                  <a:pt x="62" y="161"/>
                </a:moveTo>
                <a:cubicBezTo>
                  <a:pt x="62" y="162"/>
                  <a:pt x="62" y="162"/>
                  <a:pt x="62" y="162"/>
                </a:cubicBezTo>
                <a:cubicBezTo>
                  <a:pt x="60" y="162"/>
                  <a:pt x="59" y="162"/>
                  <a:pt x="58" y="161"/>
                </a:cubicBezTo>
                <a:cubicBezTo>
                  <a:pt x="59" y="161"/>
                  <a:pt x="60" y="161"/>
                  <a:pt x="62" y="161"/>
                </a:cubicBezTo>
                <a:close/>
                <a:moveTo>
                  <a:pt x="68" y="249"/>
                </a:moveTo>
                <a:cubicBezTo>
                  <a:pt x="65" y="247"/>
                  <a:pt x="62" y="246"/>
                  <a:pt x="59" y="245"/>
                </a:cubicBezTo>
                <a:cubicBezTo>
                  <a:pt x="54" y="242"/>
                  <a:pt x="50" y="240"/>
                  <a:pt x="45" y="238"/>
                </a:cubicBezTo>
                <a:cubicBezTo>
                  <a:pt x="34" y="233"/>
                  <a:pt x="23" y="229"/>
                  <a:pt x="12" y="224"/>
                </a:cubicBezTo>
                <a:cubicBezTo>
                  <a:pt x="12" y="224"/>
                  <a:pt x="12" y="224"/>
                  <a:pt x="11" y="224"/>
                </a:cubicBezTo>
                <a:cubicBezTo>
                  <a:pt x="13" y="224"/>
                  <a:pt x="15" y="225"/>
                  <a:pt x="17" y="226"/>
                </a:cubicBezTo>
                <a:cubicBezTo>
                  <a:pt x="23" y="228"/>
                  <a:pt x="29" y="230"/>
                  <a:pt x="34" y="232"/>
                </a:cubicBezTo>
                <a:cubicBezTo>
                  <a:pt x="45" y="236"/>
                  <a:pt x="56" y="241"/>
                  <a:pt x="68" y="246"/>
                </a:cubicBezTo>
                <a:cubicBezTo>
                  <a:pt x="68" y="247"/>
                  <a:pt x="68" y="248"/>
                  <a:pt x="68" y="249"/>
                </a:cubicBezTo>
                <a:close/>
                <a:moveTo>
                  <a:pt x="67" y="242"/>
                </a:moveTo>
                <a:cubicBezTo>
                  <a:pt x="59" y="237"/>
                  <a:pt x="50" y="233"/>
                  <a:pt x="41" y="229"/>
                </a:cubicBezTo>
                <a:cubicBezTo>
                  <a:pt x="30" y="224"/>
                  <a:pt x="19" y="220"/>
                  <a:pt x="9" y="213"/>
                </a:cubicBezTo>
                <a:cubicBezTo>
                  <a:pt x="6" y="210"/>
                  <a:pt x="12" y="214"/>
                  <a:pt x="12" y="214"/>
                </a:cubicBezTo>
                <a:cubicBezTo>
                  <a:pt x="14" y="215"/>
                  <a:pt x="15" y="216"/>
                  <a:pt x="17" y="216"/>
                </a:cubicBezTo>
                <a:cubicBezTo>
                  <a:pt x="19" y="218"/>
                  <a:pt x="22" y="219"/>
                  <a:pt x="24" y="220"/>
                </a:cubicBezTo>
                <a:cubicBezTo>
                  <a:pt x="30" y="223"/>
                  <a:pt x="35" y="225"/>
                  <a:pt x="40" y="227"/>
                </a:cubicBezTo>
                <a:cubicBezTo>
                  <a:pt x="45" y="230"/>
                  <a:pt x="51" y="232"/>
                  <a:pt x="56" y="234"/>
                </a:cubicBezTo>
                <a:cubicBezTo>
                  <a:pt x="60" y="236"/>
                  <a:pt x="63" y="239"/>
                  <a:pt x="67" y="240"/>
                </a:cubicBezTo>
                <a:cubicBezTo>
                  <a:pt x="67" y="241"/>
                  <a:pt x="67" y="242"/>
                  <a:pt x="67" y="242"/>
                </a:cubicBezTo>
                <a:close/>
                <a:moveTo>
                  <a:pt x="59" y="235"/>
                </a:moveTo>
                <a:cubicBezTo>
                  <a:pt x="61" y="236"/>
                  <a:pt x="63" y="237"/>
                  <a:pt x="65" y="238"/>
                </a:cubicBezTo>
                <a:cubicBezTo>
                  <a:pt x="68" y="241"/>
                  <a:pt x="61" y="236"/>
                  <a:pt x="61" y="236"/>
                </a:cubicBezTo>
                <a:cubicBezTo>
                  <a:pt x="60" y="236"/>
                  <a:pt x="60" y="235"/>
                  <a:pt x="59" y="235"/>
                </a:cubicBezTo>
                <a:close/>
                <a:moveTo>
                  <a:pt x="40" y="224"/>
                </a:moveTo>
                <a:cubicBezTo>
                  <a:pt x="34" y="221"/>
                  <a:pt x="28" y="218"/>
                  <a:pt x="23" y="215"/>
                </a:cubicBezTo>
                <a:cubicBezTo>
                  <a:pt x="19" y="212"/>
                  <a:pt x="13" y="210"/>
                  <a:pt x="10" y="207"/>
                </a:cubicBezTo>
                <a:cubicBezTo>
                  <a:pt x="10" y="207"/>
                  <a:pt x="10" y="207"/>
                  <a:pt x="10" y="207"/>
                </a:cubicBezTo>
                <a:cubicBezTo>
                  <a:pt x="10" y="207"/>
                  <a:pt x="10" y="207"/>
                  <a:pt x="10" y="207"/>
                </a:cubicBezTo>
                <a:cubicBezTo>
                  <a:pt x="11" y="208"/>
                  <a:pt x="13" y="209"/>
                  <a:pt x="14" y="210"/>
                </a:cubicBezTo>
                <a:cubicBezTo>
                  <a:pt x="16" y="211"/>
                  <a:pt x="19" y="212"/>
                  <a:pt x="22" y="214"/>
                </a:cubicBezTo>
                <a:cubicBezTo>
                  <a:pt x="27" y="216"/>
                  <a:pt x="33" y="219"/>
                  <a:pt x="39" y="221"/>
                </a:cubicBezTo>
                <a:cubicBezTo>
                  <a:pt x="49" y="226"/>
                  <a:pt x="57" y="231"/>
                  <a:pt x="67" y="236"/>
                </a:cubicBezTo>
                <a:cubicBezTo>
                  <a:pt x="67" y="236"/>
                  <a:pt x="67" y="237"/>
                  <a:pt x="67" y="237"/>
                </a:cubicBezTo>
                <a:cubicBezTo>
                  <a:pt x="67" y="238"/>
                  <a:pt x="67" y="238"/>
                  <a:pt x="67" y="239"/>
                </a:cubicBezTo>
                <a:cubicBezTo>
                  <a:pt x="63" y="236"/>
                  <a:pt x="59" y="234"/>
                  <a:pt x="55" y="233"/>
                </a:cubicBezTo>
                <a:cubicBezTo>
                  <a:pt x="50" y="230"/>
                  <a:pt x="45" y="227"/>
                  <a:pt x="40" y="224"/>
                </a:cubicBezTo>
                <a:close/>
                <a:moveTo>
                  <a:pt x="8" y="205"/>
                </a:moveTo>
                <a:cubicBezTo>
                  <a:pt x="8" y="205"/>
                  <a:pt x="7" y="205"/>
                  <a:pt x="7" y="205"/>
                </a:cubicBezTo>
                <a:cubicBezTo>
                  <a:pt x="7" y="204"/>
                  <a:pt x="7" y="203"/>
                  <a:pt x="7" y="203"/>
                </a:cubicBezTo>
                <a:cubicBezTo>
                  <a:pt x="18" y="209"/>
                  <a:pt x="29" y="215"/>
                  <a:pt x="40" y="220"/>
                </a:cubicBezTo>
                <a:cubicBezTo>
                  <a:pt x="45" y="222"/>
                  <a:pt x="50" y="225"/>
                  <a:pt x="55" y="228"/>
                </a:cubicBezTo>
                <a:cubicBezTo>
                  <a:pt x="56" y="229"/>
                  <a:pt x="57" y="230"/>
                  <a:pt x="58" y="231"/>
                </a:cubicBezTo>
                <a:cubicBezTo>
                  <a:pt x="51" y="227"/>
                  <a:pt x="44" y="223"/>
                  <a:pt x="36" y="219"/>
                </a:cubicBezTo>
                <a:cubicBezTo>
                  <a:pt x="31" y="217"/>
                  <a:pt x="26" y="215"/>
                  <a:pt x="20" y="212"/>
                </a:cubicBezTo>
                <a:cubicBezTo>
                  <a:pt x="16" y="210"/>
                  <a:pt x="12" y="207"/>
                  <a:pt x="8" y="205"/>
                </a:cubicBezTo>
                <a:close/>
                <a:moveTo>
                  <a:pt x="9" y="187"/>
                </a:moveTo>
                <a:cubicBezTo>
                  <a:pt x="13" y="190"/>
                  <a:pt x="17" y="192"/>
                  <a:pt x="21" y="194"/>
                </a:cubicBezTo>
                <a:cubicBezTo>
                  <a:pt x="26" y="196"/>
                  <a:pt x="31" y="199"/>
                  <a:pt x="36" y="201"/>
                </a:cubicBezTo>
                <a:cubicBezTo>
                  <a:pt x="46" y="206"/>
                  <a:pt x="55" y="211"/>
                  <a:pt x="64" y="218"/>
                </a:cubicBezTo>
                <a:cubicBezTo>
                  <a:pt x="67" y="220"/>
                  <a:pt x="63" y="218"/>
                  <a:pt x="63" y="217"/>
                </a:cubicBezTo>
                <a:cubicBezTo>
                  <a:pt x="62" y="217"/>
                  <a:pt x="61" y="216"/>
                  <a:pt x="60" y="215"/>
                </a:cubicBezTo>
                <a:cubicBezTo>
                  <a:pt x="57" y="214"/>
                  <a:pt x="55" y="213"/>
                  <a:pt x="53" y="211"/>
                </a:cubicBezTo>
                <a:cubicBezTo>
                  <a:pt x="48" y="209"/>
                  <a:pt x="42" y="206"/>
                  <a:pt x="37" y="204"/>
                </a:cubicBezTo>
                <a:cubicBezTo>
                  <a:pt x="28" y="199"/>
                  <a:pt x="18" y="194"/>
                  <a:pt x="8" y="191"/>
                </a:cubicBezTo>
                <a:cubicBezTo>
                  <a:pt x="9" y="188"/>
                  <a:pt x="9" y="186"/>
                  <a:pt x="9" y="183"/>
                </a:cubicBezTo>
                <a:cubicBezTo>
                  <a:pt x="9" y="184"/>
                  <a:pt x="10" y="184"/>
                  <a:pt x="10" y="184"/>
                </a:cubicBezTo>
                <a:cubicBezTo>
                  <a:pt x="10" y="184"/>
                  <a:pt x="10" y="185"/>
                  <a:pt x="12" y="185"/>
                </a:cubicBezTo>
                <a:cubicBezTo>
                  <a:pt x="12" y="185"/>
                  <a:pt x="13" y="185"/>
                  <a:pt x="13" y="186"/>
                </a:cubicBezTo>
                <a:cubicBezTo>
                  <a:pt x="14" y="186"/>
                  <a:pt x="15" y="187"/>
                  <a:pt x="16" y="187"/>
                </a:cubicBezTo>
                <a:cubicBezTo>
                  <a:pt x="19" y="188"/>
                  <a:pt x="22" y="190"/>
                  <a:pt x="25" y="191"/>
                </a:cubicBezTo>
                <a:cubicBezTo>
                  <a:pt x="29" y="193"/>
                  <a:pt x="34" y="195"/>
                  <a:pt x="39" y="198"/>
                </a:cubicBezTo>
                <a:cubicBezTo>
                  <a:pt x="48" y="203"/>
                  <a:pt x="57" y="207"/>
                  <a:pt x="65" y="213"/>
                </a:cubicBezTo>
                <a:cubicBezTo>
                  <a:pt x="63" y="211"/>
                  <a:pt x="60" y="211"/>
                  <a:pt x="58" y="209"/>
                </a:cubicBezTo>
                <a:cubicBezTo>
                  <a:pt x="56" y="208"/>
                  <a:pt x="54" y="207"/>
                  <a:pt x="53" y="206"/>
                </a:cubicBezTo>
                <a:cubicBezTo>
                  <a:pt x="48" y="204"/>
                  <a:pt x="43" y="201"/>
                  <a:pt x="38" y="199"/>
                </a:cubicBezTo>
                <a:cubicBezTo>
                  <a:pt x="29" y="195"/>
                  <a:pt x="19" y="191"/>
                  <a:pt x="9" y="187"/>
                </a:cubicBezTo>
                <a:cubicBezTo>
                  <a:pt x="9" y="186"/>
                  <a:pt x="9" y="187"/>
                  <a:pt x="9" y="187"/>
                </a:cubicBezTo>
                <a:close/>
                <a:moveTo>
                  <a:pt x="65" y="209"/>
                </a:moveTo>
                <a:cubicBezTo>
                  <a:pt x="56" y="204"/>
                  <a:pt x="48" y="198"/>
                  <a:pt x="38" y="193"/>
                </a:cubicBezTo>
                <a:cubicBezTo>
                  <a:pt x="30" y="190"/>
                  <a:pt x="22" y="187"/>
                  <a:pt x="15" y="182"/>
                </a:cubicBezTo>
                <a:cubicBezTo>
                  <a:pt x="15" y="182"/>
                  <a:pt x="15" y="182"/>
                  <a:pt x="15" y="182"/>
                </a:cubicBezTo>
                <a:cubicBezTo>
                  <a:pt x="18" y="183"/>
                  <a:pt x="20" y="185"/>
                  <a:pt x="23" y="186"/>
                </a:cubicBezTo>
                <a:cubicBezTo>
                  <a:pt x="28" y="188"/>
                  <a:pt x="33" y="190"/>
                  <a:pt x="38" y="193"/>
                </a:cubicBezTo>
                <a:cubicBezTo>
                  <a:pt x="47" y="197"/>
                  <a:pt x="56" y="202"/>
                  <a:pt x="65" y="206"/>
                </a:cubicBezTo>
                <a:cubicBezTo>
                  <a:pt x="65" y="207"/>
                  <a:pt x="65" y="208"/>
                  <a:pt x="65" y="209"/>
                </a:cubicBezTo>
                <a:close/>
                <a:moveTo>
                  <a:pt x="65" y="201"/>
                </a:moveTo>
                <a:cubicBezTo>
                  <a:pt x="61" y="199"/>
                  <a:pt x="57" y="196"/>
                  <a:pt x="53" y="194"/>
                </a:cubicBezTo>
                <a:cubicBezTo>
                  <a:pt x="47" y="192"/>
                  <a:pt x="42" y="190"/>
                  <a:pt x="37" y="188"/>
                </a:cubicBezTo>
                <a:cubicBezTo>
                  <a:pt x="28" y="183"/>
                  <a:pt x="19" y="179"/>
                  <a:pt x="10" y="174"/>
                </a:cubicBezTo>
                <a:cubicBezTo>
                  <a:pt x="10" y="174"/>
                  <a:pt x="10" y="174"/>
                  <a:pt x="10" y="174"/>
                </a:cubicBezTo>
                <a:cubicBezTo>
                  <a:pt x="10" y="174"/>
                  <a:pt x="10" y="173"/>
                  <a:pt x="10" y="173"/>
                </a:cubicBezTo>
                <a:cubicBezTo>
                  <a:pt x="10" y="173"/>
                  <a:pt x="10" y="172"/>
                  <a:pt x="11" y="172"/>
                </a:cubicBezTo>
                <a:cubicBezTo>
                  <a:pt x="20" y="177"/>
                  <a:pt x="28" y="182"/>
                  <a:pt x="38" y="186"/>
                </a:cubicBezTo>
                <a:cubicBezTo>
                  <a:pt x="47" y="190"/>
                  <a:pt x="56" y="194"/>
                  <a:pt x="64" y="199"/>
                </a:cubicBezTo>
                <a:cubicBezTo>
                  <a:pt x="64" y="199"/>
                  <a:pt x="64" y="199"/>
                  <a:pt x="64" y="199"/>
                </a:cubicBezTo>
                <a:cubicBezTo>
                  <a:pt x="65" y="200"/>
                  <a:pt x="65" y="200"/>
                  <a:pt x="65" y="201"/>
                </a:cubicBezTo>
                <a:close/>
                <a:moveTo>
                  <a:pt x="34" y="189"/>
                </a:moveTo>
                <a:cubicBezTo>
                  <a:pt x="43" y="193"/>
                  <a:pt x="53" y="197"/>
                  <a:pt x="61" y="203"/>
                </a:cubicBezTo>
                <a:cubicBezTo>
                  <a:pt x="63" y="204"/>
                  <a:pt x="68" y="207"/>
                  <a:pt x="61" y="204"/>
                </a:cubicBezTo>
                <a:cubicBezTo>
                  <a:pt x="59" y="202"/>
                  <a:pt x="56" y="201"/>
                  <a:pt x="53" y="200"/>
                </a:cubicBezTo>
                <a:cubicBezTo>
                  <a:pt x="48" y="197"/>
                  <a:pt x="43" y="195"/>
                  <a:pt x="38" y="192"/>
                </a:cubicBezTo>
                <a:cubicBezTo>
                  <a:pt x="29" y="188"/>
                  <a:pt x="19" y="184"/>
                  <a:pt x="10" y="179"/>
                </a:cubicBezTo>
                <a:cubicBezTo>
                  <a:pt x="9" y="178"/>
                  <a:pt x="9" y="178"/>
                  <a:pt x="9" y="179"/>
                </a:cubicBezTo>
                <a:cubicBezTo>
                  <a:pt x="9" y="177"/>
                  <a:pt x="9" y="176"/>
                  <a:pt x="10" y="175"/>
                </a:cubicBezTo>
                <a:cubicBezTo>
                  <a:pt x="16" y="181"/>
                  <a:pt x="26" y="185"/>
                  <a:pt x="34" y="189"/>
                </a:cubicBezTo>
                <a:close/>
                <a:moveTo>
                  <a:pt x="61" y="207"/>
                </a:moveTo>
                <a:cubicBezTo>
                  <a:pt x="60" y="207"/>
                  <a:pt x="60" y="207"/>
                  <a:pt x="60" y="207"/>
                </a:cubicBezTo>
                <a:cubicBezTo>
                  <a:pt x="58" y="206"/>
                  <a:pt x="56" y="205"/>
                  <a:pt x="54" y="203"/>
                </a:cubicBezTo>
                <a:cubicBezTo>
                  <a:pt x="49" y="201"/>
                  <a:pt x="44" y="199"/>
                  <a:pt x="39" y="196"/>
                </a:cubicBezTo>
                <a:cubicBezTo>
                  <a:pt x="31" y="193"/>
                  <a:pt x="23" y="190"/>
                  <a:pt x="16" y="186"/>
                </a:cubicBezTo>
                <a:cubicBezTo>
                  <a:pt x="13" y="185"/>
                  <a:pt x="11" y="184"/>
                  <a:pt x="9" y="183"/>
                </a:cubicBezTo>
                <a:cubicBezTo>
                  <a:pt x="9" y="181"/>
                  <a:pt x="9" y="180"/>
                  <a:pt x="9" y="179"/>
                </a:cubicBezTo>
                <a:cubicBezTo>
                  <a:pt x="9" y="179"/>
                  <a:pt x="9" y="179"/>
                  <a:pt x="9" y="179"/>
                </a:cubicBezTo>
                <a:cubicBezTo>
                  <a:pt x="18" y="185"/>
                  <a:pt x="27" y="189"/>
                  <a:pt x="36" y="193"/>
                </a:cubicBezTo>
                <a:cubicBezTo>
                  <a:pt x="45" y="197"/>
                  <a:pt x="53" y="202"/>
                  <a:pt x="61" y="207"/>
                </a:cubicBezTo>
                <a:close/>
                <a:moveTo>
                  <a:pt x="66" y="219"/>
                </a:moveTo>
                <a:cubicBezTo>
                  <a:pt x="66" y="220"/>
                  <a:pt x="66" y="221"/>
                  <a:pt x="66" y="222"/>
                </a:cubicBezTo>
                <a:cubicBezTo>
                  <a:pt x="57" y="217"/>
                  <a:pt x="49" y="211"/>
                  <a:pt x="39" y="207"/>
                </a:cubicBezTo>
                <a:cubicBezTo>
                  <a:pt x="29" y="202"/>
                  <a:pt x="19" y="198"/>
                  <a:pt x="10" y="192"/>
                </a:cubicBezTo>
                <a:cubicBezTo>
                  <a:pt x="14" y="195"/>
                  <a:pt x="21" y="197"/>
                  <a:pt x="26" y="199"/>
                </a:cubicBezTo>
                <a:cubicBezTo>
                  <a:pt x="30" y="201"/>
                  <a:pt x="35" y="204"/>
                  <a:pt x="40" y="206"/>
                </a:cubicBezTo>
                <a:cubicBezTo>
                  <a:pt x="49" y="210"/>
                  <a:pt x="57" y="215"/>
                  <a:pt x="66" y="219"/>
                </a:cubicBezTo>
                <a:close/>
                <a:moveTo>
                  <a:pt x="66" y="226"/>
                </a:moveTo>
                <a:cubicBezTo>
                  <a:pt x="64" y="224"/>
                  <a:pt x="61" y="223"/>
                  <a:pt x="58" y="221"/>
                </a:cubicBezTo>
                <a:cubicBezTo>
                  <a:pt x="53" y="218"/>
                  <a:pt x="49" y="214"/>
                  <a:pt x="44" y="212"/>
                </a:cubicBezTo>
                <a:cubicBezTo>
                  <a:pt x="39" y="210"/>
                  <a:pt x="34" y="207"/>
                  <a:pt x="30" y="205"/>
                </a:cubicBezTo>
                <a:cubicBezTo>
                  <a:pt x="33" y="207"/>
                  <a:pt x="36" y="208"/>
                  <a:pt x="39" y="210"/>
                </a:cubicBezTo>
                <a:cubicBezTo>
                  <a:pt x="45" y="212"/>
                  <a:pt x="50" y="215"/>
                  <a:pt x="55" y="218"/>
                </a:cubicBezTo>
                <a:cubicBezTo>
                  <a:pt x="59" y="220"/>
                  <a:pt x="62" y="222"/>
                  <a:pt x="66" y="223"/>
                </a:cubicBezTo>
                <a:cubicBezTo>
                  <a:pt x="66" y="224"/>
                  <a:pt x="66" y="225"/>
                  <a:pt x="66" y="226"/>
                </a:cubicBezTo>
                <a:close/>
                <a:moveTo>
                  <a:pt x="67" y="231"/>
                </a:moveTo>
                <a:cubicBezTo>
                  <a:pt x="64" y="228"/>
                  <a:pt x="60" y="227"/>
                  <a:pt x="57" y="225"/>
                </a:cubicBezTo>
                <a:cubicBezTo>
                  <a:pt x="52" y="222"/>
                  <a:pt x="47" y="219"/>
                  <a:pt x="42" y="216"/>
                </a:cubicBezTo>
                <a:cubicBezTo>
                  <a:pt x="33" y="212"/>
                  <a:pt x="25" y="208"/>
                  <a:pt x="16" y="204"/>
                </a:cubicBezTo>
                <a:cubicBezTo>
                  <a:pt x="19" y="205"/>
                  <a:pt x="21" y="206"/>
                  <a:pt x="23" y="207"/>
                </a:cubicBezTo>
                <a:cubicBezTo>
                  <a:pt x="28" y="210"/>
                  <a:pt x="34" y="212"/>
                  <a:pt x="39" y="214"/>
                </a:cubicBezTo>
                <a:cubicBezTo>
                  <a:pt x="48" y="219"/>
                  <a:pt x="57" y="224"/>
                  <a:pt x="66" y="228"/>
                </a:cubicBezTo>
                <a:cubicBezTo>
                  <a:pt x="66" y="229"/>
                  <a:pt x="67" y="230"/>
                  <a:pt x="67" y="231"/>
                </a:cubicBezTo>
                <a:close/>
                <a:moveTo>
                  <a:pt x="66" y="232"/>
                </a:moveTo>
                <a:cubicBezTo>
                  <a:pt x="65" y="230"/>
                  <a:pt x="62" y="230"/>
                  <a:pt x="60" y="228"/>
                </a:cubicBezTo>
                <a:cubicBezTo>
                  <a:pt x="58" y="227"/>
                  <a:pt x="56" y="226"/>
                  <a:pt x="53" y="225"/>
                </a:cubicBezTo>
                <a:cubicBezTo>
                  <a:pt x="49" y="222"/>
                  <a:pt x="44" y="220"/>
                  <a:pt x="39" y="217"/>
                </a:cubicBezTo>
                <a:cubicBezTo>
                  <a:pt x="30" y="213"/>
                  <a:pt x="20" y="208"/>
                  <a:pt x="11" y="203"/>
                </a:cubicBezTo>
                <a:cubicBezTo>
                  <a:pt x="10" y="203"/>
                  <a:pt x="10" y="203"/>
                  <a:pt x="9" y="203"/>
                </a:cubicBezTo>
                <a:cubicBezTo>
                  <a:pt x="9" y="202"/>
                  <a:pt x="8" y="202"/>
                  <a:pt x="8" y="202"/>
                </a:cubicBezTo>
                <a:cubicBezTo>
                  <a:pt x="8" y="202"/>
                  <a:pt x="8" y="202"/>
                  <a:pt x="8" y="202"/>
                </a:cubicBezTo>
                <a:cubicBezTo>
                  <a:pt x="8" y="200"/>
                  <a:pt x="8" y="197"/>
                  <a:pt x="8" y="195"/>
                </a:cubicBezTo>
                <a:cubicBezTo>
                  <a:pt x="8" y="194"/>
                  <a:pt x="8" y="193"/>
                  <a:pt x="8" y="192"/>
                </a:cubicBezTo>
                <a:cubicBezTo>
                  <a:pt x="18" y="197"/>
                  <a:pt x="27" y="202"/>
                  <a:pt x="37" y="206"/>
                </a:cubicBezTo>
                <a:cubicBezTo>
                  <a:pt x="47" y="211"/>
                  <a:pt x="56" y="217"/>
                  <a:pt x="65" y="223"/>
                </a:cubicBezTo>
                <a:cubicBezTo>
                  <a:pt x="58" y="218"/>
                  <a:pt x="47" y="213"/>
                  <a:pt x="38" y="208"/>
                </a:cubicBezTo>
                <a:cubicBezTo>
                  <a:pt x="28" y="204"/>
                  <a:pt x="19" y="199"/>
                  <a:pt x="9" y="194"/>
                </a:cubicBezTo>
                <a:cubicBezTo>
                  <a:pt x="9" y="194"/>
                  <a:pt x="8" y="195"/>
                  <a:pt x="9" y="195"/>
                </a:cubicBezTo>
                <a:cubicBezTo>
                  <a:pt x="18" y="201"/>
                  <a:pt x="29" y="205"/>
                  <a:pt x="39" y="210"/>
                </a:cubicBezTo>
                <a:cubicBezTo>
                  <a:pt x="48" y="215"/>
                  <a:pt x="56" y="220"/>
                  <a:pt x="64" y="225"/>
                </a:cubicBezTo>
                <a:cubicBezTo>
                  <a:pt x="64" y="226"/>
                  <a:pt x="66" y="226"/>
                  <a:pt x="66" y="227"/>
                </a:cubicBezTo>
                <a:cubicBezTo>
                  <a:pt x="66" y="227"/>
                  <a:pt x="66" y="227"/>
                  <a:pt x="66" y="227"/>
                </a:cubicBezTo>
                <a:cubicBezTo>
                  <a:pt x="65" y="226"/>
                  <a:pt x="63" y="226"/>
                  <a:pt x="62" y="225"/>
                </a:cubicBezTo>
                <a:cubicBezTo>
                  <a:pt x="59" y="224"/>
                  <a:pt x="57" y="222"/>
                  <a:pt x="54" y="221"/>
                </a:cubicBezTo>
                <a:cubicBezTo>
                  <a:pt x="49" y="218"/>
                  <a:pt x="45" y="216"/>
                  <a:pt x="40" y="214"/>
                </a:cubicBezTo>
                <a:cubicBezTo>
                  <a:pt x="29" y="209"/>
                  <a:pt x="19" y="204"/>
                  <a:pt x="8" y="199"/>
                </a:cubicBezTo>
                <a:cubicBezTo>
                  <a:pt x="8" y="199"/>
                  <a:pt x="8" y="200"/>
                  <a:pt x="8" y="200"/>
                </a:cubicBezTo>
                <a:cubicBezTo>
                  <a:pt x="18" y="206"/>
                  <a:pt x="28" y="211"/>
                  <a:pt x="38" y="216"/>
                </a:cubicBezTo>
                <a:cubicBezTo>
                  <a:pt x="44" y="218"/>
                  <a:pt x="49" y="221"/>
                  <a:pt x="54" y="224"/>
                </a:cubicBezTo>
                <a:cubicBezTo>
                  <a:pt x="58" y="226"/>
                  <a:pt x="63" y="228"/>
                  <a:pt x="66" y="232"/>
                </a:cubicBezTo>
                <a:close/>
                <a:moveTo>
                  <a:pt x="62" y="165"/>
                </a:moveTo>
                <a:cubicBezTo>
                  <a:pt x="60" y="164"/>
                  <a:pt x="59" y="163"/>
                  <a:pt x="59" y="162"/>
                </a:cubicBezTo>
                <a:cubicBezTo>
                  <a:pt x="59" y="163"/>
                  <a:pt x="60" y="163"/>
                  <a:pt x="62" y="163"/>
                </a:cubicBezTo>
                <a:cubicBezTo>
                  <a:pt x="62" y="164"/>
                  <a:pt x="62" y="164"/>
                  <a:pt x="62" y="165"/>
                </a:cubicBezTo>
                <a:close/>
                <a:moveTo>
                  <a:pt x="62" y="169"/>
                </a:moveTo>
                <a:cubicBezTo>
                  <a:pt x="59" y="167"/>
                  <a:pt x="56" y="165"/>
                  <a:pt x="54" y="163"/>
                </a:cubicBezTo>
                <a:cubicBezTo>
                  <a:pt x="56" y="164"/>
                  <a:pt x="59" y="165"/>
                  <a:pt x="62" y="166"/>
                </a:cubicBezTo>
                <a:cubicBezTo>
                  <a:pt x="62" y="167"/>
                  <a:pt x="62" y="168"/>
                  <a:pt x="62" y="169"/>
                </a:cubicBezTo>
                <a:close/>
                <a:moveTo>
                  <a:pt x="62" y="173"/>
                </a:moveTo>
                <a:cubicBezTo>
                  <a:pt x="58" y="170"/>
                  <a:pt x="53" y="167"/>
                  <a:pt x="49" y="164"/>
                </a:cubicBezTo>
                <a:cubicBezTo>
                  <a:pt x="52" y="166"/>
                  <a:pt x="57" y="169"/>
                  <a:pt x="62" y="171"/>
                </a:cubicBezTo>
                <a:cubicBezTo>
                  <a:pt x="62" y="171"/>
                  <a:pt x="62" y="172"/>
                  <a:pt x="62" y="173"/>
                </a:cubicBezTo>
                <a:close/>
                <a:moveTo>
                  <a:pt x="62" y="178"/>
                </a:moveTo>
                <a:cubicBezTo>
                  <a:pt x="56" y="174"/>
                  <a:pt x="49" y="167"/>
                  <a:pt x="42" y="164"/>
                </a:cubicBezTo>
                <a:cubicBezTo>
                  <a:pt x="49" y="167"/>
                  <a:pt x="55" y="173"/>
                  <a:pt x="62" y="175"/>
                </a:cubicBezTo>
                <a:cubicBezTo>
                  <a:pt x="62" y="176"/>
                  <a:pt x="62" y="177"/>
                  <a:pt x="62" y="178"/>
                </a:cubicBezTo>
                <a:close/>
                <a:moveTo>
                  <a:pt x="41" y="164"/>
                </a:moveTo>
                <a:cubicBezTo>
                  <a:pt x="45" y="166"/>
                  <a:pt x="49" y="169"/>
                  <a:pt x="53" y="172"/>
                </a:cubicBezTo>
                <a:cubicBezTo>
                  <a:pt x="48" y="169"/>
                  <a:pt x="43" y="166"/>
                  <a:pt x="38" y="164"/>
                </a:cubicBezTo>
                <a:cubicBezTo>
                  <a:pt x="39" y="164"/>
                  <a:pt x="39" y="164"/>
                  <a:pt x="40" y="163"/>
                </a:cubicBezTo>
                <a:cubicBezTo>
                  <a:pt x="40" y="164"/>
                  <a:pt x="40" y="164"/>
                  <a:pt x="41" y="164"/>
                </a:cubicBezTo>
                <a:close/>
                <a:moveTo>
                  <a:pt x="62" y="179"/>
                </a:moveTo>
                <a:cubicBezTo>
                  <a:pt x="63" y="180"/>
                  <a:pt x="63" y="181"/>
                  <a:pt x="63" y="182"/>
                </a:cubicBezTo>
                <a:cubicBezTo>
                  <a:pt x="59" y="179"/>
                  <a:pt x="55" y="176"/>
                  <a:pt x="50" y="173"/>
                </a:cubicBezTo>
                <a:cubicBezTo>
                  <a:pt x="46" y="170"/>
                  <a:pt x="41" y="168"/>
                  <a:pt x="37" y="164"/>
                </a:cubicBezTo>
                <a:cubicBezTo>
                  <a:pt x="39" y="166"/>
                  <a:pt x="42" y="166"/>
                  <a:pt x="44" y="168"/>
                </a:cubicBezTo>
                <a:cubicBezTo>
                  <a:pt x="47" y="169"/>
                  <a:pt x="49" y="170"/>
                  <a:pt x="51" y="172"/>
                </a:cubicBezTo>
                <a:cubicBezTo>
                  <a:pt x="55" y="174"/>
                  <a:pt x="58" y="176"/>
                  <a:pt x="61" y="178"/>
                </a:cubicBezTo>
                <a:cubicBezTo>
                  <a:pt x="62" y="179"/>
                  <a:pt x="62" y="179"/>
                  <a:pt x="62" y="179"/>
                </a:cubicBezTo>
                <a:cubicBezTo>
                  <a:pt x="62" y="179"/>
                  <a:pt x="62" y="179"/>
                  <a:pt x="62" y="179"/>
                </a:cubicBezTo>
                <a:close/>
                <a:moveTo>
                  <a:pt x="59" y="180"/>
                </a:moveTo>
                <a:cubicBezTo>
                  <a:pt x="54" y="177"/>
                  <a:pt x="50" y="174"/>
                  <a:pt x="45" y="172"/>
                </a:cubicBezTo>
                <a:cubicBezTo>
                  <a:pt x="41" y="169"/>
                  <a:pt x="36" y="167"/>
                  <a:pt x="32" y="164"/>
                </a:cubicBezTo>
                <a:cubicBezTo>
                  <a:pt x="33" y="164"/>
                  <a:pt x="34" y="164"/>
                  <a:pt x="36" y="164"/>
                </a:cubicBezTo>
                <a:cubicBezTo>
                  <a:pt x="40" y="168"/>
                  <a:pt x="45" y="171"/>
                  <a:pt x="50" y="174"/>
                </a:cubicBezTo>
                <a:cubicBezTo>
                  <a:pt x="53" y="176"/>
                  <a:pt x="56" y="178"/>
                  <a:pt x="59" y="180"/>
                </a:cubicBezTo>
                <a:cubicBezTo>
                  <a:pt x="59" y="180"/>
                  <a:pt x="59" y="180"/>
                  <a:pt x="59" y="180"/>
                </a:cubicBezTo>
                <a:close/>
                <a:moveTo>
                  <a:pt x="47" y="176"/>
                </a:moveTo>
                <a:cubicBezTo>
                  <a:pt x="50" y="178"/>
                  <a:pt x="54" y="180"/>
                  <a:pt x="57" y="182"/>
                </a:cubicBezTo>
                <a:cubicBezTo>
                  <a:pt x="58" y="183"/>
                  <a:pt x="62" y="185"/>
                  <a:pt x="63" y="186"/>
                </a:cubicBezTo>
                <a:cubicBezTo>
                  <a:pt x="63" y="186"/>
                  <a:pt x="63" y="186"/>
                  <a:pt x="63" y="186"/>
                </a:cubicBezTo>
                <a:cubicBezTo>
                  <a:pt x="63" y="186"/>
                  <a:pt x="63" y="186"/>
                  <a:pt x="62" y="186"/>
                </a:cubicBezTo>
                <a:cubicBezTo>
                  <a:pt x="55" y="183"/>
                  <a:pt x="50" y="178"/>
                  <a:pt x="43" y="175"/>
                </a:cubicBezTo>
                <a:cubicBezTo>
                  <a:pt x="40" y="173"/>
                  <a:pt x="36" y="172"/>
                  <a:pt x="33" y="169"/>
                </a:cubicBezTo>
                <a:cubicBezTo>
                  <a:pt x="30" y="168"/>
                  <a:pt x="28" y="166"/>
                  <a:pt x="26" y="165"/>
                </a:cubicBezTo>
                <a:cubicBezTo>
                  <a:pt x="27" y="165"/>
                  <a:pt x="29" y="165"/>
                  <a:pt x="30" y="164"/>
                </a:cubicBezTo>
                <a:cubicBezTo>
                  <a:pt x="36" y="169"/>
                  <a:pt x="42" y="172"/>
                  <a:pt x="47" y="176"/>
                </a:cubicBezTo>
                <a:close/>
                <a:moveTo>
                  <a:pt x="64" y="190"/>
                </a:moveTo>
                <a:cubicBezTo>
                  <a:pt x="51" y="181"/>
                  <a:pt x="38" y="174"/>
                  <a:pt x="26" y="166"/>
                </a:cubicBezTo>
                <a:cubicBezTo>
                  <a:pt x="33" y="170"/>
                  <a:pt x="39" y="173"/>
                  <a:pt x="46" y="177"/>
                </a:cubicBezTo>
                <a:cubicBezTo>
                  <a:pt x="51" y="180"/>
                  <a:pt x="57" y="184"/>
                  <a:pt x="63" y="187"/>
                </a:cubicBezTo>
                <a:cubicBezTo>
                  <a:pt x="63" y="188"/>
                  <a:pt x="63" y="189"/>
                  <a:pt x="64" y="190"/>
                </a:cubicBezTo>
                <a:close/>
                <a:moveTo>
                  <a:pt x="61" y="189"/>
                </a:moveTo>
                <a:cubicBezTo>
                  <a:pt x="53" y="185"/>
                  <a:pt x="47" y="181"/>
                  <a:pt x="40" y="177"/>
                </a:cubicBezTo>
                <a:cubicBezTo>
                  <a:pt x="33" y="174"/>
                  <a:pt x="26" y="171"/>
                  <a:pt x="20" y="167"/>
                </a:cubicBezTo>
                <a:cubicBezTo>
                  <a:pt x="22" y="166"/>
                  <a:pt x="23" y="166"/>
                  <a:pt x="25" y="165"/>
                </a:cubicBezTo>
                <a:cubicBezTo>
                  <a:pt x="25" y="166"/>
                  <a:pt x="25" y="166"/>
                  <a:pt x="25" y="166"/>
                </a:cubicBezTo>
                <a:cubicBezTo>
                  <a:pt x="32" y="171"/>
                  <a:pt x="40" y="175"/>
                  <a:pt x="47" y="179"/>
                </a:cubicBezTo>
                <a:cubicBezTo>
                  <a:pt x="50" y="181"/>
                  <a:pt x="54" y="184"/>
                  <a:pt x="57" y="186"/>
                </a:cubicBezTo>
                <a:cubicBezTo>
                  <a:pt x="59" y="188"/>
                  <a:pt x="61" y="189"/>
                  <a:pt x="63" y="190"/>
                </a:cubicBezTo>
                <a:cubicBezTo>
                  <a:pt x="64" y="191"/>
                  <a:pt x="61" y="189"/>
                  <a:pt x="61" y="189"/>
                </a:cubicBezTo>
                <a:close/>
                <a:moveTo>
                  <a:pt x="42" y="163"/>
                </a:moveTo>
                <a:cubicBezTo>
                  <a:pt x="43" y="163"/>
                  <a:pt x="45" y="163"/>
                  <a:pt x="46" y="163"/>
                </a:cubicBezTo>
                <a:cubicBezTo>
                  <a:pt x="49" y="165"/>
                  <a:pt x="51" y="166"/>
                  <a:pt x="53" y="168"/>
                </a:cubicBezTo>
                <a:cubicBezTo>
                  <a:pt x="56" y="170"/>
                  <a:pt x="59" y="173"/>
                  <a:pt x="62" y="174"/>
                </a:cubicBezTo>
                <a:cubicBezTo>
                  <a:pt x="62" y="174"/>
                  <a:pt x="62" y="174"/>
                  <a:pt x="62" y="174"/>
                </a:cubicBezTo>
                <a:cubicBezTo>
                  <a:pt x="55" y="171"/>
                  <a:pt x="49" y="166"/>
                  <a:pt x="42" y="163"/>
                </a:cubicBezTo>
                <a:close/>
                <a:moveTo>
                  <a:pt x="48" y="162"/>
                </a:moveTo>
                <a:cubicBezTo>
                  <a:pt x="48" y="162"/>
                  <a:pt x="48" y="162"/>
                  <a:pt x="48" y="162"/>
                </a:cubicBezTo>
                <a:cubicBezTo>
                  <a:pt x="49" y="162"/>
                  <a:pt x="50" y="162"/>
                  <a:pt x="52" y="162"/>
                </a:cubicBezTo>
                <a:cubicBezTo>
                  <a:pt x="52" y="162"/>
                  <a:pt x="52" y="162"/>
                  <a:pt x="52" y="162"/>
                </a:cubicBezTo>
                <a:cubicBezTo>
                  <a:pt x="54" y="164"/>
                  <a:pt x="56" y="165"/>
                  <a:pt x="58" y="167"/>
                </a:cubicBezTo>
                <a:cubicBezTo>
                  <a:pt x="57" y="166"/>
                  <a:pt x="64" y="171"/>
                  <a:pt x="60" y="169"/>
                </a:cubicBezTo>
                <a:cubicBezTo>
                  <a:pt x="60" y="169"/>
                  <a:pt x="59" y="169"/>
                  <a:pt x="58" y="168"/>
                </a:cubicBezTo>
                <a:cubicBezTo>
                  <a:pt x="54" y="166"/>
                  <a:pt x="51" y="164"/>
                  <a:pt x="48" y="162"/>
                </a:cubicBezTo>
                <a:close/>
                <a:moveTo>
                  <a:pt x="57" y="161"/>
                </a:moveTo>
                <a:cubicBezTo>
                  <a:pt x="57" y="161"/>
                  <a:pt x="57" y="162"/>
                  <a:pt x="57" y="162"/>
                </a:cubicBezTo>
                <a:cubicBezTo>
                  <a:pt x="58" y="163"/>
                  <a:pt x="59" y="164"/>
                  <a:pt x="60" y="164"/>
                </a:cubicBezTo>
                <a:cubicBezTo>
                  <a:pt x="60" y="165"/>
                  <a:pt x="61" y="165"/>
                  <a:pt x="62" y="166"/>
                </a:cubicBezTo>
                <a:cubicBezTo>
                  <a:pt x="62" y="166"/>
                  <a:pt x="62" y="166"/>
                  <a:pt x="62" y="166"/>
                </a:cubicBezTo>
                <a:cubicBezTo>
                  <a:pt x="61" y="166"/>
                  <a:pt x="61" y="165"/>
                  <a:pt x="60" y="165"/>
                </a:cubicBezTo>
                <a:cubicBezTo>
                  <a:pt x="58" y="164"/>
                  <a:pt x="55" y="163"/>
                  <a:pt x="53" y="162"/>
                </a:cubicBezTo>
                <a:cubicBezTo>
                  <a:pt x="54" y="162"/>
                  <a:pt x="56" y="161"/>
                  <a:pt x="57" y="161"/>
                </a:cubicBezTo>
                <a:close/>
                <a:moveTo>
                  <a:pt x="63" y="186"/>
                </a:moveTo>
                <a:cubicBezTo>
                  <a:pt x="59" y="182"/>
                  <a:pt x="54" y="180"/>
                  <a:pt x="49" y="176"/>
                </a:cubicBezTo>
                <a:cubicBezTo>
                  <a:pt x="46" y="174"/>
                  <a:pt x="43" y="172"/>
                  <a:pt x="40" y="171"/>
                </a:cubicBezTo>
                <a:cubicBezTo>
                  <a:pt x="39" y="170"/>
                  <a:pt x="37" y="169"/>
                  <a:pt x="36" y="168"/>
                </a:cubicBezTo>
                <a:cubicBezTo>
                  <a:pt x="36" y="168"/>
                  <a:pt x="36" y="168"/>
                  <a:pt x="36" y="168"/>
                </a:cubicBezTo>
                <a:cubicBezTo>
                  <a:pt x="40" y="170"/>
                  <a:pt x="44" y="171"/>
                  <a:pt x="48" y="174"/>
                </a:cubicBezTo>
                <a:cubicBezTo>
                  <a:pt x="53" y="177"/>
                  <a:pt x="58" y="180"/>
                  <a:pt x="63" y="183"/>
                </a:cubicBezTo>
                <a:cubicBezTo>
                  <a:pt x="63" y="184"/>
                  <a:pt x="63" y="185"/>
                  <a:pt x="63" y="186"/>
                </a:cubicBezTo>
                <a:close/>
                <a:moveTo>
                  <a:pt x="64" y="194"/>
                </a:moveTo>
                <a:cubicBezTo>
                  <a:pt x="57" y="190"/>
                  <a:pt x="49" y="187"/>
                  <a:pt x="41" y="183"/>
                </a:cubicBezTo>
                <a:cubicBezTo>
                  <a:pt x="33" y="178"/>
                  <a:pt x="24" y="174"/>
                  <a:pt x="15" y="170"/>
                </a:cubicBezTo>
                <a:cubicBezTo>
                  <a:pt x="15" y="169"/>
                  <a:pt x="14" y="170"/>
                  <a:pt x="15" y="170"/>
                </a:cubicBezTo>
                <a:cubicBezTo>
                  <a:pt x="24" y="175"/>
                  <a:pt x="32" y="179"/>
                  <a:pt x="41" y="183"/>
                </a:cubicBezTo>
                <a:cubicBezTo>
                  <a:pt x="49" y="187"/>
                  <a:pt x="57" y="191"/>
                  <a:pt x="64" y="195"/>
                </a:cubicBezTo>
                <a:cubicBezTo>
                  <a:pt x="64" y="196"/>
                  <a:pt x="64" y="197"/>
                  <a:pt x="64" y="198"/>
                </a:cubicBezTo>
                <a:cubicBezTo>
                  <a:pt x="56" y="193"/>
                  <a:pt x="47" y="189"/>
                  <a:pt x="38" y="185"/>
                </a:cubicBezTo>
                <a:cubicBezTo>
                  <a:pt x="29" y="181"/>
                  <a:pt x="20" y="176"/>
                  <a:pt x="11" y="172"/>
                </a:cubicBezTo>
                <a:cubicBezTo>
                  <a:pt x="12" y="171"/>
                  <a:pt x="12" y="171"/>
                  <a:pt x="12" y="171"/>
                </a:cubicBezTo>
                <a:cubicBezTo>
                  <a:pt x="29" y="180"/>
                  <a:pt x="47" y="187"/>
                  <a:pt x="63" y="197"/>
                </a:cubicBezTo>
                <a:cubicBezTo>
                  <a:pt x="64" y="197"/>
                  <a:pt x="64" y="196"/>
                  <a:pt x="64" y="196"/>
                </a:cubicBezTo>
                <a:cubicBezTo>
                  <a:pt x="47" y="187"/>
                  <a:pt x="30" y="179"/>
                  <a:pt x="13" y="170"/>
                </a:cubicBezTo>
                <a:cubicBezTo>
                  <a:pt x="14" y="169"/>
                  <a:pt x="16" y="169"/>
                  <a:pt x="17" y="168"/>
                </a:cubicBezTo>
                <a:cubicBezTo>
                  <a:pt x="19" y="169"/>
                  <a:pt x="20" y="170"/>
                  <a:pt x="22" y="171"/>
                </a:cubicBezTo>
                <a:cubicBezTo>
                  <a:pt x="24" y="172"/>
                  <a:pt x="26" y="173"/>
                  <a:pt x="28" y="174"/>
                </a:cubicBezTo>
                <a:cubicBezTo>
                  <a:pt x="32" y="176"/>
                  <a:pt x="35" y="178"/>
                  <a:pt x="39" y="180"/>
                </a:cubicBezTo>
                <a:cubicBezTo>
                  <a:pt x="47" y="185"/>
                  <a:pt x="55" y="189"/>
                  <a:pt x="63" y="193"/>
                </a:cubicBezTo>
                <a:cubicBezTo>
                  <a:pt x="64" y="193"/>
                  <a:pt x="64" y="193"/>
                  <a:pt x="64" y="192"/>
                </a:cubicBezTo>
                <a:cubicBezTo>
                  <a:pt x="55" y="188"/>
                  <a:pt x="47" y="184"/>
                  <a:pt x="39" y="179"/>
                </a:cubicBezTo>
                <a:cubicBezTo>
                  <a:pt x="35" y="177"/>
                  <a:pt x="31" y="175"/>
                  <a:pt x="27" y="173"/>
                </a:cubicBezTo>
                <a:cubicBezTo>
                  <a:pt x="24" y="171"/>
                  <a:pt x="21" y="169"/>
                  <a:pt x="18" y="167"/>
                </a:cubicBezTo>
                <a:cubicBezTo>
                  <a:pt x="19" y="167"/>
                  <a:pt x="19" y="167"/>
                  <a:pt x="19" y="167"/>
                </a:cubicBezTo>
                <a:cubicBezTo>
                  <a:pt x="19" y="167"/>
                  <a:pt x="20" y="167"/>
                  <a:pt x="20" y="167"/>
                </a:cubicBezTo>
                <a:cubicBezTo>
                  <a:pt x="26" y="172"/>
                  <a:pt x="35" y="175"/>
                  <a:pt x="42" y="179"/>
                </a:cubicBezTo>
                <a:cubicBezTo>
                  <a:pt x="49" y="183"/>
                  <a:pt x="56" y="188"/>
                  <a:pt x="64" y="191"/>
                </a:cubicBezTo>
                <a:cubicBezTo>
                  <a:pt x="64" y="192"/>
                  <a:pt x="64" y="193"/>
                  <a:pt x="64" y="194"/>
                </a:cubicBezTo>
                <a:close/>
                <a:moveTo>
                  <a:pt x="65" y="205"/>
                </a:moveTo>
                <a:cubicBezTo>
                  <a:pt x="57" y="199"/>
                  <a:pt x="48" y="195"/>
                  <a:pt x="39" y="190"/>
                </a:cubicBezTo>
                <a:cubicBezTo>
                  <a:pt x="31" y="186"/>
                  <a:pt x="21" y="182"/>
                  <a:pt x="13" y="177"/>
                </a:cubicBezTo>
                <a:cubicBezTo>
                  <a:pt x="8" y="173"/>
                  <a:pt x="14" y="177"/>
                  <a:pt x="16" y="178"/>
                </a:cubicBezTo>
                <a:cubicBezTo>
                  <a:pt x="18" y="179"/>
                  <a:pt x="20" y="180"/>
                  <a:pt x="22" y="181"/>
                </a:cubicBezTo>
                <a:cubicBezTo>
                  <a:pt x="27" y="183"/>
                  <a:pt x="32" y="186"/>
                  <a:pt x="37" y="188"/>
                </a:cubicBezTo>
                <a:cubicBezTo>
                  <a:pt x="42" y="190"/>
                  <a:pt x="47" y="193"/>
                  <a:pt x="52" y="195"/>
                </a:cubicBezTo>
                <a:cubicBezTo>
                  <a:pt x="56" y="197"/>
                  <a:pt x="60" y="200"/>
                  <a:pt x="65" y="202"/>
                </a:cubicBezTo>
                <a:cubicBezTo>
                  <a:pt x="65" y="203"/>
                  <a:pt x="65" y="204"/>
                  <a:pt x="65" y="205"/>
                </a:cubicBezTo>
                <a:close/>
                <a:moveTo>
                  <a:pt x="65" y="212"/>
                </a:moveTo>
                <a:cubicBezTo>
                  <a:pt x="55" y="205"/>
                  <a:pt x="44" y="200"/>
                  <a:pt x="33" y="194"/>
                </a:cubicBezTo>
                <a:cubicBezTo>
                  <a:pt x="34" y="195"/>
                  <a:pt x="36" y="196"/>
                  <a:pt x="37" y="196"/>
                </a:cubicBezTo>
                <a:cubicBezTo>
                  <a:pt x="47" y="201"/>
                  <a:pt x="56" y="206"/>
                  <a:pt x="65" y="210"/>
                </a:cubicBezTo>
                <a:cubicBezTo>
                  <a:pt x="65" y="211"/>
                  <a:pt x="65" y="212"/>
                  <a:pt x="65" y="212"/>
                </a:cubicBezTo>
                <a:close/>
                <a:moveTo>
                  <a:pt x="66" y="218"/>
                </a:moveTo>
                <a:cubicBezTo>
                  <a:pt x="49" y="206"/>
                  <a:pt x="29" y="197"/>
                  <a:pt x="10" y="188"/>
                </a:cubicBezTo>
                <a:cubicBezTo>
                  <a:pt x="21" y="193"/>
                  <a:pt x="32" y="197"/>
                  <a:pt x="43" y="202"/>
                </a:cubicBezTo>
                <a:cubicBezTo>
                  <a:pt x="48" y="204"/>
                  <a:pt x="52" y="207"/>
                  <a:pt x="57" y="210"/>
                </a:cubicBezTo>
                <a:cubicBezTo>
                  <a:pt x="60" y="212"/>
                  <a:pt x="62" y="213"/>
                  <a:pt x="66" y="214"/>
                </a:cubicBezTo>
                <a:cubicBezTo>
                  <a:pt x="66" y="215"/>
                  <a:pt x="66" y="217"/>
                  <a:pt x="66" y="218"/>
                </a:cubicBezTo>
                <a:close/>
                <a:moveTo>
                  <a:pt x="67" y="234"/>
                </a:moveTo>
                <a:cubicBezTo>
                  <a:pt x="63" y="232"/>
                  <a:pt x="59" y="230"/>
                  <a:pt x="55" y="228"/>
                </a:cubicBezTo>
                <a:cubicBezTo>
                  <a:pt x="50" y="224"/>
                  <a:pt x="45" y="222"/>
                  <a:pt x="40" y="219"/>
                </a:cubicBezTo>
                <a:cubicBezTo>
                  <a:pt x="34" y="217"/>
                  <a:pt x="29" y="214"/>
                  <a:pt x="24" y="211"/>
                </a:cubicBezTo>
                <a:cubicBezTo>
                  <a:pt x="22" y="210"/>
                  <a:pt x="21" y="209"/>
                  <a:pt x="19" y="208"/>
                </a:cubicBezTo>
                <a:cubicBezTo>
                  <a:pt x="27" y="212"/>
                  <a:pt x="34" y="216"/>
                  <a:pt x="42" y="220"/>
                </a:cubicBezTo>
                <a:cubicBezTo>
                  <a:pt x="47" y="222"/>
                  <a:pt x="52" y="225"/>
                  <a:pt x="57" y="227"/>
                </a:cubicBezTo>
                <a:cubicBezTo>
                  <a:pt x="60" y="229"/>
                  <a:pt x="63" y="231"/>
                  <a:pt x="67" y="232"/>
                </a:cubicBezTo>
                <a:cubicBezTo>
                  <a:pt x="67" y="233"/>
                  <a:pt x="67" y="234"/>
                  <a:pt x="67" y="234"/>
                </a:cubicBezTo>
                <a:close/>
                <a:moveTo>
                  <a:pt x="68" y="254"/>
                </a:moveTo>
                <a:cubicBezTo>
                  <a:pt x="64" y="251"/>
                  <a:pt x="59" y="250"/>
                  <a:pt x="55" y="248"/>
                </a:cubicBezTo>
                <a:cubicBezTo>
                  <a:pt x="50" y="245"/>
                  <a:pt x="45" y="242"/>
                  <a:pt x="39" y="240"/>
                </a:cubicBezTo>
                <a:cubicBezTo>
                  <a:pt x="32" y="237"/>
                  <a:pt x="25" y="234"/>
                  <a:pt x="18" y="231"/>
                </a:cubicBezTo>
                <a:cubicBezTo>
                  <a:pt x="24" y="233"/>
                  <a:pt x="29" y="235"/>
                  <a:pt x="35" y="237"/>
                </a:cubicBezTo>
                <a:cubicBezTo>
                  <a:pt x="46" y="241"/>
                  <a:pt x="57" y="245"/>
                  <a:pt x="68" y="250"/>
                </a:cubicBezTo>
                <a:cubicBezTo>
                  <a:pt x="68" y="252"/>
                  <a:pt x="68" y="253"/>
                  <a:pt x="68" y="254"/>
                </a:cubicBezTo>
                <a:close/>
                <a:moveTo>
                  <a:pt x="66" y="254"/>
                </a:moveTo>
                <a:cubicBezTo>
                  <a:pt x="70" y="256"/>
                  <a:pt x="64" y="253"/>
                  <a:pt x="63" y="252"/>
                </a:cubicBezTo>
                <a:cubicBezTo>
                  <a:pt x="64" y="253"/>
                  <a:pt x="65" y="253"/>
                  <a:pt x="66" y="254"/>
                </a:cubicBezTo>
                <a:close/>
                <a:moveTo>
                  <a:pt x="71" y="277"/>
                </a:moveTo>
                <a:cubicBezTo>
                  <a:pt x="67" y="275"/>
                  <a:pt x="64" y="274"/>
                  <a:pt x="60" y="273"/>
                </a:cubicBezTo>
                <a:cubicBezTo>
                  <a:pt x="56" y="271"/>
                  <a:pt x="51" y="269"/>
                  <a:pt x="46" y="267"/>
                </a:cubicBezTo>
                <a:cubicBezTo>
                  <a:pt x="49" y="268"/>
                  <a:pt x="51" y="269"/>
                  <a:pt x="54" y="270"/>
                </a:cubicBezTo>
                <a:cubicBezTo>
                  <a:pt x="59" y="272"/>
                  <a:pt x="65" y="274"/>
                  <a:pt x="70" y="276"/>
                </a:cubicBezTo>
                <a:cubicBezTo>
                  <a:pt x="70" y="276"/>
                  <a:pt x="70" y="277"/>
                  <a:pt x="71" y="277"/>
                </a:cubicBezTo>
                <a:close/>
                <a:moveTo>
                  <a:pt x="25" y="264"/>
                </a:moveTo>
                <a:cubicBezTo>
                  <a:pt x="28" y="265"/>
                  <a:pt x="32" y="266"/>
                  <a:pt x="35" y="267"/>
                </a:cubicBezTo>
                <a:cubicBezTo>
                  <a:pt x="41" y="269"/>
                  <a:pt x="48" y="271"/>
                  <a:pt x="54" y="273"/>
                </a:cubicBezTo>
                <a:cubicBezTo>
                  <a:pt x="60" y="275"/>
                  <a:pt x="65" y="277"/>
                  <a:pt x="71" y="279"/>
                </a:cubicBezTo>
                <a:cubicBezTo>
                  <a:pt x="71" y="280"/>
                  <a:pt x="71" y="281"/>
                  <a:pt x="71" y="282"/>
                </a:cubicBezTo>
                <a:cubicBezTo>
                  <a:pt x="57" y="274"/>
                  <a:pt x="40" y="270"/>
                  <a:pt x="25" y="264"/>
                </a:cubicBezTo>
                <a:close/>
                <a:moveTo>
                  <a:pt x="52" y="265"/>
                </a:moveTo>
                <a:cubicBezTo>
                  <a:pt x="58" y="268"/>
                  <a:pt x="64" y="270"/>
                  <a:pt x="70" y="273"/>
                </a:cubicBezTo>
                <a:cubicBezTo>
                  <a:pt x="70" y="273"/>
                  <a:pt x="70" y="274"/>
                  <a:pt x="70" y="275"/>
                </a:cubicBezTo>
                <a:cubicBezTo>
                  <a:pt x="66" y="272"/>
                  <a:pt x="61" y="270"/>
                  <a:pt x="56" y="268"/>
                </a:cubicBezTo>
                <a:cubicBezTo>
                  <a:pt x="55" y="267"/>
                  <a:pt x="53" y="266"/>
                  <a:pt x="52" y="265"/>
                </a:cubicBezTo>
                <a:close/>
                <a:moveTo>
                  <a:pt x="39" y="258"/>
                </a:moveTo>
                <a:cubicBezTo>
                  <a:pt x="33" y="255"/>
                  <a:pt x="26" y="253"/>
                  <a:pt x="20" y="250"/>
                </a:cubicBezTo>
                <a:cubicBezTo>
                  <a:pt x="15" y="248"/>
                  <a:pt x="10" y="245"/>
                  <a:pt x="5" y="243"/>
                </a:cubicBezTo>
                <a:cubicBezTo>
                  <a:pt x="15" y="247"/>
                  <a:pt x="27" y="251"/>
                  <a:pt x="38" y="255"/>
                </a:cubicBezTo>
                <a:cubicBezTo>
                  <a:pt x="44" y="258"/>
                  <a:pt x="50" y="260"/>
                  <a:pt x="56" y="263"/>
                </a:cubicBezTo>
                <a:cubicBezTo>
                  <a:pt x="61" y="265"/>
                  <a:pt x="65" y="267"/>
                  <a:pt x="69" y="268"/>
                </a:cubicBezTo>
                <a:cubicBezTo>
                  <a:pt x="70" y="270"/>
                  <a:pt x="70" y="271"/>
                  <a:pt x="70" y="272"/>
                </a:cubicBezTo>
                <a:cubicBezTo>
                  <a:pt x="60" y="266"/>
                  <a:pt x="50" y="262"/>
                  <a:pt x="39" y="258"/>
                </a:cubicBezTo>
                <a:close/>
                <a:moveTo>
                  <a:pt x="54" y="261"/>
                </a:moveTo>
                <a:cubicBezTo>
                  <a:pt x="55" y="262"/>
                  <a:pt x="56" y="262"/>
                  <a:pt x="56" y="262"/>
                </a:cubicBezTo>
                <a:cubicBezTo>
                  <a:pt x="59" y="263"/>
                  <a:pt x="62" y="264"/>
                  <a:pt x="65" y="265"/>
                </a:cubicBezTo>
                <a:cubicBezTo>
                  <a:pt x="66" y="266"/>
                  <a:pt x="68" y="267"/>
                  <a:pt x="69" y="268"/>
                </a:cubicBezTo>
                <a:cubicBezTo>
                  <a:pt x="67" y="267"/>
                  <a:pt x="65" y="266"/>
                  <a:pt x="63" y="265"/>
                </a:cubicBezTo>
                <a:cubicBezTo>
                  <a:pt x="60" y="264"/>
                  <a:pt x="57" y="263"/>
                  <a:pt x="54" y="261"/>
                </a:cubicBezTo>
                <a:close/>
                <a:moveTo>
                  <a:pt x="39" y="254"/>
                </a:moveTo>
                <a:cubicBezTo>
                  <a:pt x="32" y="252"/>
                  <a:pt x="25" y="249"/>
                  <a:pt x="18" y="246"/>
                </a:cubicBezTo>
                <a:cubicBezTo>
                  <a:pt x="17" y="245"/>
                  <a:pt x="16" y="245"/>
                  <a:pt x="15" y="244"/>
                </a:cubicBezTo>
                <a:cubicBezTo>
                  <a:pt x="15" y="244"/>
                  <a:pt x="16" y="245"/>
                  <a:pt x="17" y="245"/>
                </a:cubicBezTo>
                <a:cubicBezTo>
                  <a:pt x="23" y="247"/>
                  <a:pt x="29" y="248"/>
                  <a:pt x="35" y="250"/>
                </a:cubicBezTo>
                <a:cubicBezTo>
                  <a:pt x="41" y="252"/>
                  <a:pt x="47" y="254"/>
                  <a:pt x="53" y="257"/>
                </a:cubicBezTo>
                <a:cubicBezTo>
                  <a:pt x="58" y="259"/>
                  <a:pt x="63" y="262"/>
                  <a:pt x="69" y="264"/>
                </a:cubicBezTo>
                <a:cubicBezTo>
                  <a:pt x="69" y="265"/>
                  <a:pt x="69" y="266"/>
                  <a:pt x="69" y="267"/>
                </a:cubicBezTo>
                <a:cubicBezTo>
                  <a:pt x="66" y="265"/>
                  <a:pt x="62" y="264"/>
                  <a:pt x="58" y="262"/>
                </a:cubicBezTo>
                <a:cubicBezTo>
                  <a:pt x="52" y="259"/>
                  <a:pt x="46" y="256"/>
                  <a:pt x="39" y="254"/>
                </a:cubicBezTo>
                <a:close/>
                <a:moveTo>
                  <a:pt x="36" y="248"/>
                </a:moveTo>
                <a:cubicBezTo>
                  <a:pt x="31" y="246"/>
                  <a:pt x="25" y="244"/>
                  <a:pt x="19" y="241"/>
                </a:cubicBezTo>
                <a:cubicBezTo>
                  <a:pt x="25" y="243"/>
                  <a:pt x="30" y="245"/>
                  <a:pt x="36" y="247"/>
                </a:cubicBezTo>
                <a:cubicBezTo>
                  <a:pt x="42" y="249"/>
                  <a:pt x="48" y="251"/>
                  <a:pt x="54" y="253"/>
                </a:cubicBezTo>
                <a:cubicBezTo>
                  <a:pt x="59" y="255"/>
                  <a:pt x="63" y="258"/>
                  <a:pt x="68" y="259"/>
                </a:cubicBezTo>
                <a:cubicBezTo>
                  <a:pt x="69" y="260"/>
                  <a:pt x="69" y="261"/>
                  <a:pt x="69" y="263"/>
                </a:cubicBezTo>
                <a:cubicBezTo>
                  <a:pt x="58" y="258"/>
                  <a:pt x="48" y="252"/>
                  <a:pt x="36" y="248"/>
                </a:cubicBezTo>
                <a:close/>
                <a:moveTo>
                  <a:pt x="68" y="258"/>
                </a:moveTo>
                <a:cubicBezTo>
                  <a:pt x="60" y="253"/>
                  <a:pt x="50" y="250"/>
                  <a:pt x="41" y="246"/>
                </a:cubicBezTo>
                <a:cubicBezTo>
                  <a:pt x="31" y="243"/>
                  <a:pt x="21" y="238"/>
                  <a:pt x="11" y="234"/>
                </a:cubicBezTo>
                <a:cubicBezTo>
                  <a:pt x="11" y="234"/>
                  <a:pt x="11" y="234"/>
                  <a:pt x="12" y="234"/>
                </a:cubicBezTo>
                <a:cubicBezTo>
                  <a:pt x="15" y="235"/>
                  <a:pt x="17" y="236"/>
                  <a:pt x="20" y="237"/>
                </a:cubicBezTo>
                <a:cubicBezTo>
                  <a:pt x="26" y="240"/>
                  <a:pt x="31" y="242"/>
                  <a:pt x="37" y="243"/>
                </a:cubicBezTo>
                <a:cubicBezTo>
                  <a:pt x="48" y="247"/>
                  <a:pt x="58" y="251"/>
                  <a:pt x="68" y="255"/>
                </a:cubicBezTo>
                <a:cubicBezTo>
                  <a:pt x="68" y="256"/>
                  <a:pt x="68" y="257"/>
                  <a:pt x="68" y="258"/>
                </a:cubicBezTo>
                <a:close/>
                <a:moveTo>
                  <a:pt x="5" y="225"/>
                </a:moveTo>
                <a:cubicBezTo>
                  <a:pt x="5" y="224"/>
                  <a:pt x="5" y="223"/>
                  <a:pt x="5" y="222"/>
                </a:cubicBezTo>
                <a:cubicBezTo>
                  <a:pt x="6" y="222"/>
                  <a:pt x="7" y="222"/>
                  <a:pt x="7" y="222"/>
                </a:cubicBezTo>
                <a:cubicBezTo>
                  <a:pt x="7" y="223"/>
                  <a:pt x="7" y="223"/>
                  <a:pt x="8" y="223"/>
                </a:cubicBezTo>
                <a:cubicBezTo>
                  <a:pt x="18" y="228"/>
                  <a:pt x="29" y="231"/>
                  <a:pt x="39" y="236"/>
                </a:cubicBezTo>
                <a:cubicBezTo>
                  <a:pt x="44" y="238"/>
                  <a:pt x="48" y="241"/>
                  <a:pt x="53" y="243"/>
                </a:cubicBezTo>
                <a:cubicBezTo>
                  <a:pt x="57" y="245"/>
                  <a:pt x="63" y="246"/>
                  <a:pt x="67" y="249"/>
                </a:cubicBezTo>
                <a:cubicBezTo>
                  <a:pt x="69" y="251"/>
                  <a:pt x="64" y="248"/>
                  <a:pt x="64" y="248"/>
                </a:cubicBezTo>
                <a:cubicBezTo>
                  <a:pt x="63" y="247"/>
                  <a:pt x="62" y="247"/>
                  <a:pt x="61" y="246"/>
                </a:cubicBezTo>
                <a:cubicBezTo>
                  <a:pt x="58" y="245"/>
                  <a:pt x="55" y="244"/>
                  <a:pt x="52" y="243"/>
                </a:cubicBezTo>
                <a:cubicBezTo>
                  <a:pt x="47" y="240"/>
                  <a:pt x="42" y="238"/>
                  <a:pt x="37" y="236"/>
                </a:cubicBezTo>
                <a:cubicBezTo>
                  <a:pt x="31" y="234"/>
                  <a:pt x="25" y="233"/>
                  <a:pt x="20" y="231"/>
                </a:cubicBezTo>
                <a:cubicBezTo>
                  <a:pt x="15" y="229"/>
                  <a:pt x="10" y="227"/>
                  <a:pt x="5" y="225"/>
                </a:cubicBezTo>
                <a:close/>
                <a:moveTo>
                  <a:pt x="7" y="211"/>
                </a:moveTo>
                <a:cubicBezTo>
                  <a:pt x="7" y="209"/>
                  <a:pt x="7" y="207"/>
                  <a:pt x="7" y="205"/>
                </a:cubicBezTo>
                <a:cubicBezTo>
                  <a:pt x="7" y="205"/>
                  <a:pt x="7" y="205"/>
                  <a:pt x="7" y="205"/>
                </a:cubicBezTo>
                <a:cubicBezTo>
                  <a:pt x="10" y="209"/>
                  <a:pt x="15" y="211"/>
                  <a:pt x="19" y="214"/>
                </a:cubicBezTo>
                <a:cubicBezTo>
                  <a:pt x="24" y="216"/>
                  <a:pt x="29" y="219"/>
                  <a:pt x="35" y="222"/>
                </a:cubicBezTo>
                <a:cubicBezTo>
                  <a:pt x="40" y="225"/>
                  <a:pt x="45" y="228"/>
                  <a:pt x="51" y="231"/>
                </a:cubicBezTo>
                <a:cubicBezTo>
                  <a:pt x="52" y="232"/>
                  <a:pt x="53" y="232"/>
                  <a:pt x="54" y="233"/>
                </a:cubicBezTo>
                <a:cubicBezTo>
                  <a:pt x="49" y="230"/>
                  <a:pt x="43" y="228"/>
                  <a:pt x="37" y="225"/>
                </a:cubicBezTo>
                <a:cubicBezTo>
                  <a:pt x="32" y="223"/>
                  <a:pt x="26" y="220"/>
                  <a:pt x="20" y="217"/>
                </a:cubicBezTo>
                <a:cubicBezTo>
                  <a:pt x="16" y="215"/>
                  <a:pt x="11" y="213"/>
                  <a:pt x="7" y="211"/>
                </a:cubicBezTo>
                <a:cubicBezTo>
                  <a:pt x="7" y="211"/>
                  <a:pt x="7" y="211"/>
                  <a:pt x="7" y="211"/>
                </a:cubicBezTo>
                <a:close/>
                <a:moveTo>
                  <a:pt x="41" y="161"/>
                </a:moveTo>
                <a:cubicBezTo>
                  <a:pt x="44" y="160"/>
                  <a:pt x="47" y="159"/>
                  <a:pt x="50" y="159"/>
                </a:cubicBezTo>
                <a:cubicBezTo>
                  <a:pt x="50" y="159"/>
                  <a:pt x="50" y="158"/>
                  <a:pt x="51" y="158"/>
                </a:cubicBezTo>
                <a:cubicBezTo>
                  <a:pt x="51" y="158"/>
                  <a:pt x="51" y="159"/>
                  <a:pt x="51" y="159"/>
                </a:cubicBezTo>
                <a:cubicBezTo>
                  <a:pt x="51" y="159"/>
                  <a:pt x="51" y="159"/>
                  <a:pt x="51" y="159"/>
                </a:cubicBezTo>
                <a:cubicBezTo>
                  <a:pt x="49" y="160"/>
                  <a:pt x="46" y="160"/>
                  <a:pt x="44" y="160"/>
                </a:cubicBezTo>
                <a:cubicBezTo>
                  <a:pt x="43" y="160"/>
                  <a:pt x="42" y="161"/>
                  <a:pt x="41" y="161"/>
                </a:cubicBezTo>
                <a:close/>
                <a:moveTo>
                  <a:pt x="54" y="159"/>
                </a:moveTo>
                <a:cubicBezTo>
                  <a:pt x="54" y="158"/>
                  <a:pt x="54" y="158"/>
                  <a:pt x="54" y="158"/>
                </a:cubicBezTo>
                <a:cubicBezTo>
                  <a:pt x="55" y="157"/>
                  <a:pt x="57" y="157"/>
                  <a:pt x="58" y="157"/>
                </a:cubicBezTo>
                <a:cubicBezTo>
                  <a:pt x="58" y="157"/>
                  <a:pt x="58" y="158"/>
                  <a:pt x="58" y="158"/>
                </a:cubicBezTo>
                <a:cubicBezTo>
                  <a:pt x="57" y="159"/>
                  <a:pt x="55" y="159"/>
                  <a:pt x="54" y="159"/>
                </a:cubicBezTo>
                <a:cubicBezTo>
                  <a:pt x="54" y="159"/>
                  <a:pt x="54" y="159"/>
                  <a:pt x="54" y="159"/>
                </a:cubicBezTo>
                <a:close/>
                <a:moveTo>
                  <a:pt x="61" y="157"/>
                </a:moveTo>
                <a:cubicBezTo>
                  <a:pt x="62" y="156"/>
                  <a:pt x="63" y="156"/>
                  <a:pt x="64" y="156"/>
                </a:cubicBezTo>
                <a:cubicBezTo>
                  <a:pt x="64" y="157"/>
                  <a:pt x="64" y="157"/>
                  <a:pt x="64" y="158"/>
                </a:cubicBezTo>
                <a:cubicBezTo>
                  <a:pt x="64" y="158"/>
                  <a:pt x="64" y="158"/>
                  <a:pt x="64" y="158"/>
                </a:cubicBezTo>
                <a:cubicBezTo>
                  <a:pt x="63" y="158"/>
                  <a:pt x="62" y="158"/>
                  <a:pt x="61" y="158"/>
                </a:cubicBezTo>
                <a:cubicBezTo>
                  <a:pt x="61" y="158"/>
                  <a:pt x="61" y="158"/>
                  <a:pt x="61" y="157"/>
                </a:cubicBezTo>
                <a:cubicBezTo>
                  <a:pt x="61" y="157"/>
                  <a:pt x="61" y="157"/>
                  <a:pt x="61" y="157"/>
                </a:cubicBezTo>
                <a:close/>
                <a:moveTo>
                  <a:pt x="67" y="156"/>
                </a:moveTo>
                <a:cubicBezTo>
                  <a:pt x="68" y="156"/>
                  <a:pt x="69" y="156"/>
                  <a:pt x="70" y="156"/>
                </a:cubicBezTo>
                <a:cubicBezTo>
                  <a:pt x="70" y="157"/>
                  <a:pt x="70" y="157"/>
                  <a:pt x="70" y="158"/>
                </a:cubicBezTo>
                <a:cubicBezTo>
                  <a:pt x="69" y="158"/>
                  <a:pt x="68" y="158"/>
                  <a:pt x="68" y="158"/>
                </a:cubicBezTo>
                <a:cubicBezTo>
                  <a:pt x="67" y="158"/>
                  <a:pt x="67" y="158"/>
                  <a:pt x="67" y="158"/>
                </a:cubicBezTo>
                <a:cubicBezTo>
                  <a:pt x="67" y="157"/>
                  <a:pt x="67" y="157"/>
                  <a:pt x="67" y="156"/>
                </a:cubicBezTo>
                <a:close/>
                <a:moveTo>
                  <a:pt x="72" y="156"/>
                </a:moveTo>
                <a:cubicBezTo>
                  <a:pt x="73" y="156"/>
                  <a:pt x="74" y="156"/>
                  <a:pt x="75" y="156"/>
                </a:cubicBezTo>
                <a:cubicBezTo>
                  <a:pt x="75" y="157"/>
                  <a:pt x="75" y="157"/>
                  <a:pt x="75" y="158"/>
                </a:cubicBezTo>
                <a:cubicBezTo>
                  <a:pt x="74" y="158"/>
                  <a:pt x="73" y="158"/>
                  <a:pt x="72" y="158"/>
                </a:cubicBezTo>
                <a:cubicBezTo>
                  <a:pt x="72" y="157"/>
                  <a:pt x="72" y="157"/>
                  <a:pt x="72" y="156"/>
                </a:cubicBezTo>
                <a:close/>
                <a:moveTo>
                  <a:pt x="79" y="156"/>
                </a:moveTo>
                <a:cubicBezTo>
                  <a:pt x="79" y="157"/>
                  <a:pt x="79" y="158"/>
                  <a:pt x="80" y="158"/>
                </a:cubicBezTo>
                <a:cubicBezTo>
                  <a:pt x="79" y="158"/>
                  <a:pt x="78" y="158"/>
                  <a:pt x="78" y="158"/>
                </a:cubicBezTo>
                <a:cubicBezTo>
                  <a:pt x="78" y="158"/>
                  <a:pt x="78" y="157"/>
                  <a:pt x="78" y="156"/>
                </a:cubicBezTo>
                <a:cubicBezTo>
                  <a:pt x="79" y="156"/>
                  <a:pt x="79" y="156"/>
                  <a:pt x="79" y="156"/>
                </a:cubicBezTo>
                <a:close/>
                <a:moveTo>
                  <a:pt x="82" y="156"/>
                </a:moveTo>
                <a:cubicBezTo>
                  <a:pt x="83" y="156"/>
                  <a:pt x="85" y="157"/>
                  <a:pt x="86" y="157"/>
                </a:cubicBezTo>
                <a:cubicBezTo>
                  <a:pt x="86" y="158"/>
                  <a:pt x="86" y="158"/>
                  <a:pt x="86" y="159"/>
                </a:cubicBezTo>
                <a:cubicBezTo>
                  <a:pt x="85" y="159"/>
                  <a:pt x="84" y="159"/>
                  <a:pt x="82" y="159"/>
                </a:cubicBezTo>
                <a:cubicBezTo>
                  <a:pt x="82" y="158"/>
                  <a:pt x="82" y="157"/>
                  <a:pt x="82" y="156"/>
                </a:cubicBezTo>
                <a:close/>
                <a:moveTo>
                  <a:pt x="89" y="157"/>
                </a:moveTo>
                <a:cubicBezTo>
                  <a:pt x="90" y="157"/>
                  <a:pt x="91" y="157"/>
                  <a:pt x="92" y="158"/>
                </a:cubicBezTo>
                <a:cubicBezTo>
                  <a:pt x="92" y="158"/>
                  <a:pt x="92" y="158"/>
                  <a:pt x="92" y="158"/>
                </a:cubicBezTo>
                <a:cubicBezTo>
                  <a:pt x="92" y="158"/>
                  <a:pt x="92" y="159"/>
                  <a:pt x="92" y="160"/>
                </a:cubicBezTo>
                <a:cubicBezTo>
                  <a:pt x="91" y="160"/>
                  <a:pt x="90" y="160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8"/>
                  <a:pt x="89" y="157"/>
                </a:cubicBezTo>
                <a:close/>
                <a:moveTo>
                  <a:pt x="104" y="314"/>
                </a:moveTo>
                <a:cubicBezTo>
                  <a:pt x="104" y="313"/>
                  <a:pt x="104" y="312"/>
                  <a:pt x="104" y="312"/>
                </a:cubicBezTo>
                <a:cubicBezTo>
                  <a:pt x="104" y="312"/>
                  <a:pt x="105" y="313"/>
                  <a:pt x="105" y="313"/>
                </a:cubicBezTo>
                <a:cubicBezTo>
                  <a:pt x="109" y="316"/>
                  <a:pt x="106" y="315"/>
                  <a:pt x="104" y="314"/>
                </a:cubicBezTo>
                <a:close/>
                <a:moveTo>
                  <a:pt x="111" y="310"/>
                </a:moveTo>
                <a:cubicBezTo>
                  <a:pt x="108" y="308"/>
                  <a:pt x="105" y="307"/>
                  <a:pt x="103" y="305"/>
                </a:cubicBezTo>
                <a:cubicBezTo>
                  <a:pt x="103" y="304"/>
                  <a:pt x="103" y="303"/>
                  <a:pt x="102" y="302"/>
                </a:cubicBezTo>
                <a:cubicBezTo>
                  <a:pt x="107" y="307"/>
                  <a:pt x="114" y="310"/>
                  <a:pt x="119" y="315"/>
                </a:cubicBezTo>
                <a:cubicBezTo>
                  <a:pt x="117" y="314"/>
                  <a:pt x="115" y="313"/>
                  <a:pt x="114" y="312"/>
                </a:cubicBezTo>
                <a:cubicBezTo>
                  <a:pt x="114" y="312"/>
                  <a:pt x="111" y="310"/>
                  <a:pt x="111" y="310"/>
                </a:cubicBezTo>
                <a:close/>
                <a:moveTo>
                  <a:pt x="111" y="314"/>
                </a:moveTo>
                <a:cubicBezTo>
                  <a:pt x="113" y="316"/>
                  <a:pt x="109" y="313"/>
                  <a:pt x="109" y="313"/>
                </a:cubicBezTo>
                <a:cubicBezTo>
                  <a:pt x="108" y="312"/>
                  <a:pt x="107" y="312"/>
                  <a:pt x="106" y="311"/>
                </a:cubicBezTo>
                <a:cubicBezTo>
                  <a:pt x="105" y="310"/>
                  <a:pt x="104" y="310"/>
                  <a:pt x="103" y="309"/>
                </a:cubicBezTo>
                <a:cubicBezTo>
                  <a:pt x="103" y="308"/>
                  <a:pt x="103" y="307"/>
                  <a:pt x="103" y="306"/>
                </a:cubicBezTo>
                <a:cubicBezTo>
                  <a:pt x="106" y="309"/>
                  <a:pt x="109" y="311"/>
                  <a:pt x="111" y="314"/>
                </a:cubicBezTo>
                <a:close/>
                <a:moveTo>
                  <a:pt x="102" y="298"/>
                </a:moveTo>
                <a:cubicBezTo>
                  <a:pt x="108" y="304"/>
                  <a:pt x="117" y="309"/>
                  <a:pt x="124" y="315"/>
                </a:cubicBezTo>
                <a:cubicBezTo>
                  <a:pt x="124" y="315"/>
                  <a:pt x="125" y="316"/>
                  <a:pt x="125" y="316"/>
                </a:cubicBezTo>
                <a:cubicBezTo>
                  <a:pt x="125" y="316"/>
                  <a:pt x="125" y="316"/>
                  <a:pt x="125" y="316"/>
                </a:cubicBezTo>
                <a:cubicBezTo>
                  <a:pt x="124" y="315"/>
                  <a:pt x="122" y="314"/>
                  <a:pt x="121" y="313"/>
                </a:cubicBezTo>
                <a:cubicBezTo>
                  <a:pt x="119" y="312"/>
                  <a:pt x="117" y="310"/>
                  <a:pt x="115" y="309"/>
                </a:cubicBezTo>
                <a:cubicBezTo>
                  <a:pt x="111" y="306"/>
                  <a:pt x="106" y="304"/>
                  <a:pt x="102" y="301"/>
                </a:cubicBezTo>
                <a:cubicBezTo>
                  <a:pt x="102" y="301"/>
                  <a:pt x="102" y="301"/>
                  <a:pt x="102" y="301"/>
                </a:cubicBezTo>
                <a:cubicBezTo>
                  <a:pt x="102" y="300"/>
                  <a:pt x="102" y="299"/>
                  <a:pt x="102" y="298"/>
                </a:cubicBezTo>
                <a:close/>
                <a:moveTo>
                  <a:pt x="101" y="293"/>
                </a:moveTo>
                <a:cubicBezTo>
                  <a:pt x="101" y="293"/>
                  <a:pt x="101" y="293"/>
                  <a:pt x="101" y="293"/>
                </a:cubicBezTo>
                <a:cubicBezTo>
                  <a:pt x="109" y="301"/>
                  <a:pt x="119" y="306"/>
                  <a:pt x="127" y="312"/>
                </a:cubicBezTo>
                <a:cubicBezTo>
                  <a:pt x="126" y="312"/>
                  <a:pt x="125" y="311"/>
                  <a:pt x="124" y="310"/>
                </a:cubicBezTo>
                <a:cubicBezTo>
                  <a:pt x="121" y="309"/>
                  <a:pt x="119" y="307"/>
                  <a:pt x="116" y="305"/>
                </a:cubicBezTo>
                <a:cubicBezTo>
                  <a:pt x="111" y="302"/>
                  <a:pt x="106" y="299"/>
                  <a:pt x="102" y="296"/>
                </a:cubicBezTo>
                <a:cubicBezTo>
                  <a:pt x="101" y="295"/>
                  <a:pt x="101" y="294"/>
                  <a:pt x="101" y="293"/>
                </a:cubicBezTo>
                <a:close/>
                <a:moveTo>
                  <a:pt x="101" y="290"/>
                </a:moveTo>
                <a:cubicBezTo>
                  <a:pt x="104" y="293"/>
                  <a:pt x="109" y="295"/>
                  <a:pt x="113" y="298"/>
                </a:cubicBezTo>
                <a:cubicBezTo>
                  <a:pt x="120" y="303"/>
                  <a:pt x="127" y="307"/>
                  <a:pt x="134" y="313"/>
                </a:cubicBezTo>
                <a:cubicBezTo>
                  <a:pt x="137" y="316"/>
                  <a:pt x="134" y="313"/>
                  <a:pt x="133" y="312"/>
                </a:cubicBezTo>
                <a:cubicBezTo>
                  <a:pt x="131" y="312"/>
                  <a:pt x="130" y="311"/>
                  <a:pt x="129" y="310"/>
                </a:cubicBezTo>
                <a:cubicBezTo>
                  <a:pt x="127" y="308"/>
                  <a:pt x="124" y="306"/>
                  <a:pt x="121" y="304"/>
                </a:cubicBezTo>
                <a:cubicBezTo>
                  <a:pt x="114" y="301"/>
                  <a:pt x="108" y="296"/>
                  <a:pt x="102" y="293"/>
                </a:cubicBezTo>
                <a:cubicBezTo>
                  <a:pt x="101" y="293"/>
                  <a:pt x="101" y="293"/>
                  <a:pt x="101" y="293"/>
                </a:cubicBezTo>
                <a:cubicBezTo>
                  <a:pt x="101" y="292"/>
                  <a:pt x="101" y="291"/>
                  <a:pt x="101" y="290"/>
                </a:cubicBezTo>
                <a:close/>
                <a:moveTo>
                  <a:pt x="104" y="292"/>
                </a:moveTo>
                <a:cubicBezTo>
                  <a:pt x="105" y="292"/>
                  <a:pt x="103" y="291"/>
                  <a:pt x="102" y="290"/>
                </a:cubicBezTo>
                <a:cubicBezTo>
                  <a:pt x="103" y="291"/>
                  <a:pt x="104" y="292"/>
                  <a:pt x="105" y="292"/>
                </a:cubicBezTo>
                <a:cubicBezTo>
                  <a:pt x="105" y="292"/>
                  <a:pt x="104" y="292"/>
                  <a:pt x="104" y="292"/>
                </a:cubicBezTo>
                <a:close/>
                <a:moveTo>
                  <a:pt x="100" y="285"/>
                </a:moveTo>
                <a:cubicBezTo>
                  <a:pt x="105" y="290"/>
                  <a:pt x="111" y="293"/>
                  <a:pt x="117" y="296"/>
                </a:cubicBezTo>
                <a:cubicBezTo>
                  <a:pt x="122" y="300"/>
                  <a:pt x="127" y="304"/>
                  <a:pt x="132" y="308"/>
                </a:cubicBezTo>
                <a:cubicBezTo>
                  <a:pt x="132" y="308"/>
                  <a:pt x="131" y="307"/>
                  <a:pt x="131" y="307"/>
                </a:cubicBezTo>
                <a:cubicBezTo>
                  <a:pt x="128" y="305"/>
                  <a:pt x="124" y="303"/>
                  <a:pt x="121" y="301"/>
                </a:cubicBezTo>
                <a:cubicBezTo>
                  <a:pt x="114" y="297"/>
                  <a:pt x="107" y="293"/>
                  <a:pt x="100" y="288"/>
                </a:cubicBezTo>
                <a:cubicBezTo>
                  <a:pt x="100" y="287"/>
                  <a:pt x="100" y="286"/>
                  <a:pt x="100" y="285"/>
                </a:cubicBezTo>
                <a:close/>
                <a:moveTo>
                  <a:pt x="100" y="280"/>
                </a:moveTo>
                <a:cubicBezTo>
                  <a:pt x="105" y="286"/>
                  <a:pt x="113" y="290"/>
                  <a:pt x="120" y="295"/>
                </a:cubicBezTo>
                <a:cubicBezTo>
                  <a:pt x="125" y="298"/>
                  <a:pt x="130" y="302"/>
                  <a:pt x="135" y="305"/>
                </a:cubicBezTo>
                <a:cubicBezTo>
                  <a:pt x="135" y="306"/>
                  <a:pt x="136" y="307"/>
                  <a:pt x="137" y="308"/>
                </a:cubicBezTo>
                <a:cubicBezTo>
                  <a:pt x="132" y="304"/>
                  <a:pt x="127" y="300"/>
                  <a:pt x="122" y="297"/>
                </a:cubicBezTo>
                <a:cubicBezTo>
                  <a:pt x="114" y="293"/>
                  <a:pt x="107" y="289"/>
                  <a:pt x="100" y="284"/>
                </a:cubicBezTo>
                <a:cubicBezTo>
                  <a:pt x="100" y="283"/>
                  <a:pt x="100" y="281"/>
                  <a:pt x="100" y="280"/>
                </a:cubicBezTo>
                <a:close/>
                <a:moveTo>
                  <a:pt x="99" y="276"/>
                </a:moveTo>
                <a:cubicBezTo>
                  <a:pt x="107" y="283"/>
                  <a:pt x="116" y="288"/>
                  <a:pt x="124" y="294"/>
                </a:cubicBezTo>
                <a:cubicBezTo>
                  <a:pt x="129" y="297"/>
                  <a:pt x="134" y="301"/>
                  <a:pt x="139" y="304"/>
                </a:cubicBezTo>
                <a:cubicBezTo>
                  <a:pt x="140" y="305"/>
                  <a:pt x="140" y="305"/>
                  <a:pt x="141" y="306"/>
                </a:cubicBezTo>
                <a:cubicBezTo>
                  <a:pt x="136" y="302"/>
                  <a:pt x="130" y="299"/>
                  <a:pt x="124" y="295"/>
                </a:cubicBezTo>
                <a:cubicBezTo>
                  <a:pt x="116" y="290"/>
                  <a:pt x="107" y="285"/>
                  <a:pt x="99" y="279"/>
                </a:cubicBezTo>
                <a:cubicBezTo>
                  <a:pt x="99" y="278"/>
                  <a:pt x="99" y="278"/>
                  <a:pt x="99" y="277"/>
                </a:cubicBezTo>
                <a:cubicBezTo>
                  <a:pt x="99" y="277"/>
                  <a:pt x="99" y="276"/>
                  <a:pt x="99" y="276"/>
                </a:cubicBezTo>
                <a:close/>
                <a:moveTo>
                  <a:pt x="99" y="271"/>
                </a:moveTo>
                <a:cubicBezTo>
                  <a:pt x="102" y="274"/>
                  <a:pt x="106" y="277"/>
                  <a:pt x="110" y="280"/>
                </a:cubicBezTo>
                <a:cubicBezTo>
                  <a:pt x="114" y="283"/>
                  <a:pt x="119" y="286"/>
                  <a:pt x="123" y="289"/>
                </a:cubicBezTo>
                <a:cubicBezTo>
                  <a:pt x="129" y="293"/>
                  <a:pt x="135" y="296"/>
                  <a:pt x="140" y="300"/>
                </a:cubicBezTo>
                <a:cubicBezTo>
                  <a:pt x="137" y="298"/>
                  <a:pt x="134" y="297"/>
                  <a:pt x="131" y="295"/>
                </a:cubicBezTo>
                <a:cubicBezTo>
                  <a:pt x="120" y="289"/>
                  <a:pt x="109" y="282"/>
                  <a:pt x="99" y="274"/>
                </a:cubicBezTo>
                <a:cubicBezTo>
                  <a:pt x="99" y="273"/>
                  <a:pt x="99" y="272"/>
                  <a:pt x="99" y="271"/>
                </a:cubicBezTo>
                <a:close/>
                <a:moveTo>
                  <a:pt x="99" y="264"/>
                </a:moveTo>
                <a:cubicBezTo>
                  <a:pt x="104" y="272"/>
                  <a:pt x="114" y="277"/>
                  <a:pt x="122" y="283"/>
                </a:cubicBezTo>
                <a:cubicBezTo>
                  <a:pt x="127" y="286"/>
                  <a:pt x="133" y="290"/>
                  <a:pt x="138" y="294"/>
                </a:cubicBezTo>
                <a:cubicBezTo>
                  <a:pt x="142" y="296"/>
                  <a:pt x="145" y="298"/>
                  <a:pt x="148" y="301"/>
                </a:cubicBezTo>
                <a:cubicBezTo>
                  <a:pt x="143" y="297"/>
                  <a:pt x="137" y="294"/>
                  <a:pt x="132" y="291"/>
                </a:cubicBezTo>
                <a:cubicBezTo>
                  <a:pt x="121" y="284"/>
                  <a:pt x="108" y="279"/>
                  <a:pt x="99" y="269"/>
                </a:cubicBezTo>
                <a:cubicBezTo>
                  <a:pt x="99" y="268"/>
                  <a:pt x="99" y="266"/>
                  <a:pt x="99" y="264"/>
                </a:cubicBezTo>
                <a:close/>
                <a:moveTo>
                  <a:pt x="98" y="258"/>
                </a:moveTo>
                <a:cubicBezTo>
                  <a:pt x="100" y="262"/>
                  <a:pt x="106" y="264"/>
                  <a:pt x="109" y="267"/>
                </a:cubicBezTo>
                <a:cubicBezTo>
                  <a:pt x="116" y="272"/>
                  <a:pt x="122" y="277"/>
                  <a:pt x="129" y="281"/>
                </a:cubicBezTo>
                <a:cubicBezTo>
                  <a:pt x="136" y="286"/>
                  <a:pt x="143" y="291"/>
                  <a:pt x="151" y="296"/>
                </a:cubicBezTo>
                <a:cubicBezTo>
                  <a:pt x="156" y="299"/>
                  <a:pt x="160" y="303"/>
                  <a:pt x="166" y="306"/>
                </a:cubicBezTo>
                <a:cubicBezTo>
                  <a:pt x="166" y="306"/>
                  <a:pt x="166" y="306"/>
                  <a:pt x="166" y="306"/>
                </a:cubicBezTo>
                <a:cubicBezTo>
                  <a:pt x="165" y="306"/>
                  <a:pt x="164" y="306"/>
                  <a:pt x="163" y="305"/>
                </a:cubicBezTo>
                <a:cubicBezTo>
                  <a:pt x="159" y="303"/>
                  <a:pt x="154" y="300"/>
                  <a:pt x="150" y="297"/>
                </a:cubicBezTo>
                <a:cubicBezTo>
                  <a:pt x="141" y="292"/>
                  <a:pt x="131" y="287"/>
                  <a:pt x="122" y="281"/>
                </a:cubicBezTo>
                <a:cubicBezTo>
                  <a:pt x="114" y="275"/>
                  <a:pt x="107" y="268"/>
                  <a:pt x="99" y="263"/>
                </a:cubicBezTo>
                <a:cubicBezTo>
                  <a:pt x="98" y="261"/>
                  <a:pt x="98" y="260"/>
                  <a:pt x="98" y="258"/>
                </a:cubicBezTo>
                <a:close/>
                <a:moveTo>
                  <a:pt x="142" y="289"/>
                </a:moveTo>
                <a:cubicBezTo>
                  <a:pt x="132" y="283"/>
                  <a:pt x="123" y="277"/>
                  <a:pt x="114" y="270"/>
                </a:cubicBezTo>
                <a:cubicBezTo>
                  <a:pt x="110" y="267"/>
                  <a:pt x="106" y="264"/>
                  <a:pt x="102" y="261"/>
                </a:cubicBezTo>
                <a:cubicBezTo>
                  <a:pt x="101" y="260"/>
                  <a:pt x="100" y="259"/>
                  <a:pt x="99" y="257"/>
                </a:cubicBezTo>
                <a:cubicBezTo>
                  <a:pt x="99" y="257"/>
                  <a:pt x="99" y="257"/>
                  <a:pt x="99" y="257"/>
                </a:cubicBezTo>
                <a:cubicBezTo>
                  <a:pt x="100" y="257"/>
                  <a:pt x="101" y="258"/>
                  <a:pt x="102" y="259"/>
                </a:cubicBezTo>
                <a:cubicBezTo>
                  <a:pt x="103" y="260"/>
                  <a:pt x="104" y="261"/>
                  <a:pt x="106" y="262"/>
                </a:cubicBezTo>
                <a:cubicBezTo>
                  <a:pt x="114" y="268"/>
                  <a:pt x="122" y="274"/>
                  <a:pt x="130" y="279"/>
                </a:cubicBezTo>
                <a:cubicBezTo>
                  <a:pt x="139" y="286"/>
                  <a:pt x="149" y="292"/>
                  <a:pt x="158" y="299"/>
                </a:cubicBezTo>
                <a:cubicBezTo>
                  <a:pt x="160" y="301"/>
                  <a:pt x="162" y="302"/>
                  <a:pt x="164" y="304"/>
                </a:cubicBezTo>
                <a:cubicBezTo>
                  <a:pt x="164" y="304"/>
                  <a:pt x="164" y="304"/>
                  <a:pt x="164" y="304"/>
                </a:cubicBezTo>
                <a:cubicBezTo>
                  <a:pt x="156" y="300"/>
                  <a:pt x="149" y="294"/>
                  <a:pt x="142" y="289"/>
                </a:cubicBezTo>
                <a:close/>
                <a:moveTo>
                  <a:pt x="169" y="305"/>
                </a:moveTo>
                <a:cubicBezTo>
                  <a:pt x="169" y="304"/>
                  <a:pt x="168" y="304"/>
                  <a:pt x="167" y="303"/>
                </a:cubicBezTo>
                <a:cubicBezTo>
                  <a:pt x="166" y="302"/>
                  <a:pt x="165" y="302"/>
                  <a:pt x="163" y="301"/>
                </a:cubicBezTo>
                <a:cubicBezTo>
                  <a:pt x="160" y="298"/>
                  <a:pt x="156" y="295"/>
                  <a:pt x="153" y="293"/>
                </a:cubicBezTo>
                <a:cubicBezTo>
                  <a:pt x="146" y="287"/>
                  <a:pt x="139" y="282"/>
                  <a:pt x="132" y="276"/>
                </a:cubicBezTo>
                <a:cubicBezTo>
                  <a:pt x="125" y="271"/>
                  <a:pt x="120" y="265"/>
                  <a:pt x="113" y="260"/>
                </a:cubicBezTo>
                <a:cubicBezTo>
                  <a:pt x="108" y="256"/>
                  <a:pt x="103" y="253"/>
                  <a:pt x="98" y="249"/>
                </a:cubicBezTo>
                <a:cubicBezTo>
                  <a:pt x="98" y="247"/>
                  <a:pt x="98" y="246"/>
                  <a:pt x="98" y="244"/>
                </a:cubicBezTo>
                <a:cubicBezTo>
                  <a:pt x="101" y="249"/>
                  <a:pt x="106" y="253"/>
                  <a:pt x="111" y="257"/>
                </a:cubicBezTo>
                <a:cubicBezTo>
                  <a:pt x="118" y="262"/>
                  <a:pt x="124" y="268"/>
                  <a:pt x="131" y="273"/>
                </a:cubicBezTo>
                <a:cubicBezTo>
                  <a:pt x="143" y="283"/>
                  <a:pt x="157" y="292"/>
                  <a:pt x="169" y="304"/>
                </a:cubicBezTo>
                <a:cubicBezTo>
                  <a:pt x="169" y="304"/>
                  <a:pt x="169" y="304"/>
                  <a:pt x="170" y="305"/>
                </a:cubicBezTo>
                <a:cubicBezTo>
                  <a:pt x="170" y="305"/>
                  <a:pt x="169" y="305"/>
                  <a:pt x="169" y="305"/>
                </a:cubicBezTo>
                <a:close/>
                <a:moveTo>
                  <a:pt x="173" y="271"/>
                </a:moveTo>
                <a:cubicBezTo>
                  <a:pt x="163" y="262"/>
                  <a:pt x="152" y="254"/>
                  <a:pt x="141" y="246"/>
                </a:cubicBezTo>
                <a:cubicBezTo>
                  <a:pt x="132" y="241"/>
                  <a:pt x="123" y="235"/>
                  <a:pt x="114" y="229"/>
                </a:cubicBezTo>
                <a:cubicBezTo>
                  <a:pt x="113" y="228"/>
                  <a:pt x="112" y="227"/>
                  <a:pt x="110" y="226"/>
                </a:cubicBezTo>
                <a:cubicBezTo>
                  <a:pt x="107" y="223"/>
                  <a:pt x="103" y="221"/>
                  <a:pt x="100" y="218"/>
                </a:cubicBezTo>
                <a:cubicBezTo>
                  <a:pt x="98" y="217"/>
                  <a:pt x="97" y="215"/>
                  <a:pt x="95" y="214"/>
                </a:cubicBezTo>
                <a:cubicBezTo>
                  <a:pt x="95" y="213"/>
                  <a:pt x="95" y="211"/>
                  <a:pt x="95" y="210"/>
                </a:cubicBezTo>
                <a:cubicBezTo>
                  <a:pt x="96" y="210"/>
                  <a:pt x="96" y="211"/>
                  <a:pt x="97" y="212"/>
                </a:cubicBezTo>
                <a:cubicBezTo>
                  <a:pt x="97" y="212"/>
                  <a:pt x="98" y="212"/>
                  <a:pt x="98" y="212"/>
                </a:cubicBezTo>
                <a:cubicBezTo>
                  <a:pt x="99" y="213"/>
                  <a:pt x="99" y="213"/>
                  <a:pt x="100" y="214"/>
                </a:cubicBezTo>
                <a:cubicBezTo>
                  <a:pt x="102" y="216"/>
                  <a:pt x="104" y="218"/>
                  <a:pt x="107" y="220"/>
                </a:cubicBezTo>
                <a:cubicBezTo>
                  <a:pt x="110" y="223"/>
                  <a:pt x="113" y="226"/>
                  <a:pt x="117" y="229"/>
                </a:cubicBezTo>
                <a:cubicBezTo>
                  <a:pt x="126" y="235"/>
                  <a:pt x="135" y="240"/>
                  <a:pt x="144" y="247"/>
                </a:cubicBezTo>
                <a:cubicBezTo>
                  <a:pt x="150" y="251"/>
                  <a:pt x="157" y="256"/>
                  <a:pt x="163" y="261"/>
                </a:cubicBezTo>
                <a:cubicBezTo>
                  <a:pt x="165" y="263"/>
                  <a:pt x="168" y="266"/>
                  <a:pt x="170" y="268"/>
                </a:cubicBezTo>
                <a:cubicBezTo>
                  <a:pt x="171" y="269"/>
                  <a:pt x="178" y="276"/>
                  <a:pt x="173" y="271"/>
                </a:cubicBezTo>
                <a:close/>
                <a:moveTo>
                  <a:pt x="137" y="241"/>
                </a:moveTo>
                <a:cubicBezTo>
                  <a:pt x="129" y="235"/>
                  <a:pt x="120" y="230"/>
                  <a:pt x="112" y="224"/>
                </a:cubicBezTo>
                <a:cubicBezTo>
                  <a:pt x="110" y="222"/>
                  <a:pt x="107" y="219"/>
                  <a:pt x="105" y="217"/>
                </a:cubicBezTo>
                <a:cubicBezTo>
                  <a:pt x="116" y="225"/>
                  <a:pt x="126" y="234"/>
                  <a:pt x="138" y="241"/>
                </a:cubicBezTo>
                <a:cubicBezTo>
                  <a:pt x="145" y="246"/>
                  <a:pt x="152" y="251"/>
                  <a:pt x="159" y="256"/>
                </a:cubicBezTo>
                <a:cubicBezTo>
                  <a:pt x="162" y="258"/>
                  <a:pt x="165" y="260"/>
                  <a:pt x="169" y="263"/>
                </a:cubicBezTo>
                <a:cubicBezTo>
                  <a:pt x="171" y="264"/>
                  <a:pt x="173" y="266"/>
                  <a:pt x="175" y="267"/>
                </a:cubicBezTo>
                <a:cubicBezTo>
                  <a:pt x="175" y="269"/>
                  <a:pt x="175" y="270"/>
                  <a:pt x="175" y="272"/>
                </a:cubicBezTo>
                <a:cubicBezTo>
                  <a:pt x="164" y="260"/>
                  <a:pt x="150" y="250"/>
                  <a:pt x="137" y="241"/>
                </a:cubicBezTo>
                <a:close/>
                <a:moveTo>
                  <a:pt x="96" y="215"/>
                </a:moveTo>
                <a:cubicBezTo>
                  <a:pt x="95" y="215"/>
                  <a:pt x="95" y="215"/>
                  <a:pt x="95" y="215"/>
                </a:cubicBezTo>
                <a:cubicBezTo>
                  <a:pt x="95" y="215"/>
                  <a:pt x="95" y="215"/>
                  <a:pt x="96" y="215"/>
                </a:cubicBezTo>
                <a:close/>
                <a:moveTo>
                  <a:pt x="116" y="231"/>
                </a:moveTo>
                <a:cubicBezTo>
                  <a:pt x="127" y="240"/>
                  <a:pt x="140" y="247"/>
                  <a:pt x="151" y="256"/>
                </a:cubicBezTo>
                <a:cubicBezTo>
                  <a:pt x="158" y="261"/>
                  <a:pt x="164" y="266"/>
                  <a:pt x="169" y="272"/>
                </a:cubicBezTo>
                <a:cubicBezTo>
                  <a:pt x="171" y="273"/>
                  <a:pt x="172" y="274"/>
                  <a:pt x="173" y="275"/>
                </a:cubicBezTo>
                <a:cubicBezTo>
                  <a:pt x="176" y="279"/>
                  <a:pt x="171" y="274"/>
                  <a:pt x="171" y="274"/>
                </a:cubicBezTo>
                <a:cubicBezTo>
                  <a:pt x="169" y="272"/>
                  <a:pt x="166" y="270"/>
                  <a:pt x="164" y="268"/>
                </a:cubicBezTo>
                <a:cubicBezTo>
                  <a:pt x="153" y="259"/>
                  <a:pt x="141" y="250"/>
                  <a:pt x="128" y="242"/>
                </a:cubicBezTo>
                <a:cubicBezTo>
                  <a:pt x="117" y="234"/>
                  <a:pt x="107" y="225"/>
                  <a:pt x="95" y="217"/>
                </a:cubicBezTo>
                <a:cubicBezTo>
                  <a:pt x="95" y="217"/>
                  <a:pt x="95" y="216"/>
                  <a:pt x="95" y="216"/>
                </a:cubicBezTo>
                <a:cubicBezTo>
                  <a:pt x="100" y="220"/>
                  <a:pt x="105" y="223"/>
                  <a:pt x="110" y="227"/>
                </a:cubicBezTo>
                <a:cubicBezTo>
                  <a:pt x="112" y="228"/>
                  <a:pt x="114" y="230"/>
                  <a:pt x="116" y="231"/>
                </a:cubicBezTo>
                <a:close/>
                <a:moveTo>
                  <a:pt x="158" y="286"/>
                </a:moveTo>
                <a:cubicBezTo>
                  <a:pt x="152" y="280"/>
                  <a:pt x="145" y="274"/>
                  <a:pt x="138" y="268"/>
                </a:cubicBezTo>
                <a:cubicBezTo>
                  <a:pt x="131" y="262"/>
                  <a:pt x="124" y="257"/>
                  <a:pt x="117" y="251"/>
                </a:cubicBezTo>
                <a:cubicBezTo>
                  <a:pt x="113" y="247"/>
                  <a:pt x="108" y="244"/>
                  <a:pt x="104" y="240"/>
                </a:cubicBezTo>
                <a:cubicBezTo>
                  <a:pt x="108" y="242"/>
                  <a:pt x="111" y="245"/>
                  <a:pt x="114" y="248"/>
                </a:cubicBezTo>
                <a:cubicBezTo>
                  <a:pt x="121" y="253"/>
                  <a:pt x="129" y="258"/>
                  <a:pt x="136" y="263"/>
                </a:cubicBezTo>
                <a:cubicBezTo>
                  <a:pt x="143" y="269"/>
                  <a:pt x="150" y="275"/>
                  <a:pt x="157" y="281"/>
                </a:cubicBezTo>
                <a:cubicBezTo>
                  <a:pt x="161" y="284"/>
                  <a:pt x="164" y="287"/>
                  <a:pt x="167" y="290"/>
                </a:cubicBezTo>
                <a:cubicBezTo>
                  <a:pt x="169" y="292"/>
                  <a:pt x="171" y="294"/>
                  <a:pt x="173" y="295"/>
                </a:cubicBezTo>
                <a:cubicBezTo>
                  <a:pt x="173" y="296"/>
                  <a:pt x="173" y="298"/>
                  <a:pt x="173" y="300"/>
                </a:cubicBezTo>
                <a:cubicBezTo>
                  <a:pt x="169" y="294"/>
                  <a:pt x="163" y="291"/>
                  <a:pt x="158" y="286"/>
                </a:cubicBezTo>
                <a:close/>
                <a:moveTo>
                  <a:pt x="96" y="226"/>
                </a:moveTo>
                <a:cubicBezTo>
                  <a:pt x="107" y="238"/>
                  <a:pt x="120" y="247"/>
                  <a:pt x="132" y="257"/>
                </a:cubicBezTo>
                <a:cubicBezTo>
                  <a:pt x="146" y="268"/>
                  <a:pt x="159" y="280"/>
                  <a:pt x="171" y="292"/>
                </a:cubicBezTo>
                <a:cubicBezTo>
                  <a:pt x="174" y="296"/>
                  <a:pt x="171" y="293"/>
                  <a:pt x="170" y="291"/>
                </a:cubicBezTo>
                <a:cubicBezTo>
                  <a:pt x="168" y="290"/>
                  <a:pt x="167" y="289"/>
                  <a:pt x="166" y="288"/>
                </a:cubicBezTo>
                <a:cubicBezTo>
                  <a:pt x="163" y="285"/>
                  <a:pt x="160" y="282"/>
                  <a:pt x="157" y="280"/>
                </a:cubicBezTo>
                <a:cubicBezTo>
                  <a:pt x="150" y="274"/>
                  <a:pt x="144" y="269"/>
                  <a:pt x="138" y="264"/>
                </a:cubicBezTo>
                <a:cubicBezTo>
                  <a:pt x="124" y="253"/>
                  <a:pt x="110" y="244"/>
                  <a:pt x="97" y="233"/>
                </a:cubicBezTo>
                <a:cubicBezTo>
                  <a:pt x="97" y="232"/>
                  <a:pt x="97" y="232"/>
                  <a:pt x="97" y="232"/>
                </a:cubicBezTo>
                <a:cubicBezTo>
                  <a:pt x="96" y="230"/>
                  <a:pt x="96" y="228"/>
                  <a:pt x="96" y="226"/>
                </a:cubicBezTo>
                <a:close/>
                <a:moveTo>
                  <a:pt x="96" y="222"/>
                </a:moveTo>
                <a:cubicBezTo>
                  <a:pt x="109" y="234"/>
                  <a:pt x="122" y="244"/>
                  <a:pt x="136" y="254"/>
                </a:cubicBezTo>
                <a:cubicBezTo>
                  <a:pt x="143" y="260"/>
                  <a:pt x="151" y="266"/>
                  <a:pt x="158" y="272"/>
                </a:cubicBezTo>
                <a:cubicBezTo>
                  <a:pt x="161" y="275"/>
                  <a:pt x="164" y="277"/>
                  <a:pt x="167" y="280"/>
                </a:cubicBezTo>
                <a:cubicBezTo>
                  <a:pt x="169" y="282"/>
                  <a:pt x="170" y="283"/>
                  <a:pt x="172" y="285"/>
                </a:cubicBezTo>
                <a:cubicBezTo>
                  <a:pt x="175" y="288"/>
                  <a:pt x="171" y="285"/>
                  <a:pt x="170" y="284"/>
                </a:cubicBezTo>
                <a:cubicBezTo>
                  <a:pt x="157" y="273"/>
                  <a:pt x="145" y="262"/>
                  <a:pt x="131" y="252"/>
                </a:cubicBezTo>
                <a:cubicBezTo>
                  <a:pt x="124" y="247"/>
                  <a:pt x="116" y="241"/>
                  <a:pt x="109" y="236"/>
                </a:cubicBezTo>
                <a:cubicBezTo>
                  <a:pt x="106" y="233"/>
                  <a:pt x="103" y="231"/>
                  <a:pt x="101" y="229"/>
                </a:cubicBezTo>
                <a:cubicBezTo>
                  <a:pt x="99" y="227"/>
                  <a:pt x="98" y="225"/>
                  <a:pt x="96" y="224"/>
                </a:cubicBezTo>
                <a:cubicBezTo>
                  <a:pt x="96" y="224"/>
                  <a:pt x="96" y="223"/>
                  <a:pt x="96" y="222"/>
                </a:cubicBezTo>
                <a:close/>
                <a:moveTo>
                  <a:pt x="174" y="286"/>
                </a:moveTo>
                <a:cubicBezTo>
                  <a:pt x="163" y="273"/>
                  <a:pt x="149" y="264"/>
                  <a:pt x="136" y="254"/>
                </a:cubicBezTo>
                <a:cubicBezTo>
                  <a:pt x="130" y="249"/>
                  <a:pt x="124" y="245"/>
                  <a:pt x="118" y="240"/>
                </a:cubicBezTo>
                <a:cubicBezTo>
                  <a:pt x="125" y="245"/>
                  <a:pt x="133" y="250"/>
                  <a:pt x="140" y="255"/>
                </a:cubicBezTo>
                <a:cubicBezTo>
                  <a:pt x="148" y="260"/>
                  <a:pt x="155" y="266"/>
                  <a:pt x="162" y="273"/>
                </a:cubicBezTo>
                <a:cubicBezTo>
                  <a:pt x="165" y="275"/>
                  <a:pt x="168" y="278"/>
                  <a:pt x="171" y="281"/>
                </a:cubicBezTo>
                <a:cubicBezTo>
                  <a:pt x="172" y="282"/>
                  <a:pt x="173" y="283"/>
                  <a:pt x="174" y="283"/>
                </a:cubicBezTo>
                <a:cubicBezTo>
                  <a:pt x="174" y="284"/>
                  <a:pt x="174" y="285"/>
                  <a:pt x="174" y="286"/>
                </a:cubicBezTo>
                <a:close/>
                <a:moveTo>
                  <a:pt x="100" y="225"/>
                </a:moveTo>
                <a:cubicBezTo>
                  <a:pt x="102" y="226"/>
                  <a:pt x="104" y="228"/>
                  <a:pt x="106" y="230"/>
                </a:cubicBezTo>
                <a:cubicBezTo>
                  <a:pt x="105" y="229"/>
                  <a:pt x="103" y="228"/>
                  <a:pt x="102" y="227"/>
                </a:cubicBezTo>
                <a:cubicBezTo>
                  <a:pt x="100" y="225"/>
                  <a:pt x="98" y="224"/>
                  <a:pt x="97" y="222"/>
                </a:cubicBezTo>
                <a:cubicBezTo>
                  <a:pt x="95" y="221"/>
                  <a:pt x="100" y="225"/>
                  <a:pt x="100" y="225"/>
                </a:cubicBezTo>
                <a:close/>
                <a:moveTo>
                  <a:pt x="102" y="226"/>
                </a:moveTo>
                <a:cubicBezTo>
                  <a:pt x="104" y="227"/>
                  <a:pt x="106" y="228"/>
                  <a:pt x="108" y="229"/>
                </a:cubicBezTo>
                <a:cubicBezTo>
                  <a:pt x="115" y="234"/>
                  <a:pt x="121" y="239"/>
                  <a:pt x="128" y="243"/>
                </a:cubicBezTo>
                <a:cubicBezTo>
                  <a:pt x="136" y="249"/>
                  <a:pt x="144" y="254"/>
                  <a:pt x="151" y="261"/>
                </a:cubicBezTo>
                <a:cubicBezTo>
                  <a:pt x="155" y="264"/>
                  <a:pt x="158" y="267"/>
                  <a:pt x="161" y="270"/>
                </a:cubicBezTo>
                <a:cubicBezTo>
                  <a:pt x="164" y="272"/>
                  <a:pt x="168" y="274"/>
                  <a:pt x="170" y="277"/>
                </a:cubicBezTo>
                <a:cubicBezTo>
                  <a:pt x="171" y="278"/>
                  <a:pt x="172" y="279"/>
                  <a:pt x="173" y="280"/>
                </a:cubicBezTo>
                <a:cubicBezTo>
                  <a:pt x="174" y="282"/>
                  <a:pt x="174" y="282"/>
                  <a:pt x="172" y="281"/>
                </a:cubicBezTo>
                <a:cubicBezTo>
                  <a:pt x="171" y="280"/>
                  <a:pt x="169" y="278"/>
                  <a:pt x="168" y="277"/>
                </a:cubicBezTo>
                <a:cubicBezTo>
                  <a:pt x="164" y="274"/>
                  <a:pt x="161" y="271"/>
                  <a:pt x="157" y="267"/>
                </a:cubicBezTo>
                <a:cubicBezTo>
                  <a:pt x="151" y="262"/>
                  <a:pt x="144" y="257"/>
                  <a:pt x="137" y="252"/>
                </a:cubicBezTo>
                <a:cubicBezTo>
                  <a:pt x="129" y="247"/>
                  <a:pt x="120" y="241"/>
                  <a:pt x="113" y="235"/>
                </a:cubicBezTo>
                <a:cubicBezTo>
                  <a:pt x="109" y="232"/>
                  <a:pt x="106" y="229"/>
                  <a:pt x="102" y="226"/>
                </a:cubicBezTo>
                <a:close/>
                <a:moveTo>
                  <a:pt x="95" y="218"/>
                </a:moveTo>
                <a:cubicBezTo>
                  <a:pt x="96" y="218"/>
                  <a:pt x="96" y="219"/>
                  <a:pt x="96" y="219"/>
                </a:cubicBezTo>
                <a:cubicBezTo>
                  <a:pt x="99" y="220"/>
                  <a:pt x="101" y="222"/>
                  <a:pt x="103" y="224"/>
                </a:cubicBezTo>
                <a:cubicBezTo>
                  <a:pt x="106" y="227"/>
                  <a:pt x="110" y="230"/>
                  <a:pt x="113" y="232"/>
                </a:cubicBezTo>
                <a:cubicBezTo>
                  <a:pt x="114" y="233"/>
                  <a:pt x="114" y="233"/>
                  <a:pt x="114" y="233"/>
                </a:cubicBezTo>
                <a:cubicBezTo>
                  <a:pt x="109" y="229"/>
                  <a:pt x="102" y="226"/>
                  <a:pt x="97" y="220"/>
                </a:cubicBezTo>
                <a:cubicBezTo>
                  <a:pt x="97" y="220"/>
                  <a:pt x="96" y="219"/>
                  <a:pt x="95" y="219"/>
                </a:cubicBezTo>
                <a:cubicBezTo>
                  <a:pt x="95" y="219"/>
                  <a:pt x="95" y="218"/>
                  <a:pt x="95" y="218"/>
                </a:cubicBezTo>
                <a:close/>
                <a:moveTo>
                  <a:pt x="174" y="278"/>
                </a:moveTo>
                <a:cubicBezTo>
                  <a:pt x="174" y="279"/>
                  <a:pt x="174" y="280"/>
                  <a:pt x="174" y="281"/>
                </a:cubicBezTo>
                <a:cubicBezTo>
                  <a:pt x="169" y="275"/>
                  <a:pt x="164" y="271"/>
                  <a:pt x="158" y="266"/>
                </a:cubicBezTo>
                <a:cubicBezTo>
                  <a:pt x="152" y="260"/>
                  <a:pt x="145" y="255"/>
                  <a:pt x="138" y="250"/>
                </a:cubicBezTo>
                <a:cubicBezTo>
                  <a:pt x="132" y="246"/>
                  <a:pt x="126" y="242"/>
                  <a:pt x="120" y="238"/>
                </a:cubicBezTo>
                <a:cubicBezTo>
                  <a:pt x="125" y="241"/>
                  <a:pt x="130" y="244"/>
                  <a:pt x="134" y="247"/>
                </a:cubicBezTo>
                <a:cubicBezTo>
                  <a:pt x="143" y="253"/>
                  <a:pt x="151" y="258"/>
                  <a:pt x="159" y="265"/>
                </a:cubicBezTo>
                <a:cubicBezTo>
                  <a:pt x="162" y="268"/>
                  <a:pt x="166" y="271"/>
                  <a:pt x="169" y="274"/>
                </a:cubicBezTo>
                <a:cubicBezTo>
                  <a:pt x="171" y="276"/>
                  <a:pt x="173" y="277"/>
                  <a:pt x="174" y="278"/>
                </a:cubicBezTo>
                <a:close/>
                <a:moveTo>
                  <a:pt x="174" y="287"/>
                </a:moveTo>
                <a:cubicBezTo>
                  <a:pt x="174" y="290"/>
                  <a:pt x="173" y="292"/>
                  <a:pt x="173" y="294"/>
                </a:cubicBezTo>
                <a:cubicBezTo>
                  <a:pt x="161" y="281"/>
                  <a:pt x="148" y="268"/>
                  <a:pt x="134" y="257"/>
                </a:cubicBezTo>
                <a:cubicBezTo>
                  <a:pt x="127" y="252"/>
                  <a:pt x="120" y="246"/>
                  <a:pt x="113" y="241"/>
                </a:cubicBezTo>
                <a:cubicBezTo>
                  <a:pt x="109" y="238"/>
                  <a:pt x="106" y="235"/>
                  <a:pt x="103" y="232"/>
                </a:cubicBezTo>
                <a:cubicBezTo>
                  <a:pt x="101" y="230"/>
                  <a:pt x="98" y="227"/>
                  <a:pt x="96" y="225"/>
                </a:cubicBezTo>
                <a:cubicBezTo>
                  <a:pt x="96" y="225"/>
                  <a:pt x="96" y="225"/>
                  <a:pt x="96" y="225"/>
                </a:cubicBezTo>
                <a:cubicBezTo>
                  <a:pt x="99" y="227"/>
                  <a:pt x="101" y="230"/>
                  <a:pt x="104" y="233"/>
                </a:cubicBezTo>
                <a:cubicBezTo>
                  <a:pt x="107" y="235"/>
                  <a:pt x="110" y="238"/>
                  <a:pt x="113" y="240"/>
                </a:cubicBezTo>
                <a:cubicBezTo>
                  <a:pt x="121" y="246"/>
                  <a:pt x="128" y="251"/>
                  <a:pt x="135" y="256"/>
                </a:cubicBezTo>
                <a:cubicBezTo>
                  <a:pt x="143" y="262"/>
                  <a:pt x="150" y="268"/>
                  <a:pt x="158" y="274"/>
                </a:cubicBezTo>
                <a:cubicBezTo>
                  <a:pt x="161" y="277"/>
                  <a:pt x="165" y="281"/>
                  <a:pt x="168" y="284"/>
                </a:cubicBezTo>
                <a:cubicBezTo>
                  <a:pt x="170" y="285"/>
                  <a:pt x="172" y="287"/>
                  <a:pt x="174" y="287"/>
                </a:cubicBezTo>
                <a:close/>
                <a:moveTo>
                  <a:pt x="172" y="301"/>
                </a:moveTo>
                <a:cubicBezTo>
                  <a:pt x="172" y="301"/>
                  <a:pt x="172" y="301"/>
                  <a:pt x="172" y="301"/>
                </a:cubicBezTo>
                <a:cubicBezTo>
                  <a:pt x="172" y="301"/>
                  <a:pt x="172" y="301"/>
                  <a:pt x="172" y="301"/>
                </a:cubicBezTo>
                <a:cubicBezTo>
                  <a:pt x="172" y="301"/>
                  <a:pt x="172" y="301"/>
                  <a:pt x="172" y="301"/>
                </a:cubicBezTo>
                <a:close/>
                <a:moveTo>
                  <a:pt x="172" y="303"/>
                </a:moveTo>
                <a:cubicBezTo>
                  <a:pt x="170" y="302"/>
                  <a:pt x="168" y="300"/>
                  <a:pt x="166" y="298"/>
                </a:cubicBezTo>
                <a:cubicBezTo>
                  <a:pt x="164" y="296"/>
                  <a:pt x="162" y="295"/>
                  <a:pt x="159" y="293"/>
                </a:cubicBezTo>
                <a:cubicBezTo>
                  <a:pt x="151" y="288"/>
                  <a:pt x="144" y="282"/>
                  <a:pt x="137" y="276"/>
                </a:cubicBezTo>
                <a:cubicBezTo>
                  <a:pt x="124" y="264"/>
                  <a:pt x="111" y="253"/>
                  <a:pt x="97" y="243"/>
                </a:cubicBezTo>
                <a:cubicBezTo>
                  <a:pt x="97" y="241"/>
                  <a:pt x="97" y="240"/>
                  <a:pt x="97" y="238"/>
                </a:cubicBezTo>
                <a:cubicBezTo>
                  <a:pt x="99" y="242"/>
                  <a:pt x="103" y="245"/>
                  <a:pt x="106" y="248"/>
                </a:cubicBezTo>
                <a:cubicBezTo>
                  <a:pt x="114" y="254"/>
                  <a:pt x="120" y="259"/>
                  <a:pt x="128" y="265"/>
                </a:cubicBezTo>
                <a:cubicBezTo>
                  <a:pt x="135" y="270"/>
                  <a:pt x="142" y="276"/>
                  <a:pt x="149" y="282"/>
                </a:cubicBezTo>
                <a:cubicBezTo>
                  <a:pt x="152" y="284"/>
                  <a:pt x="154" y="286"/>
                  <a:pt x="157" y="288"/>
                </a:cubicBezTo>
                <a:cubicBezTo>
                  <a:pt x="161" y="292"/>
                  <a:pt x="165" y="295"/>
                  <a:pt x="169" y="298"/>
                </a:cubicBezTo>
                <a:cubicBezTo>
                  <a:pt x="170" y="300"/>
                  <a:pt x="172" y="303"/>
                  <a:pt x="172" y="303"/>
                </a:cubicBezTo>
                <a:close/>
                <a:moveTo>
                  <a:pt x="137" y="271"/>
                </a:moveTo>
                <a:cubicBezTo>
                  <a:pt x="130" y="265"/>
                  <a:pt x="122" y="260"/>
                  <a:pt x="115" y="254"/>
                </a:cubicBezTo>
                <a:cubicBezTo>
                  <a:pt x="110" y="250"/>
                  <a:pt x="102" y="245"/>
                  <a:pt x="99" y="240"/>
                </a:cubicBezTo>
                <a:cubicBezTo>
                  <a:pt x="97" y="237"/>
                  <a:pt x="99" y="240"/>
                  <a:pt x="100" y="240"/>
                </a:cubicBezTo>
                <a:cubicBezTo>
                  <a:pt x="101" y="241"/>
                  <a:pt x="102" y="242"/>
                  <a:pt x="104" y="243"/>
                </a:cubicBezTo>
                <a:cubicBezTo>
                  <a:pt x="107" y="246"/>
                  <a:pt x="110" y="248"/>
                  <a:pt x="113" y="250"/>
                </a:cubicBezTo>
                <a:cubicBezTo>
                  <a:pt x="121" y="256"/>
                  <a:pt x="127" y="262"/>
                  <a:pt x="134" y="268"/>
                </a:cubicBezTo>
                <a:cubicBezTo>
                  <a:pt x="138" y="271"/>
                  <a:pt x="141" y="275"/>
                  <a:pt x="145" y="278"/>
                </a:cubicBezTo>
                <a:cubicBezTo>
                  <a:pt x="142" y="276"/>
                  <a:pt x="140" y="273"/>
                  <a:pt x="137" y="271"/>
                </a:cubicBezTo>
                <a:close/>
                <a:moveTo>
                  <a:pt x="141" y="280"/>
                </a:moveTo>
                <a:cubicBezTo>
                  <a:pt x="141" y="280"/>
                  <a:pt x="142" y="280"/>
                  <a:pt x="142" y="281"/>
                </a:cubicBezTo>
                <a:cubicBezTo>
                  <a:pt x="139" y="278"/>
                  <a:pt x="136" y="276"/>
                  <a:pt x="133" y="273"/>
                </a:cubicBezTo>
                <a:cubicBezTo>
                  <a:pt x="126" y="268"/>
                  <a:pt x="120" y="263"/>
                  <a:pt x="113" y="258"/>
                </a:cubicBezTo>
                <a:cubicBezTo>
                  <a:pt x="110" y="255"/>
                  <a:pt x="107" y="253"/>
                  <a:pt x="104" y="251"/>
                </a:cubicBezTo>
                <a:cubicBezTo>
                  <a:pt x="103" y="249"/>
                  <a:pt x="101" y="248"/>
                  <a:pt x="100" y="246"/>
                </a:cubicBezTo>
                <a:cubicBezTo>
                  <a:pt x="100" y="246"/>
                  <a:pt x="96" y="243"/>
                  <a:pt x="100" y="245"/>
                </a:cubicBezTo>
                <a:cubicBezTo>
                  <a:pt x="114" y="256"/>
                  <a:pt x="127" y="268"/>
                  <a:pt x="141" y="280"/>
                </a:cubicBezTo>
                <a:close/>
                <a:moveTo>
                  <a:pt x="97" y="234"/>
                </a:moveTo>
                <a:cubicBezTo>
                  <a:pt x="102" y="239"/>
                  <a:pt x="108" y="244"/>
                  <a:pt x="114" y="249"/>
                </a:cubicBezTo>
                <a:cubicBezTo>
                  <a:pt x="121" y="255"/>
                  <a:pt x="128" y="261"/>
                  <a:pt x="135" y="267"/>
                </a:cubicBezTo>
                <a:cubicBezTo>
                  <a:pt x="142" y="272"/>
                  <a:pt x="148" y="278"/>
                  <a:pt x="155" y="284"/>
                </a:cubicBezTo>
                <a:cubicBezTo>
                  <a:pt x="158" y="287"/>
                  <a:pt x="161" y="290"/>
                  <a:pt x="164" y="293"/>
                </a:cubicBezTo>
                <a:cubicBezTo>
                  <a:pt x="167" y="295"/>
                  <a:pt x="170" y="297"/>
                  <a:pt x="172" y="300"/>
                </a:cubicBezTo>
                <a:cubicBezTo>
                  <a:pt x="170" y="298"/>
                  <a:pt x="167" y="295"/>
                  <a:pt x="164" y="293"/>
                </a:cubicBezTo>
                <a:cubicBezTo>
                  <a:pt x="161" y="291"/>
                  <a:pt x="158" y="288"/>
                  <a:pt x="155" y="285"/>
                </a:cubicBezTo>
                <a:cubicBezTo>
                  <a:pt x="148" y="280"/>
                  <a:pt x="142" y="274"/>
                  <a:pt x="135" y="268"/>
                </a:cubicBezTo>
                <a:cubicBezTo>
                  <a:pt x="128" y="262"/>
                  <a:pt x="122" y="256"/>
                  <a:pt x="115" y="250"/>
                </a:cubicBezTo>
                <a:cubicBezTo>
                  <a:pt x="109" y="246"/>
                  <a:pt x="103" y="242"/>
                  <a:pt x="97" y="236"/>
                </a:cubicBezTo>
                <a:cubicBezTo>
                  <a:pt x="97" y="236"/>
                  <a:pt x="97" y="236"/>
                  <a:pt x="97" y="236"/>
                </a:cubicBezTo>
                <a:cubicBezTo>
                  <a:pt x="97" y="235"/>
                  <a:pt x="97" y="234"/>
                  <a:pt x="97" y="234"/>
                </a:cubicBezTo>
                <a:close/>
                <a:moveTo>
                  <a:pt x="96" y="220"/>
                </a:moveTo>
                <a:cubicBezTo>
                  <a:pt x="97" y="221"/>
                  <a:pt x="98" y="222"/>
                  <a:pt x="99" y="223"/>
                </a:cubicBezTo>
                <a:cubicBezTo>
                  <a:pt x="98" y="222"/>
                  <a:pt x="97" y="222"/>
                  <a:pt x="96" y="221"/>
                </a:cubicBezTo>
                <a:cubicBezTo>
                  <a:pt x="96" y="221"/>
                  <a:pt x="96" y="220"/>
                  <a:pt x="96" y="220"/>
                </a:cubicBezTo>
                <a:close/>
                <a:moveTo>
                  <a:pt x="94" y="202"/>
                </a:moveTo>
                <a:cubicBezTo>
                  <a:pt x="109" y="217"/>
                  <a:pt x="127" y="229"/>
                  <a:pt x="143" y="242"/>
                </a:cubicBezTo>
                <a:cubicBezTo>
                  <a:pt x="152" y="249"/>
                  <a:pt x="161" y="255"/>
                  <a:pt x="169" y="261"/>
                </a:cubicBezTo>
                <a:cubicBezTo>
                  <a:pt x="171" y="263"/>
                  <a:pt x="172" y="264"/>
                  <a:pt x="174" y="265"/>
                </a:cubicBezTo>
                <a:cubicBezTo>
                  <a:pt x="175" y="267"/>
                  <a:pt x="175" y="267"/>
                  <a:pt x="174" y="266"/>
                </a:cubicBezTo>
                <a:cubicBezTo>
                  <a:pt x="172" y="264"/>
                  <a:pt x="170" y="263"/>
                  <a:pt x="168" y="261"/>
                </a:cubicBezTo>
                <a:cubicBezTo>
                  <a:pt x="163" y="258"/>
                  <a:pt x="159" y="255"/>
                  <a:pt x="155" y="252"/>
                </a:cubicBezTo>
                <a:cubicBezTo>
                  <a:pt x="145" y="245"/>
                  <a:pt x="135" y="239"/>
                  <a:pt x="126" y="232"/>
                </a:cubicBezTo>
                <a:cubicBezTo>
                  <a:pt x="116" y="225"/>
                  <a:pt x="107" y="218"/>
                  <a:pt x="97" y="211"/>
                </a:cubicBezTo>
                <a:cubicBezTo>
                  <a:pt x="97" y="211"/>
                  <a:pt x="97" y="210"/>
                  <a:pt x="97" y="210"/>
                </a:cubicBezTo>
                <a:cubicBezTo>
                  <a:pt x="96" y="210"/>
                  <a:pt x="95" y="209"/>
                  <a:pt x="95" y="209"/>
                </a:cubicBezTo>
                <a:cubicBezTo>
                  <a:pt x="94" y="207"/>
                  <a:pt x="94" y="204"/>
                  <a:pt x="94" y="202"/>
                </a:cubicBezTo>
                <a:close/>
                <a:moveTo>
                  <a:pt x="93" y="195"/>
                </a:moveTo>
                <a:cubicBezTo>
                  <a:pt x="107" y="207"/>
                  <a:pt x="120" y="219"/>
                  <a:pt x="134" y="230"/>
                </a:cubicBezTo>
                <a:cubicBezTo>
                  <a:pt x="141" y="235"/>
                  <a:pt x="147" y="240"/>
                  <a:pt x="153" y="245"/>
                </a:cubicBezTo>
                <a:cubicBezTo>
                  <a:pt x="147" y="240"/>
                  <a:pt x="141" y="236"/>
                  <a:pt x="135" y="232"/>
                </a:cubicBezTo>
                <a:cubicBezTo>
                  <a:pt x="127" y="226"/>
                  <a:pt x="120" y="221"/>
                  <a:pt x="112" y="216"/>
                </a:cubicBezTo>
                <a:cubicBezTo>
                  <a:pt x="106" y="211"/>
                  <a:pt x="101" y="205"/>
                  <a:pt x="94" y="201"/>
                </a:cubicBezTo>
                <a:cubicBezTo>
                  <a:pt x="94" y="200"/>
                  <a:pt x="94" y="199"/>
                  <a:pt x="94" y="199"/>
                </a:cubicBezTo>
                <a:cubicBezTo>
                  <a:pt x="94" y="198"/>
                  <a:pt x="93" y="196"/>
                  <a:pt x="93" y="195"/>
                </a:cubicBezTo>
                <a:close/>
                <a:moveTo>
                  <a:pt x="93" y="194"/>
                </a:moveTo>
                <a:cubicBezTo>
                  <a:pt x="93" y="192"/>
                  <a:pt x="93" y="190"/>
                  <a:pt x="93" y="189"/>
                </a:cubicBezTo>
                <a:cubicBezTo>
                  <a:pt x="93" y="189"/>
                  <a:pt x="93" y="189"/>
                  <a:pt x="93" y="189"/>
                </a:cubicBezTo>
                <a:cubicBezTo>
                  <a:pt x="95" y="190"/>
                  <a:pt x="97" y="192"/>
                  <a:pt x="98" y="193"/>
                </a:cubicBezTo>
                <a:cubicBezTo>
                  <a:pt x="100" y="194"/>
                  <a:pt x="102" y="196"/>
                  <a:pt x="104" y="197"/>
                </a:cubicBezTo>
                <a:cubicBezTo>
                  <a:pt x="109" y="201"/>
                  <a:pt x="114" y="205"/>
                  <a:pt x="119" y="209"/>
                </a:cubicBezTo>
                <a:cubicBezTo>
                  <a:pt x="126" y="214"/>
                  <a:pt x="133" y="219"/>
                  <a:pt x="140" y="224"/>
                </a:cubicBezTo>
                <a:cubicBezTo>
                  <a:pt x="145" y="228"/>
                  <a:pt x="151" y="232"/>
                  <a:pt x="156" y="237"/>
                </a:cubicBezTo>
                <a:cubicBezTo>
                  <a:pt x="161" y="242"/>
                  <a:pt x="167" y="246"/>
                  <a:pt x="172" y="251"/>
                </a:cubicBezTo>
                <a:cubicBezTo>
                  <a:pt x="173" y="252"/>
                  <a:pt x="175" y="253"/>
                  <a:pt x="176" y="254"/>
                </a:cubicBezTo>
                <a:cubicBezTo>
                  <a:pt x="176" y="254"/>
                  <a:pt x="176" y="254"/>
                  <a:pt x="176" y="254"/>
                </a:cubicBezTo>
                <a:cubicBezTo>
                  <a:pt x="175" y="254"/>
                  <a:pt x="174" y="253"/>
                  <a:pt x="174" y="253"/>
                </a:cubicBezTo>
                <a:cubicBezTo>
                  <a:pt x="171" y="251"/>
                  <a:pt x="168" y="248"/>
                  <a:pt x="166" y="246"/>
                </a:cubicBezTo>
                <a:cubicBezTo>
                  <a:pt x="142" y="229"/>
                  <a:pt x="117" y="212"/>
                  <a:pt x="93" y="194"/>
                </a:cubicBezTo>
                <a:close/>
                <a:moveTo>
                  <a:pt x="92" y="180"/>
                </a:moveTo>
                <a:cubicBezTo>
                  <a:pt x="100" y="189"/>
                  <a:pt x="111" y="197"/>
                  <a:pt x="121" y="204"/>
                </a:cubicBezTo>
                <a:cubicBezTo>
                  <a:pt x="132" y="212"/>
                  <a:pt x="144" y="221"/>
                  <a:pt x="154" y="229"/>
                </a:cubicBezTo>
                <a:cubicBezTo>
                  <a:pt x="160" y="234"/>
                  <a:pt x="165" y="239"/>
                  <a:pt x="171" y="244"/>
                </a:cubicBezTo>
                <a:cubicBezTo>
                  <a:pt x="172" y="245"/>
                  <a:pt x="174" y="247"/>
                  <a:pt x="176" y="249"/>
                </a:cubicBezTo>
                <a:cubicBezTo>
                  <a:pt x="174" y="247"/>
                  <a:pt x="171" y="245"/>
                  <a:pt x="169" y="243"/>
                </a:cubicBezTo>
                <a:cubicBezTo>
                  <a:pt x="158" y="234"/>
                  <a:pt x="146" y="226"/>
                  <a:pt x="134" y="217"/>
                </a:cubicBezTo>
                <a:cubicBezTo>
                  <a:pt x="122" y="209"/>
                  <a:pt x="111" y="199"/>
                  <a:pt x="98" y="192"/>
                </a:cubicBezTo>
                <a:cubicBezTo>
                  <a:pt x="98" y="191"/>
                  <a:pt x="97" y="191"/>
                  <a:pt x="96" y="190"/>
                </a:cubicBezTo>
                <a:cubicBezTo>
                  <a:pt x="95" y="189"/>
                  <a:pt x="94" y="188"/>
                  <a:pt x="92" y="187"/>
                </a:cubicBezTo>
                <a:cubicBezTo>
                  <a:pt x="92" y="185"/>
                  <a:pt x="92" y="182"/>
                  <a:pt x="92" y="180"/>
                </a:cubicBezTo>
                <a:close/>
                <a:moveTo>
                  <a:pt x="95" y="182"/>
                </a:moveTo>
                <a:cubicBezTo>
                  <a:pt x="96" y="182"/>
                  <a:pt x="97" y="183"/>
                  <a:pt x="98" y="184"/>
                </a:cubicBezTo>
                <a:cubicBezTo>
                  <a:pt x="102" y="186"/>
                  <a:pt x="105" y="189"/>
                  <a:pt x="109" y="192"/>
                </a:cubicBezTo>
                <a:cubicBezTo>
                  <a:pt x="117" y="198"/>
                  <a:pt x="125" y="203"/>
                  <a:pt x="132" y="209"/>
                </a:cubicBezTo>
                <a:cubicBezTo>
                  <a:pt x="141" y="215"/>
                  <a:pt x="150" y="222"/>
                  <a:pt x="158" y="229"/>
                </a:cubicBezTo>
                <a:cubicBezTo>
                  <a:pt x="164" y="234"/>
                  <a:pt x="170" y="239"/>
                  <a:pt x="176" y="244"/>
                </a:cubicBezTo>
                <a:cubicBezTo>
                  <a:pt x="176" y="245"/>
                  <a:pt x="176" y="246"/>
                  <a:pt x="176" y="248"/>
                </a:cubicBezTo>
                <a:cubicBezTo>
                  <a:pt x="174" y="246"/>
                  <a:pt x="172" y="244"/>
                  <a:pt x="170" y="242"/>
                </a:cubicBezTo>
                <a:cubicBezTo>
                  <a:pt x="167" y="239"/>
                  <a:pt x="164" y="236"/>
                  <a:pt x="160" y="233"/>
                </a:cubicBezTo>
                <a:cubicBezTo>
                  <a:pt x="153" y="227"/>
                  <a:pt x="145" y="221"/>
                  <a:pt x="138" y="215"/>
                </a:cubicBezTo>
                <a:cubicBezTo>
                  <a:pt x="124" y="204"/>
                  <a:pt x="108" y="195"/>
                  <a:pt x="95" y="182"/>
                </a:cubicBezTo>
                <a:close/>
                <a:moveTo>
                  <a:pt x="176" y="253"/>
                </a:moveTo>
                <a:cubicBezTo>
                  <a:pt x="153" y="233"/>
                  <a:pt x="128" y="216"/>
                  <a:pt x="105" y="197"/>
                </a:cubicBezTo>
                <a:cubicBezTo>
                  <a:pt x="106" y="198"/>
                  <a:pt x="108" y="199"/>
                  <a:pt x="110" y="201"/>
                </a:cubicBezTo>
                <a:cubicBezTo>
                  <a:pt x="118" y="206"/>
                  <a:pt x="126" y="212"/>
                  <a:pt x="134" y="218"/>
                </a:cubicBezTo>
                <a:cubicBezTo>
                  <a:pt x="142" y="224"/>
                  <a:pt x="150" y="229"/>
                  <a:pt x="157" y="235"/>
                </a:cubicBezTo>
                <a:cubicBezTo>
                  <a:pt x="161" y="238"/>
                  <a:pt x="166" y="241"/>
                  <a:pt x="170" y="245"/>
                </a:cubicBezTo>
                <a:cubicBezTo>
                  <a:pt x="172" y="246"/>
                  <a:pt x="174" y="248"/>
                  <a:pt x="176" y="250"/>
                </a:cubicBezTo>
                <a:cubicBezTo>
                  <a:pt x="176" y="251"/>
                  <a:pt x="176" y="252"/>
                  <a:pt x="176" y="253"/>
                </a:cubicBezTo>
                <a:close/>
                <a:moveTo>
                  <a:pt x="176" y="261"/>
                </a:moveTo>
                <a:cubicBezTo>
                  <a:pt x="170" y="255"/>
                  <a:pt x="163" y="251"/>
                  <a:pt x="157" y="246"/>
                </a:cubicBezTo>
                <a:cubicBezTo>
                  <a:pt x="150" y="241"/>
                  <a:pt x="144" y="236"/>
                  <a:pt x="137" y="231"/>
                </a:cubicBezTo>
                <a:cubicBezTo>
                  <a:pt x="124" y="221"/>
                  <a:pt x="111" y="210"/>
                  <a:pt x="99" y="199"/>
                </a:cubicBezTo>
                <a:cubicBezTo>
                  <a:pt x="100" y="200"/>
                  <a:pt x="101" y="200"/>
                  <a:pt x="101" y="201"/>
                </a:cubicBezTo>
                <a:cubicBezTo>
                  <a:pt x="105" y="204"/>
                  <a:pt x="109" y="207"/>
                  <a:pt x="113" y="209"/>
                </a:cubicBezTo>
                <a:cubicBezTo>
                  <a:pt x="120" y="215"/>
                  <a:pt x="127" y="220"/>
                  <a:pt x="135" y="226"/>
                </a:cubicBezTo>
                <a:cubicBezTo>
                  <a:pt x="142" y="231"/>
                  <a:pt x="149" y="236"/>
                  <a:pt x="157" y="241"/>
                </a:cubicBezTo>
                <a:cubicBezTo>
                  <a:pt x="163" y="246"/>
                  <a:pt x="169" y="251"/>
                  <a:pt x="176" y="255"/>
                </a:cubicBezTo>
                <a:cubicBezTo>
                  <a:pt x="176" y="257"/>
                  <a:pt x="176" y="259"/>
                  <a:pt x="176" y="261"/>
                </a:cubicBezTo>
                <a:close/>
                <a:moveTo>
                  <a:pt x="176" y="262"/>
                </a:moveTo>
                <a:cubicBezTo>
                  <a:pt x="174" y="259"/>
                  <a:pt x="170" y="257"/>
                  <a:pt x="167" y="255"/>
                </a:cubicBezTo>
                <a:cubicBezTo>
                  <a:pt x="166" y="254"/>
                  <a:pt x="165" y="253"/>
                  <a:pt x="164" y="252"/>
                </a:cubicBezTo>
                <a:cubicBezTo>
                  <a:pt x="168" y="255"/>
                  <a:pt x="172" y="258"/>
                  <a:pt x="176" y="262"/>
                </a:cubicBezTo>
                <a:cubicBezTo>
                  <a:pt x="176" y="262"/>
                  <a:pt x="176" y="262"/>
                  <a:pt x="176" y="262"/>
                </a:cubicBezTo>
                <a:close/>
                <a:moveTo>
                  <a:pt x="176" y="196"/>
                </a:moveTo>
                <a:cubicBezTo>
                  <a:pt x="176" y="196"/>
                  <a:pt x="176" y="197"/>
                  <a:pt x="176" y="197"/>
                </a:cubicBezTo>
                <a:cubicBezTo>
                  <a:pt x="173" y="193"/>
                  <a:pt x="170" y="190"/>
                  <a:pt x="166" y="187"/>
                </a:cubicBezTo>
                <a:cubicBezTo>
                  <a:pt x="169" y="190"/>
                  <a:pt x="173" y="193"/>
                  <a:pt x="176" y="196"/>
                </a:cubicBezTo>
                <a:cubicBezTo>
                  <a:pt x="176" y="196"/>
                  <a:pt x="176" y="196"/>
                  <a:pt x="176" y="196"/>
                </a:cubicBezTo>
                <a:close/>
                <a:moveTo>
                  <a:pt x="128" y="170"/>
                </a:moveTo>
                <a:cubicBezTo>
                  <a:pt x="129" y="171"/>
                  <a:pt x="131" y="173"/>
                  <a:pt x="133" y="175"/>
                </a:cubicBezTo>
                <a:cubicBezTo>
                  <a:pt x="133" y="176"/>
                  <a:pt x="133" y="177"/>
                  <a:pt x="133" y="179"/>
                </a:cubicBezTo>
                <a:cubicBezTo>
                  <a:pt x="127" y="175"/>
                  <a:pt x="122" y="171"/>
                  <a:pt x="116" y="167"/>
                </a:cubicBezTo>
                <a:cubicBezTo>
                  <a:pt x="120" y="167"/>
                  <a:pt x="124" y="168"/>
                  <a:pt x="128" y="170"/>
                </a:cubicBezTo>
                <a:close/>
                <a:moveTo>
                  <a:pt x="115" y="166"/>
                </a:moveTo>
                <a:cubicBezTo>
                  <a:pt x="115" y="167"/>
                  <a:pt x="115" y="167"/>
                  <a:pt x="115" y="167"/>
                </a:cubicBezTo>
                <a:cubicBezTo>
                  <a:pt x="121" y="173"/>
                  <a:pt x="127" y="179"/>
                  <a:pt x="133" y="184"/>
                </a:cubicBezTo>
                <a:cubicBezTo>
                  <a:pt x="133" y="184"/>
                  <a:pt x="134" y="185"/>
                  <a:pt x="134" y="185"/>
                </a:cubicBezTo>
                <a:cubicBezTo>
                  <a:pt x="125" y="178"/>
                  <a:pt x="116" y="172"/>
                  <a:pt x="107" y="165"/>
                </a:cubicBezTo>
                <a:cubicBezTo>
                  <a:pt x="110" y="165"/>
                  <a:pt x="112" y="166"/>
                  <a:pt x="115" y="166"/>
                </a:cubicBezTo>
                <a:close/>
                <a:moveTo>
                  <a:pt x="106" y="165"/>
                </a:moveTo>
                <a:cubicBezTo>
                  <a:pt x="106" y="165"/>
                  <a:pt x="106" y="165"/>
                  <a:pt x="106" y="165"/>
                </a:cubicBezTo>
                <a:cubicBezTo>
                  <a:pt x="115" y="174"/>
                  <a:pt x="125" y="182"/>
                  <a:pt x="136" y="189"/>
                </a:cubicBezTo>
                <a:cubicBezTo>
                  <a:pt x="136" y="190"/>
                  <a:pt x="137" y="191"/>
                  <a:pt x="138" y="191"/>
                </a:cubicBezTo>
                <a:cubicBezTo>
                  <a:pt x="139" y="192"/>
                  <a:pt x="141" y="193"/>
                  <a:pt x="142" y="194"/>
                </a:cubicBezTo>
                <a:cubicBezTo>
                  <a:pt x="148" y="199"/>
                  <a:pt x="155" y="204"/>
                  <a:pt x="161" y="209"/>
                </a:cubicBezTo>
                <a:cubicBezTo>
                  <a:pt x="164" y="212"/>
                  <a:pt x="167" y="215"/>
                  <a:pt x="169" y="218"/>
                </a:cubicBezTo>
                <a:cubicBezTo>
                  <a:pt x="171" y="220"/>
                  <a:pt x="174" y="223"/>
                  <a:pt x="177" y="225"/>
                </a:cubicBezTo>
                <a:cubicBezTo>
                  <a:pt x="177" y="225"/>
                  <a:pt x="177" y="225"/>
                  <a:pt x="177" y="225"/>
                </a:cubicBezTo>
                <a:cubicBezTo>
                  <a:pt x="174" y="223"/>
                  <a:pt x="172" y="221"/>
                  <a:pt x="169" y="219"/>
                </a:cubicBezTo>
                <a:cubicBezTo>
                  <a:pt x="168" y="217"/>
                  <a:pt x="166" y="216"/>
                  <a:pt x="164" y="214"/>
                </a:cubicBezTo>
                <a:cubicBezTo>
                  <a:pt x="158" y="208"/>
                  <a:pt x="152" y="203"/>
                  <a:pt x="146" y="199"/>
                </a:cubicBezTo>
                <a:cubicBezTo>
                  <a:pt x="143" y="197"/>
                  <a:pt x="141" y="196"/>
                  <a:pt x="139" y="194"/>
                </a:cubicBezTo>
                <a:cubicBezTo>
                  <a:pt x="139" y="194"/>
                  <a:pt x="139" y="194"/>
                  <a:pt x="139" y="194"/>
                </a:cubicBezTo>
                <a:cubicBezTo>
                  <a:pt x="126" y="184"/>
                  <a:pt x="113" y="174"/>
                  <a:pt x="101" y="164"/>
                </a:cubicBezTo>
                <a:cubicBezTo>
                  <a:pt x="102" y="164"/>
                  <a:pt x="104" y="165"/>
                  <a:pt x="106" y="165"/>
                </a:cubicBezTo>
                <a:close/>
                <a:moveTo>
                  <a:pt x="131" y="171"/>
                </a:moveTo>
                <a:cubicBezTo>
                  <a:pt x="132" y="171"/>
                  <a:pt x="132" y="171"/>
                  <a:pt x="132" y="171"/>
                </a:cubicBezTo>
                <a:cubicBezTo>
                  <a:pt x="132" y="171"/>
                  <a:pt x="133" y="171"/>
                  <a:pt x="133" y="171"/>
                </a:cubicBezTo>
                <a:cubicBezTo>
                  <a:pt x="133" y="172"/>
                  <a:pt x="133" y="173"/>
                  <a:pt x="133" y="174"/>
                </a:cubicBezTo>
                <a:cubicBezTo>
                  <a:pt x="132" y="173"/>
                  <a:pt x="131" y="172"/>
                  <a:pt x="131" y="172"/>
                </a:cubicBezTo>
                <a:cubicBezTo>
                  <a:pt x="130" y="172"/>
                  <a:pt x="129" y="171"/>
                  <a:pt x="129" y="170"/>
                </a:cubicBezTo>
                <a:cubicBezTo>
                  <a:pt x="130" y="170"/>
                  <a:pt x="131" y="170"/>
                  <a:pt x="131" y="171"/>
                </a:cubicBezTo>
                <a:close/>
                <a:moveTo>
                  <a:pt x="136" y="172"/>
                </a:moveTo>
                <a:cubicBezTo>
                  <a:pt x="136" y="173"/>
                  <a:pt x="136" y="173"/>
                  <a:pt x="136" y="173"/>
                </a:cubicBezTo>
                <a:cubicBezTo>
                  <a:pt x="136" y="173"/>
                  <a:pt x="136" y="173"/>
                  <a:pt x="136" y="173"/>
                </a:cubicBezTo>
                <a:cubicBezTo>
                  <a:pt x="136" y="173"/>
                  <a:pt x="136" y="172"/>
                  <a:pt x="136" y="172"/>
                </a:cubicBezTo>
                <a:close/>
                <a:moveTo>
                  <a:pt x="139" y="180"/>
                </a:moveTo>
                <a:cubicBezTo>
                  <a:pt x="138" y="179"/>
                  <a:pt x="137" y="178"/>
                  <a:pt x="135" y="176"/>
                </a:cubicBezTo>
                <a:cubicBezTo>
                  <a:pt x="135" y="175"/>
                  <a:pt x="136" y="174"/>
                  <a:pt x="136" y="174"/>
                </a:cubicBezTo>
                <a:cubicBezTo>
                  <a:pt x="136" y="174"/>
                  <a:pt x="137" y="174"/>
                  <a:pt x="137" y="175"/>
                </a:cubicBezTo>
                <a:cubicBezTo>
                  <a:pt x="138" y="176"/>
                  <a:pt x="139" y="178"/>
                  <a:pt x="139" y="180"/>
                </a:cubicBezTo>
                <a:close/>
                <a:moveTo>
                  <a:pt x="140" y="180"/>
                </a:moveTo>
                <a:cubicBezTo>
                  <a:pt x="140" y="181"/>
                  <a:pt x="140" y="183"/>
                  <a:pt x="141" y="185"/>
                </a:cubicBezTo>
                <a:cubicBezTo>
                  <a:pt x="139" y="183"/>
                  <a:pt x="137" y="182"/>
                  <a:pt x="136" y="181"/>
                </a:cubicBezTo>
                <a:cubicBezTo>
                  <a:pt x="136" y="180"/>
                  <a:pt x="135" y="178"/>
                  <a:pt x="135" y="177"/>
                </a:cubicBezTo>
                <a:cubicBezTo>
                  <a:pt x="136" y="177"/>
                  <a:pt x="136" y="178"/>
                  <a:pt x="137" y="178"/>
                </a:cubicBezTo>
                <a:cubicBezTo>
                  <a:pt x="138" y="179"/>
                  <a:pt x="139" y="179"/>
                  <a:pt x="140" y="180"/>
                </a:cubicBezTo>
                <a:close/>
                <a:moveTo>
                  <a:pt x="136" y="182"/>
                </a:moveTo>
                <a:cubicBezTo>
                  <a:pt x="137" y="183"/>
                  <a:pt x="139" y="184"/>
                  <a:pt x="141" y="186"/>
                </a:cubicBezTo>
                <a:cubicBezTo>
                  <a:pt x="141" y="187"/>
                  <a:pt x="141" y="188"/>
                  <a:pt x="141" y="188"/>
                </a:cubicBezTo>
                <a:cubicBezTo>
                  <a:pt x="139" y="188"/>
                  <a:pt x="138" y="187"/>
                  <a:pt x="137" y="186"/>
                </a:cubicBezTo>
                <a:cubicBezTo>
                  <a:pt x="136" y="185"/>
                  <a:pt x="136" y="183"/>
                  <a:pt x="136" y="182"/>
                </a:cubicBezTo>
                <a:close/>
                <a:moveTo>
                  <a:pt x="133" y="183"/>
                </a:moveTo>
                <a:cubicBezTo>
                  <a:pt x="128" y="179"/>
                  <a:pt x="124" y="175"/>
                  <a:pt x="120" y="171"/>
                </a:cubicBezTo>
                <a:cubicBezTo>
                  <a:pt x="119" y="170"/>
                  <a:pt x="118" y="169"/>
                  <a:pt x="118" y="169"/>
                </a:cubicBezTo>
                <a:cubicBezTo>
                  <a:pt x="118" y="169"/>
                  <a:pt x="118" y="169"/>
                  <a:pt x="118" y="169"/>
                </a:cubicBezTo>
                <a:cubicBezTo>
                  <a:pt x="119" y="169"/>
                  <a:pt x="120" y="170"/>
                  <a:pt x="121" y="171"/>
                </a:cubicBezTo>
                <a:cubicBezTo>
                  <a:pt x="124" y="173"/>
                  <a:pt x="127" y="175"/>
                  <a:pt x="130" y="178"/>
                </a:cubicBezTo>
                <a:cubicBezTo>
                  <a:pt x="131" y="178"/>
                  <a:pt x="132" y="179"/>
                  <a:pt x="133" y="180"/>
                </a:cubicBezTo>
                <a:cubicBezTo>
                  <a:pt x="133" y="181"/>
                  <a:pt x="133" y="182"/>
                  <a:pt x="133" y="183"/>
                </a:cubicBezTo>
                <a:close/>
                <a:moveTo>
                  <a:pt x="141" y="191"/>
                </a:moveTo>
                <a:cubicBezTo>
                  <a:pt x="142" y="192"/>
                  <a:pt x="142" y="192"/>
                  <a:pt x="142" y="192"/>
                </a:cubicBezTo>
                <a:cubicBezTo>
                  <a:pt x="149" y="197"/>
                  <a:pt x="156" y="203"/>
                  <a:pt x="163" y="209"/>
                </a:cubicBezTo>
                <a:cubicBezTo>
                  <a:pt x="168" y="212"/>
                  <a:pt x="172" y="217"/>
                  <a:pt x="177" y="221"/>
                </a:cubicBezTo>
                <a:cubicBezTo>
                  <a:pt x="177" y="222"/>
                  <a:pt x="177" y="223"/>
                  <a:pt x="177" y="224"/>
                </a:cubicBezTo>
                <a:cubicBezTo>
                  <a:pt x="175" y="222"/>
                  <a:pt x="174" y="221"/>
                  <a:pt x="172" y="219"/>
                </a:cubicBezTo>
                <a:cubicBezTo>
                  <a:pt x="169" y="217"/>
                  <a:pt x="167" y="214"/>
                  <a:pt x="164" y="211"/>
                </a:cubicBezTo>
                <a:cubicBezTo>
                  <a:pt x="159" y="206"/>
                  <a:pt x="153" y="201"/>
                  <a:pt x="148" y="197"/>
                </a:cubicBezTo>
                <a:cubicBezTo>
                  <a:pt x="145" y="195"/>
                  <a:pt x="142" y="193"/>
                  <a:pt x="140" y="191"/>
                </a:cubicBezTo>
                <a:cubicBezTo>
                  <a:pt x="140" y="191"/>
                  <a:pt x="140" y="191"/>
                  <a:pt x="141" y="191"/>
                </a:cubicBezTo>
                <a:cubicBezTo>
                  <a:pt x="141" y="191"/>
                  <a:pt x="141" y="191"/>
                  <a:pt x="141" y="191"/>
                </a:cubicBezTo>
                <a:close/>
                <a:moveTo>
                  <a:pt x="135" y="188"/>
                </a:moveTo>
                <a:cubicBezTo>
                  <a:pt x="126" y="182"/>
                  <a:pt x="118" y="176"/>
                  <a:pt x="111" y="169"/>
                </a:cubicBezTo>
                <a:cubicBezTo>
                  <a:pt x="112" y="169"/>
                  <a:pt x="112" y="170"/>
                  <a:pt x="113" y="171"/>
                </a:cubicBezTo>
                <a:cubicBezTo>
                  <a:pt x="116" y="173"/>
                  <a:pt x="119" y="175"/>
                  <a:pt x="122" y="177"/>
                </a:cubicBezTo>
                <a:cubicBezTo>
                  <a:pt x="126" y="180"/>
                  <a:pt x="130" y="183"/>
                  <a:pt x="134" y="186"/>
                </a:cubicBezTo>
                <a:cubicBezTo>
                  <a:pt x="134" y="187"/>
                  <a:pt x="134" y="187"/>
                  <a:pt x="135" y="188"/>
                </a:cubicBezTo>
                <a:close/>
                <a:moveTo>
                  <a:pt x="177" y="218"/>
                </a:moveTo>
                <a:cubicBezTo>
                  <a:pt x="174" y="215"/>
                  <a:pt x="169" y="211"/>
                  <a:pt x="166" y="208"/>
                </a:cubicBezTo>
                <a:cubicBezTo>
                  <a:pt x="162" y="204"/>
                  <a:pt x="157" y="201"/>
                  <a:pt x="152" y="197"/>
                </a:cubicBezTo>
                <a:cubicBezTo>
                  <a:pt x="149" y="195"/>
                  <a:pt x="146" y="193"/>
                  <a:pt x="143" y="190"/>
                </a:cubicBezTo>
                <a:cubicBezTo>
                  <a:pt x="144" y="190"/>
                  <a:pt x="144" y="189"/>
                  <a:pt x="144" y="188"/>
                </a:cubicBezTo>
                <a:cubicBezTo>
                  <a:pt x="145" y="189"/>
                  <a:pt x="146" y="190"/>
                  <a:pt x="148" y="190"/>
                </a:cubicBezTo>
                <a:cubicBezTo>
                  <a:pt x="154" y="195"/>
                  <a:pt x="160" y="199"/>
                  <a:pt x="166" y="204"/>
                </a:cubicBezTo>
                <a:cubicBezTo>
                  <a:pt x="169" y="207"/>
                  <a:pt x="172" y="211"/>
                  <a:pt x="176" y="213"/>
                </a:cubicBezTo>
                <a:cubicBezTo>
                  <a:pt x="176" y="215"/>
                  <a:pt x="177" y="217"/>
                  <a:pt x="177" y="218"/>
                </a:cubicBezTo>
                <a:close/>
                <a:moveTo>
                  <a:pt x="142" y="191"/>
                </a:moveTo>
                <a:cubicBezTo>
                  <a:pt x="142" y="191"/>
                  <a:pt x="142" y="191"/>
                  <a:pt x="142" y="191"/>
                </a:cubicBezTo>
                <a:cubicBezTo>
                  <a:pt x="143" y="191"/>
                  <a:pt x="144" y="192"/>
                  <a:pt x="145" y="193"/>
                </a:cubicBezTo>
                <a:cubicBezTo>
                  <a:pt x="151" y="197"/>
                  <a:pt x="157" y="202"/>
                  <a:pt x="163" y="206"/>
                </a:cubicBezTo>
                <a:cubicBezTo>
                  <a:pt x="166" y="209"/>
                  <a:pt x="168" y="211"/>
                  <a:pt x="170" y="213"/>
                </a:cubicBezTo>
                <a:cubicBezTo>
                  <a:pt x="172" y="215"/>
                  <a:pt x="175" y="217"/>
                  <a:pt x="177" y="220"/>
                </a:cubicBezTo>
                <a:cubicBezTo>
                  <a:pt x="177" y="220"/>
                  <a:pt x="177" y="220"/>
                  <a:pt x="177" y="220"/>
                </a:cubicBezTo>
                <a:cubicBezTo>
                  <a:pt x="175" y="218"/>
                  <a:pt x="173" y="217"/>
                  <a:pt x="172" y="216"/>
                </a:cubicBezTo>
                <a:cubicBezTo>
                  <a:pt x="171" y="215"/>
                  <a:pt x="170" y="214"/>
                  <a:pt x="169" y="213"/>
                </a:cubicBezTo>
                <a:cubicBezTo>
                  <a:pt x="166" y="210"/>
                  <a:pt x="164" y="208"/>
                  <a:pt x="161" y="206"/>
                </a:cubicBezTo>
                <a:cubicBezTo>
                  <a:pt x="156" y="201"/>
                  <a:pt x="150" y="197"/>
                  <a:pt x="144" y="193"/>
                </a:cubicBezTo>
                <a:cubicBezTo>
                  <a:pt x="143" y="192"/>
                  <a:pt x="143" y="191"/>
                  <a:pt x="142" y="191"/>
                </a:cubicBezTo>
                <a:close/>
                <a:moveTo>
                  <a:pt x="137" y="187"/>
                </a:moveTo>
                <a:cubicBezTo>
                  <a:pt x="138" y="188"/>
                  <a:pt x="139" y="188"/>
                  <a:pt x="140" y="189"/>
                </a:cubicBezTo>
                <a:cubicBezTo>
                  <a:pt x="140" y="189"/>
                  <a:pt x="139" y="189"/>
                  <a:pt x="139" y="188"/>
                </a:cubicBezTo>
                <a:cubicBezTo>
                  <a:pt x="138" y="188"/>
                  <a:pt x="138" y="188"/>
                  <a:pt x="137" y="187"/>
                </a:cubicBezTo>
                <a:close/>
                <a:moveTo>
                  <a:pt x="144" y="183"/>
                </a:moveTo>
                <a:cubicBezTo>
                  <a:pt x="147" y="185"/>
                  <a:pt x="149" y="187"/>
                  <a:pt x="152" y="190"/>
                </a:cubicBezTo>
                <a:cubicBezTo>
                  <a:pt x="157" y="194"/>
                  <a:pt x="162" y="198"/>
                  <a:pt x="166" y="202"/>
                </a:cubicBezTo>
                <a:cubicBezTo>
                  <a:pt x="169" y="204"/>
                  <a:pt x="171" y="207"/>
                  <a:pt x="173" y="209"/>
                </a:cubicBezTo>
                <a:cubicBezTo>
                  <a:pt x="174" y="209"/>
                  <a:pt x="176" y="211"/>
                  <a:pt x="176" y="212"/>
                </a:cubicBezTo>
                <a:cubicBezTo>
                  <a:pt x="176" y="212"/>
                  <a:pt x="176" y="213"/>
                  <a:pt x="176" y="213"/>
                </a:cubicBezTo>
                <a:cubicBezTo>
                  <a:pt x="176" y="213"/>
                  <a:pt x="176" y="212"/>
                  <a:pt x="176" y="212"/>
                </a:cubicBezTo>
                <a:cubicBezTo>
                  <a:pt x="171" y="209"/>
                  <a:pt x="167" y="204"/>
                  <a:pt x="162" y="200"/>
                </a:cubicBezTo>
                <a:cubicBezTo>
                  <a:pt x="158" y="197"/>
                  <a:pt x="153" y="193"/>
                  <a:pt x="148" y="190"/>
                </a:cubicBezTo>
                <a:cubicBezTo>
                  <a:pt x="147" y="189"/>
                  <a:pt x="146" y="188"/>
                  <a:pt x="144" y="187"/>
                </a:cubicBezTo>
                <a:cubicBezTo>
                  <a:pt x="144" y="186"/>
                  <a:pt x="144" y="185"/>
                  <a:pt x="144" y="183"/>
                </a:cubicBezTo>
                <a:close/>
                <a:moveTo>
                  <a:pt x="177" y="231"/>
                </a:moveTo>
                <a:cubicBezTo>
                  <a:pt x="175" y="230"/>
                  <a:pt x="174" y="228"/>
                  <a:pt x="173" y="227"/>
                </a:cubicBezTo>
                <a:cubicBezTo>
                  <a:pt x="174" y="228"/>
                  <a:pt x="175" y="229"/>
                  <a:pt x="177" y="230"/>
                </a:cubicBezTo>
                <a:cubicBezTo>
                  <a:pt x="177" y="230"/>
                  <a:pt x="177" y="231"/>
                  <a:pt x="177" y="231"/>
                </a:cubicBezTo>
                <a:close/>
                <a:moveTo>
                  <a:pt x="177" y="228"/>
                </a:moveTo>
                <a:cubicBezTo>
                  <a:pt x="176" y="226"/>
                  <a:pt x="175" y="225"/>
                  <a:pt x="174" y="224"/>
                </a:cubicBezTo>
                <a:cubicBezTo>
                  <a:pt x="175" y="225"/>
                  <a:pt x="176" y="225"/>
                  <a:pt x="177" y="226"/>
                </a:cubicBezTo>
                <a:cubicBezTo>
                  <a:pt x="177" y="226"/>
                  <a:pt x="177" y="227"/>
                  <a:pt x="177" y="228"/>
                </a:cubicBezTo>
                <a:close/>
                <a:moveTo>
                  <a:pt x="176" y="200"/>
                </a:moveTo>
                <a:cubicBezTo>
                  <a:pt x="169" y="193"/>
                  <a:pt x="161" y="187"/>
                  <a:pt x="154" y="180"/>
                </a:cubicBezTo>
                <a:cubicBezTo>
                  <a:pt x="156" y="181"/>
                  <a:pt x="158" y="182"/>
                  <a:pt x="160" y="183"/>
                </a:cubicBezTo>
                <a:cubicBezTo>
                  <a:pt x="161" y="184"/>
                  <a:pt x="162" y="185"/>
                  <a:pt x="162" y="186"/>
                </a:cubicBezTo>
                <a:cubicBezTo>
                  <a:pt x="167" y="189"/>
                  <a:pt x="172" y="193"/>
                  <a:pt x="176" y="198"/>
                </a:cubicBezTo>
                <a:cubicBezTo>
                  <a:pt x="176" y="199"/>
                  <a:pt x="176" y="199"/>
                  <a:pt x="176" y="200"/>
                </a:cubicBezTo>
                <a:close/>
                <a:moveTo>
                  <a:pt x="176" y="201"/>
                </a:moveTo>
                <a:cubicBezTo>
                  <a:pt x="175" y="200"/>
                  <a:pt x="174" y="199"/>
                  <a:pt x="173" y="198"/>
                </a:cubicBezTo>
                <a:cubicBezTo>
                  <a:pt x="167" y="192"/>
                  <a:pt x="161" y="188"/>
                  <a:pt x="155" y="183"/>
                </a:cubicBezTo>
                <a:cubicBezTo>
                  <a:pt x="153" y="181"/>
                  <a:pt x="151" y="179"/>
                  <a:pt x="148" y="178"/>
                </a:cubicBezTo>
                <a:cubicBezTo>
                  <a:pt x="150" y="178"/>
                  <a:pt x="151" y="179"/>
                  <a:pt x="152" y="179"/>
                </a:cubicBezTo>
                <a:cubicBezTo>
                  <a:pt x="156" y="183"/>
                  <a:pt x="160" y="186"/>
                  <a:pt x="164" y="190"/>
                </a:cubicBezTo>
                <a:cubicBezTo>
                  <a:pt x="167" y="192"/>
                  <a:pt x="170" y="195"/>
                  <a:pt x="173" y="198"/>
                </a:cubicBezTo>
                <a:cubicBezTo>
                  <a:pt x="174" y="199"/>
                  <a:pt x="175" y="200"/>
                  <a:pt x="176" y="201"/>
                </a:cubicBezTo>
                <a:cubicBezTo>
                  <a:pt x="176" y="201"/>
                  <a:pt x="176" y="201"/>
                  <a:pt x="176" y="201"/>
                </a:cubicBezTo>
                <a:close/>
                <a:moveTo>
                  <a:pt x="140" y="174"/>
                </a:moveTo>
                <a:cubicBezTo>
                  <a:pt x="146" y="180"/>
                  <a:pt x="153" y="186"/>
                  <a:pt x="160" y="191"/>
                </a:cubicBezTo>
                <a:cubicBezTo>
                  <a:pt x="163" y="195"/>
                  <a:pt x="167" y="198"/>
                  <a:pt x="170" y="201"/>
                </a:cubicBezTo>
                <a:cubicBezTo>
                  <a:pt x="172" y="203"/>
                  <a:pt x="174" y="204"/>
                  <a:pt x="176" y="206"/>
                </a:cubicBezTo>
                <a:cubicBezTo>
                  <a:pt x="176" y="207"/>
                  <a:pt x="176" y="207"/>
                  <a:pt x="176" y="207"/>
                </a:cubicBezTo>
                <a:cubicBezTo>
                  <a:pt x="176" y="207"/>
                  <a:pt x="176" y="207"/>
                  <a:pt x="176" y="207"/>
                </a:cubicBezTo>
                <a:cubicBezTo>
                  <a:pt x="175" y="206"/>
                  <a:pt x="174" y="205"/>
                  <a:pt x="174" y="205"/>
                </a:cubicBezTo>
                <a:cubicBezTo>
                  <a:pt x="166" y="198"/>
                  <a:pt x="158" y="191"/>
                  <a:pt x="150" y="184"/>
                </a:cubicBezTo>
                <a:cubicBezTo>
                  <a:pt x="147" y="182"/>
                  <a:pt x="144" y="180"/>
                  <a:pt x="142" y="178"/>
                </a:cubicBezTo>
                <a:cubicBezTo>
                  <a:pt x="141" y="176"/>
                  <a:pt x="140" y="175"/>
                  <a:pt x="140" y="174"/>
                </a:cubicBezTo>
                <a:close/>
                <a:moveTo>
                  <a:pt x="176" y="208"/>
                </a:moveTo>
                <a:cubicBezTo>
                  <a:pt x="176" y="209"/>
                  <a:pt x="176" y="210"/>
                  <a:pt x="176" y="211"/>
                </a:cubicBezTo>
                <a:cubicBezTo>
                  <a:pt x="174" y="208"/>
                  <a:pt x="171" y="205"/>
                  <a:pt x="168" y="203"/>
                </a:cubicBezTo>
                <a:cubicBezTo>
                  <a:pt x="164" y="199"/>
                  <a:pt x="160" y="195"/>
                  <a:pt x="155" y="191"/>
                </a:cubicBezTo>
                <a:cubicBezTo>
                  <a:pt x="152" y="188"/>
                  <a:pt x="148" y="186"/>
                  <a:pt x="144" y="183"/>
                </a:cubicBezTo>
                <a:cubicBezTo>
                  <a:pt x="143" y="181"/>
                  <a:pt x="143" y="180"/>
                  <a:pt x="142" y="179"/>
                </a:cubicBezTo>
                <a:cubicBezTo>
                  <a:pt x="146" y="182"/>
                  <a:pt x="150" y="185"/>
                  <a:pt x="153" y="188"/>
                </a:cubicBezTo>
                <a:cubicBezTo>
                  <a:pt x="161" y="194"/>
                  <a:pt x="168" y="202"/>
                  <a:pt x="176" y="208"/>
                </a:cubicBezTo>
                <a:close/>
                <a:moveTo>
                  <a:pt x="176" y="237"/>
                </a:moveTo>
                <a:cubicBezTo>
                  <a:pt x="175" y="236"/>
                  <a:pt x="173" y="234"/>
                  <a:pt x="171" y="233"/>
                </a:cubicBezTo>
                <a:cubicBezTo>
                  <a:pt x="168" y="230"/>
                  <a:pt x="165" y="227"/>
                  <a:pt x="162" y="224"/>
                </a:cubicBezTo>
                <a:cubicBezTo>
                  <a:pt x="155" y="217"/>
                  <a:pt x="148" y="211"/>
                  <a:pt x="140" y="206"/>
                </a:cubicBezTo>
                <a:cubicBezTo>
                  <a:pt x="134" y="201"/>
                  <a:pt x="128" y="196"/>
                  <a:pt x="121" y="191"/>
                </a:cubicBezTo>
                <a:cubicBezTo>
                  <a:pt x="125" y="194"/>
                  <a:pt x="130" y="196"/>
                  <a:pt x="134" y="199"/>
                </a:cubicBezTo>
                <a:cubicBezTo>
                  <a:pt x="142" y="205"/>
                  <a:pt x="151" y="211"/>
                  <a:pt x="159" y="218"/>
                </a:cubicBezTo>
                <a:cubicBezTo>
                  <a:pt x="162" y="221"/>
                  <a:pt x="167" y="224"/>
                  <a:pt x="170" y="228"/>
                </a:cubicBezTo>
                <a:cubicBezTo>
                  <a:pt x="172" y="230"/>
                  <a:pt x="174" y="232"/>
                  <a:pt x="177" y="233"/>
                </a:cubicBezTo>
                <a:cubicBezTo>
                  <a:pt x="177" y="234"/>
                  <a:pt x="176" y="236"/>
                  <a:pt x="176" y="237"/>
                </a:cubicBezTo>
                <a:close/>
                <a:moveTo>
                  <a:pt x="176" y="239"/>
                </a:moveTo>
                <a:cubicBezTo>
                  <a:pt x="172" y="236"/>
                  <a:pt x="168" y="231"/>
                  <a:pt x="163" y="227"/>
                </a:cubicBezTo>
                <a:cubicBezTo>
                  <a:pt x="141" y="207"/>
                  <a:pt x="115" y="192"/>
                  <a:pt x="92" y="173"/>
                </a:cubicBezTo>
                <a:cubicBezTo>
                  <a:pt x="92" y="171"/>
                  <a:pt x="92" y="169"/>
                  <a:pt x="92" y="168"/>
                </a:cubicBezTo>
                <a:cubicBezTo>
                  <a:pt x="93" y="168"/>
                  <a:pt x="93" y="168"/>
                  <a:pt x="93" y="168"/>
                </a:cubicBezTo>
                <a:cubicBezTo>
                  <a:pt x="93" y="169"/>
                  <a:pt x="94" y="169"/>
                  <a:pt x="94" y="170"/>
                </a:cubicBezTo>
                <a:cubicBezTo>
                  <a:pt x="94" y="170"/>
                  <a:pt x="95" y="170"/>
                  <a:pt x="95" y="170"/>
                </a:cubicBezTo>
                <a:cubicBezTo>
                  <a:pt x="95" y="170"/>
                  <a:pt x="95" y="170"/>
                  <a:pt x="96" y="171"/>
                </a:cubicBezTo>
                <a:cubicBezTo>
                  <a:pt x="106" y="180"/>
                  <a:pt x="117" y="189"/>
                  <a:pt x="129" y="197"/>
                </a:cubicBezTo>
                <a:cubicBezTo>
                  <a:pt x="141" y="207"/>
                  <a:pt x="153" y="216"/>
                  <a:pt x="164" y="227"/>
                </a:cubicBezTo>
                <a:cubicBezTo>
                  <a:pt x="167" y="229"/>
                  <a:pt x="169" y="232"/>
                  <a:pt x="172" y="234"/>
                </a:cubicBezTo>
                <a:cubicBezTo>
                  <a:pt x="173" y="235"/>
                  <a:pt x="174" y="236"/>
                  <a:pt x="175" y="237"/>
                </a:cubicBezTo>
                <a:cubicBezTo>
                  <a:pt x="175" y="237"/>
                  <a:pt x="176" y="238"/>
                  <a:pt x="176" y="238"/>
                </a:cubicBezTo>
                <a:cubicBezTo>
                  <a:pt x="176" y="239"/>
                  <a:pt x="176" y="239"/>
                  <a:pt x="176" y="239"/>
                </a:cubicBezTo>
                <a:close/>
                <a:moveTo>
                  <a:pt x="93" y="163"/>
                </a:moveTo>
                <a:cubicBezTo>
                  <a:pt x="95" y="163"/>
                  <a:pt x="96" y="163"/>
                  <a:pt x="98" y="164"/>
                </a:cubicBezTo>
                <a:cubicBezTo>
                  <a:pt x="98" y="164"/>
                  <a:pt x="99" y="164"/>
                  <a:pt x="99" y="164"/>
                </a:cubicBezTo>
                <a:cubicBezTo>
                  <a:pt x="105" y="169"/>
                  <a:pt x="112" y="174"/>
                  <a:pt x="119" y="180"/>
                </a:cubicBezTo>
                <a:cubicBezTo>
                  <a:pt x="120" y="180"/>
                  <a:pt x="121" y="181"/>
                  <a:pt x="122" y="182"/>
                </a:cubicBezTo>
                <a:cubicBezTo>
                  <a:pt x="123" y="183"/>
                  <a:pt x="124" y="184"/>
                  <a:pt x="125" y="185"/>
                </a:cubicBezTo>
                <a:cubicBezTo>
                  <a:pt x="130" y="188"/>
                  <a:pt x="135" y="192"/>
                  <a:pt x="139" y="195"/>
                </a:cubicBezTo>
                <a:cubicBezTo>
                  <a:pt x="139" y="195"/>
                  <a:pt x="139" y="195"/>
                  <a:pt x="139" y="195"/>
                </a:cubicBezTo>
                <a:cubicBezTo>
                  <a:pt x="147" y="201"/>
                  <a:pt x="154" y="206"/>
                  <a:pt x="161" y="212"/>
                </a:cubicBezTo>
                <a:cubicBezTo>
                  <a:pt x="163" y="214"/>
                  <a:pt x="165" y="216"/>
                  <a:pt x="167" y="218"/>
                </a:cubicBezTo>
                <a:cubicBezTo>
                  <a:pt x="168" y="219"/>
                  <a:pt x="170" y="221"/>
                  <a:pt x="171" y="223"/>
                </a:cubicBezTo>
                <a:cubicBezTo>
                  <a:pt x="172" y="224"/>
                  <a:pt x="174" y="226"/>
                  <a:pt x="175" y="227"/>
                </a:cubicBezTo>
                <a:cubicBezTo>
                  <a:pt x="175" y="227"/>
                  <a:pt x="176" y="228"/>
                  <a:pt x="177" y="229"/>
                </a:cubicBezTo>
                <a:cubicBezTo>
                  <a:pt x="177" y="229"/>
                  <a:pt x="177" y="229"/>
                  <a:pt x="177" y="229"/>
                </a:cubicBezTo>
                <a:cubicBezTo>
                  <a:pt x="176" y="229"/>
                  <a:pt x="176" y="228"/>
                  <a:pt x="175" y="228"/>
                </a:cubicBezTo>
                <a:cubicBezTo>
                  <a:pt x="162" y="216"/>
                  <a:pt x="150" y="205"/>
                  <a:pt x="136" y="195"/>
                </a:cubicBezTo>
                <a:cubicBezTo>
                  <a:pt x="134" y="194"/>
                  <a:pt x="133" y="193"/>
                  <a:pt x="132" y="192"/>
                </a:cubicBezTo>
                <a:cubicBezTo>
                  <a:pt x="126" y="188"/>
                  <a:pt x="121" y="183"/>
                  <a:pt x="115" y="179"/>
                </a:cubicBezTo>
                <a:cubicBezTo>
                  <a:pt x="109" y="174"/>
                  <a:pt x="102" y="168"/>
                  <a:pt x="95" y="164"/>
                </a:cubicBezTo>
                <a:cubicBezTo>
                  <a:pt x="95" y="164"/>
                  <a:pt x="95" y="164"/>
                  <a:pt x="95" y="164"/>
                </a:cubicBezTo>
                <a:cubicBezTo>
                  <a:pt x="95" y="164"/>
                  <a:pt x="94" y="163"/>
                  <a:pt x="94" y="163"/>
                </a:cubicBezTo>
                <a:cubicBezTo>
                  <a:pt x="93" y="163"/>
                  <a:pt x="93" y="163"/>
                  <a:pt x="94" y="164"/>
                </a:cubicBezTo>
                <a:cubicBezTo>
                  <a:pt x="94" y="164"/>
                  <a:pt x="94" y="164"/>
                  <a:pt x="95" y="165"/>
                </a:cubicBezTo>
                <a:cubicBezTo>
                  <a:pt x="95" y="165"/>
                  <a:pt x="95" y="165"/>
                  <a:pt x="96" y="165"/>
                </a:cubicBezTo>
                <a:cubicBezTo>
                  <a:pt x="98" y="166"/>
                  <a:pt x="99" y="167"/>
                  <a:pt x="100" y="168"/>
                </a:cubicBezTo>
                <a:cubicBezTo>
                  <a:pt x="102" y="170"/>
                  <a:pt x="103" y="171"/>
                  <a:pt x="105" y="173"/>
                </a:cubicBezTo>
                <a:cubicBezTo>
                  <a:pt x="109" y="175"/>
                  <a:pt x="112" y="178"/>
                  <a:pt x="115" y="181"/>
                </a:cubicBezTo>
                <a:cubicBezTo>
                  <a:pt x="120" y="184"/>
                  <a:pt x="125" y="188"/>
                  <a:pt x="129" y="191"/>
                </a:cubicBezTo>
                <a:cubicBezTo>
                  <a:pt x="141" y="200"/>
                  <a:pt x="153" y="209"/>
                  <a:pt x="164" y="219"/>
                </a:cubicBezTo>
                <a:cubicBezTo>
                  <a:pt x="167" y="222"/>
                  <a:pt x="169" y="224"/>
                  <a:pt x="172" y="227"/>
                </a:cubicBezTo>
                <a:cubicBezTo>
                  <a:pt x="173" y="229"/>
                  <a:pt x="174" y="230"/>
                  <a:pt x="175" y="231"/>
                </a:cubicBezTo>
                <a:cubicBezTo>
                  <a:pt x="176" y="231"/>
                  <a:pt x="176" y="232"/>
                  <a:pt x="177" y="232"/>
                </a:cubicBezTo>
                <a:cubicBezTo>
                  <a:pt x="177" y="232"/>
                  <a:pt x="177" y="232"/>
                  <a:pt x="177" y="232"/>
                </a:cubicBezTo>
                <a:cubicBezTo>
                  <a:pt x="176" y="232"/>
                  <a:pt x="176" y="232"/>
                  <a:pt x="176" y="232"/>
                </a:cubicBezTo>
                <a:cubicBezTo>
                  <a:pt x="170" y="228"/>
                  <a:pt x="165" y="222"/>
                  <a:pt x="159" y="217"/>
                </a:cubicBezTo>
                <a:cubicBezTo>
                  <a:pt x="148" y="208"/>
                  <a:pt x="135" y="200"/>
                  <a:pt x="123" y="191"/>
                </a:cubicBezTo>
                <a:cubicBezTo>
                  <a:pt x="117" y="186"/>
                  <a:pt x="110" y="181"/>
                  <a:pt x="103" y="176"/>
                </a:cubicBezTo>
                <a:cubicBezTo>
                  <a:pt x="102" y="174"/>
                  <a:pt x="100" y="173"/>
                  <a:pt x="98" y="171"/>
                </a:cubicBezTo>
                <a:cubicBezTo>
                  <a:pt x="97" y="171"/>
                  <a:pt x="97" y="171"/>
                  <a:pt x="96" y="170"/>
                </a:cubicBezTo>
                <a:cubicBezTo>
                  <a:pt x="95" y="169"/>
                  <a:pt x="94" y="168"/>
                  <a:pt x="92" y="167"/>
                </a:cubicBezTo>
                <a:cubicBezTo>
                  <a:pt x="93" y="166"/>
                  <a:pt x="93" y="165"/>
                  <a:pt x="93" y="164"/>
                </a:cubicBezTo>
                <a:cubicBezTo>
                  <a:pt x="93" y="163"/>
                  <a:pt x="93" y="163"/>
                  <a:pt x="93" y="163"/>
                </a:cubicBezTo>
                <a:close/>
                <a:moveTo>
                  <a:pt x="113" y="178"/>
                </a:moveTo>
                <a:cubicBezTo>
                  <a:pt x="111" y="177"/>
                  <a:pt x="110" y="175"/>
                  <a:pt x="108" y="174"/>
                </a:cubicBezTo>
                <a:cubicBezTo>
                  <a:pt x="110" y="176"/>
                  <a:pt x="112" y="177"/>
                  <a:pt x="114" y="179"/>
                </a:cubicBezTo>
                <a:cubicBezTo>
                  <a:pt x="114" y="179"/>
                  <a:pt x="113" y="178"/>
                  <a:pt x="113" y="178"/>
                </a:cubicBezTo>
                <a:close/>
                <a:moveTo>
                  <a:pt x="95" y="158"/>
                </a:moveTo>
                <a:cubicBezTo>
                  <a:pt x="95" y="158"/>
                  <a:pt x="96" y="158"/>
                  <a:pt x="97" y="159"/>
                </a:cubicBezTo>
                <a:cubicBezTo>
                  <a:pt x="97" y="159"/>
                  <a:pt x="97" y="159"/>
                  <a:pt x="98" y="159"/>
                </a:cubicBezTo>
                <a:cubicBezTo>
                  <a:pt x="98" y="159"/>
                  <a:pt x="98" y="160"/>
                  <a:pt x="98" y="161"/>
                </a:cubicBezTo>
                <a:cubicBezTo>
                  <a:pt x="97" y="161"/>
                  <a:pt x="96" y="160"/>
                  <a:pt x="95" y="160"/>
                </a:cubicBezTo>
                <a:cubicBezTo>
                  <a:pt x="95" y="160"/>
                  <a:pt x="95" y="160"/>
                  <a:pt x="95" y="160"/>
                </a:cubicBezTo>
                <a:cubicBezTo>
                  <a:pt x="95" y="159"/>
                  <a:pt x="95" y="159"/>
                  <a:pt x="95" y="158"/>
                </a:cubicBezTo>
                <a:close/>
                <a:moveTo>
                  <a:pt x="101" y="159"/>
                </a:moveTo>
                <a:cubicBezTo>
                  <a:pt x="101" y="159"/>
                  <a:pt x="102" y="160"/>
                  <a:pt x="103" y="160"/>
                </a:cubicBezTo>
                <a:cubicBezTo>
                  <a:pt x="103" y="160"/>
                  <a:pt x="103" y="161"/>
                  <a:pt x="103" y="161"/>
                </a:cubicBezTo>
                <a:cubicBezTo>
                  <a:pt x="102" y="161"/>
                  <a:pt x="101" y="161"/>
                  <a:pt x="101" y="161"/>
                </a:cubicBezTo>
                <a:cubicBezTo>
                  <a:pt x="101" y="161"/>
                  <a:pt x="101" y="160"/>
                  <a:pt x="101" y="160"/>
                </a:cubicBezTo>
                <a:cubicBezTo>
                  <a:pt x="101" y="160"/>
                  <a:pt x="101" y="159"/>
                  <a:pt x="101" y="159"/>
                </a:cubicBezTo>
                <a:close/>
                <a:moveTo>
                  <a:pt x="106" y="160"/>
                </a:moveTo>
                <a:cubicBezTo>
                  <a:pt x="107" y="161"/>
                  <a:pt x="108" y="161"/>
                  <a:pt x="109" y="161"/>
                </a:cubicBezTo>
                <a:cubicBezTo>
                  <a:pt x="109" y="161"/>
                  <a:pt x="109" y="162"/>
                  <a:pt x="109" y="162"/>
                </a:cubicBezTo>
                <a:cubicBezTo>
                  <a:pt x="108" y="162"/>
                  <a:pt x="107" y="162"/>
                  <a:pt x="106" y="162"/>
                </a:cubicBezTo>
                <a:cubicBezTo>
                  <a:pt x="106" y="161"/>
                  <a:pt x="106" y="161"/>
                  <a:pt x="106" y="160"/>
                </a:cubicBezTo>
                <a:close/>
                <a:moveTo>
                  <a:pt x="112" y="162"/>
                </a:moveTo>
                <a:cubicBezTo>
                  <a:pt x="113" y="162"/>
                  <a:pt x="115" y="163"/>
                  <a:pt x="116" y="163"/>
                </a:cubicBezTo>
                <a:cubicBezTo>
                  <a:pt x="116" y="163"/>
                  <a:pt x="116" y="163"/>
                  <a:pt x="116" y="164"/>
                </a:cubicBezTo>
                <a:cubicBezTo>
                  <a:pt x="115" y="163"/>
                  <a:pt x="113" y="163"/>
                  <a:pt x="112" y="163"/>
                </a:cubicBezTo>
                <a:cubicBezTo>
                  <a:pt x="112" y="162"/>
                  <a:pt x="112" y="162"/>
                  <a:pt x="112" y="162"/>
                </a:cubicBezTo>
                <a:close/>
                <a:moveTo>
                  <a:pt x="119" y="164"/>
                </a:moveTo>
                <a:cubicBezTo>
                  <a:pt x="122" y="165"/>
                  <a:pt x="126" y="166"/>
                  <a:pt x="129" y="167"/>
                </a:cubicBezTo>
                <a:cubicBezTo>
                  <a:pt x="126" y="166"/>
                  <a:pt x="122" y="165"/>
                  <a:pt x="119" y="164"/>
                </a:cubicBezTo>
                <a:cubicBezTo>
                  <a:pt x="119" y="164"/>
                  <a:pt x="119" y="164"/>
                  <a:pt x="119" y="164"/>
                </a:cubicBezTo>
                <a:close/>
                <a:moveTo>
                  <a:pt x="174" y="190"/>
                </a:moveTo>
                <a:cubicBezTo>
                  <a:pt x="174" y="190"/>
                  <a:pt x="175" y="191"/>
                  <a:pt x="176" y="191"/>
                </a:cubicBezTo>
                <a:cubicBezTo>
                  <a:pt x="176" y="192"/>
                  <a:pt x="176" y="192"/>
                  <a:pt x="176" y="192"/>
                </a:cubicBezTo>
                <a:cubicBezTo>
                  <a:pt x="175" y="191"/>
                  <a:pt x="174" y="191"/>
                  <a:pt x="174" y="190"/>
                </a:cubicBezTo>
                <a:close/>
                <a:moveTo>
                  <a:pt x="176" y="206"/>
                </a:moveTo>
                <a:cubicBezTo>
                  <a:pt x="175" y="204"/>
                  <a:pt x="173" y="202"/>
                  <a:pt x="171" y="201"/>
                </a:cubicBezTo>
                <a:cubicBezTo>
                  <a:pt x="168" y="198"/>
                  <a:pt x="165" y="195"/>
                  <a:pt x="161" y="192"/>
                </a:cubicBezTo>
                <a:cubicBezTo>
                  <a:pt x="155" y="186"/>
                  <a:pt x="148" y="181"/>
                  <a:pt x="141" y="174"/>
                </a:cubicBezTo>
                <a:cubicBezTo>
                  <a:pt x="142" y="175"/>
                  <a:pt x="142" y="175"/>
                  <a:pt x="142" y="175"/>
                </a:cubicBezTo>
                <a:cubicBezTo>
                  <a:pt x="143" y="175"/>
                  <a:pt x="144" y="176"/>
                  <a:pt x="145" y="176"/>
                </a:cubicBezTo>
                <a:cubicBezTo>
                  <a:pt x="146" y="177"/>
                  <a:pt x="147" y="178"/>
                  <a:pt x="149" y="179"/>
                </a:cubicBezTo>
                <a:cubicBezTo>
                  <a:pt x="152" y="182"/>
                  <a:pt x="155" y="184"/>
                  <a:pt x="158" y="187"/>
                </a:cubicBezTo>
                <a:cubicBezTo>
                  <a:pt x="163" y="190"/>
                  <a:pt x="167" y="193"/>
                  <a:pt x="170" y="197"/>
                </a:cubicBezTo>
                <a:cubicBezTo>
                  <a:pt x="172" y="198"/>
                  <a:pt x="174" y="200"/>
                  <a:pt x="176" y="202"/>
                </a:cubicBezTo>
                <a:cubicBezTo>
                  <a:pt x="176" y="203"/>
                  <a:pt x="176" y="204"/>
                  <a:pt x="176" y="206"/>
                </a:cubicBezTo>
                <a:close/>
                <a:moveTo>
                  <a:pt x="176" y="240"/>
                </a:moveTo>
                <a:cubicBezTo>
                  <a:pt x="176" y="241"/>
                  <a:pt x="176" y="242"/>
                  <a:pt x="176" y="243"/>
                </a:cubicBezTo>
                <a:cubicBezTo>
                  <a:pt x="169" y="238"/>
                  <a:pt x="163" y="231"/>
                  <a:pt x="156" y="226"/>
                </a:cubicBezTo>
                <a:cubicBezTo>
                  <a:pt x="149" y="220"/>
                  <a:pt x="143" y="215"/>
                  <a:pt x="136" y="210"/>
                </a:cubicBezTo>
                <a:cubicBezTo>
                  <a:pt x="128" y="204"/>
                  <a:pt x="120" y="199"/>
                  <a:pt x="112" y="193"/>
                </a:cubicBezTo>
                <a:cubicBezTo>
                  <a:pt x="108" y="190"/>
                  <a:pt x="104" y="187"/>
                  <a:pt x="100" y="184"/>
                </a:cubicBezTo>
                <a:cubicBezTo>
                  <a:pt x="97" y="182"/>
                  <a:pt x="94" y="181"/>
                  <a:pt x="92" y="178"/>
                </a:cubicBezTo>
                <a:cubicBezTo>
                  <a:pt x="92" y="177"/>
                  <a:pt x="92" y="175"/>
                  <a:pt x="92" y="174"/>
                </a:cubicBezTo>
                <a:cubicBezTo>
                  <a:pt x="107" y="187"/>
                  <a:pt x="123" y="197"/>
                  <a:pt x="139" y="208"/>
                </a:cubicBezTo>
                <a:cubicBezTo>
                  <a:pt x="147" y="215"/>
                  <a:pt x="156" y="221"/>
                  <a:pt x="164" y="228"/>
                </a:cubicBezTo>
                <a:cubicBezTo>
                  <a:pt x="167" y="231"/>
                  <a:pt x="170" y="234"/>
                  <a:pt x="172" y="237"/>
                </a:cubicBezTo>
                <a:cubicBezTo>
                  <a:pt x="174" y="238"/>
                  <a:pt x="175" y="239"/>
                  <a:pt x="176" y="240"/>
                </a:cubicBezTo>
                <a:close/>
                <a:moveTo>
                  <a:pt x="176" y="262"/>
                </a:moveTo>
                <a:cubicBezTo>
                  <a:pt x="175" y="264"/>
                  <a:pt x="175" y="265"/>
                  <a:pt x="175" y="266"/>
                </a:cubicBezTo>
                <a:cubicBezTo>
                  <a:pt x="170" y="260"/>
                  <a:pt x="163" y="256"/>
                  <a:pt x="157" y="251"/>
                </a:cubicBezTo>
                <a:cubicBezTo>
                  <a:pt x="150" y="246"/>
                  <a:pt x="143" y="240"/>
                  <a:pt x="136" y="235"/>
                </a:cubicBezTo>
                <a:cubicBezTo>
                  <a:pt x="122" y="224"/>
                  <a:pt x="107" y="214"/>
                  <a:pt x="95" y="202"/>
                </a:cubicBezTo>
                <a:cubicBezTo>
                  <a:pt x="106" y="213"/>
                  <a:pt x="122" y="224"/>
                  <a:pt x="136" y="233"/>
                </a:cubicBezTo>
                <a:cubicBezTo>
                  <a:pt x="143" y="238"/>
                  <a:pt x="151" y="244"/>
                  <a:pt x="158" y="249"/>
                </a:cubicBezTo>
                <a:cubicBezTo>
                  <a:pt x="162" y="252"/>
                  <a:pt x="167" y="255"/>
                  <a:pt x="170" y="258"/>
                </a:cubicBezTo>
                <a:cubicBezTo>
                  <a:pt x="172" y="260"/>
                  <a:pt x="174" y="261"/>
                  <a:pt x="176" y="262"/>
                </a:cubicBezTo>
                <a:close/>
                <a:moveTo>
                  <a:pt x="175" y="273"/>
                </a:moveTo>
                <a:cubicBezTo>
                  <a:pt x="175" y="274"/>
                  <a:pt x="175" y="275"/>
                  <a:pt x="175" y="276"/>
                </a:cubicBezTo>
                <a:cubicBezTo>
                  <a:pt x="163" y="263"/>
                  <a:pt x="149" y="253"/>
                  <a:pt x="135" y="244"/>
                </a:cubicBezTo>
                <a:cubicBezTo>
                  <a:pt x="133" y="242"/>
                  <a:pt x="132" y="241"/>
                  <a:pt x="130" y="240"/>
                </a:cubicBezTo>
                <a:cubicBezTo>
                  <a:pt x="131" y="241"/>
                  <a:pt x="133" y="242"/>
                  <a:pt x="135" y="243"/>
                </a:cubicBezTo>
                <a:cubicBezTo>
                  <a:pt x="143" y="248"/>
                  <a:pt x="150" y="254"/>
                  <a:pt x="158" y="260"/>
                </a:cubicBezTo>
                <a:cubicBezTo>
                  <a:pt x="164" y="264"/>
                  <a:pt x="169" y="269"/>
                  <a:pt x="175" y="273"/>
                </a:cubicBezTo>
                <a:close/>
                <a:moveTo>
                  <a:pt x="172" y="303"/>
                </a:moveTo>
                <a:cubicBezTo>
                  <a:pt x="172" y="303"/>
                  <a:pt x="172" y="303"/>
                  <a:pt x="172" y="303"/>
                </a:cubicBezTo>
                <a:cubicBezTo>
                  <a:pt x="171" y="304"/>
                  <a:pt x="171" y="304"/>
                  <a:pt x="170" y="304"/>
                </a:cubicBezTo>
                <a:cubicBezTo>
                  <a:pt x="166" y="301"/>
                  <a:pt x="163" y="297"/>
                  <a:pt x="158" y="294"/>
                </a:cubicBezTo>
                <a:cubicBezTo>
                  <a:pt x="159" y="294"/>
                  <a:pt x="159" y="294"/>
                  <a:pt x="159" y="294"/>
                </a:cubicBezTo>
                <a:cubicBezTo>
                  <a:pt x="162" y="296"/>
                  <a:pt x="165" y="298"/>
                  <a:pt x="168" y="301"/>
                </a:cubicBezTo>
                <a:cubicBezTo>
                  <a:pt x="169" y="302"/>
                  <a:pt x="170" y="303"/>
                  <a:pt x="172" y="303"/>
                </a:cubicBezTo>
                <a:close/>
                <a:moveTo>
                  <a:pt x="169" y="305"/>
                </a:moveTo>
                <a:cubicBezTo>
                  <a:pt x="168" y="305"/>
                  <a:pt x="168" y="306"/>
                  <a:pt x="167" y="306"/>
                </a:cubicBezTo>
                <a:cubicBezTo>
                  <a:pt x="167" y="306"/>
                  <a:pt x="167" y="306"/>
                  <a:pt x="166" y="305"/>
                </a:cubicBezTo>
                <a:cubicBezTo>
                  <a:pt x="157" y="296"/>
                  <a:pt x="144" y="288"/>
                  <a:pt x="133" y="281"/>
                </a:cubicBezTo>
                <a:cubicBezTo>
                  <a:pt x="127" y="276"/>
                  <a:pt x="121" y="272"/>
                  <a:pt x="114" y="267"/>
                </a:cubicBezTo>
                <a:cubicBezTo>
                  <a:pt x="111" y="265"/>
                  <a:pt x="108" y="263"/>
                  <a:pt x="105" y="260"/>
                </a:cubicBezTo>
                <a:cubicBezTo>
                  <a:pt x="102" y="259"/>
                  <a:pt x="101" y="257"/>
                  <a:pt x="98" y="255"/>
                </a:cubicBezTo>
                <a:cubicBezTo>
                  <a:pt x="98" y="254"/>
                  <a:pt x="98" y="252"/>
                  <a:pt x="98" y="250"/>
                </a:cubicBezTo>
                <a:cubicBezTo>
                  <a:pt x="103" y="254"/>
                  <a:pt x="109" y="257"/>
                  <a:pt x="114" y="262"/>
                </a:cubicBezTo>
                <a:cubicBezTo>
                  <a:pt x="120" y="267"/>
                  <a:pt x="126" y="273"/>
                  <a:pt x="133" y="278"/>
                </a:cubicBezTo>
                <a:cubicBezTo>
                  <a:pt x="140" y="283"/>
                  <a:pt x="147" y="289"/>
                  <a:pt x="153" y="294"/>
                </a:cubicBezTo>
                <a:cubicBezTo>
                  <a:pt x="158" y="298"/>
                  <a:pt x="163" y="302"/>
                  <a:pt x="169" y="305"/>
                </a:cubicBezTo>
                <a:close/>
                <a:moveTo>
                  <a:pt x="165" y="307"/>
                </a:moveTo>
                <a:cubicBezTo>
                  <a:pt x="164" y="308"/>
                  <a:pt x="163" y="308"/>
                  <a:pt x="162" y="309"/>
                </a:cubicBezTo>
                <a:cubicBezTo>
                  <a:pt x="162" y="308"/>
                  <a:pt x="161" y="308"/>
                  <a:pt x="161" y="308"/>
                </a:cubicBezTo>
                <a:cubicBezTo>
                  <a:pt x="157" y="305"/>
                  <a:pt x="152" y="302"/>
                  <a:pt x="147" y="299"/>
                </a:cubicBezTo>
                <a:cubicBezTo>
                  <a:pt x="142" y="295"/>
                  <a:pt x="135" y="291"/>
                  <a:pt x="129" y="287"/>
                </a:cubicBezTo>
                <a:cubicBezTo>
                  <a:pt x="124" y="283"/>
                  <a:pt x="118" y="279"/>
                  <a:pt x="112" y="275"/>
                </a:cubicBezTo>
                <a:cubicBezTo>
                  <a:pt x="109" y="273"/>
                  <a:pt x="107" y="271"/>
                  <a:pt x="104" y="269"/>
                </a:cubicBezTo>
                <a:cubicBezTo>
                  <a:pt x="103" y="268"/>
                  <a:pt x="102" y="267"/>
                  <a:pt x="101" y="266"/>
                </a:cubicBezTo>
                <a:cubicBezTo>
                  <a:pt x="98" y="263"/>
                  <a:pt x="100" y="264"/>
                  <a:pt x="101" y="265"/>
                </a:cubicBezTo>
                <a:cubicBezTo>
                  <a:pt x="107" y="270"/>
                  <a:pt x="112" y="274"/>
                  <a:pt x="118" y="278"/>
                </a:cubicBezTo>
                <a:cubicBezTo>
                  <a:pt x="123" y="282"/>
                  <a:pt x="130" y="286"/>
                  <a:pt x="136" y="290"/>
                </a:cubicBezTo>
                <a:cubicBezTo>
                  <a:pt x="142" y="293"/>
                  <a:pt x="148" y="297"/>
                  <a:pt x="154" y="300"/>
                </a:cubicBezTo>
                <a:cubicBezTo>
                  <a:pt x="157" y="302"/>
                  <a:pt x="161" y="306"/>
                  <a:pt x="165" y="307"/>
                </a:cubicBezTo>
                <a:close/>
                <a:moveTo>
                  <a:pt x="161" y="309"/>
                </a:moveTo>
                <a:cubicBezTo>
                  <a:pt x="159" y="309"/>
                  <a:pt x="158" y="310"/>
                  <a:pt x="156" y="310"/>
                </a:cubicBezTo>
                <a:cubicBezTo>
                  <a:pt x="146" y="304"/>
                  <a:pt x="137" y="297"/>
                  <a:pt x="127" y="290"/>
                </a:cubicBezTo>
                <a:cubicBezTo>
                  <a:pt x="121" y="287"/>
                  <a:pt x="116" y="284"/>
                  <a:pt x="111" y="280"/>
                </a:cubicBezTo>
                <a:cubicBezTo>
                  <a:pt x="117" y="283"/>
                  <a:pt x="122" y="286"/>
                  <a:pt x="128" y="290"/>
                </a:cubicBezTo>
                <a:cubicBezTo>
                  <a:pt x="139" y="296"/>
                  <a:pt x="150" y="302"/>
                  <a:pt x="161" y="309"/>
                </a:cubicBezTo>
                <a:close/>
                <a:moveTo>
                  <a:pt x="155" y="311"/>
                </a:moveTo>
                <a:cubicBezTo>
                  <a:pt x="154" y="311"/>
                  <a:pt x="152" y="312"/>
                  <a:pt x="151" y="312"/>
                </a:cubicBezTo>
                <a:cubicBezTo>
                  <a:pt x="150" y="312"/>
                  <a:pt x="149" y="311"/>
                  <a:pt x="149" y="311"/>
                </a:cubicBezTo>
                <a:cubicBezTo>
                  <a:pt x="149" y="311"/>
                  <a:pt x="149" y="311"/>
                  <a:pt x="148" y="310"/>
                </a:cubicBezTo>
                <a:cubicBezTo>
                  <a:pt x="138" y="301"/>
                  <a:pt x="126" y="293"/>
                  <a:pt x="115" y="286"/>
                </a:cubicBezTo>
                <a:cubicBezTo>
                  <a:pt x="112" y="284"/>
                  <a:pt x="109" y="282"/>
                  <a:pt x="106" y="280"/>
                </a:cubicBezTo>
                <a:cubicBezTo>
                  <a:pt x="110" y="283"/>
                  <a:pt x="115" y="286"/>
                  <a:pt x="119" y="289"/>
                </a:cubicBezTo>
                <a:cubicBezTo>
                  <a:pt x="131" y="296"/>
                  <a:pt x="143" y="303"/>
                  <a:pt x="155" y="311"/>
                </a:cubicBezTo>
                <a:close/>
                <a:moveTo>
                  <a:pt x="150" y="312"/>
                </a:moveTo>
                <a:cubicBezTo>
                  <a:pt x="148" y="313"/>
                  <a:pt x="147" y="313"/>
                  <a:pt x="145" y="313"/>
                </a:cubicBezTo>
                <a:cubicBezTo>
                  <a:pt x="145" y="313"/>
                  <a:pt x="145" y="313"/>
                  <a:pt x="145" y="313"/>
                </a:cubicBezTo>
                <a:cubicBezTo>
                  <a:pt x="144" y="313"/>
                  <a:pt x="143" y="312"/>
                  <a:pt x="143" y="312"/>
                </a:cubicBezTo>
                <a:cubicBezTo>
                  <a:pt x="142" y="311"/>
                  <a:pt x="142" y="311"/>
                  <a:pt x="141" y="310"/>
                </a:cubicBezTo>
                <a:cubicBezTo>
                  <a:pt x="141" y="310"/>
                  <a:pt x="141" y="309"/>
                  <a:pt x="140" y="309"/>
                </a:cubicBezTo>
                <a:cubicBezTo>
                  <a:pt x="138" y="307"/>
                  <a:pt x="136" y="306"/>
                  <a:pt x="134" y="304"/>
                </a:cubicBezTo>
                <a:cubicBezTo>
                  <a:pt x="128" y="300"/>
                  <a:pt x="123" y="296"/>
                  <a:pt x="118" y="292"/>
                </a:cubicBezTo>
                <a:cubicBezTo>
                  <a:pt x="114" y="290"/>
                  <a:pt x="109" y="287"/>
                  <a:pt x="105" y="284"/>
                </a:cubicBezTo>
                <a:cubicBezTo>
                  <a:pt x="108" y="286"/>
                  <a:pt x="110" y="287"/>
                  <a:pt x="112" y="288"/>
                </a:cubicBezTo>
                <a:cubicBezTo>
                  <a:pt x="119" y="292"/>
                  <a:pt x="125" y="296"/>
                  <a:pt x="132" y="301"/>
                </a:cubicBezTo>
                <a:cubicBezTo>
                  <a:pt x="135" y="303"/>
                  <a:pt x="138" y="305"/>
                  <a:pt x="141" y="307"/>
                </a:cubicBezTo>
                <a:cubicBezTo>
                  <a:pt x="143" y="308"/>
                  <a:pt x="144" y="309"/>
                  <a:pt x="146" y="310"/>
                </a:cubicBezTo>
                <a:cubicBezTo>
                  <a:pt x="146" y="310"/>
                  <a:pt x="146" y="310"/>
                  <a:pt x="147" y="311"/>
                </a:cubicBezTo>
                <a:cubicBezTo>
                  <a:pt x="148" y="311"/>
                  <a:pt x="149" y="312"/>
                  <a:pt x="150" y="312"/>
                </a:cubicBezTo>
                <a:close/>
                <a:moveTo>
                  <a:pt x="144" y="314"/>
                </a:moveTo>
                <a:cubicBezTo>
                  <a:pt x="143" y="314"/>
                  <a:pt x="142" y="314"/>
                  <a:pt x="141" y="314"/>
                </a:cubicBezTo>
                <a:cubicBezTo>
                  <a:pt x="141" y="314"/>
                  <a:pt x="141" y="314"/>
                  <a:pt x="141" y="314"/>
                </a:cubicBezTo>
                <a:cubicBezTo>
                  <a:pt x="137" y="311"/>
                  <a:pt x="134" y="308"/>
                  <a:pt x="130" y="305"/>
                </a:cubicBezTo>
                <a:cubicBezTo>
                  <a:pt x="125" y="301"/>
                  <a:pt x="120" y="298"/>
                  <a:pt x="114" y="294"/>
                </a:cubicBezTo>
                <a:cubicBezTo>
                  <a:pt x="112" y="293"/>
                  <a:pt x="109" y="291"/>
                  <a:pt x="106" y="289"/>
                </a:cubicBezTo>
                <a:cubicBezTo>
                  <a:pt x="106" y="289"/>
                  <a:pt x="105" y="288"/>
                  <a:pt x="105" y="288"/>
                </a:cubicBezTo>
                <a:cubicBezTo>
                  <a:pt x="109" y="291"/>
                  <a:pt x="115" y="294"/>
                  <a:pt x="120" y="297"/>
                </a:cubicBezTo>
                <a:cubicBezTo>
                  <a:pt x="126" y="300"/>
                  <a:pt x="132" y="304"/>
                  <a:pt x="137" y="309"/>
                </a:cubicBezTo>
                <a:cubicBezTo>
                  <a:pt x="139" y="310"/>
                  <a:pt x="141" y="311"/>
                  <a:pt x="143" y="313"/>
                </a:cubicBezTo>
                <a:cubicBezTo>
                  <a:pt x="143" y="313"/>
                  <a:pt x="143" y="313"/>
                  <a:pt x="143" y="313"/>
                </a:cubicBezTo>
                <a:cubicBezTo>
                  <a:pt x="143" y="313"/>
                  <a:pt x="144" y="313"/>
                  <a:pt x="144" y="314"/>
                </a:cubicBezTo>
                <a:close/>
                <a:moveTo>
                  <a:pt x="140" y="314"/>
                </a:moveTo>
                <a:cubicBezTo>
                  <a:pt x="139" y="314"/>
                  <a:pt x="138" y="315"/>
                  <a:pt x="137" y="315"/>
                </a:cubicBezTo>
                <a:cubicBezTo>
                  <a:pt x="131" y="309"/>
                  <a:pt x="125" y="305"/>
                  <a:pt x="118" y="301"/>
                </a:cubicBezTo>
                <a:cubicBezTo>
                  <a:pt x="117" y="300"/>
                  <a:pt x="116" y="299"/>
                  <a:pt x="114" y="298"/>
                </a:cubicBezTo>
                <a:cubicBezTo>
                  <a:pt x="122" y="303"/>
                  <a:pt x="130" y="307"/>
                  <a:pt x="138" y="313"/>
                </a:cubicBezTo>
                <a:cubicBezTo>
                  <a:pt x="138" y="313"/>
                  <a:pt x="139" y="313"/>
                  <a:pt x="139" y="313"/>
                </a:cubicBezTo>
                <a:cubicBezTo>
                  <a:pt x="139" y="314"/>
                  <a:pt x="140" y="314"/>
                  <a:pt x="140" y="314"/>
                </a:cubicBezTo>
                <a:close/>
                <a:moveTo>
                  <a:pt x="135" y="315"/>
                </a:moveTo>
                <a:cubicBezTo>
                  <a:pt x="134" y="315"/>
                  <a:pt x="133" y="315"/>
                  <a:pt x="132" y="315"/>
                </a:cubicBezTo>
                <a:cubicBezTo>
                  <a:pt x="127" y="311"/>
                  <a:pt x="122" y="307"/>
                  <a:pt x="117" y="304"/>
                </a:cubicBezTo>
                <a:cubicBezTo>
                  <a:pt x="114" y="302"/>
                  <a:pt x="111" y="301"/>
                  <a:pt x="109" y="299"/>
                </a:cubicBezTo>
                <a:cubicBezTo>
                  <a:pt x="107" y="298"/>
                  <a:pt x="105" y="296"/>
                  <a:pt x="104" y="295"/>
                </a:cubicBezTo>
                <a:cubicBezTo>
                  <a:pt x="104" y="295"/>
                  <a:pt x="103" y="294"/>
                  <a:pt x="103" y="294"/>
                </a:cubicBezTo>
                <a:cubicBezTo>
                  <a:pt x="103" y="294"/>
                  <a:pt x="104" y="295"/>
                  <a:pt x="104" y="295"/>
                </a:cubicBezTo>
                <a:cubicBezTo>
                  <a:pt x="110" y="298"/>
                  <a:pt x="116" y="302"/>
                  <a:pt x="122" y="306"/>
                </a:cubicBezTo>
                <a:cubicBezTo>
                  <a:pt x="127" y="309"/>
                  <a:pt x="131" y="312"/>
                  <a:pt x="135" y="315"/>
                </a:cubicBezTo>
                <a:close/>
                <a:moveTo>
                  <a:pt x="130" y="315"/>
                </a:moveTo>
                <a:cubicBezTo>
                  <a:pt x="129" y="316"/>
                  <a:pt x="127" y="316"/>
                  <a:pt x="126" y="316"/>
                </a:cubicBezTo>
                <a:cubicBezTo>
                  <a:pt x="118" y="309"/>
                  <a:pt x="109" y="305"/>
                  <a:pt x="102" y="297"/>
                </a:cubicBezTo>
                <a:cubicBezTo>
                  <a:pt x="105" y="301"/>
                  <a:pt x="112" y="303"/>
                  <a:pt x="116" y="306"/>
                </a:cubicBezTo>
                <a:cubicBezTo>
                  <a:pt x="121" y="309"/>
                  <a:pt x="126" y="312"/>
                  <a:pt x="130" y="315"/>
                </a:cubicBezTo>
                <a:close/>
                <a:moveTo>
                  <a:pt x="124" y="316"/>
                </a:moveTo>
                <a:cubicBezTo>
                  <a:pt x="123" y="316"/>
                  <a:pt x="121" y="316"/>
                  <a:pt x="120" y="316"/>
                </a:cubicBezTo>
                <a:cubicBezTo>
                  <a:pt x="120" y="316"/>
                  <a:pt x="120" y="316"/>
                  <a:pt x="120" y="316"/>
                </a:cubicBezTo>
                <a:cubicBezTo>
                  <a:pt x="118" y="313"/>
                  <a:pt x="115" y="311"/>
                  <a:pt x="112" y="309"/>
                </a:cubicBezTo>
                <a:cubicBezTo>
                  <a:pt x="110" y="307"/>
                  <a:pt x="108" y="306"/>
                  <a:pt x="106" y="304"/>
                </a:cubicBezTo>
                <a:cubicBezTo>
                  <a:pt x="105" y="304"/>
                  <a:pt x="105" y="304"/>
                  <a:pt x="104" y="303"/>
                </a:cubicBezTo>
                <a:cubicBezTo>
                  <a:pt x="104" y="303"/>
                  <a:pt x="104" y="303"/>
                  <a:pt x="105" y="304"/>
                </a:cubicBezTo>
                <a:cubicBezTo>
                  <a:pt x="109" y="306"/>
                  <a:pt x="113" y="308"/>
                  <a:pt x="116" y="310"/>
                </a:cubicBezTo>
                <a:cubicBezTo>
                  <a:pt x="119" y="312"/>
                  <a:pt x="121" y="314"/>
                  <a:pt x="124" y="316"/>
                </a:cubicBezTo>
                <a:close/>
                <a:moveTo>
                  <a:pt x="118" y="316"/>
                </a:moveTo>
                <a:cubicBezTo>
                  <a:pt x="115" y="316"/>
                  <a:pt x="112" y="316"/>
                  <a:pt x="109" y="316"/>
                </a:cubicBezTo>
                <a:cubicBezTo>
                  <a:pt x="109" y="316"/>
                  <a:pt x="109" y="315"/>
                  <a:pt x="109" y="315"/>
                </a:cubicBezTo>
                <a:cubicBezTo>
                  <a:pt x="108" y="314"/>
                  <a:pt x="108" y="314"/>
                  <a:pt x="107" y="313"/>
                </a:cubicBezTo>
                <a:cubicBezTo>
                  <a:pt x="106" y="313"/>
                  <a:pt x="102" y="309"/>
                  <a:pt x="105" y="311"/>
                </a:cubicBezTo>
                <a:cubicBezTo>
                  <a:pt x="107" y="313"/>
                  <a:pt x="110" y="314"/>
                  <a:pt x="113" y="316"/>
                </a:cubicBezTo>
                <a:cubicBezTo>
                  <a:pt x="113" y="316"/>
                  <a:pt x="114" y="316"/>
                  <a:pt x="113" y="315"/>
                </a:cubicBezTo>
                <a:cubicBezTo>
                  <a:pt x="112" y="313"/>
                  <a:pt x="110" y="311"/>
                  <a:pt x="108" y="309"/>
                </a:cubicBezTo>
                <a:cubicBezTo>
                  <a:pt x="107" y="309"/>
                  <a:pt x="106" y="308"/>
                  <a:pt x="106" y="308"/>
                </a:cubicBezTo>
                <a:cubicBezTo>
                  <a:pt x="108" y="310"/>
                  <a:pt x="111" y="311"/>
                  <a:pt x="114" y="313"/>
                </a:cubicBezTo>
                <a:cubicBezTo>
                  <a:pt x="115" y="314"/>
                  <a:pt x="117" y="315"/>
                  <a:pt x="118" y="316"/>
                </a:cubicBezTo>
                <a:close/>
                <a:moveTo>
                  <a:pt x="107" y="316"/>
                </a:moveTo>
                <a:cubicBezTo>
                  <a:pt x="106" y="316"/>
                  <a:pt x="106" y="316"/>
                  <a:pt x="106" y="316"/>
                </a:cubicBezTo>
                <a:cubicBezTo>
                  <a:pt x="105" y="316"/>
                  <a:pt x="104" y="316"/>
                  <a:pt x="104" y="316"/>
                </a:cubicBezTo>
                <a:cubicBezTo>
                  <a:pt x="104" y="315"/>
                  <a:pt x="104" y="315"/>
                  <a:pt x="104" y="315"/>
                </a:cubicBezTo>
                <a:cubicBezTo>
                  <a:pt x="104" y="315"/>
                  <a:pt x="104" y="315"/>
                  <a:pt x="104" y="315"/>
                </a:cubicBezTo>
                <a:cubicBezTo>
                  <a:pt x="104" y="315"/>
                  <a:pt x="106" y="316"/>
                  <a:pt x="106" y="316"/>
                </a:cubicBezTo>
                <a:cubicBezTo>
                  <a:pt x="106" y="316"/>
                  <a:pt x="107" y="316"/>
                  <a:pt x="107" y="316"/>
                </a:cubicBezTo>
                <a:close/>
                <a:moveTo>
                  <a:pt x="101" y="315"/>
                </a:moveTo>
                <a:cubicBezTo>
                  <a:pt x="93" y="315"/>
                  <a:pt x="86" y="314"/>
                  <a:pt x="78" y="312"/>
                </a:cubicBezTo>
                <a:cubicBezTo>
                  <a:pt x="78" y="312"/>
                  <a:pt x="78" y="312"/>
                  <a:pt x="78" y="312"/>
                </a:cubicBezTo>
                <a:cubicBezTo>
                  <a:pt x="76" y="299"/>
                  <a:pt x="74" y="286"/>
                  <a:pt x="73" y="273"/>
                </a:cubicBezTo>
                <a:cubicBezTo>
                  <a:pt x="71" y="260"/>
                  <a:pt x="70" y="247"/>
                  <a:pt x="70" y="234"/>
                </a:cubicBezTo>
                <a:cubicBezTo>
                  <a:pt x="69" y="221"/>
                  <a:pt x="68" y="208"/>
                  <a:pt x="67" y="195"/>
                </a:cubicBezTo>
                <a:cubicBezTo>
                  <a:pt x="66" y="184"/>
                  <a:pt x="64" y="172"/>
                  <a:pt x="65" y="161"/>
                </a:cubicBezTo>
                <a:cubicBezTo>
                  <a:pt x="73" y="161"/>
                  <a:pt x="82" y="161"/>
                  <a:pt x="90" y="163"/>
                </a:cubicBezTo>
                <a:cubicBezTo>
                  <a:pt x="90" y="163"/>
                  <a:pt x="90" y="163"/>
                  <a:pt x="90" y="163"/>
                </a:cubicBezTo>
                <a:cubicBezTo>
                  <a:pt x="87" y="175"/>
                  <a:pt x="90" y="187"/>
                  <a:pt x="91" y="199"/>
                </a:cubicBezTo>
                <a:cubicBezTo>
                  <a:pt x="92" y="212"/>
                  <a:pt x="93" y="225"/>
                  <a:pt x="94" y="238"/>
                </a:cubicBezTo>
                <a:cubicBezTo>
                  <a:pt x="95" y="251"/>
                  <a:pt x="96" y="264"/>
                  <a:pt x="96" y="277"/>
                </a:cubicBezTo>
                <a:cubicBezTo>
                  <a:pt x="97" y="290"/>
                  <a:pt x="100" y="302"/>
                  <a:pt x="101" y="315"/>
                </a:cubicBezTo>
                <a:cubicBezTo>
                  <a:pt x="101" y="315"/>
                  <a:pt x="101" y="315"/>
                  <a:pt x="101" y="315"/>
                </a:cubicBezTo>
                <a:close/>
                <a:moveTo>
                  <a:pt x="75" y="312"/>
                </a:moveTo>
                <a:cubicBezTo>
                  <a:pt x="74" y="312"/>
                  <a:pt x="73" y="311"/>
                  <a:pt x="73" y="311"/>
                </a:cubicBezTo>
                <a:cubicBezTo>
                  <a:pt x="73" y="311"/>
                  <a:pt x="74" y="311"/>
                  <a:pt x="75" y="311"/>
                </a:cubicBezTo>
                <a:cubicBezTo>
                  <a:pt x="75" y="311"/>
                  <a:pt x="75" y="312"/>
                  <a:pt x="75" y="312"/>
                </a:cubicBezTo>
                <a:close/>
                <a:moveTo>
                  <a:pt x="16" y="288"/>
                </a:moveTo>
                <a:cubicBezTo>
                  <a:pt x="16" y="289"/>
                  <a:pt x="17" y="290"/>
                  <a:pt x="18" y="291"/>
                </a:cubicBezTo>
                <a:cubicBezTo>
                  <a:pt x="18" y="292"/>
                  <a:pt x="21" y="293"/>
                  <a:pt x="22" y="293"/>
                </a:cubicBezTo>
                <a:cubicBezTo>
                  <a:pt x="27" y="295"/>
                  <a:pt x="33" y="296"/>
                  <a:pt x="39" y="298"/>
                </a:cubicBezTo>
                <a:cubicBezTo>
                  <a:pt x="45" y="300"/>
                  <a:pt x="50" y="302"/>
                  <a:pt x="56" y="304"/>
                </a:cubicBezTo>
                <a:cubicBezTo>
                  <a:pt x="61" y="306"/>
                  <a:pt x="66" y="307"/>
                  <a:pt x="70" y="309"/>
                </a:cubicBezTo>
                <a:cubicBezTo>
                  <a:pt x="74" y="310"/>
                  <a:pt x="74" y="311"/>
                  <a:pt x="70" y="310"/>
                </a:cubicBezTo>
                <a:cubicBezTo>
                  <a:pt x="68" y="309"/>
                  <a:pt x="66" y="308"/>
                  <a:pt x="63" y="307"/>
                </a:cubicBezTo>
                <a:cubicBezTo>
                  <a:pt x="59" y="305"/>
                  <a:pt x="55" y="304"/>
                  <a:pt x="51" y="303"/>
                </a:cubicBezTo>
                <a:cubicBezTo>
                  <a:pt x="42" y="300"/>
                  <a:pt x="34" y="298"/>
                  <a:pt x="26" y="296"/>
                </a:cubicBezTo>
                <a:cubicBezTo>
                  <a:pt x="24" y="295"/>
                  <a:pt x="22" y="294"/>
                  <a:pt x="21" y="293"/>
                </a:cubicBezTo>
                <a:cubicBezTo>
                  <a:pt x="20" y="293"/>
                  <a:pt x="19" y="293"/>
                  <a:pt x="19" y="293"/>
                </a:cubicBezTo>
                <a:cubicBezTo>
                  <a:pt x="19" y="293"/>
                  <a:pt x="19" y="293"/>
                  <a:pt x="19" y="293"/>
                </a:cubicBezTo>
                <a:cubicBezTo>
                  <a:pt x="18" y="292"/>
                  <a:pt x="17" y="290"/>
                  <a:pt x="16" y="288"/>
                </a:cubicBezTo>
                <a:close/>
                <a:moveTo>
                  <a:pt x="52" y="304"/>
                </a:moveTo>
                <a:cubicBezTo>
                  <a:pt x="57" y="306"/>
                  <a:pt x="62" y="307"/>
                  <a:pt x="66" y="309"/>
                </a:cubicBezTo>
                <a:cubicBezTo>
                  <a:pt x="68" y="310"/>
                  <a:pt x="69" y="310"/>
                  <a:pt x="70" y="311"/>
                </a:cubicBezTo>
                <a:cubicBezTo>
                  <a:pt x="56" y="308"/>
                  <a:pt x="43" y="303"/>
                  <a:pt x="30" y="298"/>
                </a:cubicBezTo>
                <a:cubicBezTo>
                  <a:pt x="38" y="300"/>
                  <a:pt x="45" y="301"/>
                  <a:pt x="52" y="304"/>
                </a:cubicBezTo>
                <a:close/>
                <a:moveTo>
                  <a:pt x="13" y="283"/>
                </a:moveTo>
                <a:cubicBezTo>
                  <a:pt x="19" y="286"/>
                  <a:pt x="25" y="288"/>
                  <a:pt x="31" y="289"/>
                </a:cubicBezTo>
                <a:cubicBezTo>
                  <a:pt x="33" y="290"/>
                  <a:pt x="35" y="291"/>
                  <a:pt x="37" y="291"/>
                </a:cubicBezTo>
                <a:cubicBezTo>
                  <a:pt x="48" y="295"/>
                  <a:pt x="59" y="299"/>
                  <a:pt x="70" y="303"/>
                </a:cubicBezTo>
                <a:cubicBezTo>
                  <a:pt x="70" y="303"/>
                  <a:pt x="75" y="305"/>
                  <a:pt x="72" y="304"/>
                </a:cubicBezTo>
                <a:cubicBezTo>
                  <a:pt x="71" y="304"/>
                  <a:pt x="70" y="304"/>
                  <a:pt x="69" y="303"/>
                </a:cubicBezTo>
                <a:cubicBezTo>
                  <a:pt x="67" y="303"/>
                  <a:pt x="65" y="302"/>
                  <a:pt x="62" y="301"/>
                </a:cubicBezTo>
                <a:cubicBezTo>
                  <a:pt x="57" y="299"/>
                  <a:pt x="52" y="297"/>
                  <a:pt x="47" y="296"/>
                </a:cubicBezTo>
                <a:cubicBezTo>
                  <a:pt x="37" y="293"/>
                  <a:pt x="27" y="290"/>
                  <a:pt x="17" y="287"/>
                </a:cubicBezTo>
                <a:cubicBezTo>
                  <a:pt x="17" y="286"/>
                  <a:pt x="16" y="286"/>
                  <a:pt x="16" y="286"/>
                </a:cubicBezTo>
                <a:cubicBezTo>
                  <a:pt x="16" y="286"/>
                  <a:pt x="15" y="286"/>
                  <a:pt x="15" y="286"/>
                </a:cubicBezTo>
                <a:cubicBezTo>
                  <a:pt x="14" y="285"/>
                  <a:pt x="14" y="284"/>
                  <a:pt x="13" y="283"/>
                </a:cubicBezTo>
                <a:close/>
                <a:moveTo>
                  <a:pt x="10" y="275"/>
                </a:moveTo>
                <a:cubicBezTo>
                  <a:pt x="13" y="278"/>
                  <a:pt x="17" y="279"/>
                  <a:pt x="20" y="280"/>
                </a:cubicBezTo>
                <a:cubicBezTo>
                  <a:pt x="25" y="283"/>
                  <a:pt x="30" y="285"/>
                  <a:pt x="35" y="287"/>
                </a:cubicBezTo>
                <a:cubicBezTo>
                  <a:pt x="46" y="291"/>
                  <a:pt x="58" y="294"/>
                  <a:pt x="68" y="299"/>
                </a:cubicBezTo>
                <a:cubicBezTo>
                  <a:pt x="69" y="299"/>
                  <a:pt x="76" y="302"/>
                  <a:pt x="71" y="300"/>
                </a:cubicBezTo>
                <a:cubicBezTo>
                  <a:pt x="69" y="299"/>
                  <a:pt x="66" y="298"/>
                  <a:pt x="63" y="297"/>
                </a:cubicBezTo>
                <a:cubicBezTo>
                  <a:pt x="58" y="296"/>
                  <a:pt x="53" y="294"/>
                  <a:pt x="48" y="293"/>
                </a:cubicBezTo>
                <a:cubicBezTo>
                  <a:pt x="43" y="291"/>
                  <a:pt x="37" y="290"/>
                  <a:pt x="31" y="289"/>
                </a:cubicBezTo>
                <a:cubicBezTo>
                  <a:pt x="25" y="286"/>
                  <a:pt x="19" y="284"/>
                  <a:pt x="13" y="281"/>
                </a:cubicBezTo>
                <a:cubicBezTo>
                  <a:pt x="12" y="281"/>
                  <a:pt x="12" y="280"/>
                  <a:pt x="12" y="279"/>
                </a:cubicBezTo>
                <a:cubicBezTo>
                  <a:pt x="11" y="278"/>
                  <a:pt x="11" y="277"/>
                  <a:pt x="10" y="275"/>
                </a:cubicBezTo>
                <a:close/>
                <a:moveTo>
                  <a:pt x="9" y="270"/>
                </a:moveTo>
                <a:cubicBezTo>
                  <a:pt x="11" y="272"/>
                  <a:pt x="15" y="274"/>
                  <a:pt x="18" y="275"/>
                </a:cubicBezTo>
                <a:cubicBezTo>
                  <a:pt x="23" y="277"/>
                  <a:pt x="28" y="279"/>
                  <a:pt x="33" y="281"/>
                </a:cubicBezTo>
                <a:cubicBezTo>
                  <a:pt x="45" y="285"/>
                  <a:pt x="56" y="289"/>
                  <a:pt x="68" y="294"/>
                </a:cubicBezTo>
                <a:cubicBezTo>
                  <a:pt x="69" y="294"/>
                  <a:pt x="75" y="297"/>
                  <a:pt x="71" y="295"/>
                </a:cubicBezTo>
                <a:cubicBezTo>
                  <a:pt x="68" y="295"/>
                  <a:pt x="65" y="293"/>
                  <a:pt x="62" y="292"/>
                </a:cubicBezTo>
                <a:cubicBezTo>
                  <a:pt x="57" y="290"/>
                  <a:pt x="51" y="288"/>
                  <a:pt x="45" y="287"/>
                </a:cubicBezTo>
                <a:cubicBezTo>
                  <a:pt x="33" y="283"/>
                  <a:pt x="21" y="279"/>
                  <a:pt x="10" y="274"/>
                </a:cubicBezTo>
                <a:cubicBezTo>
                  <a:pt x="9" y="273"/>
                  <a:pt x="9" y="271"/>
                  <a:pt x="9" y="270"/>
                </a:cubicBezTo>
                <a:close/>
                <a:moveTo>
                  <a:pt x="9" y="270"/>
                </a:moveTo>
                <a:cubicBezTo>
                  <a:pt x="10" y="271"/>
                  <a:pt x="11" y="271"/>
                  <a:pt x="11" y="271"/>
                </a:cubicBezTo>
                <a:cubicBezTo>
                  <a:pt x="11" y="271"/>
                  <a:pt x="10" y="271"/>
                  <a:pt x="9" y="270"/>
                </a:cubicBezTo>
                <a:close/>
                <a:moveTo>
                  <a:pt x="5" y="255"/>
                </a:moveTo>
                <a:cubicBezTo>
                  <a:pt x="24" y="266"/>
                  <a:pt x="45" y="270"/>
                  <a:pt x="64" y="279"/>
                </a:cubicBezTo>
                <a:cubicBezTo>
                  <a:pt x="65" y="280"/>
                  <a:pt x="66" y="280"/>
                  <a:pt x="67" y="281"/>
                </a:cubicBezTo>
                <a:cubicBezTo>
                  <a:pt x="65" y="280"/>
                  <a:pt x="62" y="279"/>
                  <a:pt x="60" y="278"/>
                </a:cubicBezTo>
                <a:cubicBezTo>
                  <a:pt x="59" y="277"/>
                  <a:pt x="57" y="276"/>
                  <a:pt x="56" y="276"/>
                </a:cubicBezTo>
                <a:cubicBezTo>
                  <a:pt x="39" y="269"/>
                  <a:pt x="22" y="265"/>
                  <a:pt x="6" y="257"/>
                </a:cubicBezTo>
                <a:cubicBezTo>
                  <a:pt x="6" y="257"/>
                  <a:pt x="6" y="257"/>
                  <a:pt x="6" y="257"/>
                </a:cubicBezTo>
                <a:cubicBezTo>
                  <a:pt x="5" y="256"/>
                  <a:pt x="5" y="256"/>
                  <a:pt x="5" y="255"/>
                </a:cubicBezTo>
                <a:close/>
                <a:moveTo>
                  <a:pt x="4" y="244"/>
                </a:moveTo>
                <a:cubicBezTo>
                  <a:pt x="14" y="247"/>
                  <a:pt x="23" y="252"/>
                  <a:pt x="32" y="256"/>
                </a:cubicBezTo>
                <a:cubicBezTo>
                  <a:pt x="42" y="259"/>
                  <a:pt x="52" y="263"/>
                  <a:pt x="61" y="268"/>
                </a:cubicBezTo>
                <a:cubicBezTo>
                  <a:pt x="62" y="268"/>
                  <a:pt x="63" y="269"/>
                  <a:pt x="64" y="269"/>
                </a:cubicBezTo>
                <a:cubicBezTo>
                  <a:pt x="62" y="269"/>
                  <a:pt x="60" y="268"/>
                  <a:pt x="59" y="267"/>
                </a:cubicBezTo>
                <a:cubicBezTo>
                  <a:pt x="52" y="265"/>
                  <a:pt x="45" y="262"/>
                  <a:pt x="38" y="260"/>
                </a:cubicBezTo>
                <a:cubicBezTo>
                  <a:pt x="32" y="258"/>
                  <a:pt x="26" y="256"/>
                  <a:pt x="21" y="254"/>
                </a:cubicBezTo>
                <a:cubicBezTo>
                  <a:pt x="15" y="252"/>
                  <a:pt x="10" y="249"/>
                  <a:pt x="4" y="248"/>
                </a:cubicBezTo>
                <a:cubicBezTo>
                  <a:pt x="4" y="246"/>
                  <a:pt x="4" y="245"/>
                  <a:pt x="4" y="244"/>
                </a:cubicBezTo>
                <a:close/>
                <a:moveTo>
                  <a:pt x="4" y="241"/>
                </a:moveTo>
                <a:cubicBezTo>
                  <a:pt x="6" y="242"/>
                  <a:pt x="9" y="243"/>
                  <a:pt x="11" y="243"/>
                </a:cubicBezTo>
                <a:cubicBezTo>
                  <a:pt x="13" y="244"/>
                  <a:pt x="15" y="245"/>
                  <a:pt x="16" y="246"/>
                </a:cubicBezTo>
                <a:cubicBezTo>
                  <a:pt x="22" y="249"/>
                  <a:pt x="28" y="251"/>
                  <a:pt x="34" y="253"/>
                </a:cubicBezTo>
                <a:cubicBezTo>
                  <a:pt x="30" y="252"/>
                  <a:pt x="26" y="251"/>
                  <a:pt x="23" y="249"/>
                </a:cubicBezTo>
                <a:cubicBezTo>
                  <a:pt x="17" y="247"/>
                  <a:pt x="11" y="244"/>
                  <a:pt x="4" y="243"/>
                </a:cubicBezTo>
                <a:cubicBezTo>
                  <a:pt x="4" y="242"/>
                  <a:pt x="4" y="242"/>
                  <a:pt x="4" y="241"/>
                </a:cubicBezTo>
                <a:close/>
                <a:moveTo>
                  <a:pt x="4" y="235"/>
                </a:moveTo>
                <a:cubicBezTo>
                  <a:pt x="7" y="236"/>
                  <a:pt x="9" y="237"/>
                  <a:pt x="11" y="238"/>
                </a:cubicBezTo>
                <a:cubicBezTo>
                  <a:pt x="16" y="240"/>
                  <a:pt x="21" y="243"/>
                  <a:pt x="26" y="245"/>
                </a:cubicBezTo>
                <a:cubicBezTo>
                  <a:pt x="34" y="248"/>
                  <a:pt x="42" y="250"/>
                  <a:pt x="50" y="254"/>
                </a:cubicBezTo>
                <a:cubicBezTo>
                  <a:pt x="54" y="256"/>
                  <a:pt x="57" y="258"/>
                  <a:pt x="61" y="260"/>
                </a:cubicBezTo>
                <a:cubicBezTo>
                  <a:pt x="58" y="258"/>
                  <a:pt x="54" y="256"/>
                  <a:pt x="50" y="255"/>
                </a:cubicBezTo>
                <a:cubicBezTo>
                  <a:pt x="44" y="252"/>
                  <a:pt x="37" y="250"/>
                  <a:pt x="30" y="248"/>
                </a:cubicBezTo>
                <a:cubicBezTo>
                  <a:pt x="23" y="246"/>
                  <a:pt x="16" y="243"/>
                  <a:pt x="9" y="242"/>
                </a:cubicBezTo>
                <a:cubicBezTo>
                  <a:pt x="7" y="241"/>
                  <a:pt x="6" y="240"/>
                  <a:pt x="4" y="240"/>
                </a:cubicBezTo>
                <a:cubicBezTo>
                  <a:pt x="4" y="238"/>
                  <a:pt x="4" y="237"/>
                  <a:pt x="4" y="235"/>
                </a:cubicBezTo>
                <a:close/>
                <a:moveTo>
                  <a:pt x="4" y="234"/>
                </a:moveTo>
                <a:cubicBezTo>
                  <a:pt x="4" y="233"/>
                  <a:pt x="5" y="232"/>
                  <a:pt x="5" y="232"/>
                </a:cubicBezTo>
                <a:cubicBezTo>
                  <a:pt x="10" y="235"/>
                  <a:pt x="16" y="237"/>
                  <a:pt x="22" y="240"/>
                </a:cubicBezTo>
                <a:cubicBezTo>
                  <a:pt x="28" y="242"/>
                  <a:pt x="33" y="244"/>
                  <a:pt x="39" y="247"/>
                </a:cubicBezTo>
                <a:cubicBezTo>
                  <a:pt x="45" y="249"/>
                  <a:pt x="51" y="251"/>
                  <a:pt x="57" y="253"/>
                </a:cubicBezTo>
                <a:cubicBezTo>
                  <a:pt x="60" y="255"/>
                  <a:pt x="64" y="256"/>
                  <a:pt x="67" y="258"/>
                </a:cubicBezTo>
                <a:cubicBezTo>
                  <a:pt x="69" y="259"/>
                  <a:pt x="68" y="259"/>
                  <a:pt x="66" y="258"/>
                </a:cubicBezTo>
                <a:cubicBezTo>
                  <a:pt x="64" y="257"/>
                  <a:pt x="62" y="256"/>
                  <a:pt x="60" y="255"/>
                </a:cubicBezTo>
                <a:cubicBezTo>
                  <a:pt x="46" y="249"/>
                  <a:pt x="31" y="246"/>
                  <a:pt x="17" y="240"/>
                </a:cubicBezTo>
                <a:cubicBezTo>
                  <a:pt x="15" y="238"/>
                  <a:pt x="12" y="237"/>
                  <a:pt x="10" y="236"/>
                </a:cubicBezTo>
                <a:cubicBezTo>
                  <a:pt x="8" y="235"/>
                  <a:pt x="6" y="235"/>
                  <a:pt x="4" y="234"/>
                </a:cubicBezTo>
                <a:close/>
                <a:moveTo>
                  <a:pt x="22" y="123"/>
                </a:moveTo>
                <a:cubicBezTo>
                  <a:pt x="22" y="123"/>
                  <a:pt x="22" y="122"/>
                  <a:pt x="22" y="122"/>
                </a:cubicBezTo>
                <a:cubicBezTo>
                  <a:pt x="24" y="120"/>
                  <a:pt x="25" y="119"/>
                  <a:pt x="26" y="117"/>
                </a:cubicBezTo>
                <a:cubicBezTo>
                  <a:pt x="31" y="113"/>
                  <a:pt x="36" y="109"/>
                  <a:pt x="41" y="105"/>
                </a:cubicBezTo>
                <a:cubicBezTo>
                  <a:pt x="48" y="101"/>
                  <a:pt x="57" y="98"/>
                  <a:pt x="66" y="95"/>
                </a:cubicBezTo>
                <a:cubicBezTo>
                  <a:pt x="75" y="92"/>
                  <a:pt x="84" y="90"/>
                  <a:pt x="93" y="91"/>
                </a:cubicBezTo>
                <a:cubicBezTo>
                  <a:pt x="94" y="91"/>
                  <a:pt x="94" y="91"/>
                  <a:pt x="95" y="91"/>
                </a:cubicBezTo>
                <a:cubicBezTo>
                  <a:pt x="90" y="94"/>
                  <a:pt x="85" y="98"/>
                  <a:pt x="82" y="102"/>
                </a:cubicBezTo>
                <a:cubicBezTo>
                  <a:pt x="79" y="106"/>
                  <a:pt x="77" y="113"/>
                  <a:pt x="83" y="115"/>
                </a:cubicBezTo>
                <a:cubicBezTo>
                  <a:pt x="89" y="118"/>
                  <a:pt x="92" y="114"/>
                  <a:pt x="95" y="108"/>
                </a:cubicBezTo>
                <a:cubicBezTo>
                  <a:pt x="95" y="112"/>
                  <a:pt x="96" y="116"/>
                  <a:pt x="100" y="117"/>
                </a:cubicBezTo>
                <a:cubicBezTo>
                  <a:pt x="109" y="119"/>
                  <a:pt x="105" y="101"/>
                  <a:pt x="104" y="93"/>
                </a:cubicBezTo>
                <a:cubicBezTo>
                  <a:pt x="110" y="95"/>
                  <a:pt x="117" y="97"/>
                  <a:pt x="123" y="100"/>
                </a:cubicBezTo>
                <a:cubicBezTo>
                  <a:pt x="131" y="104"/>
                  <a:pt x="139" y="108"/>
                  <a:pt x="146" y="115"/>
                </a:cubicBezTo>
                <a:cubicBezTo>
                  <a:pt x="152" y="120"/>
                  <a:pt x="156" y="127"/>
                  <a:pt x="159" y="135"/>
                </a:cubicBezTo>
                <a:cubicBezTo>
                  <a:pt x="166" y="151"/>
                  <a:pt x="173" y="169"/>
                  <a:pt x="175" y="187"/>
                </a:cubicBezTo>
                <a:cubicBezTo>
                  <a:pt x="164" y="179"/>
                  <a:pt x="152" y="172"/>
                  <a:pt x="138" y="167"/>
                </a:cubicBezTo>
                <a:cubicBezTo>
                  <a:pt x="138" y="166"/>
                  <a:pt x="138" y="164"/>
                  <a:pt x="137" y="163"/>
                </a:cubicBezTo>
                <a:cubicBezTo>
                  <a:pt x="136" y="162"/>
                  <a:pt x="135" y="161"/>
                  <a:pt x="133" y="161"/>
                </a:cubicBezTo>
                <a:cubicBezTo>
                  <a:pt x="131" y="162"/>
                  <a:pt x="131" y="163"/>
                  <a:pt x="131" y="164"/>
                </a:cubicBezTo>
                <a:cubicBezTo>
                  <a:pt x="119" y="160"/>
                  <a:pt x="107" y="157"/>
                  <a:pt x="94" y="155"/>
                </a:cubicBezTo>
                <a:cubicBezTo>
                  <a:pt x="79" y="153"/>
                  <a:pt x="64" y="152"/>
                  <a:pt x="49" y="156"/>
                </a:cubicBezTo>
                <a:cubicBezTo>
                  <a:pt x="36" y="159"/>
                  <a:pt x="23" y="161"/>
                  <a:pt x="10" y="167"/>
                </a:cubicBezTo>
                <a:cubicBezTo>
                  <a:pt x="12" y="152"/>
                  <a:pt x="15" y="137"/>
                  <a:pt x="22" y="123"/>
                </a:cubicBezTo>
                <a:close/>
                <a:moveTo>
                  <a:pt x="162" y="133"/>
                </a:moveTo>
                <a:cubicBezTo>
                  <a:pt x="166" y="141"/>
                  <a:pt x="169" y="149"/>
                  <a:pt x="171" y="158"/>
                </a:cubicBezTo>
                <a:cubicBezTo>
                  <a:pt x="168" y="150"/>
                  <a:pt x="165" y="141"/>
                  <a:pt x="162" y="133"/>
                </a:cubicBezTo>
                <a:close/>
                <a:moveTo>
                  <a:pt x="79" y="60"/>
                </a:moveTo>
                <a:cubicBezTo>
                  <a:pt x="82" y="58"/>
                  <a:pt x="85" y="57"/>
                  <a:pt x="87" y="56"/>
                </a:cubicBezTo>
                <a:cubicBezTo>
                  <a:pt x="87" y="56"/>
                  <a:pt x="87" y="56"/>
                  <a:pt x="87" y="56"/>
                </a:cubicBezTo>
                <a:cubicBezTo>
                  <a:pt x="95" y="57"/>
                  <a:pt x="102" y="59"/>
                  <a:pt x="109" y="60"/>
                </a:cubicBezTo>
                <a:cubicBezTo>
                  <a:pt x="117" y="61"/>
                  <a:pt x="126" y="61"/>
                  <a:pt x="134" y="62"/>
                </a:cubicBezTo>
                <a:cubicBezTo>
                  <a:pt x="148" y="64"/>
                  <a:pt x="161" y="70"/>
                  <a:pt x="172" y="79"/>
                </a:cubicBezTo>
                <a:cubicBezTo>
                  <a:pt x="182" y="88"/>
                  <a:pt x="191" y="100"/>
                  <a:pt x="193" y="114"/>
                </a:cubicBezTo>
                <a:cubicBezTo>
                  <a:pt x="196" y="129"/>
                  <a:pt x="192" y="143"/>
                  <a:pt x="190" y="158"/>
                </a:cubicBezTo>
                <a:cubicBezTo>
                  <a:pt x="189" y="165"/>
                  <a:pt x="188" y="172"/>
                  <a:pt x="189" y="179"/>
                </a:cubicBezTo>
                <a:cubicBezTo>
                  <a:pt x="189" y="186"/>
                  <a:pt x="190" y="194"/>
                  <a:pt x="191" y="201"/>
                </a:cubicBezTo>
                <a:cubicBezTo>
                  <a:pt x="192" y="216"/>
                  <a:pt x="191" y="231"/>
                  <a:pt x="193" y="246"/>
                </a:cubicBezTo>
                <a:cubicBezTo>
                  <a:pt x="195" y="258"/>
                  <a:pt x="197" y="270"/>
                  <a:pt x="192" y="281"/>
                </a:cubicBezTo>
                <a:cubicBezTo>
                  <a:pt x="188" y="289"/>
                  <a:pt x="182" y="296"/>
                  <a:pt x="175" y="301"/>
                </a:cubicBezTo>
                <a:cubicBezTo>
                  <a:pt x="176" y="293"/>
                  <a:pt x="177" y="285"/>
                  <a:pt x="178" y="276"/>
                </a:cubicBezTo>
                <a:cubicBezTo>
                  <a:pt x="180" y="245"/>
                  <a:pt x="180" y="213"/>
                  <a:pt x="178" y="182"/>
                </a:cubicBezTo>
                <a:cubicBezTo>
                  <a:pt x="175" y="157"/>
                  <a:pt x="169" y="131"/>
                  <a:pt x="151" y="113"/>
                </a:cubicBezTo>
                <a:cubicBezTo>
                  <a:pt x="138" y="101"/>
                  <a:pt x="121" y="91"/>
                  <a:pt x="104" y="86"/>
                </a:cubicBezTo>
                <a:cubicBezTo>
                  <a:pt x="104" y="86"/>
                  <a:pt x="104" y="86"/>
                  <a:pt x="104" y="86"/>
                </a:cubicBezTo>
                <a:cubicBezTo>
                  <a:pt x="103" y="83"/>
                  <a:pt x="100" y="82"/>
                  <a:pt x="97" y="82"/>
                </a:cubicBezTo>
                <a:cubicBezTo>
                  <a:pt x="95" y="82"/>
                  <a:pt x="94" y="83"/>
                  <a:pt x="94" y="85"/>
                </a:cubicBezTo>
                <a:cubicBezTo>
                  <a:pt x="90" y="84"/>
                  <a:pt x="87" y="84"/>
                  <a:pt x="83" y="84"/>
                </a:cubicBezTo>
                <a:cubicBezTo>
                  <a:pt x="66" y="85"/>
                  <a:pt x="52" y="93"/>
                  <a:pt x="39" y="103"/>
                </a:cubicBezTo>
                <a:cubicBezTo>
                  <a:pt x="35" y="105"/>
                  <a:pt x="31" y="108"/>
                  <a:pt x="28" y="111"/>
                </a:cubicBezTo>
                <a:cubicBezTo>
                  <a:pt x="40" y="90"/>
                  <a:pt x="59" y="72"/>
                  <a:pt x="79" y="60"/>
                </a:cubicBezTo>
                <a:close/>
                <a:moveTo>
                  <a:pt x="224" y="190"/>
                </a:moveTo>
                <a:cubicBezTo>
                  <a:pt x="224" y="190"/>
                  <a:pt x="224" y="190"/>
                  <a:pt x="224" y="190"/>
                </a:cubicBezTo>
                <a:cubicBezTo>
                  <a:pt x="224" y="189"/>
                  <a:pt x="224" y="188"/>
                  <a:pt x="224" y="187"/>
                </a:cubicBezTo>
                <a:cubicBezTo>
                  <a:pt x="224" y="178"/>
                  <a:pt x="225" y="169"/>
                  <a:pt x="226" y="160"/>
                </a:cubicBezTo>
                <a:cubicBezTo>
                  <a:pt x="229" y="174"/>
                  <a:pt x="228" y="189"/>
                  <a:pt x="231" y="204"/>
                </a:cubicBezTo>
                <a:cubicBezTo>
                  <a:pt x="232" y="213"/>
                  <a:pt x="234" y="222"/>
                  <a:pt x="234" y="231"/>
                </a:cubicBezTo>
                <a:cubicBezTo>
                  <a:pt x="234" y="237"/>
                  <a:pt x="232" y="243"/>
                  <a:pt x="232" y="250"/>
                </a:cubicBezTo>
                <a:cubicBezTo>
                  <a:pt x="232" y="256"/>
                  <a:pt x="235" y="262"/>
                  <a:pt x="239" y="266"/>
                </a:cubicBezTo>
                <a:cubicBezTo>
                  <a:pt x="239" y="266"/>
                  <a:pt x="239" y="266"/>
                  <a:pt x="239" y="266"/>
                </a:cubicBezTo>
                <a:cubicBezTo>
                  <a:pt x="244" y="275"/>
                  <a:pt x="235" y="277"/>
                  <a:pt x="228" y="280"/>
                </a:cubicBezTo>
                <a:cubicBezTo>
                  <a:pt x="229" y="278"/>
                  <a:pt x="229" y="275"/>
                  <a:pt x="230" y="272"/>
                </a:cubicBezTo>
                <a:cubicBezTo>
                  <a:pt x="230" y="272"/>
                  <a:pt x="230" y="272"/>
                  <a:pt x="230" y="272"/>
                </a:cubicBezTo>
                <a:cubicBezTo>
                  <a:pt x="229" y="257"/>
                  <a:pt x="229" y="243"/>
                  <a:pt x="227" y="229"/>
                </a:cubicBezTo>
                <a:cubicBezTo>
                  <a:pt x="226" y="216"/>
                  <a:pt x="224" y="203"/>
                  <a:pt x="224" y="190"/>
                </a:cubicBezTo>
                <a:close/>
                <a:moveTo>
                  <a:pt x="248" y="266"/>
                </a:moveTo>
                <a:cubicBezTo>
                  <a:pt x="243" y="266"/>
                  <a:pt x="240" y="263"/>
                  <a:pt x="238" y="260"/>
                </a:cubicBezTo>
                <a:cubicBezTo>
                  <a:pt x="238" y="260"/>
                  <a:pt x="238" y="260"/>
                  <a:pt x="238" y="260"/>
                </a:cubicBezTo>
                <a:cubicBezTo>
                  <a:pt x="240" y="262"/>
                  <a:pt x="242" y="265"/>
                  <a:pt x="246" y="265"/>
                </a:cubicBezTo>
                <a:cubicBezTo>
                  <a:pt x="246" y="265"/>
                  <a:pt x="246" y="265"/>
                  <a:pt x="246" y="264"/>
                </a:cubicBezTo>
                <a:cubicBezTo>
                  <a:pt x="243" y="262"/>
                  <a:pt x="240" y="259"/>
                  <a:pt x="238" y="256"/>
                </a:cubicBezTo>
                <a:cubicBezTo>
                  <a:pt x="235" y="252"/>
                  <a:pt x="241" y="258"/>
                  <a:pt x="242" y="259"/>
                </a:cubicBezTo>
                <a:cubicBezTo>
                  <a:pt x="245" y="262"/>
                  <a:pt x="249" y="265"/>
                  <a:pt x="253" y="266"/>
                </a:cubicBezTo>
                <a:cubicBezTo>
                  <a:pt x="252" y="266"/>
                  <a:pt x="250" y="267"/>
                  <a:pt x="248" y="266"/>
                </a:cubicBezTo>
                <a:close/>
                <a:moveTo>
                  <a:pt x="260" y="190"/>
                </a:moveTo>
                <a:cubicBezTo>
                  <a:pt x="253" y="184"/>
                  <a:pt x="243" y="182"/>
                  <a:pt x="236" y="177"/>
                </a:cubicBezTo>
                <a:cubicBezTo>
                  <a:pt x="235" y="176"/>
                  <a:pt x="234" y="175"/>
                  <a:pt x="232" y="175"/>
                </a:cubicBezTo>
                <a:cubicBezTo>
                  <a:pt x="234" y="175"/>
                  <a:pt x="236" y="176"/>
                  <a:pt x="237" y="177"/>
                </a:cubicBezTo>
                <a:cubicBezTo>
                  <a:pt x="239" y="178"/>
                  <a:pt x="242" y="179"/>
                  <a:pt x="244" y="180"/>
                </a:cubicBezTo>
                <a:cubicBezTo>
                  <a:pt x="249" y="182"/>
                  <a:pt x="255" y="183"/>
                  <a:pt x="259" y="186"/>
                </a:cubicBezTo>
                <a:cubicBezTo>
                  <a:pt x="260" y="186"/>
                  <a:pt x="260" y="186"/>
                  <a:pt x="260" y="186"/>
                </a:cubicBezTo>
                <a:cubicBezTo>
                  <a:pt x="260" y="187"/>
                  <a:pt x="260" y="188"/>
                  <a:pt x="260" y="190"/>
                </a:cubicBezTo>
                <a:close/>
                <a:moveTo>
                  <a:pt x="226" y="74"/>
                </a:moveTo>
                <a:cubicBezTo>
                  <a:pt x="217" y="67"/>
                  <a:pt x="207" y="61"/>
                  <a:pt x="196" y="55"/>
                </a:cubicBezTo>
                <a:cubicBezTo>
                  <a:pt x="196" y="55"/>
                  <a:pt x="197" y="55"/>
                  <a:pt x="197" y="55"/>
                </a:cubicBezTo>
                <a:cubicBezTo>
                  <a:pt x="200" y="57"/>
                  <a:pt x="203" y="58"/>
                  <a:pt x="206" y="60"/>
                </a:cubicBezTo>
                <a:cubicBezTo>
                  <a:pt x="212" y="63"/>
                  <a:pt x="217" y="66"/>
                  <a:pt x="223" y="69"/>
                </a:cubicBezTo>
                <a:cubicBezTo>
                  <a:pt x="224" y="71"/>
                  <a:pt x="225" y="72"/>
                  <a:pt x="226" y="74"/>
                </a:cubicBezTo>
                <a:close/>
                <a:moveTo>
                  <a:pt x="190" y="52"/>
                </a:moveTo>
                <a:cubicBezTo>
                  <a:pt x="196" y="56"/>
                  <a:pt x="204" y="60"/>
                  <a:pt x="211" y="64"/>
                </a:cubicBezTo>
                <a:cubicBezTo>
                  <a:pt x="215" y="67"/>
                  <a:pt x="219" y="69"/>
                  <a:pt x="223" y="72"/>
                </a:cubicBezTo>
                <a:cubicBezTo>
                  <a:pt x="223" y="72"/>
                  <a:pt x="224" y="73"/>
                  <a:pt x="224" y="73"/>
                </a:cubicBezTo>
                <a:cubicBezTo>
                  <a:pt x="216" y="68"/>
                  <a:pt x="208" y="64"/>
                  <a:pt x="201" y="60"/>
                </a:cubicBezTo>
                <a:cubicBezTo>
                  <a:pt x="196" y="57"/>
                  <a:pt x="192" y="55"/>
                  <a:pt x="188" y="53"/>
                </a:cubicBezTo>
                <a:cubicBezTo>
                  <a:pt x="187" y="52"/>
                  <a:pt x="186" y="52"/>
                  <a:pt x="185" y="51"/>
                </a:cubicBezTo>
                <a:cubicBezTo>
                  <a:pt x="186" y="51"/>
                  <a:pt x="188" y="52"/>
                  <a:pt x="190" y="52"/>
                </a:cubicBezTo>
                <a:close/>
                <a:moveTo>
                  <a:pt x="230" y="80"/>
                </a:moveTo>
                <a:cubicBezTo>
                  <a:pt x="223" y="75"/>
                  <a:pt x="216" y="70"/>
                  <a:pt x="209" y="65"/>
                </a:cubicBezTo>
                <a:cubicBezTo>
                  <a:pt x="200" y="61"/>
                  <a:pt x="192" y="57"/>
                  <a:pt x="184" y="51"/>
                </a:cubicBezTo>
                <a:cubicBezTo>
                  <a:pt x="184" y="51"/>
                  <a:pt x="183" y="51"/>
                  <a:pt x="183" y="51"/>
                </a:cubicBezTo>
                <a:cubicBezTo>
                  <a:pt x="183" y="51"/>
                  <a:pt x="183" y="51"/>
                  <a:pt x="183" y="51"/>
                </a:cubicBezTo>
                <a:cubicBezTo>
                  <a:pt x="183" y="51"/>
                  <a:pt x="183" y="51"/>
                  <a:pt x="183" y="51"/>
                </a:cubicBezTo>
                <a:cubicBezTo>
                  <a:pt x="184" y="51"/>
                  <a:pt x="185" y="52"/>
                  <a:pt x="186" y="52"/>
                </a:cubicBezTo>
                <a:cubicBezTo>
                  <a:pt x="188" y="54"/>
                  <a:pt x="190" y="55"/>
                  <a:pt x="192" y="56"/>
                </a:cubicBezTo>
                <a:cubicBezTo>
                  <a:pt x="197" y="58"/>
                  <a:pt x="201" y="60"/>
                  <a:pt x="205" y="63"/>
                </a:cubicBezTo>
                <a:cubicBezTo>
                  <a:pt x="213" y="67"/>
                  <a:pt x="220" y="71"/>
                  <a:pt x="228" y="76"/>
                </a:cubicBezTo>
                <a:cubicBezTo>
                  <a:pt x="228" y="76"/>
                  <a:pt x="228" y="76"/>
                  <a:pt x="228" y="76"/>
                </a:cubicBezTo>
                <a:cubicBezTo>
                  <a:pt x="229" y="78"/>
                  <a:pt x="229" y="79"/>
                  <a:pt x="230" y="80"/>
                </a:cubicBezTo>
                <a:close/>
                <a:moveTo>
                  <a:pt x="232" y="84"/>
                </a:moveTo>
                <a:cubicBezTo>
                  <a:pt x="222" y="80"/>
                  <a:pt x="213" y="75"/>
                  <a:pt x="204" y="69"/>
                </a:cubicBezTo>
                <a:cubicBezTo>
                  <a:pt x="202" y="68"/>
                  <a:pt x="200" y="66"/>
                  <a:pt x="198" y="64"/>
                </a:cubicBezTo>
                <a:cubicBezTo>
                  <a:pt x="200" y="65"/>
                  <a:pt x="202" y="67"/>
                  <a:pt x="205" y="68"/>
                </a:cubicBezTo>
                <a:cubicBezTo>
                  <a:pt x="210" y="71"/>
                  <a:pt x="215" y="73"/>
                  <a:pt x="220" y="76"/>
                </a:cubicBezTo>
                <a:cubicBezTo>
                  <a:pt x="224" y="78"/>
                  <a:pt x="227" y="80"/>
                  <a:pt x="231" y="82"/>
                </a:cubicBezTo>
                <a:cubicBezTo>
                  <a:pt x="232" y="83"/>
                  <a:pt x="232" y="83"/>
                  <a:pt x="232" y="84"/>
                </a:cubicBezTo>
                <a:close/>
                <a:moveTo>
                  <a:pt x="164" y="12"/>
                </a:moveTo>
                <a:cubicBezTo>
                  <a:pt x="161" y="11"/>
                  <a:pt x="158" y="10"/>
                  <a:pt x="155" y="8"/>
                </a:cubicBezTo>
                <a:cubicBezTo>
                  <a:pt x="153" y="6"/>
                  <a:pt x="157" y="9"/>
                  <a:pt x="157" y="9"/>
                </a:cubicBezTo>
                <a:cubicBezTo>
                  <a:pt x="158" y="9"/>
                  <a:pt x="159" y="10"/>
                  <a:pt x="160" y="10"/>
                </a:cubicBezTo>
                <a:cubicBezTo>
                  <a:pt x="161" y="11"/>
                  <a:pt x="162" y="11"/>
                  <a:pt x="163" y="11"/>
                </a:cubicBezTo>
                <a:cubicBezTo>
                  <a:pt x="163" y="11"/>
                  <a:pt x="163" y="12"/>
                  <a:pt x="164" y="12"/>
                </a:cubicBezTo>
                <a:close/>
                <a:moveTo>
                  <a:pt x="153" y="8"/>
                </a:moveTo>
                <a:cubicBezTo>
                  <a:pt x="156" y="10"/>
                  <a:pt x="161" y="12"/>
                  <a:pt x="164" y="13"/>
                </a:cubicBezTo>
                <a:cubicBezTo>
                  <a:pt x="165" y="13"/>
                  <a:pt x="165" y="14"/>
                  <a:pt x="165" y="14"/>
                </a:cubicBezTo>
                <a:cubicBezTo>
                  <a:pt x="164" y="13"/>
                  <a:pt x="163" y="13"/>
                  <a:pt x="163" y="13"/>
                </a:cubicBezTo>
                <a:cubicBezTo>
                  <a:pt x="161" y="13"/>
                  <a:pt x="160" y="12"/>
                  <a:pt x="159" y="11"/>
                </a:cubicBezTo>
                <a:cubicBezTo>
                  <a:pt x="156" y="10"/>
                  <a:pt x="154" y="10"/>
                  <a:pt x="151" y="9"/>
                </a:cubicBezTo>
                <a:cubicBezTo>
                  <a:pt x="151" y="9"/>
                  <a:pt x="151" y="9"/>
                  <a:pt x="151" y="9"/>
                </a:cubicBezTo>
                <a:cubicBezTo>
                  <a:pt x="152" y="8"/>
                  <a:pt x="153" y="8"/>
                  <a:pt x="153" y="8"/>
                </a:cubicBezTo>
                <a:close/>
                <a:moveTo>
                  <a:pt x="166" y="16"/>
                </a:moveTo>
                <a:cubicBezTo>
                  <a:pt x="162" y="14"/>
                  <a:pt x="158" y="13"/>
                  <a:pt x="155" y="11"/>
                </a:cubicBezTo>
                <a:cubicBezTo>
                  <a:pt x="151" y="9"/>
                  <a:pt x="154" y="10"/>
                  <a:pt x="156" y="11"/>
                </a:cubicBezTo>
                <a:cubicBezTo>
                  <a:pt x="157" y="12"/>
                  <a:pt x="158" y="12"/>
                  <a:pt x="160" y="13"/>
                </a:cubicBezTo>
                <a:cubicBezTo>
                  <a:pt x="162" y="13"/>
                  <a:pt x="163" y="14"/>
                  <a:pt x="165" y="14"/>
                </a:cubicBezTo>
                <a:cubicBezTo>
                  <a:pt x="165" y="15"/>
                  <a:pt x="166" y="15"/>
                  <a:pt x="166" y="16"/>
                </a:cubicBezTo>
                <a:close/>
                <a:moveTo>
                  <a:pt x="168" y="21"/>
                </a:moveTo>
                <a:cubicBezTo>
                  <a:pt x="167" y="20"/>
                  <a:pt x="165" y="19"/>
                  <a:pt x="163" y="19"/>
                </a:cubicBezTo>
                <a:cubicBezTo>
                  <a:pt x="163" y="18"/>
                  <a:pt x="162" y="17"/>
                  <a:pt x="161" y="16"/>
                </a:cubicBezTo>
                <a:cubicBezTo>
                  <a:pt x="163" y="17"/>
                  <a:pt x="165" y="18"/>
                  <a:pt x="167" y="19"/>
                </a:cubicBezTo>
                <a:cubicBezTo>
                  <a:pt x="168" y="19"/>
                  <a:pt x="168" y="20"/>
                  <a:pt x="168" y="21"/>
                </a:cubicBezTo>
                <a:close/>
                <a:moveTo>
                  <a:pt x="149" y="12"/>
                </a:moveTo>
                <a:cubicBezTo>
                  <a:pt x="150" y="13"/>
                  <a:pt x="152" y="13"/>
                  <a:pt x="153" y="14"/>
                </a:cubicBezTo>
                <a:cubicBezTo>
                  <a:pt x="154" y="15"/>
                  <a:pt x="154" y="15"/>
                  <a:pt x="154" y="15"/>
                </a:cubicBezTo>
                <a:cubicBezTo>
                  <a:pt x="154" y="15"/>
                  <a:pt x="154" y="15"/>
                  <a:pt x="153" y="15"/>
                </a:cubicBezTo>
                <a:cubicBezTo>
                  <a:pt x="153" y="15"/>
                  <a:pt x="153" y="15"/>
                  <a:pt x="153" y="15"/>
                </a:cubicBezTo>
                <a:cubicBezTo>
                  <a:pt x="151" y="14"/>
                  <a:pt x="150" y="14"/>
                  <a:pt x="148" y="14"/>
                </a:cubicBezTo>
                <a:cubicBezTo>
                  <a:pt x="148" y="13"/>
                  <a:pt x="149" y="13"/>
                  <a:pt x="149" y="12"/>
                </a:cubicBezTo>
                <a:cubicBezTo>
                  <a:pt x="149" y="12"/>
                  <a:pt x="149" y="12"/>
                  <a:pt x="149" y="12"/>
                </a:cubicBezTo>
                <a:close/>
                <a:moveTo>
                  <a:pt x="147" y="15"/>
                </a:moveTo>
                <a:cubicBezTo>
                  <a:pt x="149" y="16"/>
                  <a:pt x="148" y="16"/>
                  <a:pt x="146" y="17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6" y="18"/>
                  <a:pt x="146" y="18"/>
                  <a:pt x="146" y="19"/>
                </a:cubicBezTo>
                <a:cubicBezTo>
                  <a:pt x="146" y="17"/>
                  <a:pt x="147" y="16"/>
                  <a:pt x="147" y="15"/>
                </a:cubicBezTo>
                <a:close/>
                <a:moveTo>
                  <a:pt x="124" y="39"/>
                </a:moveTo>
                <a:cubicBezTo>
                  <a:pt x="123" y="39"/>
                  <a:pt x="120" y="37"/>
                  <a:pt x="120" y="37"/>
                </a:cubicBezTo>
                <a:cubicBezTo>
                  <a:pt x="123" y="37"/>
                  <a:pt x="126" y="38"/>
                  <a:pt x="129" y="39"/>
                </a:cubicBezTo>
                <a:cubicBezTo>
                  <a:pt x="129" y="39"/>
                  <a:pt x="129" y="40"/>
                  <a:pt x="129" y="40"/>
                </a:cubicBezTo>
                <a:cubicBezTo>
                  <a:pt x="128" y="40"/>
                  <a:pt x="127" y="40"/>
                  <a:pt x="126" y="40"/>
                </a:cubicBezTo>
                <a:cubicBezTo>
                  <a:pt x="125" y="40"/>
                  <a:pt x="124" y="39"/>
                  <a:pt x="124" y="39"/>
                </a:cubicBezTo>
                <a:close/>
                <a:moveTo>
                  <a:pt x="132" y="40"/>
                </a:moveTo>
                <a:cubicBezTo>
                  <a:pt x="131" y="32"/>
                  <a:pt x="137" y="28"/>
                  <a:pt x="143" y="24"/>
                </a:cubicBezTo>
                <a:cubicBezTo>
                  <a:pt x="147" y="22"/>
                  <a:pt x="154" y="15"/>
                  <a:pt x="158" y="18"/>
                </a:cubicBezTo>
                <a:cubicBezTo>
                  <a:pt x="165" y="23"/>
                  <a:pt x="163" y="37"/>
                  <a:pt x="163" y="44"/>
                </a:cubicBezTo>
                <a:cubicBezTo>
                  <a:pt x="153" y="40"/>
                  <a:pt x="142" y="39"/>
                  <a:pt x="132" y="40"/>
                </a:cubicBezTo>
                <a:close/>
                <a:moveTo>
                  <a:pt x="175" y="44"/>
                </a:moveTo>
                <a:cubicBezTo>
                  <a:pt x="174" y="44"/>
                  <a:pt x="173" y="43"/>
                  <a:pt x="172" y="42"/>
                </a:cubicBezTo>
                <a:cubicBezTo>
                  <a:pt x="172" y="42"/>
                  <a:pt x="171" y="42"/>
                  <a:pt x="170" y="41"/>
                </a:cubicBezTo>
                <a:cubicBezTo>
                  <a:pt x="170" y="40"/>
                  <a:pt x="170" y="40"/>
                  <a:pt x="170" y="39"/>
                </a:cubicBezTo>
                <a:cubicBezTo>
                  <a:pt x="172" y="40"/>
                  <a:pt x="174" y="41"/>
                  <a:pt x="176" y="42"/>
                </a:cubicBezTo>
                <a:cubicBezTo>
                  <a:pt x="176" y="43"/>
                  <a:pt x="176" y="43"/>
                  <a:pt x="175" y="44"/>
                </a:cubicBezTo>
                <a:close/>
                <a:moveTo>
                  <a:pt x="170" y="37"/>
                </a:moveTo>
                <a:cubicBezTo>
                  <a:pt x="167" y="36"/>
                  <a:pt x="173" y="37"/>
                  <a:pt x="173" y="37"/>
                </a:cubicBezTo>
                <a:cubicBezTo>
                  <a:pt x="174" y="38"/>
                  <a:pt x="175" y="38"/>
                  <a:pt x="176" y="38"/>
                </a:cubicBezTo>
                <a:cubicBezTo>
                  <a:pt x="176" y="38"/>
                  <a:pt x="176" y="38"/>
                  <a:pt x="176" y="38"/>
                </a:cubicBezTo>
                <a:cubicBezTo>
                  <a:pt x="176" y="39"/>
                  <a:pt x="176" y="40"/>
                  <a:pt x="176" y="41"/>
                </a:cubicBezTo>
                <a:cubicBezTo>
                  <a:pt x="174" y="39"/>
                  <a:pt x="172" y="39"/>
                  <a:pt x="170" y="37"/>
                </a:cubicBezTo>
                <a:close/>
                <a:moveTo>
                  <a:pt x="172" y="36"/>
                </a:moveTo>
                <a:cubicBezTo>
                  <a:pt x="172" y="36"/>
                  <a:pt x="173" y="37"/>
                  <a:pt x="174" y="37"/>
                </a:cubicBezTo>
                <a:cubicBezTo>
                  <a:pt x="176" y="38"/>
                  <a:pt x="174" y="37"/>
                  <a:pt x="172" y="36"/>
                </a:cubicBezTo>
                <a:close/>
                <a:moveTo>
                  <a:pt x="169" y="34"/>
                </a:moveTo>
                <a:cubicBezTo>
                  <a:pt x="165" y="31"/>
                  <a:pt x="173" y="34"/>
                  <a:pt x="174" y="35"/>
                </a:cubicBezTo>
                <a:cubicBezTo>
                  <a:pt x="174" y="35"/>
                  <a:pt x="175" y="35"/>
                  <a:pt x="176" y="35"/>
                </a:cubicBezTo>
                <a:cubicBezTo>
                  <a:pt x="176" y="36"/>
                  <a:pt x="176" y="37"/>
                  <a:pt x="176" y="38"/>
                </a:cubicBezTo>
                <a:cubicBezTo>
                  <a:pt x="174" y="36"/>
                  <a:pt x="171" y="35"/>
                  <a:pt x="169" y="34"/>
                </a:cubicBezTo>
                <a:close/>
                <a:moveTo>
                  <a:pt x="174" y="48"/>
                </a:moveTo>
                <a:cubicBezTo>
                  <a:pt x="174" y="48"/>
                  <a:pt x="174" y="48"/>
                  <a:pt x="174" y="47"/>
                </a:cubicBezTo>
                <a:cubicBezTo>
                  <a:pt x="173" y="47"/>
                  <a:pt x="172" y="46"/>
                  <a:pt x="171" y="46"/>
                </a:cubicBezTo>
                <a:cubicBezTo>
                  <a:pt x="170" y="45"/>
                  <a:pt x="169" y="45"/>
                  <a:pt x="168" y="44"/>
                </a:cubicBezTo>
                <a:cubicBezTo>
                  <a:pt x="169" y="44"/>
                  <a:pt x="170" y="44"/>
                  <a:pt x="171" y="44"/>
                </a:cubicBezTo>
                <a:cubicBezTo>
                  <a:pt x="173" y="44"/>
                  <a:pt x="174" y="45"/>
                  <a:pt x="175" y="45"/>
                </a:cubicBezTo>
                <a:cubicBezTo>
                  <a:pt x="175" y="46"/>
                  <a:pt x="175" y="47"/>
                  <a:pt x="175" y="48"/>
                </a:cubicBezTo>
                <a:cubicBezTo>
                  <a:pt x="174" y="48"/>
                  <a:pt x="174" y="48"/>
                  <a:pt x="174" y="48"/>
                </a:cubicBezTo>
                <a:close/>
                <a:moveTo>
                  <a:pt x="166" y="45"/>
                </a:moveTo>
                <a:cubicBezTo>
                  <a:pt x="166" y="44"/>
                  <a:pt x="166" y="44"/>
                  <a:pt x="166" y="44"/>
                </a:cubicBezTo>
                <a:cubicBezTo>
                  <a:pt x="166" y="39"/>
                  <a:pt x="167" y="28"/>
                  <a:pt x="164" y="21"/>
                </a:cubicBezTo>
                <a:cubicBezTo>
                  <a:pt x="166" y="22"/>
                  <a:pt x="169" y="23"/>
                  <a:pt x="171" y="25"/>
                </a:cubicBezTo>
                <a:cubicBezTo>
                  <a:pt x="171" y="25"/>
                  <a:pt x="171" y="25"/>
                  <a:pt x="171" y="25"/>
                </a:cubicBezTo>
                <a:cubicBezTo>
                  <a:pt x="171" y="25"/>
                  <a:pt x="171" y="25"/>
                  <a:pt x="171" y="25"/>
                </a:cubicBezTo>
                <a:cubicBezTo>
                  <a:pt x="171" y="25"/>
                  <a:pt x="170" y="24"/>
                  <a:pt x="169" y="24"/>
                </a:cubicBezTo>
                <a:cubicBezTo>
                  <a:pt x="168" y="23"/>
                  <a:pt x="167" y="23"/>
                  <a:pt x="165" y="23"/>
                </a:cubicBezTo>
                <a:cubicBezTo>
                  <a:pt x="165" y="23"/>
                  <a:pt x="165" y="23"/>
                  <a:pt x="165" y="24"/>
                </a:cubicBezTo>
                <a:cubicBezTo>
                  <a:pt x="167" y="26"/>
                  <a:pt x="171" y="27"/>
                  <a:pt x="173" y="28"/>
                </a:cubicBezTo>
                <a:cubicBezTo>
                  <a:pt x="174" y="29"/>
                  <a:pt x="174" y="29"/>
                  <a:pt x="174" y="30"/>
                </a:cubicBezTo>
                <a:cubicBezTo>
                  <a:pt x="172" y="29"/>
                  <a:pt x="170" y="28"/>
                  <a:pt x="169" y="28"/>
                </a:cubicBezTo>
                <a:cubicBezTo>
                  <a:pt x="168" y="27"/>
                  <a:pt x="168" y="27"/>
                  <a:pt x="167" y="27"/>
                </a:cubicBezTo>
                <a:cubicBezTo>
                  <a:pt x="166" y="27"/>
                  <a:pt x="166" y="27"/>
                  <a:pt x="166" y="28"/>
                </a:cubicBezTo>
                <a:cubicBezTo>
                  <a:pt x="168" y="30"/>
                  <a:pt x="171" y="31"/>
                  <a:pt x="173" y="33"/>
                </a:cubicBezTo>
                <a:cubicBezTo>
                  <a:pt x="178" y="36"/>
                  <a:pt x="173" y="33"/>
                  <a:pt x="171" y="33"/>
                </a:cubicBezTo>
                <a:cubicBezTo>
                  <a:pt x="170" y="32"/>
                  <a:pt x="168" y="32"/>
                  <a:pt x="167" y="31"/>
                </a:cubicBezTo>
                <a:cubicBezTo>
                  <a:pt x="167" y="31"/>
                  <a:pt x="166" y="32"/>
                  <a:pt x="167" y="32"/>
                </a:cubicBezTo>
                <a:cubicBezTo>
                  <a:pt x="167" y="33"/>
                  <a:pt x="169" y="34"/>
                  <a:pt x="170" y="35"/>
                </a:cubicBezTo>
                <a:cubicBezTo>
                  <a:pt x="170" y="35"/>
                  <a:pt x="170" y="35"/>
                  <a:pt x="170" y="35"/>
                </a:cubicBezTo>
                <a:cubicBezTo>
                  <a:pt x="169" y="34"/>
                  <a:pt x="168" y="34"/>
                  <a:pt x="167" y="34"/>
                </a:cubicBezTo>
                <a:cubicBezTo>
                  <a:pt x="167" y="34"/>
                  <a:pt x="166" y="35"/>
                  <a:pt x="167" y="35"/>
                </a:cubicBezTo>
                <a:cubicBezTo>
                  <a:pt x="168" y="37"/>
                  <a:pt x="171" y="38"/>
                  <a:pt x="173" y="40"/>
                </a:cubicBezTo>
                <a:cubicBezTo>
                  <a:pt x="172" y="39"/>
                  <a:pt x="170" y="38"/>
                  <a:pt x="168" y="38"/>
                </a:cubicBezTo>
                <a:cubicBezTo>
                  <a:pt x="168" y="38"/>
                  <a:pt x="167" y="38"/>
                  <a:pt x="167" y="39"/>
                </a:cubicBezTo>
                <a:cubicBezTo>
                  <a:pt x="168" y="42"/>
                  <a:pt x="171" y="43"/>
                  <a:pt x="174" y="44"/>
                </a:cubicBezTo>
                <a:cubicBezTo>
                  <a:pt x="177" y="46"/>
                  <a:pt x="171" y="43"/>
                  <a:pt x="170" y="43"/>
                </a:cubicBezTo>
                <a:cubicBezTo>
                  <a:pt x="169" y="42"/>
                  <a:pt x="168" y="42"/>
                  <a:pt x="167" y="42"/>
                </a:cubicBezTo>
                <a:cubicBezTo>
                  <a:pt x="166" y="42"/>
                  <a:pt x="166" y="43"/>
                  <a:pt x="167" y="43"/>
                </a:cubicBezTo>
                <a:cubicBezTo>
                  <a:pt x="167" y="44"/>
                  <a:pt x="168" y="45"/>
                  <a:pt x="169" y="46"/>
                </a:cubicBezTo>
                <a:cubicBezTo>
                  <a:pt x="169" y="46"/>
                  <a:pt x="169" y="46"/>
                  <a:pt x="169" y="46"/>
                </a:cubicBezTo>
                <a:cubicBezTo>
                  <a:pt x="169" y="46"/>
                  <a:pt x="169" y="46"/>
                  <a:pt x="169" y="46"/>
                </a:cubicBezTo>
                <a:cubicBezTo>
                  <a:pt x="168" y="45"/>
                  <a:pt x="167" y="45"/>
                  <a:pt x="166" y="45"/>
                </a:cubicBezTo>
                <a:close/>
                <a:moveTo>
                  <a:pt x="149" y="15"/>
                </a:moveTo>
                <a:cubicBezTo>
                  <a:pt x="150" y="14"/>
                  <a:pt x="151" y="14"/>
                  <a:pt x="152" y="15"/>
                </a:cubicBezTo>
                <a:cubicBezTo>
                  <a:pt x="152" y="15"/>
                  <a:pt x="152" y="15"/>
                  <a:pt x="152" y="15"/>
                </a:cubicBezTo>
                <a:cubicBezTo>
                  <a:pt x="152" y="15"/>
                  <a:pt x="151" y="16"/>
                  <a:pt x="150" y="16"/>
                </a:cubicBezTo>
                <a:cubicBezTo>
                  <a:pt x="150" y="16"/>
                  <a:pt x="150" y="15"/>
                  <a:pt x="149" y="15"/>
                </a:cubicBezTo>
                <a:close/>
                <a:moveTo>
                  <a:pt x="129" y="38"/>
                </a:moveTo>
                <a:cubicBezTo>
                  <a:pt x="128" y="37"/>
                  <a:pt x="128" y="37"/>
                  <a:pt x="127" y="37"/>
                </a:cubicBezTo>
                <a:cubicBezTo>
                  <a:pt x="126" y="36"/>
                  <a:pt x="125" y="36"/>
                  <a:pt x="124" y="35"/>
                </a:cubicBezTo>
                <a:cubicBezTo>
                  <a:pt x="124" y="35"/>
                  <a:pt x="122" y="34"/>
                  <a:pt x="122" y="34"/>
                </a:cubicBezTo>
                <a:cubicBezTo>
                  <a:pt x="124" y="34"/>
                  <a:pt x="127" y="35"/>
                  <a:pt x="129" y="35"/>
                </a:cubicBezTo>
                <a:cubicBezTo>
                  <a:pt x="129" y="36"/>
                  <a:pt x="129" y="37"/>
                  <a:pt x="129" y="38"/>
                </a:cubicBezTo>
                <a:close/>
                <a:moveTo>
                  <a:pt x="129" y="34"/>
                </a:moveTo>
                <a:cubicBezTo>
                  <a:pt x="127" y="33"/>
                  <a:pt x="124" y="32"/>
                  <a:pt x="124" y="30"/>
                </a:cubicBezTo>
                <a:cubicBezTo>
                  <a:pt x="124" y="31"/>
                  <a:pt x="128" y="32"/>
                  <a:pt x="129" y="32"/>
                </a:cubicBezTo>
                <a:cubicBezTo>
                  <a:pt x="129" y="32"/>
                  <a:pt x="130" y="32"/>
                  <a:pt x="130" y="32"/>
                </a:cubicBezTo>
                <a:cubicBezTo>
                  <a:pt x="130" y="33"/>
                  <a:pt x="130" y="34"/>
                  <a:pt x="129" y="34"/>
                </a:cubicBezTo>
                <a:close/>
                <a:moveTo>
                  <a:pt x="124" y="30"/>
                </a:moveTo>
                <a:cubicBezTo>
                  <a:pt x="125" y="29"/>
                  <a:pt x="126" y="29"/>
                  <a:pt x="127" y="28"/>
                </a:cubicBezTo>
                <a:cubicBezTo>
                  <a:pt x="128" y="29"/>
                  <a:pt x="128" y="29"/>
                  <a:pt x="129" y="30"/>
                </a:cubicBezTo>
                <a:cubicBezTo>
                  <a:pt x="129" y="30"/>
                  <a:pt x="130" y="31"/>
                  <a:pt x="131" y="31"/>
                </a:cubicBezTo>
                <a:cubicBezTo>
                  <a:pt x="131" y="31"/>
                  <a:pt x="131" y="32"/>
                  <a:pt x="131" y="32"/>
                </a:cubicBezTo>
                <a:cubicBezTo>
                  <a:pt x="128" y="31"/>
                  <a:pt x="126" y="30"/>
                  <a:pt x="124" y="30"/>
                </a:cubicBezTo>
                <a:close/>
                <a:moveTo>
                  <a:pt x="128" y="28"/>
                </a:moveTo>
                <a:cubicBezTo>
                  <a:pt x="130" y="29"/>
                  <a:pt x="131" y="29"/>
                  <a:pt x="132" y="29"/>
                </a:cubicBezTo>
                <a:cubicBezTo>
                  <a:pt x="132" y="30"/>
                  <a:pt x="132" y="30"/>
                  <a:pt x="131" y="31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30" y="30"/>
                  <a:pt x="129" y="29"/>
                  <a:pt x="128" y="28"/>
                </a:cubicBezTo>
                <a:cubicBezTo>
                  <a:pt x="128" y="28"/>
                  <a:pt x="128" y="28"/>
                  <a:pt x="128" y="28"/>
                </a:cubicBezTo>
                <a:close/>
                <a:moveTo>
                  <a:pt x="151" y="12"/>
                </a:moveTo>
                <a:cubicBezTo>
                  <a:pt x="151" y="12"/>
                  <a:pt x="152" y="12"/>
                  <a:pt x="152" y="13"/>
                </a:cubicBezTo>
                <a:cubicBezTo>
                  <a:pt x="153" y="13"/>
                  <a:pt x="154" y="13"/>
                  <a:pt x="155" y="13"/>
                </a:cubicBezTo>
                <a:cubicBezTo>
                  <a:pt x="156" y="14"/>
                  <a:pt x="157" y="14"/>
                  <a:pt x="158" y="15"/>
                </a:cubicBezTo>
                <a:cubicBezTo>
                  <a:pt x="157" y="15"/>
                  <a:pt x="157" y="15"/>
                  <a:pt x="156" y="15"/>
                </a:cubicBezTo>
                <a:cubicBezTo>
                  <a:pt x="156" y="15"/>
                  <a:pt x="156" y="15"/>
                  <a:pt x="155" y="15"/>
                </a:cubicBezTo>
                <a:cubicBezTo>
                  <a:pt x="154" y="14"/>
                  <a:pt x="153" y="13"/>
                  <a:pt x="151" y="12"/>
                </a:cubicBezTo>
                <a:cubicBezTo>
                  <a:pt x="151" y="12"/>
                  <a:pt x="151" y="12"/>
                  <a:pt x="151" y="12"/>
                </a:cubicBezTo>
                <a:close/>
                <a:moveTo>
                  <a:pt x="170" y="24"/>
                </a:moveTo>
                <a:cubicBezTo>
                  <a:pt x="169" y="23"/>
                  <a:pt x="167" y="22"/>
                  <a:pt x="166" y="21"/>
                </a:cubicBezTo>
                <a:cubicBezTo>
                  <a:pt x="165" y="21"/>
                  <a:pt x="162" y="19"/>
                  <a:pt x="166" y="20"/>
                </a:cubicBezTo>
                <a:cubicBezTo>
                  <a:pt x="167" y="21"/>
                  <a:pt x="168" y="21"/>
                  <a:pt x="169" y="22"/>
                </a:cubicBezTo>
                <a:cubicBezTo>
                  <a:pt x="169" y="22"/>
                  <a:pt x="170" y="23"/>
                  <a:pt x="170" y="24"/>
                </a:cubicBezTo>
                <a:close/>
                <a:moveTo>
                  <a:pt x="173" y="28"/>
                </a:moveTo>
                <a:cubicBezTo>
                  <a:pt x="172" y="27"/>
                  <a:pt x="170" y="26"/>
                  <a:pt x="169" y="25"/>
                </a:cubicBezTo>
                <a:cubicBezTo>
                  <a:pt x="166" y="23"/>
                  <a:pt x="167" y="24"/>
                  <a:pt x="170" y="25"/>
                </a:cubicBezTo>
                <a:cubicBezTo>
                  <a:pt x="170" y="25"/>
                  <a:pt x="171" y="26"/>
                  <a:pt x="172" y="26"/>
                </a:cubicBezTo>
                <a:cubicBezTo>
                  <a:pt x="172" y="26"/>
                  <a:pt x="173" y="27"/>
                  <a:pt x="173" y="28"/>
                </a:cubicBezTo>
                <a:close/>
                <a:moveTo>
                  <a:pt x="175" y="31"/>
                </a:moveTo>
                <a:cubicBezTo>
                  <a:pt x="175" y="32"/>
                  <a:pt x="176" y="33"/>
                  <a:pt x="176" y="34"/>
                </a:cubicBezTo>
                <a:cubicBezTo>
                  <a:pt x="174" y="32"/>
                  <a:pt x="171" y="31"/>
                  <a:pt x="168" y="29"/>
                </a:cubicBezTo>
                <a:cubicBezTo>
                  <a:pt x="170" y="29"/>
                  <a:pt x="171" y="29"/>
                  <a:pt x="172" y="30"/>
                </a:cubicBezTo>
                <a:cubicBezTo>
                  <a:pt x="172" y="30"/>
                  <a:pt x="173" y="30"/>
                  <a:pt x="174" y="31"/>
                </a:cubicBezTo>
                <a:cubicBezTo>
                  <a:pt x="174" y="31"/>
                  <a:pt x="175" y="31"/>
                  <a:pt x="175" y="31"/>
                </a:cubicBezTo>
                <a:close/>
                <a:moveTo>
                  <a:pt x="230" y="164"/>
                </a:moveTo>
                <a:cubicBezTo>
                  <a:pt x="233" y="167"/>
                  <a:pt x="237" y="169"/>
                  <a:pt x="240" y="171"/>
                </a:cubicBezTo>
                <a:cubicBezTo>
                  <a:pt x="246" y="175"/>
                  <a:pt x="251" y="178"/>
                  <a:pt x="256" y="182"/>
                </a:cubicBezTo>
                <a:cubicBezTo>
                  <a:pt x="261" y="185"/>
                  <a:pt x="256" y="182"/>
                  <a:pt x="255" y="181"/>
                </a:cubicBezTo>
                <a:cubicBezTo>
                  <a:pt x="254" y="181"/>
                  <a:pt x="253" y="180"/>
                  <a:pt x="251" y="179"/>
                </a:cubicBezTo>
                <a:cubicBezTo>
                  <a:pt x="249" y="178"/>
                  <a:pt x="246" y="177"/>
                  <a:pt x="244" y="175"/>
                </a:cubicBezTo>
                <a:cubicBezTo>
                  <a:pt x="239" y="173"/>
                  <a:pt x="235" y="170"/>
                  <a:pt x="230" y="168"/>
                </a:cubicBezTo>
                <a:cubicBezTo>
                  <a:pt x="230" y="167"/>
                  <a:pt x="230" y="165"/>
                  <a:pt x="230" y="164"/>
                </a:cubicBezTo>
                <a:close/>
                <a:moveTo>
                  <a:pt x="259" y="183"/>
                </a:moveTo>
                <a:cubicBezTo>
                  <a:pt x="252" y="177"/>
                  <a:pt x="243" y="172"/>
                  <a:pt x="234" y="166"/>
                </a:cubicBezTo>
                <a:cubicBezTo>
                  <a:pt x="235" y="166"/>
                  <a:pt x="235" y="167"/>
                  <a:pt x="236" y="167"/>
                </a:cubicBezTo>
                <a:cubicBezTo>
                  <a:pt x="238" y="168"/>
                  <a:pt x="241" y="170"/>
                  <a:pt x="243" y="171"/>
                </a:cubicBezTo>
                <a:cubicBezTo>
                  <a:pt x="248" y="174"/>
                  <a:pt x="253" y="177"/>
                  <a:pt x="259" y="179"/>
                </a:cubicBezTo>
                <a:cubicBezTo>
                  <a:pt x="259" y="180"/>
                  <a:pt x="259" y="182"/>
                  <a:pt x="259" y="183"/>
                </a:cubicBezTo>
                <a:close/>
                <a:moveTo>
                  <a:pt x="228" y="159"/>
                </a:moveTo>
                <a:cubicBezTo>
                  <a:pt x="237" y="165"/>
                  <a:pt x="247" y="170"/>
                  <a:pt x="255" y="176"/>
                </a:cubicBezTo>
                <a:cubicBezTo>
                  <a:pt x="256" y="177"/>
                  <a:pt x="260" y="179"/>
                  <a:pt x="256" y="177"/>
                </a:cubicBezTo>
                <a:cubicBezTo>
                  <a:pt x="255" y="176"/>
                  <a:pt x="253" y="176"/>
                  <a:pt x="251" y="175"/>
                </a:cubicBezTo>
                <a:cubicBezTo>
                  <a:pt x="249" y="173"/>
                  <a:pt x="246" y="172"/>
                  <a:pt x="244" y="170"/>
                </a:cubicBezTo>
                <a:cubicBezTo>
                  <a:pt x="239" y="168"/>
                  <a:pt x="234" y="166"/>
                  <a:pt x="229" y="163"/>
                </a:cubicBezTo>
                <a:cubicBezTo>
                  <a:pt x="229" y="161"/>
                  <a:pt x="229" y="160"/>
                  <a:pt x="228" y="159"/>
                </a:cubicBezTo>
                <a:close/>
                <a:moveTo>
                  <a:pt x="227" y="153"/>
                </a:moveTo>
                <a:cubicBezTo>
                  <a:pt x="229" y="155"/>
                  <a:pt x="232" y="157"/>
                  <a:pt x="235" y="158"/>
                </a:cubicBezTo>
                <a:cubicBezTo>
                  <a:pt x="238" y="160"/>
                  <a:pt x="240" y="162"/>
                  <a:pt x="243" y="164"/>
                </a:cubicBezTo>
                <a:cubicBezTo>
                  <a:pt x="247" y="167"/>
                  <a:pt x="251" y="168"/>
                  <a:pt x="255" y="172"/>
                </a:cubicBezTo>
                <a:cubicBezTo>
                  <a:pt x="255" y="172"/>
                  <a:pt x="256" y="172"/>
                  <a:pt x="256" y="172"/>
                </a:cubicBezTo>
                <a:cubicBezTo>
                  <a:pt x="254" y="171"/>
                  <a:pt x="252" y="170"/>
                  <a:pt x="250" y="169"/>
                </a:cubicBezTo>
                <a:cubicBezTo>
                  <a:pt x="243" y="165"/>
                  <a:pt x="235" y="162"/>
                  <a:pt x="228" y="158"/>
                </a:cubicBezTo>
                <a:cubicBezTo>
                  <a:pt x="228" y="156"/>
                  <a:pt x="227" y="154"/>
                  <a:pt x="227" y="153"/>
                </a:cubicBezTo>
                <a:close/>
                <a:moveTo>
                  <a:pt x="258" y="173"/>
                </a:moveTo>
                <a:cubicBezTo>
                  <a:pt x="254" y="169"/>
                  <a:pt x="248" y="167"/>
                  <a:pt x="243" y="163"/>
                </a:cubicBezTo>
                <a:cubicBezTo>
                  <a:pt x="243" y="163"/>
                  <a:pt x="243" y="163"/>
                  <a:pt x="242" y="163"/>
                </a:cubicBezTo>
                <a:cubicBezTo>
                  <a:pt x="247" y="166"/>
                  <a:pt x="252" y="169"/>
                  <a:pt x="257" y="171"/>
                </a:cubicBezTo>
                <a:cubicBezTo>
                  <a:pt x="258" y="172"/>
                  <a:pt x="258" y="173"/>
                  <a:pt x="258" y="173"/>
                </a:cubicBezTo>
                <a:close/>
                <a:moveTo>
                  <a:pt x="256" y="162"/>
                </a:moveTo>
                <a:cubicBezTo>
                  <a:pt x="252" y="158"/>
                  <a:pt x="248" y="157"/>
                  <a:pt x="243" y="154"/>
                </a:cubicBezTo>
                <a:cubicBezTo>
                  <a:pt x="240" y="152"/>
                  <a:pt x="236" y="149"/>
                  <a:pt x="232" y="147"/>
                </a:cubicBezTo>
                <a:cubicBezTo>
                  <a:pt x="235" y="148"/>
                  <a:pt x="239" y="150"/>
                  <a:pt x="242" y="151"/>
                </a:cubicBezTo>
                <a:cubicBezTo>
                  <a:pt x="246" y="153"/>
                  <a:pt x="249" y="156"/>
                  <a:pt x="253" y="158"/>
                </a:cubicBezTo>
                <a:cubicBezTo>
                  <a:pt x="254" y="158"/>
                  <a:pt x="254" y="158"/>
                  <a:pt x="254" y="158"/>
                </a:cubicBezTo>
                <a:cubicBezTo>
                  <a:pt x="254" y="158"/>
                  <a:pt x="255" y="158"/>
                  <a:pt x="255" y="158"/>
                </a:cubicBezTo>
                <a:cubicBezTo>
                  <a:pt x="255" y="160"/>
                  <a:pt x="255" y="161"/>
                  <a:pt x="256" y="162"/>
                </a:cubicBezTo>
                <a:close/>
                <a:moveTo>
                  <a:pt x="254" y="153"/>
                </a:moveTo>
                <a:cubicBezTo>
                  <a:pt x="253" y="153"/>
                  <a:pt x="253" y="153"/>
                  <a:pt x="252" y="153"/>
                </a:cubicBezTo>
                <a:cubicBezTo>
                  <a:pt x="248" y="150"/>
                  <a:pt x="243" y="148"/>
                  <a:pt x="239" y="145"/>
                </a:cubicBezTo>
                <a:cubicBezTo>
                  <a:pt x="235" y="143"/>
                  <a:pt x="231" y="140"/>
                  <a:pt x="227" y="139"/>
                </a:cubicBezTo>
                <a:cubicBezTo>
                  <a:pt x="227" y="138"/>
                  <a:pt x="227" y="137"/>
                  <a:pt x="227" y="136"/>
                </a:cubicBezTo>
                <a:cubicBezTo>
                  <a:pt x="232" y="139"/>
                  <a:pt x="237" y="143"/>
                  <a:pt x="242" y="145"/>
                </a:cubicBezTo>
                <a:cubicBezTo>
                  <a:pt x="244" y="147"/>
                  <a:pt x="246" y="148"/>
                  <a:pt x="248" y="149"/>
                </a:cubicBezTo>
                <a:cubicBezTo>
                  <a:pt x="250" y="150"/>
                  <a:pt x="251" y="151"/>
                  <a:pt x="253" y="153"/>
                </a:cubicBezTo>
                <a:cubicBezTo>
                  <a:pt x="253" y="153"/>
                  <a:pt x="253" y="153"/>
                  <a:pt x="254" y="153"/>
                </a:cubicBezTo>
                <a:cubicBezTo>
                  <a:pt x="254" y="153"/>
                  <a:pt x="254" y="153"/>
                  <a:pt x="254" y="153"/>
                </a:cubicBezTo>
                <a:close/>
                <a:moveTo>
                  <a:pt x="252" y="146"/>
                </a:moveTo>
                <a:cubicBezTo>
                  <a:pt x="251" y="145"/>
                  <a:pt x="250" y="145"/>
                  <a:pt x="249" y="144"/>
                </a:cubicBezTo>
                <a:cubicBezTo>
                  <a:pt x="248" y="144"/>
                  <a:pt x="247" y="143"/>
                  <a:pt x="247" y="143"/>
                </a:cubicBezTo>
                <a:cubicBezTo>
                  <a:pt x="244" y="141"/>
                  <a:pt x="242" y="140"/>
                  <a:pt x="240" y="138"/>
                </a:cubicBezTo>
                <a:cubicBezTo>
                  <a:pt x="236" y="136"/>
                  <a:pt x="231" y="134"/>
                  <a:pt x="227" y="132"/>
                </a:cubicBezTo>
                <a:cubicBezTo>
                  <a:pt x="227" y="131"/>
                  <a:pt x="227" y="130"/>
                  <a:pt x="227" y="129"/>
                </a:cubicBezTo>
                <a:cubicBezTo>
                  <a:pt x="230" y="132"/>
                  <a:pt x="233" y="134"/>
                  <a:pt x="236" y="136"/>
                </a:cubicBezTo>
                <a:cubicBezTo>
                  <a:pt x="241" y="138"/>
                  <a:pt x="245" y="140"/>
                  <a:pt x="249" y="143"/>
                </a:cubicBezTo>
                <a:cubicBezTo>
                  <a:pt x="249" y="144"/>
                  <a:pt x="251" y="145"/>
                  <a:pt x="252" y="145"/>
                </a:cubicBezTo>
                <a:cubicBezTo>
                  <a:pt x="252" y="145"/>
                  <a:pt x="252" y="145"/>
                  <a:pt x="252" y="146"/>
                </a:cubicBezTo>
                <a:cubicBezTo>
                  <a:pt x="252" y="146"/>
                  <a:pt x="252" y="146"/>
                  <a:pt x="252" y="146"/>
                </a:cubicBezTo>
                <a:close/>
                <a:moveTo>
                  <a:pt x="237" y="123"/>
                </a:moveTo>
                <a:cubicBezTo>
                  <a:pt x="239" y="124"/>
                  <a:pt x="240" y="125"/>
                  <a:pt x="242" y="126"/>
                </a:cubicBezTo>
                <a:cubicBezTo>
                  <a:pt x="239" y="125"/>
                  <a:pt x="236" y="124"/>
                  <a:pt x="234" y="122"/>
                </a:cubicBezTo>
                <a:cubicBezTo>
                  <a:pt x="231" y="120"/>
                  <a:pt x="229" y="118"/>
                  <a:pt x="226" y="117"/>
                </a:cubicBezTo>
                <a:cubicBezTo>
                  <a:pt x="226" y="117"/>
                  <a:pt x="226" y="116"/>
                  <a:pt x="225" y="115"/>
                </a:cubicBezTo>
                <a:cubicBezTo>
                  <a:pt x="226" y="115"/>
                  <a:pt x="226" y="115"/>
                  <a:pt x="226" y="115"/>
                </a:cubicBezTo>
                <a:cubicBezTo>
                  <a:pt x="226" y="115"/>
                  <a:pt x="226" y="116"/>
                  <a:pt x="226" y="116"/>
                </a:cubicBezTo>
                <a:cubicBezTo>
                  <a:pt x="230" y="118"/>
                  <a:pt x="234" y="121"/>
                  <a:pt x="237" y="123"/>
                </a:cubicBezTo>
                <a:close/>
                <a:moveTo>
                  <a:pt x="226" y="118"/>
                </a:moveTo>
                <a:cubicBezTo>
                  <a:pt x="230" y="121"/>
                  <a:pt x="233" y="124"/>
                  <a:pt x="237" y="126"/>
                </a:cubicBezTo>
                <a:cubicBezTo>
                  <a:pt x="241" y="128"/>
                  <a:pt x="244" y="130"/>
                  <a:pt x="248" y="133"/>
                </a:cubicBezTo>
                <a:cubicBezTo>
                  <a:pt x="248" y="134"/>
                  <a:pt x="248" y="134"/>
                  <a:pt x="249" y="134"/>
                </a:cubicBezTo>
                <a:cubicBezTo>
                  <a:pt x="248" y="134"/>
                  <a:pt x="248" y="134"/>
                  <a:pt x="247" y="133"/>
                </a:cubicBezTo>
                <a:cubicBezTo>
                  <a:pt x="246" y="133"/>
                  <a:pt x="245" y="132"/>
                  <a:pt x="244" y="132"/>
                </a:cubicBezTo>
                <a:cubicBezTo>
                  <a:pt x="242" y="130"/>
                  <a:pt x="240" y="129"/>
                  <a:pt x="238" y="128"/>
                </a:cubicBezTo>
                <a:cubicBezTo>
                  <a:pt x="234" y="126"/>
                  <a:pt x="230" y="124"/>
                  <a:pt x="226" y="122"/>
                </a:cubicBezTo>
                <a:cubicBezTo>
                  <a:pt x="226" y="121"/>
                  <a:pt x="226" y="119"/>
                  <a:pt x="226" y="118"/>
                </a:cubicBezTo>
                <a:close/>
                <a:moveTo>
                  <a:pt x="227" y="123"/>
                </a:moveTo>
                <a:cubicBezTo>
                  <a:pt x="233" y="129"/>
                  <a:pt x="242" y="132"/>
                  <a:pt x="249" y="138"/>
                </a:cubicBezTo>
                <a:cubicBezTo>
                  <a:pt x="252" y="141"/>
                  <a:pt x="247" y="138"/>
                  <a:pt x="246" y="137"/>
                </a:cubicBezTo>
                <a:cubicBezTo>
                  <a:pt x="243" y="136"/>
                  <a:pt x="241" y="135"/>
                  <a:pt x="238" y="134"/>
                </a:cubicBezTo>
                <a:cubicBezTo>
                  <a:pt x="234" y="131"/>
                  <a:pt x="231" y="128"/>
                  <a:pt x="227" y="126"/>
                </a:cubicBezTo>
                <a:cubicBezTo>
                  <a:pt x="227" y="125"/>
                  <a:pt x="227" y="124"/>
                  <a:pt x="227" y="123"/>
                </a:cubicBezTo>
                <a:close/>
                <a:moveTo>
                  <a:pt x="229" y="128"/>
                </a:moveTo>
                <a:cubicBezTo>
                  <a:pt x="228" y="128"/>
                  <a:pt x="227" y="128"/>
                  <a:pt x="227" y="128"/>
                </a:cubicBezTo>
                <a:cubicBezTo>
                  <a:pt x="227" y="127"/>
                  <a:pt x="227" y="127"/>
                  <a:pt x="227" y="127"/>
                </a:cubicBezTo>
                <a:cubicBezTo>
                  <a:pt x="227" y="127"/>
                  <a:pt x="228" y="128"/>
                  <a:pt x="229" y="128"/>
                </a:cubicBezTo>
                <a:close/>
                <a:moveTo>
                  <a:pt x="227" y="133"/>
                </a:moveTo>
                <a:cubicBezTo>
                  <a:pt x="230" y="136"/>
                  <a:pt x="234" y="137"/>
                  <a:pt x="237" y="139"/>
                </a:cubicBezTo>
                <a:cubicBezTo>
                  <a:pt x="242" y="142"/>
                  <a:pt x="246" y="145"/>
                  <a:pt x="251" y="148"/>
                </a:cubicBezTo>
                <a:cubicBezTo>
                  <a:pt x="254" y="150"/>
                  <a:pt x="250" y="147"/>
                  <a:pt x="249" y="147"/>
                </a:cubicBezTo>
                <a:cubicBezTo>
                  <a:pt x="248" y="147"/>
                  <a:pt x="247" y="146"/>
                  <a:pt x="247" y="146"/>
                </a:cubicBezTo>
                <a:cubicBezTo>
                  <a:pt x="244" y="144"/>
                  <a:pt x="242" y="143"/>
                  <a:pt x="240" y="142"/>
                </a:cubicBezTo>
                <a:cubicBezTo>
                  <a:pt x="235" y="139"/>
                  <a:pt x="231" y="137"/>
                  <a:pt x="227" y="135"/>
                </a:cubicBezTo>
                <a:cubicBezTo>
                  <a:pt x="227" y="135"/>
                  <a:pt x="227" y="134"/>
                  <a:pt x="227" y="133"/>
                </a:cubicBezTo>
                <a:close/>
                <a:moveTo>
                  <a:pt x="227" y="140"/>
                </a:moveTo>
                <a:cubicBezTo>
                  <a:pt x="233" y="146"/>
                  <a:pt x="242" y="150"/>
                  <a:pt x="249" y="154"/>
                </a:cubicBezTo>
                <a:cubicBezTo>
                  <a:pt x="249" y="154"/>
                  <a:pt x="249" y="154"/>
                  <a:pt x="249" y="155"/>
                </a:cubicBezTo>
                <a:cubicBezTo>
                  <a:pt x="248" y="154"/>
                  <a:pt x="248" y="154"/>
                  <a:pt x="247" y="153"/>
                </a:cubicBezTo>
                <a:cubicBezTo>
                  <a:pt x="242" y="151"/>
                  <a:pt x="237" y="148"/>
                  <a:pt x="232" y="146"/>
                </a:cubicBezTo>
                <a:cubicBezTo>
                  <a:pt x="231" y="145"/>
                  <a:pt x="229" y="145"/>
                  <a:pt x="228" y="144"/>
                </a:cubicBezTo>
                <a:cubicBezTo>
                  <a:pt x="228" y="144"/>
                  <a:pt x="228" y="144"/>
                  <a:pt x="228" y="144"/>
                </a:cubicBezTo>
                <a:cubicBezTo>
                  <a:pt x="227" y="144"/>
                  <a:pt x="227" y="144"/>
                  <a:pt x="227" y="143"/>
                </a:cubicBezTo>
                <a:cubicBezTo>
                  <a:pt x="227" y="142"/>
                  <a:pt x="227" y="141"/>
                  <a:pt x="227" y="140"/>
                </a:cubicBezTo>
                <a:close/>
                <a:moveTo>
                  <a:pt x="254" y="162"/>
                </a:moveTo>
                <a:cubicBezTo>
                  <a:pt x="253" y="161"/>
                  <a:pt x="252" y="160"/>
                  <a:pt x="251" y="160"/>
                </a:cubicBezTo>
                <a:cubicBezTo>
                  <a:pt x="248" y="158"/>
                  <a:pt x="246" y="157"/>
                  <a:pt x="243" y="155"/>
                </a:cubicBezTo>
                <a:cubicBezTo>
                  <a:pt x="237" y="152"/>
                  <a:pt x="232" y="149"/>
                  <a:pt x="227" y="146"/>
                </a:cubicBezTo>
                <a:cubicBezTo>
                  <a:pt x="227" y="146"/>
                  <a:pt x="227" y="145"/>
                  <a:pt x="227" y="144"/>
                </a:cubicBezTo>
                <a:cubicBezTo>
                  <a:pt x="227" y="144"/>
                  <a:pt x="227" y="144"/>
                  <a:pt x="227" y="145"/>
                </a:cubicBezTo>
                <a:cubicBezTo>
                  <a:pt x="227" y="145"/>
                  <a:pt x="227" y="145"/>
                  <a:pt x="227" y="145"/>
                </a:cubicBezTo>
                <a:cubicBezTo>
                  <a:pt x="229" y="146"/>
                  <a:pt x="230" y="147"/>
                  <a:pt x="232" y="147"/>
                </a:cubicBezTo>
                <a:cubicBezTo>
                  <a:pt x="234" y="149"/>
                  <a:pt x="237" y="151"/>
                  <a:pt x="239" y="152"/>
                </a:cubicBezTo>
                <a:cubicBezTo>
                  <a:pt x="243" y="155"/>
                  <a:pt x="248" y="157"/>
                  <a:pt x="252" y="159"/>
                </a:cubicBezTo>
                <a:cubicBezTo>
                  <a:pt x="250" y="159"/>
                  <a:pt x="256" y="163"/>
                  <a:pt x="254" y="162"/>
                </a:cubicBezTo>
                <a:close/>
                <a:moveTo>
                  <a:pt x="227" y="147"/>
                </a:moveTo>
                <a:cubicBezTo>
                  <a:pt x="232" y="152"/>
                  <a:pt x="240" y="156"/>
                  <a:pt x="246" y="160"/>
                </a:cubicBezTo>
                <a:cubicBezTo>
                  <a:pt x="249" y="161"/>
                  <a:pt x="251" y="163"/>
                  <a:pt x="253" y="164"/>
                </a:cubicBezTo>
                <a:cubicBezTo>
                  <a:pt x="254" y="165"/>
                  <a:pt x="259" y="168"/>
                  <a:pt x="255" y="166"/>
                </a:cubicBezTo>
                <a:cubicBezTo>
                  <a:pt x="251" y="164"/>
                  <a:pt x="247" y="161"/>
                  <a:pt x="243" y="159"/>
                </a:cubicBezTo>
                <a:cubicBezTo>
                  <a:pt x="240" y="157"/>
                  <a:pt x="236" y="155"/>
                  <a:pt x="233" y="153"/>
                </a:cubicBezTo>
                <a:cubicBezTo>
                  <a:pt x="231" y="151"/>
                  <a:pt x="229" y="150"/>
                  <a:pt x="227" y="149"/>
                </a:cubicBezTo>
                <a:cubicBezTo>
                  <a:pt x="227" y="148"/>
                  <a:pt x="227" y="148"/>
                  <a:pt x="227" y="147"/>
                </a:cubicBezTo>
                <a:close/>
                <a:moveTo>
                  <a:pt x="246" y="163"/>
                </a:moveTo>
                <a:cubicBezTo>
                  <a:pt x="250" y="165"/>
                  <a:pt x="254" y="167"/>
                  <a:pt x="257" y="170"/>
                </a:cubicBezTo>
                <a:cubicBezTo>
                  <a:pt x="256" y="169"/>
                  <a:pt x="252" y="168"/>
                  <a:pt x="250" y="167"/>
                </a:cubicBezTo>
                <a:cubicBezTo>
                  <a:pt x="248" y="166"/>
                  <a:pt x="246" y="165"/>
                  <a:pt x="245" y="163"/>
                </a:cubicBezTo>
                <a:cubicBezTo>
                  <a:pt x="242" y="161"/>
                  <a:pt x="238" y="159"/>
                  <a:pt x="235" y="157"/>
                </a:cubicBezTo>
                <a:cubicBezTo>
                  <a:pt x="232" y="155"/>
                  <a:pt x="229" y="153"/>
                  <a:pt x="226" y="151"/>
                </a:cubicBezTo>
                <a:cubicBezTo>
                  <a:pt x="226" y="151"/>
                  <a:pt x="226" y="150"/>
                  <a:pt x="226" y="150"/>
                </a:cubicBezTo>
                <a:cubicBezTo>
                  <a:pt x="228" y="151"/>
                  <a:pt x="230" y="152"/>
                  <a:pt x="232" y="153"/>
                </a:cubicBezTo>
                <a:cubicBezTo>
                  <a:pt x="233" y="154"/>
                  <a:pt x="233" y="154"/>
                  <a:pt x="234" y="154"/>
                </a:cubicBezTo>
                <a:cubicBezTo>
                  <a:pt x="238" y="157"/>
                  <a:pt x="242" y="160"/>
                  <a:pt x="246" y="163"/>
                </a:cubicBezTo>
                <a:close/>
                <a:moveTo>
                  <a:pt x="224" y="110"/>
                </a:moveTo>
                <a:cubicBezTo>
                  <a:pt x="231" y="114"/>
                  <a:pt x="238" y="118"/>
                  <a:pt x="243" y="122"/>
                </a:cubicBezTo>
                <a:cubicBezTo>
                  <a:pt x="244" y="123"/>
                  <a:pt x="245" y="124"/>
                  <a:pt x="246" y="124"/>
                </a:cubicBezTo>
                <a:cubicBezTo>
                  <a:pt x="245" y="124"/>
                  <a:pt x="244" y="123"/>
                  <a:pt x="243" y="123"/>
                </a:cubicBezTo>
                <a:cubicBezTo>
                  <a:pt x="241" y="122"/>
                  <a:pt x="239" y="121"/>
                  <a:pt x="237" y="120"/>
                </a:cubicBezTo>
                <a:cubicBezTo>
                  <a:pt x="233" y="118"/>
                  <a:pt x="229" y="116"/>
                  <a:pt x="225" y="114"/>
                </a:cubicBezTo>
                <a:cubicBezTo>
                  <a:pt x="225" y="113"/>
                  <a:pt x="225" y="113"/>
                  <a:pt x="225" y="112"/>
                </a:cubicBezTo>
                <a:cubicBezTo>
                  <a:pt x="225" y="112"/>
                  <a:pt x="225" y="111"/>
                  <a:pt x="224" y="110"/>
                </a:cubicBezTo>
                <a:close/>
                <a:moveTo>
                  <a:pt x="224" y="106"/>
                </a:moveTo>
                <a:cubicBezTo>
                  <a:pt x="228" y="109"/>
                  <a:pt x="231" y="111"/>
                  <a:pt x="235" y="114"/>
                </a:cubicBezTo>
                <a:cubicBezTo>
                  <a:pt x="238" y="115"/>
                  <a:pt x="241" y="117"/>
                  <a:pt x="244" y="119"/>
                </a:cubicBezTo>
                <a:cubicBezTo>
                  <a:pt x="244" y="119"/>
                  <a:pt x="244" y="119"/>
                  <a:pt x="244" y="119"/>
                </a:cubicBezTo>
                <a:cubicBezTo>
                  <a:pt x="242" y="117"/>
                  <a:pt x="239" y="116"/>
                  <a:pt x="236" y="115"/>
                </a:cubicBezTo>
                <a:cubicBezTo>
                  <a:pt x="232" y="113"/>
                  <a:pt x="228" y="111"/>
                  <a:pt x="224" y="109"/>
                </a:cubicBezTo>
                <a:cubicBezTo>
                  <a:pt x="224" y="108"/>
                  <a:pt x="224" y="107"/>
                  <a:pt x="224" y="106"/>
                </a:cubicBezTo>
                <a:close/>
                <a:moveTo>
                  <a:pt x="244" y="118"/>
                </a:moveTo>
                <a:cubicBezTo>
                  <a:pt x="242" y="117"/>
                  <a:pt x="240" y="116"/>
                  <a:pt x="239" y="115"/>
                </a:cubicBezTo>
                <a:cubicBezTo>
                  <a:pt x="235" y="113"/>
                  <a:pt x="231" y="110"/>
                  <a:pt x="227" y="108"/>
                </a:cubicBezTo>
                <a:cubicBezTo>
                  <a:pt x="228" y="108"/>
                  <a:pt x="228" y="108"/>
                  <a:pt x="228" y="108"/>
                </a:cubicBezTo>
                <a:cubicBezTo>
                  <a:pt x="230" y="109"/>
                  <a:pt x="232" y="110"/>
                  <a:pt x="234" y="111"/>
                </a:cubicBezTo>
                <a:cubicBezTo>
                  <a:pt x="237" y="112"/>
                  <a:pt x="240" y="114"/>
                  <a:pt x="243" y="115"/>
                </a:cubicBezTo>
                <a:cubicBezTo>
                  <a:pt x="243" y="116"/>
                  <a:pt x="244" y="117"/>
                  <a:pt x="244" y="118"/>
                </a:cubicBezTo>
                <a:close/>
                <a:moveTo>
                  <a:pt x="222" y="102"/>
                </a:moveTo>
                <a:cubicBezTo>
                  <a:pt x="228" y="107"/>
                  <a:pt x="235" y="109"/>
                  <a:pt x="241" y="113"/>
                </a:cubicBezTo>
                <a:cubicBezTo>
                  <a:pt x="241" y="113"/>
                  <a:pt x="242" y="114"/>
                  <a:pt x="243" y="114"/>
                </a:cubicBezTo>
                <a:cubicBezTo>
                  <a:pt x="243" y="114"/>
                  <a:pt x="243" y="114"/>
                  <a:pt x="243" y="115"/>
                </a:cubicBezTo>
                <a:cubicBezTo>
                  <a:pt x="243" y="114"/>
                  <a:pt x="242" y="114"/>
                  <a:pt x="242" y="114"/>
                </a:cubicBezTo>
                <a:cubicBezTo>
                  <a:pt x="241" y="114"/>
                  <a:pt x="239" y="113"/>
                  <a:pt x="238" y="112"/>
                </a:cubicBezTo>
                <a:cubicBezTo>
                  <a:pt x="236" y="111"/>
                  <a:pt x="234" y="110"/>
                  <a:pt x="233" y="109"/>
                </a:cubicBezTo>
                <a:cubicBezTo>
                  <a:pt x="230" y="108"/>
                  <a:pt x="226" y="107"/>
                  <a:pt x="223" y="105"/>
                </a:cubicBezTo>
                <a:cubicBezTo>
                  <a:pt x="223" y="104"/>
                  <a:pt x="223" y="103"/>
                  <a:pt x="222" y="102"/>
                </a:cubicBezTo>
                <a:close/>
                <a:moveTo>
                  <a:pt x="221" y="97"/>
                </a:moveTo>
                <a:cubicBezTo>
                  <a:pt x="225" y="101"/>
                  <a:pt x="231" y="104"/>
                  <a:pt x="236" y="106"/>
                </a:cubicBezTo>
                <a:cubicBezTo>
                  <a:pt x="236" y="106"/>
                  <a:pt x="243" y="110"/>
                  <a:pt x="239" y="108"/>
                </a:cubicBezTo>
                <a:cubicBezTo>
                  <a:pt x="236" y="107"/>
                  <a:pt x="234" y="106"/>
                  <a:pt x="231" y="105"/>
                </a:cubicBezTo>
                <a:cubicBezTo>
                  <a:pt x="228" y="104"/>
                  <a:pt x="225" y="102"/>
                  <a:pt x="222" y="101"/>
                </a:cubicBezTo>
                <a:cubicBezTo>
                  <a:pt x="221" y="100"/>
                  <a:pt x="221" y="99"/>
                  <a:pt x="221" y="97"/>
                </a:cubicBezTo>
                <a:close/>
                <a:moveTo>
                  <a:pt x="219" y="93"/>
                </a:moveTo>
                <a:cubicBezTo>
                  <a:pt x="224" y="98"/>
                  <a:pt x="231" y="100"/>
                  <a:pt x="237" y="103"/>
                </a:cubicBezTo>
                <a:cubicBezTo>
                  <a:pt x="237" y="104"/>
                  <a:pt x="238" y="104"/>
                  <a:pt x="239" y="104"/>
                </a:cubicBezTo>
                <a:cubicBezTo>
                  <a:pt x="238" y="104"/>
                  <a:pt x="237" y="104"/>
                  <a:pt x="236" y="103"/>
                </a:cubicBezTo>
                <a:cubicBezTo>
                  <a:pt x="234" y="102"/>
                  <a:pt x="232" y="101"/>
                  <a:pt x="230" y="100"/>
                </a:cubicBezTo>
                <a:cubicBezTo>
                  <a:pt x="227" y="98"/>
                  <a:pt x="223" y="97"/>
                  <a:pt x="220" y="95"/>
                </a:cubicBezTo>
                <a:cubicBezTo>
                  <a:pt x="220" y="95"/>
                  <a:pt x="219" y="94"/>
                  <a:pt x="219" y="93"/>
                </a:cubicBezTo>
                <a:close/>
                <a:moveTo>
                  <a:pt x="217" y="89"/>
                </a:moveTo>
                <a:cubicBezTo>
                  <a:pt x="223" y="94"/>
                  <a:pt x="230" y="95"/>
                  <a:pt x="237" y="100"/>
                </a:cubicBezTo>
                <a:cubicBezTo>
                  <a:pt x="242" y="103"/>
                  <a:pt x="234" y="99"/>
                  <a:pt x="233" y="98"/>
                </a:cubicBezTo>
                <a:cubicBezTo>
                  <a:pt x="231" y="97"/>
                  <a:pt x="229" y="96"/>
                  <a:pt x="227" y="96"/>
                </a:cubicBezTo>
                <a:cubicBezTo>
                  <a:pt x="224" y="94"/>
                  <a:pt x="221" y="93"/>
                  <a:pt x="218" y="91"/>
                </a:cubicBezTo>
                <a:cubicBezTo>
                  <a:pt x="218" y="90"/>
                  <a:pt x="217" y="89"/>
                  <a:pt x="217" y="89"/>
                </a:cubicBezTo>
                <a:close/>
                <a:moveTo>
                  <a:pt x="238" y="100"/>
                </a:moveTo>
                <a:cubicBezTo>
                  <a:pt x="233" y="95"/>
                  <a:pt x="225" y="94"/>
                  <a:pt x="219" y="90"/>
                </a:cubicBezTo>
                <a:cubicBezTo>
                  <a:pt x="214" y="86"/>
                  <a:pt x="220" y="90"/>
                  <a:pt x="221" y="90"/>
                </a:cubicBezTo>
                <a:cubicBezTo>
                  <a:pt x="223" y="91"/>
                  <a:pt x="225" y="92"/>
                  <a:pt x="227" y="93"/>
                </a:cubicBezTo>
                <a:cubicBezTo>
                  <a:pt x="230" y="95"/>
                  <a:pt x="234" y="97"/>
                  <a:pt x="238" y="98"/>
                </a:cubicBezTo>
                <a:cubicBezTo>
                  <a:pt x="238" y="99"/>
                  <a:pt x="238" y="99"/>
                  <a:pt x="238" y="100"/>
                </a:cubicBezTo>
                <a:close/>
                <a:moveTo>
                  <a:pt x="214" y="84"/>
                </a:moveTo>
                <a:cubicBezTo>
                  <a:pt x="221" y="88"/>
                  <a:pt x="229" y="91"/>
                  <a:pt x="236" y="96"/>
                </a:cubicBezTo>
                <a:cubicBezTo>
                  <a:pt x="239" y="99"/>
                  <a:pt x="235" y="96"/>
                  <a:pt x="234" y="96"/>
                </a:cubicBezTo>
                <a:cubicBezTo>
                  <a:pt x="232" y="95"/>
                  <a:pt x="230" y="94"/>
                  <a:pt x="227" y="93"/>
                </a:cubicBezTo>
                <a:cubicBezTo>
                  <a:pt x="224" y="91"/>
                  <a:pt x="220" y="89"/>
                  <a:pt x="216" y="87"/>
                </a:cubicBezTo>
                <a:cubicBezTo>
                  <a:pt x="216" y="87"/>
                  <a:pt x="216" y="87"/>
                  <a:pt x="216" y="87"/>
                </a:cubicBezTo>
                <a:cubicBezTo>
                  <a:pt x="215" y="86"/>
                  <a:pt x="215" y="85"/>
                  <a:pt x="214" y="84"/>
                </a:cubicBezTo>
                <a:close/>
                <a:moveTo>
                  <a:pt x="211" y="79"/>
                </a:moveTo>
                <a:cubicBezTo>
                  <a:pt x="219" y="84"/>
                  <a:pt x="228" y="88"/>
                  <a:pt x="236" y="93"/>
                </a:cubicBezTo>
                <a:cubicBezTo>
                  <a:pt x="236" y="93"/>
                  <a:pt x="236" y="93"/>
                  <a:pt x="236" y="93"/>
                </a:cubicBezTo>
                <a:cubicBezTo>
                  <a:pt x="233" y="91"/>
                  <a:pt x="227" y="88"/>
                  <a:pt x="223" y="86"/>
                </a:cubicBezTo>
                <a:cubicBezTo>
                  <a:pt x="219" y="85"/>
                  <a:pt x="216" y="83"/>
                  <a:pt x="213" y="82"/>
                </a:cubicBezTo>
                <a:cubicBezTo>
                  <a:pt x="212" y="81"/>
                  <a:pt x="212" y="80"/>
                  <a:pt x="211" y="79"/>
                </a:cubicBezTo>
                <a:close/>
                <a:moveTo>
                  <a:pt x="206" y="72"/>
                </a:moveTo>
                <a:cubicBezTo>
                  <a:pt x="213" y="77"/>
                  <a:pt x="222" y="81"/>
                  <a:pt x="230" y="84"/>
                </a:cubicBezTo>
                <a:cubicBezTo>
                  <a:pt x="230" y="84"/>
                  <a:pt x="232" y="85"/>
                  <a:pt x="233" y="86"/>
                </a:cubicBezTo>
                <a:cubicBezTo>
                  <a:pt x="233" y="86"/>
                  <a:pt x="233" y="86"/>
                  <a:pt x="233" y="86"/>
                </a:cubicBezTo>
                <a:cubicBezTo>
                  <a:pt x="233" y="86"/>
                  <a:pt x="232" y="86"/>
                  <a:pt x="232" y="86"/>
                </a:cubicBezTo>
                <a:cubicBezTo>
                  <a:pt x="231" y="85"/>
                  <a:pt x="230" y="85"/>
                  <a:pt x="229" y="84"/>
                </a:cubicBezTo>
                <a:cubicBezTo>
                  <a:pt x="226" y="83"/>
                  <a:pt x="223" y="82"/>
                  <a:pt x="221" y="81"/>
                </a:cubicBezTo>
                <a:cubicBezTo>
                  <a:pt x="217" y="79"/>
                  <a:pt x="213" y="77"/>
                  <a:pt x="209" y="76"/>
                </a:cubicBezTo>
                <a:cubicBezTo>
                  <a:pt x="208" y="75"/>
                  <a:pt x="207" y="73"/>
                  <a:pt x="206" y="72"/>
                </a:cubicBezTo>
                <a:close/>
                <a:moveTo>
                  <a:pt x="221" y="80"/>
                </a:moveTo>
                <a:cubicBezTo>
                  <a:pt x="220" y="79"/>
                  <a:pt x="218" y="78"/>
                  <a:pt x="216" y="77"/>
                </a:cubicBezTo>
                <a:cubicBezTo>
                  <a:pt x="216" y="77"/>
                  <a:pt x="217" y="78"/>
                  <a:pt x="218" y="78"/>
                </a:cubicBezTo>
                <a:cubicBezTo>
                  <a:pt x="220" y="79"/>
                  <a:pt x="223" y="81"/>
                  <a:pt x="226" y="82"/>
                </a:cubicBezTo>
                <a:cubicBezTo>
                  <a:pt x="224" y="81"/>
                  <a:pt x="223" y="81"/>
                  <a:pt x="221" y="80"/>
                </a:cubicBezTo>
                <a:close/>
                <a:moveTo>
                  <a:pt x="236" y="92"/>
                </a:moveTo>
                <a:cubicBezTo>
                  <a:pt x="227" y="87"/>
                  <a:pt x="218" y="82"/>
                  <a:pt x="210" y="77"/>
                </a:cubicBezTo>
                <a:cubicBezTo>
                  <a:pt x="210" y="77"/>
                  <a:pt x="210" y="77"/>
                  <a:pt x="210" y="77"/>
                </a:cubicBezTo>
                <a:cubicBezTo>
                  <a:pt x="213" y="79"/>
                  <a:pt x="219" y="81"/>
                  <a:pt x="223" y="83"/>
                </a:cubicBezTo>
                <a:cubicBezTo>
                  <a:pt x="226" y="84"/>
                  <a:pt x="230" y="86"/>
                  <a:pt x="233" y="87"/>
                </a:cubicBezTo>
                <a:cubicBezTo>
                  <a:pt x="234" y="88"/>
                  <a:pt x="235" y="90"/>
                  <a:pt x="236" y="92"/>
                </a:cubicBezTo>
                <a:close/>
                <a:moveTo>
                  <a:pt x="237" y="96"/>
                </a:moveTo>
                <a:cubicBezTo>
                  <a:pt x="229" y="91"/>
                  <a:pt x="221" y="88"/>
                  <a:pt x="213" y="83"/>
                </a:cubicBezTo>
                <a:cubicBezTo>
                  <a:pt x="213" y="83"/>
                  <a:pt x="213" y="83"/>
                  <a:pt x="213" y="83"/>
                </a:cubicBezTo>
                <a:cubicBezTo>
                  <a:pt x="216" y="84"/>
                  <a:pt x="222" y="87"/>
                  <a:pt x="225" y="88"/>
                </a:cubicBezTo>
                <a:cubicBezTo>
                  <a:pt x="229" y="90"/>
                  <a:pt x="233" y="92"/>
                  <a:pt x="236" y="93"/>
                </a:cubicBezTo>
                <a:cubicBezTo>
                  <a:pt x="236" y="94"/>
                  <a:pt x="237" y="95"/>
                  <a:pt x="237" y="96"/>
                </a:cubicBezTo>
                <a:close/>
                <a:moveTo>
                  <a:pt x="240" y="104"/>
                </a:moveTo>
                <a:cubicBezTo>
                  <a:pt x="236" y="102"/>
                  <a:pt x="232" y="100"/>
                  <a:pt x="228" y="98"/>
                </a:cubicBezTo>
                <a:cubicBezTo>
                  <a:pt x="225" y="96"/>
                  <a:pt x="221" y="95"/>
                  <a:pt x="218" y="92"/>
                </a:cubicBezTo>
                <a:cubicBezTo>
                  <a:pt x="218" y="92"/>
                  <a:pt x="218" y="92"/>
                  <a:pt x="218" y="92"/>
                </a:cubicBezTo>
                <a:cubicBezTo>
                  <a:pt x="221" y="94"/>
                  <a:pt x="225" y="95"/>
                  <a:pt x="228" y="97"/>
                </a:cubicBezTo>
                <a:cubicBezTo>
                  <a:pt x="232" y="99"/>
                  <a:pt x="235" y="101"/>
                  <a:pt x="239" y="102"/>
                </a:cubicBezTo>
                <a:cubicBezTo>
                  <a:pt x="239" y="103"/>
                  <a:pt x="239" y="103"/>
                  <a:pt x="240" y="104"/>
                </a:cubicBezTo>
                <a:close/>
                <a:moveTo>
                  <a:pt x="241" y="107"/>
                </a:moveTo>
                <a:cubicBezTo>
                  <a:pt x="234" y="104"/>
                  <a:pt x="227" y="102"/>
                  <a:pt x="221" y="97"/>
                </a:cubicBezTo>
                <a:cubicBezTo>
                  <a:pt x="219" y="95"/>
                  <a:pt x="224" y="98"/>
                  <a:pt x="225" y="99"/>
                </a:cubicBezTo>
                <a:cubicBezTo>
                  <a:pt x="227" y="99"/>
                  <a:pt x="229" y="100"/>
                  <a:pt x="231" y="101"/>
                </a:cubicBezTo>
                <a:cubicBezTo>
                  <a:pt x="234" y="103"/>
                  <a:pt x="237" y="104"/>
                  <a:pt x="240" y="106"/>
                </a:cubicBezTo>
                <a:cubicBezTo>
                  <a:pt x="240" y="106"/>
                  <a:pt x="240" y="107"/>
                  <a:pt x="241" y="107"/>
                </a:cubicBezTo>
                <a:close/>
                <a:moveTo>
                  <a:pt x="242" y="113"/>
                </a:moveTo>
                <a:cubicBezTo>
                  <a:pt x="240" y="111"/>
                  <a:pt x="237" y="109"/>
                  <a:pt x="234" y="108"/>
                </a:cubicBezTo>
                <a:cubicBezTo>
                  <a:pt x="231" y="106"/>
                  <a:pt x="226" y="105"/>
                  <a:pt x="223" y="102"/>
                </a:cubicBezTo>
                <a:cubicBezTo>
                  <a:pt x="221" y="100"/>
                  <a:pt x="225" y="103"/>
                  <a:pt x="225" y="103"/>
                </a:cubicBezTo>
                <a:cubicBezTo>
                  <a:pt x="226" y="104"/>
                  <a:pt x="226" y="104"/>
                  <a:pt x="227" y="104"/>
                </a:cubicBezTo>
                <a:cubicBezTo>
                  <a:pt x="229" y="105"/>
                  <a:pt x="232" y="106"/>
                  <a:pt x="234" y="107"/>
                </a:cubicBezTo>
                <a:cubicBezTo>
                  <a:pt x="236" y="108"/>
                  <a:pt x="239" y="109"/>
                  <a:pt x="241" y="109"/>
                </a:cubicBezTo>
                <a:cubicBezTo>
                  <a:pt x="242" y="111"/>
                  <a:pt x="242" y="112"/>
                  <a:pt x="242" y="113"/>
                </a:cubicBezTo>
                <a:close/>
                <a:moveTo>
                  <a:pt x="245" y="123"/>
                </a:moveTo>
                <a:cubicBezTo>
                  <a:pt x="241" y="120"/>
                  <a:pt x="236" y="117"/>
                  <a:pt x="232" y="114"/>
                </a:cubicBezTo>
                <a:cubicBezTo>
                  <a:pt x="232" y="114"/>
                  <a:pt x="233" y="114"/>
                  <a:pt x="233" y="115"/>
                </a:cubicBezTo>
                <a:cubicBezTo>
                  <a:pt x="237" y="116"/>
                  <a:pt x="241" y="118"/>
                  <a:pt x="245" y="120"/>
                </a:cubicBezTo>
                <a:cubicBezTo>
                  <a:pt x="245" y="121"/>
                  <a:pt x="245" y="122"/>
                  <a:pt x="245" y="123"/>
                </a:cubicBezTo>
                <a:close/>
                <a:moveTo>
                  <a:pt x="247" y="129"/>
                </a:moveTo>
                <a:cubicBezTo>
                  <a:pt x="244" y="127"/>
                  <a:pt x="241" y="125"/>
                  <a:pt x="238" y="123"/>
                </a:cubicBezTo>
                <a:cubicBezTo>
                  <a:pt x="235" y="121"/>
                  <a:pt x="232" y="119"/>
                  <a:pt x="229" y="117"/>
                </a:cubicBezTo>
                <a:cubicBezTo>
                  <a:pt x="230" y="117"/>
                  <a:pt x="230" y="117"/>
                  <a:pt x="231" y="117"/>
                </a:cubicBezTo>
                <a:cubicBezTo>
                  <a:pt x="233" y="118"/>
                  <a:pt x="235" y="119"/>
                  <a:pt x="237" y="120"/>
                </a:cubicBezTo>
                <a:cubicBezTo>
                  <a:pt x="240" y="122"/>
                  <a:pt x="243" y="124"/>
                  <a:pt x="246" y="125"/>
                </a:cubicBezTo>
                <a:cubicBezTo>
                  <a:pt x="246" y="126"/>
                  <a:pt x="247" y="128"/>
                  <a:pt x="247" y="129"/>
                </a:cubicBezTo>
                <a:close/>
                <a:moveTo>
                  <a:pt x="248" y="133"/>
                </a:moveTo>
                <a:cubicBezTo>
                  <a:pt x="246" y="131"/>
                  <a:pt x="245" y="129"/>
                  <a:pt x="242" y="128"/>
                </a:cubicBezTo>
                <a:cubicBezTo>
                  <a:pt x="237" y="126"/>
                  <a:pt x="233" y="123"/>
                  <a:pt x="230" y="120"/>
                </a:cubicBezTo>
                <a:cubicBezTo>
                  <a:pt x="229" y="120"/>
                  <a:pt x="225" y="117"/>
                  <a:pt x="228" y="119"/>
                </a:cubicBezTo>
                <a:cubicBezTo>
                  <a:pt x="229" y="119"/>
                  <a:pt x="229" y="120"/>
                  <a:pt x="230" y="120"/>
                </a:cubicBezTo>
                <a:cubicBezTo>
                  <a:pt x="232" y="121"/>
                  <a:pt x="233" y="122"/>
                  <a:pt x="235" y="123"/>
                </a:cubicBezTo>
                <a:cubicBezTo>
                  <a:pt x="239" y="126"/>
                  <a:pt x="243" y="128"/>
                  <a:pt x="247" y="130"/>
                </a:cubicBezTo>
                <a:cubicBezTo>
                  <a:pt x="248" y="131"/>
                  <a:pt x="248" y="132"/>
                  <a:pt x="248" y="133"/>
                </a:cubicBezTo>
                <a:close/>
                <a:moveTo>
                  <a:pt x="250" y="139"/>
                </a:moveTo>
                <a:cubicBezTo>
                  <a:pt x="244" y="133"/>
                  <a:pt x="236" y="130"/>
                  <a:pt x="229" y="125"/>
                </a:cubicBezTo>
                <a:cubicBezTo>
                  <a:pt x="230" y="125"/>
                  <a:pt x="227" y="123"/>
                  <a:pt x="226" y="123"/>
                </a:cubicBezTo>
                <a:cubicBezTo>
                  <a:pt x="226" y="123"/>
                  <a:pt x="226" y="123"/>
                  <a:pt x="226" y="123"/>
                </a:cubicBezTo>
                <a:cubicBezTo>
                  <a:pt x="226" y="123"/>
                  <a:pt x="226" y="123"/>
                  <a:pt x="226" y="123"/>
                </a:cubicBezTo>
                <a:cubicBezTo>
                  <a:pt x="228" y="123"/>
                  <a:pt x="229" y="124"/>
                  <a:pt x="230" y="124"/>
                </a:cubicBezTo>
                <a:cubicBezTo>
                  <a:pt x="232" y="125"/>
                  <a:pt x="234" y="127"/>
                  <a:pt x="236" y="128"/>
                </a:cubicBezTo>
                <a:cubicBezTo>
                  <a:pt x="240" y="130"/>
                  <a:pt x="244" y="133"/>
                  <a:pt x="249" y="135"/>
                </a:cubicBezTo>
                <a:cubicBezTo>
                  <a:pt x="249" y="136"/>
                  <a:pt x="249" y="137"/>
                  <a:pt x="250" y="139"/>
                </a:cubicBezTo>
                <a:close/>
                <a:moveTo>
                  <a:pt x="250" y="141"/>
                </a:moveTo>
                <a:cubicBezTo>
                  <a:pt x="250" y="141"/>
                  <a:pt x="250" y="141"/>
                  <a:pt x="250" y="140"/>
                </a:cubicBezTo>
                <a:cubicBezTo>
                  <a:pt x="250" y="140"/>
                  <a:pt x="250" y="140"/>
                  <a:pt x="250" y="141"/>
                </a:cubicBezTo>
                <a:cubicBezTo>
                  <a:pt x="250" y="141"/>
                  <a:pt x="250" y="141"/>
                  <a:pt x="250" y="141"/>
                </a:cubicBezTo>
                <a:close/>
                <a:moveTo>
                  <a:pt x="251" y="144"/>
                </a:moveTo>
                <a:cubicBezTo>
                  <a:pt x="248" y="142"/>
                  <a:pt x="244" y="139"/>
                  <a:pt x="241" y="137"/>
                </a:cubicBezTo>
                <a:cubicBezTo>
                  <a:pt x="236" y="135"/>
                  <a:pt x="231" y="133"/>
                  <a:pt x="227" y="129"/>
                </a:cubicBezTo>
                <a:cubicBezTo>
                  <a:pt x="227" y="129"/>
                  <a:pt x="231" y="130"/>
                  <a:pt x="232" y="131"/>
                </a:cubicBezTo>
                <a:cubicBezTo>
                  <a:pt x="233" y="131"/>
                  <a:pt x="233" y="132"/>
                  <a:pt x="234" y="132"/>
                </a:cubicBezTo>
                <a:cubicBezTo>
                  <a:pt x="236" y="134"/>
                  <a:pt x="238" y="135"/>
                  <a:pt x="240" y="136"/>
                </a:cubicBezTo>
                <a:cubicBezTo>
                  <a:pt x="244" y="137"/>
                  <a:pt x="247" y="140"/>
                  <a:pt x="251" y="142"/>
                </a:cubicBezTo>
                <a:cubicBezTo>
                  <a:pt x="251" y="143"/>
                  <a:pt x="251" y="144"/>
                  <a:pt x="251" y="144"/>
                </a:cubicBezTo>
                <a:close/>
                <a:moveTo>
                  <a:pt x="252" y="148"/>
                </a:moveTo>
                <a:cubicBezTo>
                  <a:pt x="249" y="146"/>
                  <a:pt x="245" y="144"/>
                  <a:pt x="242" y="141"/>
                </a:cubicBezTo>
                <a:cubicBezTo>
                  <a:pt x="240" y="140"/>
                  <a:pt x="237" y="138"/>
                  <a:pt x="235" y="137"/>
                </a:cubicBezTo>
                <a:cubicBezTo>
                  <a:pt x="233" y="136"/>
                  <a:pt x="230" y="135"/>
                  <a:pt x="228" y="133"/>
                </a:cubicBezTo>
                <a:cubicBezTo>
                  <a:pt x="226" y="132"/>
                  <a:pt x="231" y="134"/>
                  <a:pt x="231" y="134"/>
                </a:cubicBezTo>
                <a:cubicBezTo>
                  <a:pt x="232" y="135"/>
                  <a:pt x="233" y="135"/>
                  <a:pt x="234" y="136"/>
                </a:cubicBezTo>
                <a:cubicBezTo>
                  <a:pt x="236" y="137"/>
                  <a:pt x="239" y="138"/>
                  <a:pt x="241" y="140"/>
                </a:cubicBezTo>
                <a:cubicBezTo>
                  <a:pt x="244" y="142"/>
                  <a:pt x="248" y="145"/>
                  <a:pt x="252" y="146"/>
                </a:cubicBezTo>
                <a:cubicBezTo>
                  <a:pt x="252" y="147"/>
                  <a:pt x="252" y="147"/>
                  <a:pt x="252" y="148"/>
                </a:cubicBezTo>
                <a:close/>
                <a:moveTo>
                  <a:pt x="253" y="152"/>
                </a:moveTo>
                <a:cubicBezTo>
                  <a:pt x="251" y="150"/>
                  <a:pt x="248" y="148"/>
                  <a:pt x="245" y="146"/>
                </a:cubicBezTo>
                <a:cubicBezTo>
                  <a:pt x="240" y="144"/>
                  <a:pt x="236" y="141"/>
                  <a:pt x="231" y="138"/>
                </a:cubicBezTo>
                <a:cubicBezTo>
                  <a:pt x="231" y="138"/>
                  <a:pt x="232" y="138"/>
                  <a:pt x="232" y="138"/>
                </a:cubicBezTo>
                <a:cubicBezTo>
                  <a:pt x="235" y="139"/>
                  <a:pt x="237" y="141"/>
                  <a:pt x="239" y="142"/>
                </a:cubicBezTo>
                <a:cubicBezTo>
                  <a:pt x="244" y="145"/>
                  <a:pt x="248" y="147"/>
                  <a:pt x="253" y="149"/>
                </a:cubicBezTo>
                <a:cubicBezTo>
                  <a:pt x="253" y="150"/>
                  <a:pt x="253" y="151"/>
                  <a:pt x="253" y="152"/>
                </a:cubicBezTo>
                <a:close/>
                <a:moveTo>
                  <a:pt x="254" y="157"/>
                </a:moveTo>
                <a:cubicBezTo>
                  <a:pt x="250" y="155"/>
                  <a:pt x="246" y="151"/>
                  <a:pt x="242" y="149"/>
                </a:cubicBezTo>
                <a:cubicBezTo>
                  <a:pt x="237" y="147"/>
                  <a:pt x="232" y="144"/>
                  <a:pt x="228" y="140"/>
                </a:cubicBezTo>
                <a:cubicBezTo>
                  <a:pt x="226" y="138"/>
                  <a:pt x="230" y="141"/>
                  <a:pt x="230" y="141"/>
                </a:cubicBezTo>
                <a:cubicBezTo>
                  <a:pt x="232" y="142"/>
                  <a:pt x="233" y="143"/>
                  <a:pt x="234" y="144"/>
                </a:cubicBezTo>
                <a:cubicBezTo>
                  <a:pt x="237" y="145"/>
                  <a:pt x="239" y="146"/>
                  <a:pt x="241" y="147"/>
                </a:cubicBezTo>
                <a:cubicBezTo>
                  <a:pt x="245" y="149"/>
                  <a:pt x="249" y="152"/>
                  <a:pt x="254" y="154"/>
                </a:cubicBezTo>
                <a:cubicBezTo>
                  <a:pt x="254" y="155"/>
                  <a:pt x="254" y="156"/>
                  <a:pt x="254" y="157"/>
                </a:cubicBezTo>
                <a:close/>
                <a:moveTo>
                  <a:pt x="256" y="166"/>
                </a:moveTo>
                <a:cubicBezTo>
                  <a:pt x="249" y="160"/>
                  <a:pt x="240" y="156"/>
                  <a:pt x="232" y="151"/>
                </a:cubicBezTo>
                <a:cubicBezTo>
                  <a:pt x="231" y="150"/>
                  <a:pt x="229" y="148"/>
                  <a:pt x="227" y="147"/>
                </a:cubicBezTo>
                <a:cubicBezTo>
                  <a:pt x="228" y="148"/>
                  <a:pt x="230" y="149"/>
                  <a:pt x="231" y="149"/>
                </a:cubicBezTo>
                <a:cubicBezTo>
                  <a:pt x="234" y="151"/>
                  <a:pt x="236" y="152"/>
                  <a:pt x="239" y="154"/>
                </a:cubicBezTo>
                <a:cubicBezTo>
                  <a:pt x="245" y="157"/>
                  <a:pt x="250" y="160"/>
                  <a:pt x="256" y="163"/>
                </a:cubicBezTo>
                <a:cubicBezTo>
                  <a:pt x="256" y="163"/>
                  <a:pt x="256" y="163"/>
                  <a:pt x="256" y="163"/>
                </a:cubicBezTo>
                <a:cubicBezTo>
                  <a:pt x="256" y="164"/>
                  <a:pt x="256" y="165"/>
                  <a:pt x="256" y="166"/>
                </a:cubicBezTo>
                <a:close/>
                <a:moveTo>
                  <a:pt x="257" y="169"/>
                </a:moveTo>
                <a:cubicBezTo>
                  <a:pt x="255" y="167"/>
                  <a:pt x="252" y="165"/>
                  <a:pt x="249" y="163"/>
                </a:cubicBezTo>
                <a:cubicBezTo>
                  <a:pt x="251" y="165"/>
                  <a:pt x="254" y="166"/>
                  <a:pt x="257" y="168"/>
                </a:cubicBezTo>
                <a:cubicBezTo>
                  <a:pt x="257" y="168"/>
                  <a:pt x="257" y="169"/>
                  <a:pt x="257" y="169"/>
                </a:cubicBezTo>
                <a:close/>
                <a:moveTo>
                  <a:pt x="259" y="178"/>
                </a:moveTo>
                <a:cubicBezTo>
                  <a:pt x="251" y="172"/>
                  <a:pt x="243" y="167"/>
                  <a:pt x="235" y="162"/>
                </a:cubicBezTo>
                <a:cubicBezTo>
                  <a:pt x="238" y="164"/>
                  <a:pt x="240" y="165"/>
                  <a:pt x="243" y="166"/>
                </a:cubicBezTo>
                <a:cubicBezTo>
                  <a:pt x="248" y="168"/>
                  <a:pt x="253" y="171"/>
                  <a:pt x="258" y="175"/>
                </a:cubicBezTo>
                <a:cubicBezTo>
                  <a:pt x="258" y="176"/>
                  <a:pt x="258" y="177"/>
                  <a:pt x="259" y="178"/>
                </a:cubicBezTo>
                <a:close/>
                <a:moveTo>
                  <a:pt x="260" y="186"/>
                </a:moveTo>
                <a:cubicBezTo>
                  <a:pt x="256" y="183"/>
                  <a:pt x="251" y="182"/>
                  <a:pt x="247" y="180"/>
                </a:cubicBezTo>
                <a:cubicBezTo>
                  <a:pt x="241" y="178"/>
                  <a:pt x="236" y="175"/>
                  <a:pt x="231" y="173"/>
                </a:cubicBezTo>
                <a:cubicBezTo>
                  <a:pt x="231" y="172"/>
                  <a:pt x="231" y="170"/>
                  <a:pt x="230" y="169"/>
                </a:cubicBezTo>
                <a:cubicBezTo>
                  <a:pt x="236" y="172"/>
                  <a:pt x="241" y="175"/>
                  <a:pt x="247" y="178"/>
                </a:cubicBezTo>
                <a:cubicBezTo>
                  <a:pt x="251" y="180"/>
                  <a:pt x="255" y="183"/>
                  <a:pt x="259" y="184"/>
                </a:cubicBezTo>
                <a:cubicBezTo>
                  <a:pt x="259" y="184"/>
                  <a:pt x="259" y="184"/>
                  <a:pt x="259" y="184"/>
                </a:cubicBezTo>
                <a:cubicBezTo>
                  <a:pt x="260" y="185"/>
                  <a:pt x="260" y="185"/>
                  <a:pt x="260" y="186"/>
                </a:cubicBezTo>
                <a:close/>
                <a:moveTo>
                  <a:pt x="237" y="229"/>
                </a:moveTo>
                <a:cubicBezTo>
                  <a:pt x="237" y="228"/>
                  <a:pt x="237" y="227"/>
                  <a:pt x="237" y="226"/>
                </a:cubicBezTo>
                <a:cubicBezTo>
                  <a:pt x="241" y="229"/>
                  <a:pt x="245" y="232"/>
                  <a:pt x="250" y="235"/>
                </a:cubicBezTo>
                <a:cubicBezTo>
                  <a:pt x="253" y="236"/>
                  <a:pt x="255" y="238"/>
                  <a:pt x="258" y="240"/>
                </a:cubicBezTo>
                <a:cubicBezTo>
                  <a:pt x="260" y="241"/>
                  <a:pt x="263" y="244"/>
                  <a:pt x="264" y="244"/>
                </a:cubicBezTo>
                <a:cubicBezTo>
                  <a:pt x="264" y="244"/>
                  <a:pt x="264" y="244"/>
                  <a:pt x="264" y="244"/>
                </a:cubicBezTo>
                <a:cubicBezTo>
                  <a:pt x="254" y="242"/>
                  <a:pt x="246" y="233"/>
                  <a:pt x="237" y="229"/>
                </a:cubicBezTo>
                <a:close/>
                <a:moveTo>
                  <a:pt x="263" y="238"/>
                </a:moveTo>
                <a:cubicBezTo>
                  <a:pt x="263" y="238"/>
                  <a:pt x="258" y="236"/>
                  <a:pt x="257" y="235"/>
                </a:cubicBezTo>
                <a:cubicBezTo>
                  <a:pt x="255" y="234"/>
                  <a:pt x="252" y="233"/>
                  <a:pt x="250" y="231"/>
                </a:cubicBezTo>
                <a:cubicBezTo>
                  <a:pt x="246" y="229"/>
                  <a:pt x="242" y="226"/>
                  <a:pt x="237" y="225"/>
                </a:cubicBezTo>
                <a:cubicBezTo>
                  <a:pt x="237" y="225"/>
                  <a:pt x="237" y="225"/>
                  <a:pt x="237" y="225"/>
                </a:cubicBezTo>
                <a:cubicBezTo>
                  <a:pt x="237" y="224"/>
                  <a:pt x="237" y="223"/>
                  <a:pt x="237" y="221"/>
                </a:cubicBezTo>
                <a:cubicBezTo>
                  <a:pt x="244" y="228"/>
                  <a:pt x="254" y="231"/>
                  <a:pt x="262" y="237"/>
                </a:cubicBezTo>
                <a:cubicBezTo>
                  <a:pt x="263" y="237"/>
                  <a:pt x="263" y="238"/>
                  <a:pt x="263" y="238"/>
                </a:cubicBezTo>
                <a:cubicBezTo>
                  <a:pt x="263" y="238"/>
                  <a:pt x="263" y="238"/>
                  <a:pt x="263" y="238"/>
                </a:cubicBezTo>
                <a:close/>
                <a:moveTo>
                  <a:pt x="236" y="216"/>
                </a:moveTo>
                <a:cubicBezTo>
                  <a:pt x="243" y="222"/>
                  <a:pt x="252" y="225"/>
                  <a:pt x="260" y="231"/>
                </a:cubicBezTo>
                <a:cubicBezTo>
                  <a:pt x="263" y="233"/>
                  <a:pt x="258" y="230"/>
                  <a:pt x="257" y="229"/>
                </a:cubicBezTo>
                <a:cubicBezTo>
                  <a:pt x="255" y="228"/>
                  <a:pt x="252" y="227"/>
                  <a:pt x="249" y="225"/>
                </a:cubicBezTo>
                <a:cubicBezTo>
                  <a:pt x="245" y="224"/>
                  <a:pt x="241" y="222"/>
                  <a:pt x="237" y="220"/>
                </a:cubicBezTo>
                <a:cubicBezTo>
                  <a:pt x="236" y="219"/>
                  <a:pt x="236" y="218"/>
                  <a:pt x="236" y="216"/>
                </a:cubicBezTo>
                <a:close/>
                <a:moveTo>
                  <a:pt x="235" y="213"/>
                </a:moveTo>
                <a:cubicBezTo>
                  <a:pt x="240" y="214"/>
                  <a:pt x="245" y="217"/>
                  <a:pt x="249" y="220"/>
                </a:cubicBezTo>
                <a:cubicBezTo>
                  <a:pt x="251" y="221"/>
                  <a:pt x="254" y="222"/>
                  <a:pt x="256" y="223"/>
                </a:cubicBezTo>
                <a:cubicBezTo>
                  <a:pt x="257" y="224"/>
                  <a:pt x="259" y="226"/>
                  <a:pt x="261" y="226"/>
                </a:cubicBezTo>
                <a:cubicBezTo>
                  <a:pt x="252" y="223"/>
                  <a:pt x="245" y="217"/>
                  <a:pt x="236" y="215"/>
                </a:cubicBezTo>
                <a:cubicBezTo>
                  <a:pt x="236" y="214"/>
                  <a:pt x="236" y="213"/>
                  <a:pt x="235" y="213"/>
                </a:cubicBezTo>
                <a:close/>
                <a:moveTo>
                  <a:pt x="235" y="209"/>
                </a:moveTo>
                <a:cubicBezTo>
                  <a:pt x="239" y="211"/>
                  <a:pt x="243" y="213"/>
                  <a:pt x="247" y="215"/>
                </a:cubicBezTo>
                <a:cubicBezTo>
                  <a:pt x="251" y="217"/>
                  <a:pt x="255" y="221"/>
                  <a:pt x="259" y="222"/>
                </a:cubicBezTo>
                <a:cubicBezTo>
                  <a:pt x="254" y="221"/>
                  <a:pt x="250" y="218"/>
                  <a:pt x="246" y="216"/>
                </a:cubicBezTo>
                <a:cubicBezTo>
                  <a:pt x="243" y="214"/>
                  <a:pt x="239" y="213"/>
                  <a:pt x="235" y="212"/>
                </a:cubicBezTo>
                <a:cubicBezTo>
                  <a:pt x="235" y="211"/>
                  <a:pt x="235" y="210"/>
                  <a:pt x="235" y="209"/>
                </a:cubicBezTo>
                <a:close/>
                <a:moveTo>
                  <a:pt x="260" y="207"/>
                </a:moveTo>
                <a:cubicBezTo>
                  <a:pt x="260" y="208"/>
                  <a:pt x="260" y="209"/>
                  <a:pt x="260" y="209"/>
                </a:cubicBezTo>
                <a:cubicBezTo>
                  <a:pt x="256" y="206"/>
                  <a:pt x="250" y="204"/>
                  <a:pt x="245" y="201"/>
                </a:cubicBezTo>
                <a:cubicBezTo>
                  <a:pt x="245" y="201"/>
                  <a:pt x="245" y="200"/>
                  <a:pt x="244" y="200"/>
                </a:cubicBezTo>
                <a:cubicBezTo>
                  <a:pt x="250" y="202"/>
                  <a:pt x="255" y="204"/>
                  <a:pt x="260" y="207"/>
                </a:cubicBezTo>
                <a:close/>
                <a:moveTo>
                  <a:pt x="240" y="198"/>
                </a:moveTo>
                <a:cubicBezTo>
                  <a:pt x="240" y="199"/>
                  <a:pt x="240" y="199"/>
                  <a:pt x="241" y="199"/>
                </a:cubicBezTo>
                <a:cubicBezTo>
                  <a:pt x="243" y="200"/>
                  <a:pt x="245" y="201"/>
                  <a:pt x="246" y="202"/>
                </a:cubicBezTo>
                <a:cubicBezTo>
                  <a:pt x="250" y="205"/>
                  <a:pt x="255" y="206"/>
                  <a:pt x="259" y="209"/>
                </a:cubicBezTo>
                <a:cubicBezTo>
                  <a:pt x="255" y="207"/>
                  <a:pt x="250" y="205"/>
                  <a:pt x="246" y="203"/>
                </a:cubicBezTo>
                <a:cubicBezTo>
                  <a:pt x="242" y="202"/>
                  <a:pt x="237" y="200"/>
                  <a:pt x="233" y="198"/>
                </a:cubicBezTo>
                <a:cubicBezTo>
                  <a:pt x="233" y="197"/>
                  <a:pt x="233" y="196"/>
                  <a:pt x="233" y="195"/>
                </a:cubicBezTo>
                <a:cubicBezTo>
                  <a:pt x="233" y="195"/>
                  <a:pt x="233" y="196"/>
                  <a:pt x="234" y="196"/>
                </a:cubicBezTo>
                <a:cubicBezTo>
                  <a:pt x="233" y="196"/>
                  <a:pt x="234" y="197"/>
                  <a:pt x="236" y="197"/>
                </a:cubicBezTo>
                <a:cubicBezTo>
                  <a:pt x="237" y="197"/>
                  <a:pt x="238" y="198"/>
                  <a:pt x="240" y="198"/>
                </a:cubicBezTo>
                <a:close/>
                <a:moveTo>
                  <a:pt x="234" y="199"/>
                </a:moveTo>
                <a:cubicBezTo>
                  <a:pt x="242" y="203"/>
                  <a:pt x="251" y="207"/>
                  <a:pt x="260" y="210"/>
                </a:cubicBezTo>
                <a:cubicBezTo>
                  <a:pt x="260" y="211"/>
                  <a:pt x="260" y="211"/>
                  <a:pt x="260" y="212"/>
                </a:cubicBezTo>
                <a:cubicBezTo>
                  <a:pt x="260" y="212"/>
                  <a:pt x="260" y="212"/>
                  <a:pt x="259" y="211"/>
                </a:cubicBezTo>
                <a:cubicBezTo>
                  <a:pt x="259" y="211"/>
                  <a:pt x="259" y="211"/>
                  <a:pt x="258" y="211"/>
                </a:cubicBezTo>
                <a:cubicBezTo>
                  <a:pt x="250" y="207"/>
                  <a:pt x="242" y="203"/>
                  <a:pt x="234" y="199"/>
                </a:cubicBezTo>
                <a:close/>
                <a:moveTo>
                  <a:pt x="260" y="215"/>
                </a:moveTo>
                <a:cubicBezTo>
                  <a:pt x="257" y="212"/>
                  <a:pt x="252" y="211"/>
                  <a:pt x="249" y="209"/>
                </a:cubicBezTo>
                <a:cubicBezTo>
                  <a:pt x="245" y="206"/>
                  <a:pt x="241" y="204"/>
                  <a:pt x="237" y="202"/>
                </a:cubicBezTo>
                <a:cubicBezTo>
                  <a:pt x="237" y="203"/>
                  <a:pt x="238" y="203"/>
                  <a:pt x="239" y="203"/>
                </a:cubicBezTo>
                <a:cubicBezTo>
                  <a:pt x="241" y="204"/>
                  <a:pt x="244" y="205"/>
                  <a:pt x="247" y="206"/>
                </a:cubicBezTo>
                <a:cubicBezTo>
                  <a:pt x="251" y="208"/>
                  <a:pt x="256" y="211"/>
                  <a:pt x="260" y="213"/>
                </a:cubicBezTo>
                <a:cubicBezTo>
                  <a:pt x="260" y="213"/>
                  <a:pt x="260" y="214"/>
                  <a:pt x="260" y="215"/>
                </a:cubicBezTo>
                <a:close/>
                <a:moveTo>
                  <a:pt x="233" y="201"/>
                </a:moveTo>
                <a:cubicBezTo>
                  <a:pt x="233" y="200"/>
                  <a:pt x="233" y="199"/>
                  <a:pt x="233" y="199"/>
                </a:cubicBezTo>
                <a:cubicBezTo>
                  <a:pt x="235" y="200"/>
                  <a:pt x="237" y="201"/>
                  <a:pt x="239" y="202"/>
                </a:cubicBezTo>
                <a:cubicBezTo>
                  <a:pt x="237" y="202"/>
                  <a:pt x="235" y="201"/>
                  <a:pt x="233" y="201"/>
                </a:cubicBezTo>
                <a:close/>
                <a:moveTo>
                  <a:pt x="261" y="219"/>
                </a:moveTo>
                <a:cubicBezTo>
                  <a:pt x="257" y="216"/>
                  <a:pt x="253" y="214"/>
                  <a:pt x="249" y="212"/>
                </a:cubicBezTo>
                <a:cubicBezTo>
                  <a:pt x="253" y="214"/>
                  <a:pt x="256" y="215"/>
                  <a:pt x="260" y="216"/>
                </a:cubicBezTo>
                <a:cubicBezTo>
                  <a:pt x="260" y="217"/>
                  <a:pt x="261" y="218"/>
                  <a:pt x="261" y="219"/>
                </a:cubicBezTo>
                <a:close/>
                <a:moveTo>
                  <a:pt x="237" y="207"/>
                </a:moveTo>
                <a:cubicBezTo>
                  <a:pt x="241" y="209"/>
                  <a:pt x="245" y="211"/>
                  <a:pt x="249" y="213"/>
                </a:cubicBezTo>
                <a:cubicBezTo>
                  <a:pt x="251" y="214"/>
                  <a:pt x="254" y="215"/>
                  <a:pt x="256" y="216"/>
                </a:cubicBezTo>
                <a:cubicBezTo>
                  <a:pt x="256" y="217"/>
                  <a:pt x="261" y="219"/>
                  <a:pt x="258" y="217"/>
                </a:cubicBezTo>
                <a:cubicBezTo>
                  <a:pt x="250" y="213"/>
                  <a:pt x="242" y="211"/>
                  <a:pt x="234" y="208"/>
                </a:cubicBezTo>
                <a:cubicBezTo>
                  <a:pt x="234" y="207"/>
                  <a:pt x="234" y="206"/>
                  <a:pt x="234" y="206"/>
                </a:cubicBezTo>
                <a:cubicBezTo>
                  <a:pt x="235" y="206"/>
                  <a:pt x="236" y="206"/>
                  <a:pt x="237" y="207"/>
                </a:cubicBezTo>
                <a:close/>
                <a:moveTo>
                  <a:pt x="261" y="223"/>
                </a:moveTo>
                <a:cubicBezTo>
                  <a:pt x="257" y="220"/>
                  <a:pt x="252" y="217"/>
                  <a:pt x="248" y="215"/>
                </a:cubicBezTo>
                <a:cubicBezTo>
                  <a:pt x="245" y="214"/>
                  <a:pt x="243" y="212"/>
                  <a:pt x="241" y="211"/>
                </a:cubicBezTo>
                <a:cubicBezTo>
                  <a:pt x="244" y="212"/>
                  <a:pt x="246" y="213"/>
                  <a:pt x="249" y="214"/>
                </a:cubicBezTo>
                <a:cubicBezTo>
                  <a:pt x="253" y="216"/>
                  <a:pt x="257" y="218"/>
                  <a:pt x="261" y="220"/>
                </a:cubicBezTo>
                <a:cubicBezTo>
                  <a:pt x="261" y="221"/>
                  <a:pt x="261" y="222"/>
                  <a:pt x="261" y="223"/>
                </a:cubicBezTo>
                <a:close/>
                <a:moveTo>
                  <a:pt x="233" y="202"/>
                </a:moveTo>
                <a:cubicBezTo>
                  <a:pt x="239" y="204"/>
                  <a:pt x="243" y="207"/>
                  <a:pt x="248" y="209"/>
                </a:cubicBezTo>
                <a:cubicBezTo>
                  <a:pt x="250" y="211"/>
                  <a:pt x="253" y="212"/>
                  <a:pt x="255" y="213"/>
                </a:cubicBezTo>
                <a:cubicBezTo>
                  <a:pt x="256" y="213"/>
                  <a:pt x="258" y="215"/>
                  <a:pt x="259" y="215"/>
                </a:cubicBezTo>
                <a:cubicBezTo>
                  <a:pt x="255" y="214"/>
                  <a:pt x="251" y="212"/>
                  <a:pt x="246" y="210"/>
                </a:cubicBezTo>
                <a:cubicBezTo>
                  <a:pt x="244" y="209"/>
                  <a:pt x="241" y="208"/>
                  <a:pt x="239" y="207"/>
                </a:cubicBezTo>
                <a:cubicBezTo>
                  <a:pt x="239" y="207"/>
                  <a:pt x="238" y="207"/>
                  <a:pt x="238" y="206"/>
                </a:cubicBezTo>
                <a:cubicBezTo>
                  <a:pt x="236" y="206"/>
                  <a:pt x="235" y="205"/>
                  <a:pt x="234" y="205"/>
                </a:cubicBezTo>
                <a:cubicBezTo>
                  <a:pt x="234" y="204"/>
                  <a:pt x="234" y="203"/>
                  <a:pt x="233" y="202"/>
                </a:cubicBezTo>
                <a:close/>
                <a:moveTo>
                  <a:pt x="232" y="192"/>
                </a:moveTo>
                <a:cubicBezTo>
                  <a:pt x="234" y="193"/>
                  <a:pt x="235" y="193"/>
                  <a:pt x="236" y="193"/>
                </a:cubicBezTo>
                <a:cubicBezTo>
                  <a:pt x="240" y="195"/>
                  <a:pt x="243" y="198"/>
                  <a:pt x="247" y="200"/>
                </a:cubicBezTo>
                <a:cubicBezTo>
                  <a:pt x="249" y="201"/>
                  <a:pt x="250" y="202"/>
                  <a:pt x="252" y="202"/>
                </a:cubicBezTo>
                <a:cubicBezTo>
                  <a:pt x="251" y="202"/>
                  <a:pt x="249" y="201"/>
                  <a:pt x="248" y="201"/>
                </a:cubicBezTo>
                <a:cubicBezTo>
                  <a:pt x="246" y="200"/>
                  <a:pt x="243" y="199"/>
                  <a:pt x="240" y="198"/>
                </a:cubicBezTo>
                <a:cubicBezTo>
                  <a:pt x="238" y="197"/>
                  <a:pt x="235" y="195"/>
                  <a:pt x="233" y="194"/>
                </a:cubicBezTo>
                <a:cubicBezTo>
                  <a:pt x="233" y="194"/>
                  <a:pt x="232" y="194"/>
                  <a:pt x="232" y="193"/>
                </a:cubicBezTo>
                <a:cubicBezTo>
                  <a:pt x="232" y="193"/>
                  <a:pt x="232" y="193"/>
                  <a:pt x="232" y="192"/>
                </a:cubicBezTo>
                <a:close/>
                <a:moveTo>
                  <a:pt x="232" y="187"/>
                </a:moveTo>
                <a:cubicBezTo>
                  <a:pt x="233" y="188"/>
                  <a:pt x="234" y="188"/>
                  <a:pt x="234" y="188"/>
                </a:cubicBezTo>
                <a:cubicBezTo>
                  <a:pt x="235" y="188"/>
                  <a:pt x="235" y="188"/>
                  <a:pt x="235" y="188"/>
                </a:cubicBezTo>
                <a:cubicBezTo>
                  <a:pt x="239" y="190"/>
                  <a:pt x="244" y="193"/>
                  <a:pt x="249" y="196"/>
                </a:cubicBezTo>
                <a:cubicBezTo>
                  <a:pt x="251" y="197"/>
                  <a:pt x="254" y="198"/>
                  <a:pt x="256" y="200"/>
                </a:cubicBezTo>
                <a:cubicBezTo>
                  <a:pt x="257" y="200"/>
                  <a:pt x="262" y="203"/>
                  <a:pt x="256" y="200"/>
                </a:cubicBezTo>
                <a:cubicBezTo>
                  <a:pt x="252" y="198"/>
                  <a:pt x="248" y="197"/>
                  <a:pt x="244" y="195"/>
                </a:cubicBezTo>
                <a:cubicBezTo>
                  <a:pt x="241" y="194"/>
                  <a:pt x="239" y="194"/>
                  <a:pt x="237" y="193"/>
                </a:cubicBezTo>
                <a:cubicBezTo>
                  <a:pt x="237" y="193"/>
                  <a:pt x="236" y="193"/>
                  <a:pt x="236" y="193"/>
                </a:cubicBezTo>
                <a:cubicBezTo>
                  <a:pt x="235" y="192"/>
                  <a:pt x="234" y="192"/>
                  <a:pt x="232" y="192"/>
                </a:cubicBezTo>
                <a:cubicBezTo>
                  <a:pt x="232" y="190"/>
                  <a:pt x="232" y="189"/>
                  <a:pt x="232" y="187"/>
                </a:cubicBezTo>
                <a:close/>
                <a:moveTo>
                  <a:pt x="232" y="186"/>
                </a:moveTo>
                <a:cubicBezTo>
                  <a:pt x="232" y="185"/>
                  <a:pt x="232" y="184"/>
                  <a:pt x="232" y="183"/>
                </a:cubicBezTo>
                <a:cubicBezTo>
                  <a:pt x="241" y="188"/>
                  <a:pt x="250" y="192"/>
                  <a:pt x="260" y="197"/>
                </a:cubicBezTo>
                <a:cubicBezTo>
                  <a:pt x="255" y="195"/>
                  <a:pt x="251" y="193"/>
                  <a:pt x="246" y="192"/>
                </a:cubicBezTo>
                <a:cubicBezTo>
                  <a:pt x="244" y="191"/>
                  <a:pt x="241" y="190"/>
                  <a:pt x="238" y="189"/>
                </a:cubicBezTo>
                <a:cubicBezTo>
                  <a:pt x="237" y="188"/>
                  <a:pt x="236" y="188"/>
                  <a:pt x="235" y="188"/>
                </a:cubicBezTo>
                <a:cubicBezTo>
                  <a:pt x="234" y="187"/>
                  <a:pt x="233" y="187"/>
                  <a:pt x="233" y="187"/>
                </a:cubicBezTo>
                <a:cubicBezTo>
                  <a:pt x="233" y="187"/>
                  <a:pt x="233" y="187"/>
                  <a:pt x="232" y="186"/>
                </a:cubicBezTo>
                <a:close/>
                <a:moveTo>
                  <a:pt x="232" y="179"/>
                </a:moveTo>
                <a:cubicBezTo>
                  <a:pt x="235" y="182"/>
                  <a:pt x="239" y="184"/>
                  <a:pt x="243" y="185"/>
                </a:cubicBezTo>
                <a:cubicBezTo>
                  <a:pt x="246" y="186"/>
                  <a:pt x="249" y="187"/>
                  <a:pt x="251" y="189"/>
                </a:cubicBezTo>
                <a:cubicBezTo>
                  <a:pt x="250" y="188"/>
                  <a:pt x="248" y="187"/>
                  <a:pt x="247" y="187"/>
                </a:cubicBezTo>
                <a:cubicBezTo>
                  <a:pt x="242" y="185"/>
                  <a:pt x="237" y="183"/>
                  <a:pt x="232" y="182"/>
                </a:cubicBezTo>
                <a:cubicBezTo>
                  <a:pt x="232" y="182"/>
                  <a:pt x="232" y="182"/>
                  <a:pt x="232" y="182"/>
                </a:cubicBezTo>
                <a:cubicBezTo>
                  <a:pt x="232" y="181"/>
                  <a:pt x="232" y="180"/>
                  <a:pt x="232" y="179"/>
                </a:cubicBezTo>
                <a:close/>
                <a:moveTo>
                  <a:pt x="233" y="180"/>
                </a:moveTo>
                <a:cubicBezTo>
                  <a:pt x="236" y="182"/>
                  <a:pt x="241" y="183"/>
                  <a:pt x="245" y="184"/>
                </a:cubicBezTo>
                <a:cubicBezTo>
                  <a:pt x="250" y="186"/>
                  <a:pt x="255" y="188"/>
                  <a:pt x="260" y="191"/>
                </a:cubicBezTo>
                <a:cubicBezTo>
                  <a:pt x="260" y="191"/>
                  <a:pt x="260" y="192"/>
                  <a:pt x="260" y="192"/>
                </a:cubicBezTo>
                <a:cubicBezTo>
                  <a:pt x="260" y="192"/>
                  <a:pt x="260" y="193"/>
                  <a:pt x="260" y="193"/>
                </a:cubicBezTo>
                <a:cubicBezTo>
                  <a:pt x="260" y="193"/>
                  <a:pt x="260" y="192"/>
                  <a:pt x="259" y="192"/>
                </a:cubicBezTo>
                <a:cubicBezTo>
                  <a:pt x="259" y="192"/>
                  <a:pt x="259" y="192"/>
                  <a:pt x="258" y="192"/>
                </a:cubicBezTo>
                <a:cubicBezTo>
                  <a:pt x="255" y="190"/>
                  <a:pt x="251" y="187"/>
                  <a:pt x="247" y="186"/>
                </a:cubicBezTo>
                <a:cubicBezTo>
                  <a:pt x="242" y="184"/>
                  <a:pt x="237" y="182"/>
                  <a:pt x="233" y="180"/>
                </a:cubicBezTo>
                <a:close/>
                <a:moveTo>
                  <a:pt x="260" y="197"/>
                </a:moveTo>
                <a:cubicBezTo>
                  <a:pt x="253" y="192"/>
                  <a:pt x="243" y="188"/>
                  <a:pt x="235" y="184"/>
                </a:cubicBezTo>
                <a:cubicBezTo>
                  <a:pt x="235" y="183"/>
                  <a:pt x="234" y="183"/>
                  <a:pt x="234" y="183"/>
                </a:cubicBezTo>
                <a:cubicBezTo>
                  <a:pt x="234" y="183"/>
                  <a:pt x="234" y="183"/>
                  <a:pt x="235" y="183"/>
                </a:cubicBezTo>
                <a:cubicBezTo>
                  <a:pt x="236" y="184"/>
                  <a:pt x="237" y="184"/>
                  <a:pt x="238" y="184"/>
                </a:cubicBezTo>
                <a:cubicBezTo>
                  <a:pt x="241" y="185"/>
                  <a:pt x="243" y="186"/>
                  <a:pt x="245" y="187"/>
                </a:cubicBezTo>
                <a:cubicBezTo>
                  <a:pt x="250" y="189"/>
                  <a:pt x="255" y="191"/>
                  <a:pt x="260" y="194"/>
                </a:cubicBezTo>
                <a:cubicBezTo>
                  <a:pt x="260" y="195"/>
                  <a:pt x="260" y="196"/>
                  <a:pt x="260" y="197"/>
                </a:cubicBezTo>
                <a:close/>
                <a:moveTo>
                  <a:pt x="260" y="202"/>
                </a:moveTo>
                <a:cubicBezTo>
                  <a:pt x="256" y="198"/>
                  <a:pt x="251" y="196"/>
                  <a:pt x="246" y="193"/>
                </a:cubicBezTo>
                <a:cubicBezTo>
                  <a:pt x="244" y="192"/>
                  <a:pt x="243" y="191"/>
                  <a:pt x="241" y="191"/>
                </a:cubicBezTo>
                <a:cubicBezTo>
                  <a:pt x="248" y="193"/>
                  <a:pt x="254" y="195"/>
                  <a:pt x="260" y="198"/>
                </a:cubicBezTo>
                <a:cubicBezTo>
                  <a:pt x="260" y="199"/>
                  <a:pt x="260" y="201"/>
                  <a:pt x="260" y="202"/>
                </a:cubicBezTo>
                <a:close/>
                <a:moveTo>
                  <a:pt x="231" y="174"/>
                </a:moveTo>
                <a:cubicBezTo>
                  <a:pt x="239" y="181"/>
                  <a:pt x="249" y="183"/>
                  <a:pt x="257" y="188"/>
                </a:cubicBezTo>
                <a:cubicBezTo>
                  <a:pt x="257" y="188"/>
                  <a:pt x="262" y="191"/>
                  <a:pt x="258" y="189"/>
                </a:cubicBezTo>
                <a:cubicBezTo>
                  <a:pt x="257" y="188"/>
                  <a:pt x="256" y="188"/>
                  <a:pt x="255" y="187"/>
                </a:cubicBezTo>
                <a:cubicBezTo>
                  <a:pt x="253" y="186"/>
                  <a:pt x="250" y="185"/>
                  <a:pt x="248" y="184"/>
                </a:cubicBezTo>
                <a:cubicBezTo>
                  <a:pt x="243" y="182"/>
                  <a:pt x="237" y="181"/>
                  <a:pt x="232" y="179"/>
                </a:cubicBezTo>
                <a:cubicBezTo>
                  <a:pt x="232" y="179"/>
                  <a:pt x="232" y="179"/>
                  <a:pt x="232" y="179"/>
                </a:cubicBezTo>
                <a:cubicBezTo>
                  <a:pt x="231" y="177"/>
                  <a:pt x="231" y="176"/>
                  <a:pt x="231" y="174"/>
                </a:cubicBezTo>
                <a:close/>
                <a:moveTo>
                  <a:pt x="260" y="206"/>
                </a:moveTo>
                <a:cubicBezTo>
                  <a:pt x="260" y="206"/>
                  <a:pt x="260" y="206"/>
                  <a:pt x="260" y="206"/>
                </a:cubicBezTo>
                <a:cubicBezTo>
                  <a:pt x="260" y="205"/>
                  <a:pt x="259" y="205"/>
                  <a:pt x="259" y="205"/>
                </a:cubicBezTo>
                <a:cubicBezTo>
                  <a:pt x="254" y="203"/>
                  <a:pt x="250" y="201"/>
                  <a:pt x="245" y="198"/>
                </a:cubicBezTo>
                <a:cubicBezTo>
                  <a:pt x="244" y="197"/>
                  <a:pt x="242" y="196"/>
                  <a:pt x="240" y="195"/>
                </a:cubicBezTo>
                <a:cubicBezTo>
                  <a:pt x="242" y="196"/>
                  <a:pt x="244" y="196"/>
                  <a:pt x="246" y="197"/>
                </a:cubicBezTo>
                <a:cubicBezTo>
                  <a:pt x="251" y="199"/>
                  <a:pt x="255" y="201"/>
                  <a:pt x="260" y="202"/>
                </a:cubicBezTo>
                <a:cubicBezTo>
                  <a:pt x="260" y="202"/>
                  <a:pt x="260" y="202"/>
                  <a:pt x="260" y="202"/>
                </a:cubicBezTo>
                <a:cubicBezTo>
                  <a:pt x="260" y="204"/>
                  <a:pt x="260" y="205"/>
                  <a:pt x="260" y="206"/>
                </a:cubicBezTo>
                <a:close/>
                <a:moveTo>
                  <a:pt x="261" y="226"/>
                </a:moveTo>
                <a:cubicBezTo>
                  <a:pt x="258" y="223"/>
                  <a:pt x="254" y="222"/>
                  <a:pt x="251" y="220"/>
                </a:cubicBezTo>
                <a:cubicBezTo>
                  <a:pt x="248" y="219"/>
                  <a:pt x="246" y="217"/>
                  <a:pt x="243" y="215"/>
                </a:cubicBezTo>
                <a:cubicBezTo>
                  <a:pt x="245" y="216"/>
                  <a:pt x="248" y="217"/>
                  <a:pt x="250" y="218"/>
                </a:cubicBezTo>
                <a:cubicBezTo>
                  <a:pt x="253" y="220"/>
                  <a:pt x="257" y="223"/>
                  <a:pt x="261" y="223"/>
                </a:cubicBezTo>
                <a:cubicBezTo>
                  <a:pt x="261" y="223"/>
                  <a:pt x="261" y="223"/>
                  <a:pt x="261" y="223"/>
                </a:cubicBezTo>
                <a:cubicBezTo>
                  <a:pt x="261" y="224"/>
                  <a:pt x="261" y="225"/>
                  <a:pt x="261" y="226"/>
                </a:cubicBezTo>
                <a:close/>
                <a:moveTo>
                  <a:pt x="262" y="231"/>
                </a:moveTo>
                <a:cubicBezTo>
                  <a:pt x="258" y="228"/>
                  <a:pt x="254" y="226"/>
                  <a:pt x="249" y="223"/>
                </a:cubicBezTo>
                <a:cubicBezTo>
                  <a:pt x="247" y="222"/>
                  <a:pt x="244" y="221"/>
                  <a:pt x="242" y="220"/>
                </a:cubicBezTo>
                <a:cubicBezTo>
                  <a:pt x="240" y="219"/>
                  <a:pt x="238" y="217"/>
                  <a:pt x="237" y="216"/>
                </a:cubicBezTo>
                <a:cubicBezTo>
                  <a:pt x="245" y="219"/>
                  <a:pt x="253" y="225"/>
                  <a:pt x="261" y="227"/>
                </a:cubicBezTo>
                <a:cubicBezTo>
                  <a:pt x="261" y="229"/>
                  <a:pt x="262" y="230"/>
                  <a:pt x="262" y="231"/>
                </a:cubicBezTo>
                <a:close/>
                <a:moveTo>
                  <a:pt x="263" y="237"/>
                </a:moveTo>
                <a:cubicBezTo>
                  <a:pt x="256" y="231"/>
                  <a:pt x="247" y="229"/>
                  <a:pt x="241" y="224"/>
                </a:cubicBezTo>
                <a:cubicBezTo>
                  <a:pt x="242" y="225"/>
                  <a:pt x="236" y="221"/>
                  <a:pt x="238" y="221"/>
                </a:cubicBezTo>
                <a:cubicBezTo>
                  <a:pt x="239" y="222"/>
                  <a:pt x="241" y="222"/>
                  <a:pt x="242" y="223"/>
                </a:cubicBezTo>
                <a:cubicBezTo>
                  <a:pt x="245" y="224"/>
                  <a:pt x="248" y="225"/>
                  <a:pt x="250" y="227"/>
                </a:cubicBezTo>
                <a:cubicBezTo>
                  <a:pt x="254" y="229"/>
                  <a:pt x="258" y="231"/>
                  <a:pt x="262" y="233"/>
                </a:cubicBezTo>
                <a:cubicBezTo>
                  <a:pt x="262" y="234"/>
                  <a:pt x="262" y="235"/>
                  <a:pt x="263" y="236"/>
                </a:cubicBezTo>
                <a:cubicBezTo>
                  <a:pt x="263" y="236"/>
                  <a:pt x="263" y="236"/>
                  <a:pt x="263" y="237"/>
                </a:cubicBezTo>
                <a:close/>
                <a:moveTo>
                  <a:pt x="264" y="243"/>
                </a:moveTo>
                <a:cubicBezTo>
                  <a:pt x="257" y="237"/>
                  <a:pt x="248" y="234"/>
                  <a:pt x="241" y="228"/>
                </a:cubicBezTo>
                <a:cubicBezTo>
                  <a:pt x="235" y="223"/>
                  <a:pt x="242" y="228"/>
                  <a:pt x="244" y="229"/>
                </a:cubicBezTo>
                <a:cubicBezTo>
                  <a:pt x="246" y="230"/>
                  <a:pt x="249" y="232"/>
                  <a:pt x="251" y="233"/>
                </a:cubicBezTo>
                <a:cubicBezTo>
                  <a:pt x="255" y="235"/>
                  <a:pt x="259" y="237"/>
                  <a:pt x="263" y="239"/>
                </a:cubicBezTo>
                <a:cubicBezTo>
                  <a:pt x="264" y="240"/>
                  <a:pt x="264" y="242"/>
                  <a:pt x="264" y="243"/>
                </a:cubicBezTo>
                <a:close/>
                <a:moveTo>
                  <a:pt x="265" y="249"/>
                </a:moveTo>
                <a:cubicBezTo>
                  <a:pt x="262" y="246"/>
                  <a:pt x="258" y="244"/>
                  <a:pt x="254" y="241"/>
                </a:cubicBezTo>
                <a:cubicBezTo>
                  <a:pt x="251" y="239"/>
                  <a:pt x="249" y="237"/>
                  <a:pt x="246" y="235"/>
                </a:cubicBezTo>
                <a:cubicBezTo>
                  <a:pt x="244" y="234"/>
                  <a:pt x="240" y="233"/>
                  <a:pt x="238" y="230"/>
                </a:cubicBezTo>
                <a:cubicBezTo>
                  <a:pt x="236" y="228"/>
                  <a:pt x="240" y="231"/>
                  <a:pt x="240" y="231"/>
                </a:cubicBezTo>
                <a:cubicBezTo>
                  <a:pt x="241" y="232"/>
                  <a:pt x="243" y="233"/>
                  <a:pt x="244" y="234"/>
                </a:cubicBezTo>
                <a:cubicBezTo>
                  <a:pt x="246" y="235"/>
                  <a:pt x="249" y="237"/>
                  <a:pt x="251" y="238"/>
                </a:cubicBezTo>
                <a:cubicBezTo>
                  <a:pt x="255" y="241"/>
                  <a:pt x="260" y="244"/>
                  <a:pt x="265" y="245"/>
                </a:cubicBezTo>
                <a:cubicBezTo>
                  <a:pt x="265" y="246"/>
                  <a:pt x="265" y="247"/>
                  <a:pt x="265" y="249"/>
                </a:cubicBezTo>
                <a:close/>
                <a:moveTo>
                  <a:pt x="261" y="247"/>
                </a:moveTo>
                <a:cubicBezTo>
                  <a:pt x="258" y="245"/>
                  <a:pt x="255" y="244"/>
                  <a:pt x="252" y="242"/>
                </a:cubicBezTo>
                <a:cubicBezTo>
                  <a:pt x="247" y="238"/>
                  <a:pt x="242" y="235"/>
                  <a:pt x="237" y="232"/>
                </a:cubicBezTo>
                <a:cubicBezTo>
                  <a:pt x="237" y="231"/>
                  <a:pt x="237" y="231"/>
                  <a:pt x="237" y="230"/>
                </a:cubicBezTo>
                <a:cubicBezTo>
                  <a:pt x="240" y="233"/>
                  <a:pt x="244" y="235"/>
                  <a:pt x="247" y="237"/>
                </a:cubicBezTo>
                <a:cubicBezTo>
                  <a:pt x="252" y="241"/>
                  <a:pt x="258" y="244"/>
                  <a:pt x="263" y="248"/>
                </a:cubicBezTo>
                <a:cubicBezTo>
                  <a:pt x="267" y="252"/>
                  <a:pt x="263" y="248"/>
                  <a:pt x="261" y="247"/>
                </a:cubicBezTo>
                <a:close/>
                <a:moveTo>
                  <a:pt x="237" y="233"/>
                </a:moveTo>
                <a:cubicBezTo>
                  <a:pt x="243" y="238"/>
                  <a:pt x="249" y="244"/>
                  <a:pt x="255" y="249"/>
                </a:cubicBezTo>
                <a:cubicBezTo>
                  <a:pt x="249" y="244"/>
                  <a:pt x="243" y="239"/>
                  <a:pt x="237" y="236"/>
                </a:cubicBezTo>
                <a:cubicBezTo>
                  <a:pt x="237" y="235"/>
                  <a:pt x="237" y="235"/>
                  <a:pt x="237" y="234"/>
                </a:cubicBezTo>
                <a:cubicBezTo>
                  <a:pt x="237" y="234"/>
                  <a:pt x="237" y="233"/>
                  <a:pt x="237" y="233"/>
                </a:cubicBezTo>
                <a:close/>
                <a:moveTo>
                  <a:pt x="239" y="238"/>
                </a:moveTo>
                <a:cubicBezTo>
                  <a:pt x="242" y="240"/>
                  <a:pt x="246" y="244"/>
                  <a:pt x="250" y="247"/>
                </a:cubicBezTo>
                <a:cubicBezTo>
                  <a:pt x="249" y="246"/>
                  <a:pt x="249" y="246"/>
                  <a:pt x="248" y="245"/>
                </a:cubicBezTo>
                <a:cubicBezTo>
                  <a:pt x="246" y="244"/>
                  <a:pt x="244" y="243"/>
                  <a:pt x="242" y="241"/>
                </a:cubicBezTo>
                <a:cubicBezTo>
                  <a:pt x="241" y="240"/>
                  <a:pt x="239" y="239"/>
                  <a:pt x="238" y="238"/>
                </a:cubicBezTo>
                <a:cubicBezTo>
                  <a:pt x="237" y="236"/>
                  <a:pt x="237" y="236"/>
                  <a:pt x="239" y="238"/>
                </a:cubicBezTo>
                <a:close/>
                <a:moveTo>
                  <a:pt x="261" y="256"/>
                </a:moveTo>
                <a:cubicBezTo>
                  <a:pt x="260" y="256"/>
                  <a:pt x="260" y="256"/>
                  <a:pt x="259" y="255"/>
                </a:cubicBezTo>
                <a:cubicBezTo>
                  <a:pt x="258" y="255"/>
                  <a:pt x="257" y="254"/>
                  <a:pt x="256" y="253"/>
                </a:cubicBezTo>
                <a:cubicBezTo>
                  <a:pt x="254" y="252"/>
                  <a:pt x="252" y="251"/>
                  <a:pt x="250" y="249"/>
                </a:cubicBezTo>
                <a:cubicBezTo>
                  <a:pt x="245" y="246"/>
                  <a:pt x="240" y="243"/>
                  <a:pt x="236" y="239"/>
                </a:cubicBezTo>
                <a:cubicBezTo>
                  <a:pt x="236" y="238"/>
                  <a:pt x="236" y="238"/>
                  <a:pt x="236" y="237"/>
                </a:cubicBezTo>
                <a:cubicBezTo>
                  <a:pt x="239" y="240"/>
                  <a:pt x="242" y="242"/>
                  <a:pt x="245" y="244"/>
                </a:cubicBezTo>
                <a:cubicBezTo>
                  <a:pt x="251" y="248"/>
                  <a:pt x="256" y="252"/>
                  <a:pt x="261" y="256"/>
                </a:cubicBezTo>
                <a:close/>
                <a:moveTo>
                  <a:pt x="258" y="258"/>
                </a:moveTo>
                <a:cubicBezTo>
                  <a:pt x="261" y="261"/>
                  <a:pt x="257" y="258"/>
                  <a:pt x="255" y="257"/>
                </a:cubicBezTo>
                <a:cubicBezTo>
                  <a:pt x="253" y="255"/>
                  <a:pt x="250" y="254"/>
                  <a:pt x="248" y="252"/>
                </a:cubicBezTo>
                <a:cubicBezTo>
                  <a:pt x="244" y="249"/>
                  <a:pt x="240" y="246"/>
                  <a:pt x="236" y="244"/>
                </a:cubicBezTo>
                <a:cubicBezTo>
                  <a:pt x="236" y="244"/>
                  <a:pt x="236" y="244"/>
                  <a:pt x="236" y="244"/>
                </a:cubicBezTo>
                <a:cubicBezTo>
                  <a:pt x="236" y="243"/>
                  <a:pt x="236" y="241"/>
                  <a:pt x="236" y="240"/>
                </a:cubicBezTo>
                <a:cubicBezTo>
                  <a:pt x="242" y="247"/>
                  <a:pt x="251" y="251"/>
                  <a:pt x="258" y="258"/>
                </a:cubicBezTo>
                <a:close/>
                <a:moveTo>
                  <a:pt x="246" y="254"/>
                </a:moveTo>
                <a:cubicBezTo>
                  <a:pt x="250" y="256"/>
                  <a:pt x="252" y="260"/>
                  <a:pt x="256" y="263"/>
                </a:cubicBezTo>
                <a:cubicBezTo>
                  <a:pt x="253" y="261"/>
                  <a:pt x="249" y="258"/>
                  <a:pt x="246" y="256"/>
                </a:cubicBezTo>
                <a:cubicBezTo>
                  <a:pt x="242" y="254"/>
                  <a:pt x="239" y="251"/>
                  <a:pt x="235" y="248"/>
                </a:cubicBezTo>
                <a:cubicBezTo>
                  <a:pt x="235" y="247"/>
                  <a:pt x="235" y="246"/>
                  <a:pt x="235" y="245"/>
                </a:cubicBezTo>
                <a:cubicBezTo>
                  <a:pt x="239" y="248"/>
                  <a:pt x="243" y="251"/>
                  <a:pt x="246" y="254"/>
                </a:cubicBezTo>
                <a:close/>
                <a:moveTo>
                  <a:pt x="235" y="250"/>
                </a:moveTo>
                <a:cubicBezTo>
                  <a:pt x="238" y="253"/>
                  <a:pt x="241" y="255"/>
                  <a:pt x="244" y="258"/>
                </a:cubicBezTo>
                <a:cubicBezTo>
                  <a:pt x="246" y="259"/>
                  <a:pt x="248" y="261"/>
                  <a:pt x="249" y="262"/>
                </a:cubicBezTo>
                <a:cubicBezTo>
                  <a:pt x="250" y="263"/>
                  <a:pt x="252" y="265"/>
                  <a:pt x="252" y="265"/>
                </a:cubicBezTo>
                <a:cubicBezTo>
                  <a:pt x="246" y="263"/>
                  <a:pt x="242" y="257"/>
                  <a:pt x="236" y="253"/>
                </a:cubicBezTo>
                <a:cubicBezTo>
                  <a:pt x="236" y="253"/>
                  <a:pt x="236" y="254"/>
                  <a:pt x="236" y="254"/>
                </a:cubicBezTo>
                <a:cubicBezTo>
                  <a:pt x="236" y="252"/>
                  <a:pt x="235" y="251"/>
                  <a:pt x="235" y="250"/>
                </a:cubicBezTo>
                <a:close/>
                <a:moveTo>
                  <a:pt x="236" y="254"/>
                </a:moveTo>
                <a:cubicBezTo>
                  <a:pt x="237" y="257"/>
                  <a:pt x="240" y="260"/>
                  <a:pt x="242" y="262"/>
                </a:cubicBezTo>
                <a:cubicBezTo>
                  <a:pt x="243" y="263"/>
                  <a:pt x="247" y="267"/>
                  <a:pt x="242" y="263"/>
                </a:cubicBezTo>
                <a:cubicBezTo>
                  <a:pt x="241" y="261"/>
                  <a:pt x="240" y="260"/>
                  <a:pt x="238" y="259"/>
                </a:cubicBezTo>
                <a:cubicBezTo>
                  <a:pt x="238" y="259"/>
                  <a:pt x="238" y="259"/>
                  <a:pt x="238" y="260"/>
                </a:cubicBezTo>
                <a:cubicBezTo>
                  <a:pt x="237" y="258"/>
                  <a:pt x="236" y="256"/>
                  <a:pt x="236" y="254"/>
                </a:cubicBezTo>
                <a:cubicBezTo>
                  <a:pt x="236" y="254"/>
                  <a:pt x="236" y="254"/>
                  <a:pt x="236" y="254"/>
                </a:cubicBezTo>
                <a:close/>
                <a:moveTo>
                  <a:pt x="221" y="189"/>
                </a:moveTo>
                <a:cubicBezTo>
                  <a:pt x="216" y="199"/>
                  <a:pt x="206" y="206"/>
                  <a:pt x="195" y="203"/>
                </a:cubicBezTo>
                <a:cubicBezTo>
                  <a:pt x="195" y="203"/>
                  <a:pt x="194" y="203"/>
                  <a:pt x="194" y="203"/>
                </a:cubicBezTo>
                <a:cubicBezTo>
                  <a:pt x="194" y="201"/>
                  <a:pt x="194" y="198"/>
                  <a:pt x="193" y="195"/>
                </a:cubicBezTo>
                <a:cubicBezTo>
                  <a:pt x="193" y="188"/>
                  <a:pt x="191" y="181"/>
                  <a:pt x="191" y="174"/>
                </a:cubicBezTo>
                <a:cubicBezTo>
                  <a:pt x="192" y="160"/>
                  <a:pt x="196" y="146"/>
                  <a:pt x="197" y="132"/>
                </a:cubicBezTo>
                <a:cubicBezTo>
                  <a:pt x="199" y="108"/>
                  <a:pt x="187" y="85"/>
                  <a:pt x="166" y="71"/>
                </a:cubicBezTo>
                <a:cubicBezTo>
                  <a:pt x="156" y="65"/>
                  <a:pt x="145" y="61"/>
                  <a:pt x="133" y="59"/>
                </a:cubicBezTo>
                <a:cubicBezTo>
                  <a:pt x="125" y="58"/>
                  <a:pt x="117" y="58"/>
                  <a:pt x="109" y="57"/>
                </a:cubicBezTo>
                <a:cubicBezTo>
                  <a:pt x="103" y="56"/>
                  <a:pt x="97" y="55"/>
                  <a:pt x="91" y="54"/>
                </a:cubicBezTo>
                <a:cubicBezTo>
                  <a:pt x="103" y="48"/>
                  <a:pt x="116" y="44"/>
                  <a:pt x="130" y="43"/>
                </a:cubicBezTo>
                <a:cubicBezTo>
                  <a:pt x="130" y="43"/>
                  <a:pt x="130" y="43"/>
                  <a:pt x="131" y="43"/>
                </a:cubicBezTo>
                <a:cubicBezTo>
                  <a:pt x="140" y="42"/>
                  <a:pt x="149" y="43"/>
                  <a:pt x="157" y="45"/>
                </a:cubicBezTo>
                <a:cubicBezTo>
                  <a:pt x="184" y="52"/>
                  <a:pt x="207" y="71"/>
                  <a:pt x="217" y="96"/>
                </a:cubicBezTo>
                <a:cubicBezTo>
                  <a:pt x="228" y="123"/>
                  <a:pt x="222" y="150"/>
                  <a:pt x="221" y="178"/>
                </a:cubicBezTo>
                <a:cubicBezTo>
                  <a:pt x="221" y="182"/>
                  <a:pt x="221" y="186"/>
                  <a:pt x="221" y="189"/>
                </a:cubicBezTo>
                <a:close/>
                <a:moveTo>
                  <a:pt x="119" y="41"/>
                </a:moveTo>
                <a:cubicBezTo>
                  <a:pt x="119" y="41"/>
                  <a:pt x="121" y="41"/>
                  <a:pt x="122" y="41"/>
                </a:cubicBezTo>
                <a:cubicBezTo>
                  <a:pt x="121" y="41"/>
                  <a:pt x="120" y="41"/>
                  <a:pt x="119" y="41"/>
                </a:cubicBezTo>
                <a:close/>
                <a:moveTo>
                  <a:pt x="123" y="30"/>
                </a:moveTo>
                <a:cubicBezTo>
                  <a:pt x="124" y="33"/>
                  <a:pt x="127" y="33"/>
                  <a:pt x="129" y="35"/>
                </a:cubicBezTo>
                <a:cubicBezTo>
                  <a:pt x="126" y="34"/>
                  <a:pt x="124" y="33"/>
                  <a:pt x="121" y="34"/>
                </a:cubicBezTo>
                <a:cubicBezTo>
                  <a:pt x="121" y="34"/>
                  <a:pt x="121" y="34"/>
                  <a:pt x="121" y="34"/>
                </a:cubicBezTo>
                <a:cubicBezTo>
                  <a:pt x="123" y="36"/>
                  <a:pt x="126" y="37"/>
                  <a:pt x="129" y="38"/>
                </a:cubicBezTo>
                <a:cubicBezTo>
                  <a:pt x="126" y="37"/>
                  <a:pt x="123" y="35"/>
                  <a:pt x="120" y="36"/>
                </a:cubicBezTo>
                <a:cubicBezTo>
                  <a:pt x="119" y="37"/>
                  <a:pt x="119" y="37"/>
                  <a:pt x="119" y="37"/>
                </a:cubicBezTo>
                <a:cubicBezTo>
                  <a:pt x="120" y="39"/>
                  <a:pt x="122" y="39"/>
                  <a:pt x="124" y="40"/>
                </a:cubicBezTo>
                <a:cubicBezTo>
                  <a:pt x="124" y="40"/>
                  <a:pt x="125" y="40"/>
                  <a:pt x="125" y="40"/>
                </a:cubicBezTo>
                <a:cubicBezTo>
                  <a:pt x="125" y="40"/>
                  <a:pt x="124" y="40"/>
                  <a:pt x="124" y="40"/>
                </a:cubicBezTo>
                <a:cubicBezTo>
                  <a:pt x="123" y="40"/>
                  <a:pt x="123" y="40"/>
                  <a:pt x="122" y="40"/>
                </a:cubicBezTo>
                <a:cubicBezTo>
                  <a:pt x="121" y="40"/>
                  <a:pt x="119" y="39"/>
                  <a:pt x="119" y="41"/>
                </a:cubicBezTo>
                <a:cubicBezTo>
                  <a:pt x="119" y="41"/>
                  <a:pt x="119" y="41"/>
                  <a:pt x="119" y="41"/>
                </a:cubicBezTo>
                <a:cubicBezTo>
                  <a:pt x="119" y="41"/>
                  <a:pt x="118" y="41"/>
                  <a:pt x="118" y="41"/>
                </a:cubicBezTo>
                <a:cubicBezTo>
                  <a:pt x="119" y="39"/>
                  <a:pt x="119" y="36"/>
                  <a:pt x="120" y="33"/>
                </a:cubicBezTo>
                <a:cubicBezTo>
                  <a:pt x="121" y="32"/>
                  <a:pt x="122" y="31"/>
                  <a:pt x="123" y="30"/>
                </a:cubicBezTo>
                <a:close/>
                <a:moveTo>
                  <a:pt x="130" y="28"/>
                </a:moveTo>
                <a:cubicBezTo>
                  <a:pt x="131" y="28"/>
                  <a:pt x="132" y="28"/>
                  <a:pt x="134" y="28"/>
                </a:cubicBezTo>
                <a:cubicBezTo>
                  <a:pt x="133" y="28"/>
                  <a:pt x="133" y="28"/>
                  <a:pt x="133" y="28"/>
                </a:cubicBezTo>
                <a:cubicBezTo>
                  <a:pt x="132" y="29"/>
                  <a:pt x="131" y="28"/>
                  <a:pt x="130" y="28"/>
                </a:cubicBezTo>
                <a:cubicBezTo>
                  <a:pt x="130" y="28"/>
                  <a:pt x="130" y="28"/>
                  <a:pt x="130" y="28"/>
                </a:cubicBezTo>
                <a:close/>
                <a:moveTo>
                  <a:pt x="151" y="9"/>
                </a:moveTo>
                <a:cubicBezTo>
                  <a:pt x="151" y="9"/>
                  <a:pt x="151" y="9"/>
                  <a:pt x="151" y="9"/>
                </a:cubicBezTo>
                <a:cubicBezTo>
                  <a:pt x="155" y="13"/>
                  <a:pt x="162" y="14"/>
                  <a:pt x="167" y="17"/>
                </a:cubicBezTo>
                <a:cubicBezTo>
                  <a:pt x="167" y="17"/>
                  <a:pt x="167" y="18"/>
                  <a:pt x="167" y="18"/>
                </a:cubicBezTo>
                <a:cubicBezTo>
                  <a:pt x="166" y="18"/>
                  <a:pt x="164" y="17"/>
                  <a:pt x="164" y="17"/>
                </a:cubicBezTo>
                <a:cubicBezTo>
                  <a:pt x="162" y="16"/>
                  <a:pt x="160" y="15"/>
                  <a:pt x="158" y="14"/>
                </a:cubicBezTo>
                <a:cubicBezTo>
                  <a:pt x="155" y="13"/>
                  <a:pt x="152" y="12"/>
                  <a:pt x="149" y="11"/>
                </a:cubicBezTo>
                <a:cubicBezTo>
                  <a:pt x="149" y="11"/>
                  <a:pt x="150" y="11"/>
                  <a:pt x="150" y="11"/>
                </a:cubicBezTo>
                <a:cubicBezTo>
                  <a:pt x="150" y="10"/>
                  <a:pt x="150" y="10"/>
                  <a:pt x="151" y="9"/>
                </a:cubicBezTo>
                <a:close/>
                <a:moveTo>
                  <a:pt x="162" y="10"/>
                </a:moveTo>
                <a:cubicBezTo>
                  <a:pt x="159" y="10"/>
                  <a:pt x="157" y="8"/>
                  <a:pt x="154" y="7"/>
                </a:cubicBezTo>
                <a:cubicBezTo>
                  <a:pt x="156" y="7"/>
                  <a:pt x="158" y="7"/>
                  <a:pt x="160" y="8"/>
                </a:cubicBezTo>
                <a:cubicBezTo>
                  <a:pt x="160" y="9"/>
                  <a:pt x="161" y="9"/>
                  <a:pt x="162" y="10"/>
                </a:cubicBezTo>
                <a:close/>
                <a:moveTo>
                  <a:pt x="181" y="50"/>
                </a:moveTo>
                <a:cubicBezTo>
                  <a:pt x="188" y="56"/>
                  <a:pt x="197" y="60"/>
                  <a:pt x="205" y="64"/>
                </a:cubicBezTo>
                <a:cubicBezTo>
                  <a:pt x="210" y="67"/>
                  <a:pt x="215" y="70"/>
                  <a:pt x="220" y="74"/>
                </a:cubicBezTo>
                <a:cubicBezTo>
                  <a:pt x="222" y="75"/>
                  <a:pt x="225" y="77"/>
                  <a:pt x="227" y="79"/>
                </a:cubicBezTo>
                <a:cubicBezTo>
                  <a:pt x="227" y="79"/>
                  <a:pt x="229" y="80"/>
                  <a:pt x="230" y="81"/>
                </a:cubicBezTo>
                <a:cubicBezTo>
                  <a:pt x="221" y="75"/>
                  <a:pt x="211" y="71"/>
                  <a:pt x="202" y="66"/>
                </a:cubicBezTo>
                <a:cubicBezTo>
                  <a:pt x="199" y="64"/>
                  <a:pt x="196" y="62"/>
                  <a:pt x="193" y="60"/>
                </a:cubicBezTo>
                <a:cubicBezTo>
                  <a:pt x="193" y="60"/>
                  <a:pt x="193" y="59"/>
                  <a:pt x="192" y="59"/>
                </a:cubicBezTo>
                <a:cubicBezTo>
                  <a:pt x="188" y="56"/>
                  <a:pt x="183" y="52"/>
                  <a:pt x="177" y="50"/>
                </a:cubicBezTo>
                <a:cubicBezTo>
                  <a:pt x="177" y="50"/>
                  <a:pt x="178" y="50"/>
                  <a:pt x="178" y="50"/>
                </a:cubicBezTo>
                <a:cubicBezTo>
                  <a:pt x="179" y="50"/>
                  <a:pt x="180" y="50"/>
                  <a:pt x="181" y="50"/>
                </a:cubicBezTo>
                <a:close/>
                <a:moveTo>
                  <a:pt x="220" y="66"/>
                </a:moveTo>
                <a:cubicBezTo>
                  <a:pt x="220" y="67"/>
                  <a:pt x="221" y="67"/>
                  <a:pt x="221" y="67"/>
                </a:cubicBezTo>
                <a:cubicBezTo>
                  <a:pt x="212" y="62"/>
                  <a:pt x="203" y="57"/>
                  <a:pt x="194" y="53"/>
                </a:cubicBezTo>
                <a:cubicBezTo>
                  <a:pt x="203" y="55"/>
                  <a:pt x="213" y="59"/>
                  <a:pt x="220" y="66"/>
                </a:cubicBezTo>
                <a:close/>
                <a:moveTo>
                  <a:pt x="254" y="266"/>
                </a:moveTo>
                <a:cubicBezTo>
                  <a:pt x="254" y="266"/>
                  <a:pt x="254" y="266"/>
                  <a:pt x="254" y="265"/>
                </a:cubicBezTo>
                <a:cubicBezTo>
                  <a:pt x="250" y="262"/>
                  <a:pt x="246" y="259"/>
                  <a:pt x="242" y="255"/>
                </a:cubicBezTo>
                <a:cubicBezTo>
                  <a:pt x="240" y="254"/>
                  <a:pt x="239" y="252"/>
                  <a:pt x="237" y="251"/>
                </a:cubicBezTo>
                <a:cubicBezTo>
                  <a:pt x="234" y="248"/>
                  <a:pt x="237" y="250"/>
                  <a:pt x="238" y="251"/>
                </a:cubicBezTo>
                <a:cubicBezTo>
                  <a:pt x="242" y="254"/>
                  <a:pt x="246" y="256"/>
                  <a:pt x="249" y="259"/>
                </a:cubicBezTo>
                <a:cubicBezTo>
                  <a:pt x="252" y="261"/>
                  <a:pt x="254" y="263"/>
                  <a:pt x="257" y="264"/>
                </a:cubicBezTo>
                <a:cubicBezTo>
                  <a:pt x="257" y="264"/>
                  <a:pt x="258" y="263"/>
                  <a:pt x="257" y="263"/>
                </a:cubicBezTo>
                <a:cubicBezTo>
                  <a:pt x="253" y="260"/>
                  <a:pt x="251" y="256"/>
                  <a:pt x="247" y="253"/>
                </a:cubicBezTo>
                <a:cubicBezTo>
                  <a:pt x="244" y="251"/>
                  <a:pt x="240" y="247"/>
                  <a:pt x="237" y="245"/>
                </a:cubicBezTo>
                <a:cubicBezTo>
                  <a:pt x="245" y="250"/>
                  <a:pt x="252" y="256"/>
                  <a:pt x="260" y="261"/>
                </a:cubicBezTo>
                <a:cubicBezTo>
                  <a:pt x="261" y="261"/>
                  <a:pt x="261" y="260"/>
                  <a:pt x="261" y="260"/>
                </a:cubicBezTo>
                <a:cubicBezTo>
                  <a:pt x="258" y="256"/>
                  <a:pt x="253" y="254"/>
                  <a:pt x="250" y="251"/>
                </a:cubicBezTo>
                <a:cubicBezTo>
                  <a:pt x="248" y="249"/>
                  <a:pt x="247" y="248"/>
                  <a:pt x="245" y="247"/>
                </a:cubicBezTo>
                <a:cubicBezTo>
                  <a:pt x="247" y="248"/>
                  <a:pt x="249" y="249"/>
                  <a:pt x="251" y="251"/>
                </a:cubicBezTo>
                <a:cubicBezTo>
                  <a:pt x="254" y="253"/>
                  <a:pt x="258" y="257"/>
                  <a:pt x="262" y="257"/>
                </a:cubicBezTo>
                <a:cubicBezTo>
                  <a:pt x="263" y="257"/>
                  <a:pt x="263" y="257"/>
                  <a:pt x="263" y="257"/>
                </a:cubicBezTo>
                <a:cubicBezTo>
                  <a:pt x="259" y="254"/>
                  <a:pt x="256" y="251"/>
                  <a:pt x="252" y="248"/>
                </a:cubicBezTo>
                <a:cubicBezTo>
                  <a:pt x="256" y="251"/>
                  <a:pt x="260" y="253"/>
                  <a:pt x="264" y="254"/>
                </a:cubicBezTo>
                <a:cubicBezTo>
                  <a:pt x="264" y="255"/>
                  <a:pt x="264" y="254"/>
                  <a:pt x="264" y="254"/>
                </a:cubicBezTo>
                <a:cubicBezTo>
                  <a:pt x="259" y="251"/>
                  <a:pt x="253" y="247"/>
                  <a:pt x="249" y="242"/>
                </a:cubicBezTo>
                <a:cubicBezTo>
                  <a:pt x="245" y="239"/>
                  <a:pt x="241" y="235"/>
                  <a:pt x="237" y="233"/>
                </a:cubicBezTo>
                <a:cubicBezTo>
                  <a:pt x="247" y="238"/>
                  <a:pt x="255" y="245"/>
                  <a:pt x="265" y="250"/>
                </a:cubicBezTo>
                <a:cubicBezTo>
                  <a:pt x="265" y="253"/>
                  <a:pt x="264" y="256"/>
                  <a:pt x="262" y="259"/>
                </a:cubicBezTo>
                <a:cubicBezTo>
                  <a:pt x="260" y="262"/>
                  <a:pt x="257" y="265"/>
                  <a:pt x="254" y="266"/>
                </a:cubicBezTo>
                <a:close/>
                <a:moveTo>
                  <a:pt x="225" y="285"/>
                </a:moveTo>
                <a:cubicBezTo>
                  <a:pt x="225" y="285"/>
                  <a:pt x="225" y="284"/>
                  <a:pt x="225" y="284"/>
                </a:cubicBezTo>
                <a:cubicBezTo>
                  <a:pt x="225" y="284"/>
                  <a:pt x="225" y="284"/>
                  <a:pt x="225" y="284"/>
                </a:cubicBezTo>
                <a:cubicBezTo>
                  <a:pt x="229" y="281"/>
                  <a:pt x="235" y="282"/>
                  <a:pt x="238" y="279"/>
                </a:cubicBezTo>
                <a:cubicBezTo>
                  <a:pt x="242" y="275"/>
                  <a:pt x="244" y="272"/>
                  <a:pt x="243" y="268"/>
                </a:cubicBezTo>
                <a:cubicBezTo>
                  <a:pt x="244" y="269"/>
                  <a:pt x="246" y="269"/>
                  <a:pt x="247" y="269"/>
                </a:cubicBezTo>
                <a:cubicBezTo>
                  <a:pt x="249" y="269"/>
                  <a:pt x="250" y="269"/>
                  <a:pt x="252" y="269"/>
                </a:cubicBezTo>
                <a:cubicBezTo>
                  <a:pt x="249" y="277"/>
                  <a:pt x="245" y="286"/>
                  <a:pt x="235" y="285"/>
                </a:cubicBezTo>
                <a:cubicBezTo>
                  <a:pt x="232" y="285"/>
                  <a:pt x="228" y="284"/>
                  <a:pt x="225" y="285"/>
                </a:cubicBezTo>
                <a:close/>
                <a:moveTo>
                  <a:pt x="199" y="311"/>
                </a:moveTo>
                <a:cubicBezTo>
                  <a:pt x="191" y="312"/>
                  <a:pt x="188" y="299"/>
                  <a:pt x="188" y="293"/>
                </a:cubicBezTo>
                <a:cubicBezTo>
                  <a:pt x="189" y="292"/>
                  <a:pt x="190" y="291"/>
                  <a:pt x="191" y="289"/>
                </a:cubicBezTo>
                <a:cubicBezTo>
                  <a:pt x="196" y="281"/>
                  <a:pt x="198" y="272"/>
                  <a:pt x="198" y="262"/>
                </a:cubicBezTo>
                <a:cubicBezTo>
                  <a:pt x="198" y="255"/>
                  <a:pt x="196" y="248"/>
                  <a:pt x="195" y="240"/>
                </a:cubicBezTo>
                <a:cubicBezTo>
                  <a:pt x="195" y="233"/>
                  <a:pt x="194" y="226"/>
                  <a:pt x="194" y="219"/>
                </a:cubicBezTo>
                <a:cubicBezTo>
                  <a:pt x="194" y="215"/>
                  <a:pt x="194" y="210"/>
                  <a:pt x="194" y="206"/>
                </a:cubicBezTo>
                <a:cubicBezTo>
                  <a:pt x="194" y="206"/>
                  <a:pt x="194" y="206"/>
                  <a:pt x="194" y="206"/>
                </a:cubicBezTo>
                <a:cubicBezTo>
                  <a:pt x="205" y="209"/>
                  <a:pt x="215" y="203"/>
                  <a:pt x="221" y="194"/>
                </a:cubicBezTo>
                <a:cubicBezTo>
                  <a:pt x="222" y="205"/>
                  <a:pt x="223" y="215"/>
                  <a:pt x="224" y="225"/>
                </a:cubicBezTo>
                <a:cubicBezTo>
                  <a:pt x="225" y="240"/>
                  <a:pt x="226" y="256"/>
                  <a:pt x="227" y="272"/>
                </a:cubicBezTo>
                <a:cubicBezTo>
                  <a:pt x="226" y="275"/>
                  <a:pt x="226" y="279"/>
                  <a:pt x="223" y="282"/>
                </a:cubicBezTo>
                <a:cubicBezTo>
                  <a:pt x="223" y="282"/>
                  <a:pt x="223" y="282"/>
                  <a:pt x="223" y="282"/>
                </a:cubicBezTo>
                <a:cubicBezTo>
                  <a:pt x="223" y="283"/>
                  <a:pt x="222" y="283"/>
                  <a:pt x="222" y="284"/>
                </a:cubicBezTo>
                <a:cubicBezTo>
                  <a:pt x="221" y="284"/>
                  <a:pt x="221" y="284"/>
                  <a:pt x="221" y="284"/>
                </a:cubicBezTo>
                <a:cubicBezTo>
                  <a:pt x="221" y="285"/>
                  <a:pt x="220" y="286"/>
                  <a:pt x="219" y="286"/>
                </a:cubicBezTo>
                <a:cubicBezTo>
                  <a:pt x="214" y="292"/>
                  <a:pt x="212" y="299"/>
                  <a:pt x="207" y="304"/>
                </a:cubicBezTo>
                <a:cubicBezTo>
                  <a:pt x="204" y="307"/>
                  <a:pt x="202" y="309"/>
                  <a:pt x="199" y="311"/>
                </a:cubicBezTo>
                <a:close/>
                <a:moveTo>
                  <a:pt x="20" y="296"/>
                </a:moveTo>
                <a:cubicBezTo>
                  <a:pt x="54" y="312"/>
                  <a:pt x="89" y="320"/>
                  <a:pt x="126" y="318"/>
                </a:cubicBezTo>
                <a:cubicBezTo>
                  <a:pt x="147" y="318"/>
                  <a:pt x="171" y="312"/>
                  <a:pt x="185" y="297"/>
                </a:cubicBezTo>
                <a:cubicBezTo>
                  <a:pt x="186" y="303"/>
                  <a:pt x="189" y="312"/>
                  <a:pt x="195" y="314"/>
                </a:cubicBezTo>
                <a:cubicBezTo>
                  <a:pt x="188" y="319"/>
                  <a:pt x="179" y="322"/>
                  <a:pt x="170" y="324"/>
                </a:cubicBezTo>
                <a:cubicBezTo>
                  <a:pt x="154" y="327"/>
                  <a:pt x="138" y="326"/>
                  <a:pt x="122" y="327"/>
                </a:cubicBezTo>
                <a:cubicBezTo>
                  <a:pt x="112" y="327"/>
                  <a:pt x="101" y="327"/>
                  <a:pt x="91" y="328"/>
                </a:cubicBezTo>
                <a:cubicBezTo>
                  <a:pt x="81" y="329"/>
                  <a:pt x="71" y="330"/>
                  <a:pt x="61" y="328"/>
                </a:cubicBezTo>
                <a:cubicBezTo>
                  <a:pt x="44" y="324"/>
                  <a:pt x="30" y="311"/>
                  <a:pt x="20" y="29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134"/>
          <p:cNvSpPr>
            <a:spLocks noEditPoints="1"/>
          </p:cNvSpPr>
          <p:nvPr/>
        </p:nvSpPr>
        <p:spPr bwMode="auto">
          <a:xfrm>
            <a:off x="3286495" y="2446583"/>
            <a:ext cx="762595" cy="1162050"/>
          </a:xfrm>
          <a:custGeom>
            <a:avLst/>
            <a:gdLst>
              <a:gd name="T0" fmla="*/ 40 w 71"/>
              <a:gd name="T1" fmla="*/ 86 h 108"/>
              <a:gd name="T2" fmla="*/ 68 w 71"/>
              <a:gd name="T3" fmla="*/ 21 h 108"/>
              <a:gd name="T4" fmla="*/ 51 w 71"/>
              <a:gd name="T5" fmla="*/ 1 h 108"/>
              <a:gd name="T6" fmla="*/ 37 w 71"/>
              <a:gd name="T7" fmla="*/ 20 h 108"/>
              <a:gd name="T8" fmla="*/ 6 w 71"/>
              <a:gd name="T9" fmla="*/ 83 h 108"/>
              <a:gd name="T10" fmla="*/ 20 w 71"/>
              <a:gd name="T11" fmla="*/ 81 h 108"/>
              <a:gd name="T12" fmla="*/ 7 w 71"/>
              <a:gd name="T13" fmla="*/ 97 h 108"/>
              <a:gd name="T14" fmla="*/ 9 w 71"/>
              <a:gd name="T15" fmla="*/ 97 h 108"/>
              <a:gd name="T16" fmla="*/ 9 w 71"/>
              <a:gd name="T17" fmla="*/ 99 h 108"/>
              <a:gd name="T18" fmla="*/ 25 w 71"/>
              <a:gd name="T19" fmla="*/ 84 h 108"/>
              <a:gd name="T20" fmla="*/ 30 w 71"/>
              <a:gd name="T21" fmla="*/ 85 h 108"/>
              <a:gd name="T22" fmla="*/ 16 w 71"/>
              <a:gd name="T23" fmla="*/ 102 h 108"/>
              <a:gd name="T24" fmla="*/ 19 w 71"/>
              <a:gd name="T25" fmla="*/ 103 h 108"/>
              <a:gd name="T26" fmla="*/ 5 w 71"/>
              <a:gd name="T27" fmla="*/ 91 h 108"/>
              <a:gd name="T28" fmla="*/ 17 w 71"/>
              <a:gd name="T29" fmla="*/ 81 h 108"/>
              <a:gd name="T30" fmla="*/ 16 w 71"/>
              <a:gd name="T31" fmla="*/ 84 h 108"/>
              <a:gd name="T32" fmla="*/ 28 w 71"/>
              <a:gd name="T33" fmla="*/ 81 h 108"/>
              <a:gd name="T34" fmla="*/ 24 w 71"/>
              <a:gd name="T35" fmla="*/ 81 h 108"/>
              <a:gd name="T36" fmla="*/ 15 w 71"/>
              <a:gd name="T37" fmla="*/ 99 h 108"/>
              <a:gd name="T38" fmla="*/ 32 w 71"/>
              <a:gd name="T39" fmla="*/ 82 h 108"/>
              <a:gd name="T40" fmla="*/ 27 w 71"/>
              <a:gd name="T41" fmla="*/ 92 h 108"/>
              <a:gd name="T42" fmla="*/ 33 w 71"/>
              <a:gd name="T43" fmla="*/ 82 h 108"/>
              <a:gd name="T44" fmla="*/ 27 w 71"/>
              <a:gd name="T45" fmla="*/ 101 h 108"/>
              <a:gd name="T46" fmla="*/ 31 w 71"/>
              <a:gd name="T47" fmla="*/ 94 h 108"/>
              <a:gd name="T48" fmla="*/ 30 w 71"/>
              <a:gd name="T49" fmla="*/ 93 h 108"/>
              <a:gd name="T50" fmla="*/ 35 w 71"/>
              <a:gd name="T51" fmla="*/ 83 h 108"/>
              <a:gd name="T52" fmla="*/ 27 w 71"/>
              <a:gd name="T53" fmla="*/ 103 h 108"/>
              <a:gd name="T54" fmla="*/ 31 w 71"/>
              <a:gd name="T55" fmla="*/ 102 h 108"/>
              <a:gd name="T56" fmla="*/ 38 w 71"/>
              <a:gd name="T57" fmla="*/ 97 h 108"/>
              <a:gd name="T58" fmla="*/ 37 w 71"/>
              <a:gd name="T59" fmla="*/ 93 h 108"/>
              <a:gd name="T60" fmla="*/ 35 w 71"/>
              <a:gd name="T61" fmla="*/ 93 h 108"/>
              <a:gd name="T62" fmla="*/ 38 w 71"/>
              <a:gd name="T63" fmla="*/ 87 h 108"/>
              <a:gd name="T64" fmla="*/ 44 w 71"/>
              <a:gd name="T65" fmla="*/ 4 h 108"/>
              <a:gd name="T66" fmla="*/ 40 w 71"/>
              <a:gd name="T67" fmla="*/ 8 h 108"/>
              <a:gd name="T68" fmla="*/ 46 w 71"/>
              <a:gd name="T69" fmla="*/ 9 h 108"/>
              <a:gd name="T70" fmla="*/ 40 w 71"/>
              <a:gd name="T71" fmla="*/ 10 h 108"/>
              <a:gd name="T72" fmla="*/ 40 w 71"/>
              <a:gd name="T73" fmla="*/ 10 h 108"/>
              <a:gd name="T74" fmla="*/ 49 w 71"/>
              <a:gd name="T75" fmla="*/ 12 h 108"/>
              <a:gd name="T76" fmla="*/ 46 w 71"/>
              <a:gd name="T77" fmla="*/ 20 h 108"/>
              <a:gd name="T78" fmla="*/ 46 w 71"/>
              <a:gd name="T79" fmla="*/ 20 h 108"/>
              <a:gd name="T80" fmla="*/ 48 w 71"/>
              <a:gd name="T81" fmla="*/ 20 h 108"/>
              <a:gd name="T82" fmla="*/ 56 w 71"/>
              <a:gd name="T83" fmla="*/ 19 h 108"/>
              <a:gd name="T84" fmla="*/ 64 w 71"/>
              <a:gd name="T85" fmla="*/ 20 h 108"/>
              <a:gd name="T86" fmla="*/ 61 w 71"/>
              <a:gd name="T87" fmla="*/ 20 h 108"/>
              <a:gd name="T88" fmla="*/ 58 w 71"/>
              <a:gd name="T89" fmla="*/ 18 h 108"/>
              <a:gd name="T90" fmla="*/ 63 w 71"/>
              <a:gd name="T91" fmla="*/ 20 h 108"/>
              <a:gd name="T92" fmla="*/ 62 w 71"/>
              <a:gd name="T93" fmla="*/ 17 h 108"/>
              <a:gd name="T94" fmla="*/ 67 w 71"/>
              <a:gd name="T95" fmla="*/ 5 h 108"/>
              <a:gd name="T96" fmla="*/ 50 w 71"/>
              <a:gd name="T97" fmla="*/ 16 h 108"/>
              <a:gd name="T98" fmla="*/ 48 w 71"/>
              <a:gd name="T99" fmla="*/ 14 h 108"/>
              <a:gd name="T100" fmla="*/ 43 w 71"/>
              <a:gd name="T101" fmla="*/ 15 h 108"/>
              <a:gd name="T102" fmla="*/ 41 w 71"/>
              <a:gd name="T103" fmla="*/ 12 h 108"/>
              <a:gd name="T104" fmla="*/ 47 w 71"/>
              <a:gd name="T105" fmla="*/ 5 h 108"/>
              <a:gd name="T106" fmla="*/ 40 w 71"/>
              <a:gd name="T107" fmla="*/ 9 h 108"/>
              <a:gd name="T108" fmla="*/ 24 w 71"/>
              <a:gd name="T109" fmla="*/ 80 h 108"/>
              <a:gd name="T110" fmla="*/ 24 w 71"/>
              <a:gd name="T111" fmla="*/ 80 h 108"/>
              <a:gd name="T112" fmla="*/ 11 w 71"/>
              <a:gd name="T113" fmla="*/ 83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1" h="108">
                <a:moveTo>
                  <a:pt x="8" y="103"/>
                </a:moveTo>
                <a:cubicBezTo>
                  <a:pt x="15" y="107"/>
                  <a:pt x="25" y="108"/>
                  <a:pt x="32" y="105"/>
                </a:cubicBezTo>
                <a:cubicBezTo>
                  <a:pt x="41" y="101"/>
                  <a:pt x="43" y="93"/>
                  <a:pt x="40" y="86"/>
                </a:cubicBezTo>
                <a:cubicBezTo>
                  <a:pt x="40" y="86"/>
                  <a:pt x="40" y="86"/>
                  <a:pt x="40" y="86"/>
                </a:cubicBezTo>
                <a:cubicBezTo>
                  <a:pt x="42" y="65"/>
                  <a:pt x="41" y="43"/>
                  <a:pt x="40" y="22"/>
                </a:cubicBezTo>
                <a:cubicBezTo>
                  <a:pt x="49" y="23"/>
                  <a:pt x="58" y="22"/>
                  <a:pt x="66" y="23"/>
                </a:cubicBezTo>
                <a:cubicBezTo>
                  <a:pt x="67" y="23"/>
                  <a:pt x="68" y="22"/>
                  <a:pt x="68" y="21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5"/>
                  <a:pt x="71" y="10"/>
                  <a:pt x="71" y="3"/>
                </a:cubicBezTo>
                <a:cubicBezTo>
                  <a:pt x="71" y="2"/>
                  <a:pt x="70" y="2"/>
                  <a:pt x="69" y="2"/>
                </a:cubicBezTo>
                <a:cubicBezTo>
                  <a:pt x="69" y="2"/>
                  <a:pt x="68" y="2"/>
                  <a:pt x="68" y="2"/>
                </a:cubicBezTo>
                <a:cubicBezTo>
                  <a:pt x="62" y="2"/>
                  <a:pt x="56" y="2"/>
                  <a:pt x="51" y="1"/>
                </a:cubicBezTo>
                <a:cubicBezTo>
                  <a:pt x="46" y="1"/>
                  <a:pt x="42" y="0"/>
                  <a:pt x="38" y="3"/>
                </a:cubicBezTo>
                <a:cubicBezTo>
                  <a:pt x="37" y="3"/>
                  <a:pt x="37" y="4"/>
                  <a:pt x="37" y="4"/>
                </a:cubicBezTo>
                <a:cubicBezTo>
                  <a:pt x="37" y="4"/>
                  <a:pt x="37" y="4"/>
                  <a:pt x="37" y="4"/>
                </a:cubicBezTo>
                <a:cubicBezTo>
                  <a:pt x="37" y="10"/>
                  <a:pt x="37" y="15"/>
                  <a:pt x="37" y="20"/>
                </a:cubicBezTo>
                <a:cubicBezTo>
                  <a:pt x="37" y="20"/>
                  <a:pt x="37" y="21"/>
                  <a:pt x="38" y="21"/>
                </a:cubicBezTo>
                <a:cubicBezTo>
                  <a:pt x="38" y="41"/>
                  <a:pt x="39" y="61"/>
                  <a:pt x="38" y="81"/>
                </a:cubicBezTo>
                <a:cubicBezTo>
                  <a:pt x="38" y="81"/>
                  <a:pt x="37" y="80"/>
                  <a:pt x="37" y="80"/>
                </a:cubicBezTo>
                <a:cubicBezTo>
                  <a:pt x="27" y="76"/>
                  <a:pt x="14" y="76"/>
                  <a:pt x="6" y="83"/>
                </a:cubicBezTo>
                <a:cubicBezTo>
                  <a:pt x="0" y="89"/>
                  <a:pt x="1" y="98"/>
                  <a:pt x="8" y="103"/>
                </a:cubicBezTo>
                <a:close/>
                <a:moveTo>
                  <a:pt x="5" y="95"/>
                </a:moveTo>
                <a:cubicBezTo>
                  <a:pt x="10" y="91"/>
                  <a:pt x="14" y="86"/>
                  <a:pt x="19" y="82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81"/>
                  <a:pt x="20" y="81"/>
                  <a:pt x="20" y="82"/>
                </a:cubicBezTo>
                <a:cubicBezTo>
                  <a:pt x="19" y="83"/>
                  <a:pt x="18" y="84"/>
                  <a:pt x="17" y="85"/>
                </a:cubicBezTo>
                <a:cubicBezTo>
                  <a:pt x="15" y="88"/>
                  <a:pt x="13" y="91"/>
                  <a:pt x="11" y="93"/>
                </a:cubicBezTo>
                <a:cubicBezTo>
                  <a:pt x="10" y="95"/>
                  <a:pt x="9" y="96"/>
                  <a:pt x="7" y="97"/>
                </a:cubicBezTo>
                <a:cubicBezTo>
                  <a:pt x="7" y="98"/>
                  <a:pt x="8" y="98"/>
                  <a:pt x="8" y="98"/>
                </a:cubicBezTo>
                <a:cubicBezTo>
                  <a:pt x="8" y="98"/>
                  <a:pt x="9" y="97"/>
                  <a:pt x="9" y="97"/>
                </a:cubicBezTo>
                <a:cubicBezTo>
                  <a:pt x="9" y="97"/>
                  <a:pt x="9" y="97"/>
                  <a:pt x="9" y="97"/>
                </a:cubicBezTo>
                <a:cubicBezTo>
                  <a:pt x="9" y="97"/>
                  <a:pt x="9" y="97"/>
                  <a:pt x="9" y="97"/>
                </a:cubicBezTo>
                <a:cubicBezTo>
                  <a:pt x="10" y="96"/>
                  <a:pt x="11" y="95"/>
                  <a:pt x="12" y="94"/>
                </a:cubicBezTo>
                <a:cubicBezTo>
                  <a:pt x="13" y="93"/>
                  <a:pt x="14" y="91"/>
                  <a:pt x="15" y="90"/>
                </a:cubicBezTo>
                <a:cubicBezTo>
                  <a:pt x="17" y="87"/>
                  <a:pt x="21" y="84"/>
                  <a:pt x="23" y="82"/>
                </a:cubicBezTo>
                <a:cubicBezTo>
                  <a:pt x="18" y="87"/>
                  <a:pt x="13" y="92"/>
                  <a:pt x="9" y="99"/>
                </a:cubicBezTo>
                <a:cubicBezTo>
                  <a:pt x="9" y="99"/>
                  <a:pt x="9" y="100"/>
                  <a:pt x="10" y="99"/>
                </a:cubicBezTo>
                <a:cubicBezTo>
                  <a:pt x="16" y="95"/>
                  <a:pt x="20" y="89"/>
                  <a:pt x="26" y="83"/>
                </a:cubicBezTo>
                <a:cubicBezTo>
                  <a:pt x="26" y="83"/>
                  <a:pt x="26" y="83"/>
                  <a:pt x="27" y="83"/>
                </a:cubicBezTo>
                <a:cubicBezTo>
                  <a:pt x="26" y="83"/>
                  <a:pt x="26" y="84"/>
                  <a:pt x="25" y="84"/>
                </a:cubicBezTo>
                <a:cubicBezTo>
                  <a:pt x="24" y="86"/>
                  <a:pt x="22" y="88"/>
                  <a:pt x="21" y="90"/>
                </a:cubicBezTo>
                <a:cubicBezTo>
                  <a:pt x="18" y="93"/>
                  <a:pt x="15" y="97"/>
                  <a:pt x="13" y="100"/>
                </a:cubicBezTo>
                <a:cubicBezTo>
                  <a:pt x="12" y="101"/>
                  <a:pt x="13" y="101"/>
                  <a:pt x="13" y="101"/>
                </a:cubicBezTo>
                <a:cubicBezTo>
                  <a:pt x="20" y="97"/>
                  <a:pt x="24" y="90"/>
                  <a:pt x="30" y="85"/>
                </a:cubicBezTo>
                <a:cubicBezTo>
                  <a:pt x="31" y="83"/>
                  <a:pt x="33" y="81"/>
                  <a:pt x="31" y="84"/>
                </a:cubicBezTo>
                <a:cubicBezTo>
                  <a:pt x="29" y="87"/>
                  <a:pt x="27" y="89"/>
                  <a:pt x="26" y="91"/>
                </a:cubicBezTo>
                <a:cubicBezTo>
                  <a:pt x="23" y="95"/>
                  <a:pt x="19" y="98"/>
                  <a:pt x="16" y="102"/>
                </a:cubicBezTo>
                <a:cubicBezTo>
                  <a:pt x="15" y="102"/>
                  <a:pt x="16" y="103"/>
                  <a:pt x="16" y="102"/>
                </a:cubicBezTo>
                <a:cubicBezTo>
                  <a:pt x="23" y="98"/>
                  <a:pt x="28" y="92"/>
                  <a:pt x="33" y="86"/>
                </a:cubicBezTo>
                <a:cubicBezTo>
                  <a:pt x="35" y="83"/>
                  <a:pt x="33" y="86"/>
                  <a:pt x="32" y="87"/>
                </a:cubicBezTo>
                <a:cubicBezTo>
                  <a:pt x="31" y="89"/>
                  <a:pt x="29" y="92"/>
                  <a:pt x="27" y="94"/>
                </a:cubicBezTo>
                <a:cubicBezTo>
                  <a:pt x="24" y="97"/>
                  <a:pt x="21" y="100"/>
                  <a:pt x="19" y="103"/>
                </a:cubicBezTo>
                <a:cubicBezTo>
                  <a:pt x="19" y="103"/>
                  <a:pt x="19" y="103"/>
                  <a:pt x="19" y="103"/>
                </a:cubicBezTo>
                <a:cubicBezTo>
                  <a:pt x="16" y="103"/>
                  <a:pt x="12" y="102"/>
                  <a:pt x="9" y="100"/>
                </a:cubicBezTo>
                <a:cubicBezTo>
                  <a:pt x="7" y="99"/>
                  <a:pt x="6" y="97"/>
                  <a:pt x="5" y="95"/>
                </a:cubicBezTo>
                <a:close/>
                <a:moveTo>
                  <a:pt x="5" y="91"/>
                </a:moveTo>
                <a:cubicBezTo>
                  <a:pt x="7" y="89"/>
                  <a:pt x="8" y="88"/>
                  <a:pt x="10" y="86"/>
                </a:cubicBezTo>
                <a:cubicBezTo>
                  <a:pt x="11" y="85"/>
                  <a:pt x="13" y="84"/>
                  <a:pt x="15" y="82"/>
                </a:cubicBezTo>
                <a:cubicBezTo>
                  <a:pt x="14" y="82"/>
                  <a:pt x="16" y="81"/>
                  <a:pt x="17" y="81"/>
                </a:cubicBezTo>
                <a:cubicBezTo>
                  <a:pt x="17" y="81"/>
                  <a:pt x="17" y="81"/>
                  <a:pt x="17" y="81"/>
                </a:cubicBezTo>
                <a:cubicBezTo>
                  <a:pt x="14" y="86"/>
                  <a:pt x="9" y="90"/>
                  <a:pt x="5" y="94"/>
                </a:cubicBezTo>
                <a:cubicBezTo>
                  <a:pt x="5" y="93"/>
                  <a:pt x="5" y="92"/>
                  <a:pt x="5" y="91"/>
                </a:cubicBezTo>
                <a:close/>
                <a:moveTo>
                  <a:pt x="20" y="80"/>
                </a:moveTo>
                <a:cubicBezTo>
                  <a:pt x="18" y="81"/>
                  <a:pt x="17" y="83"/>
                  <a:pt x="16" y="84"/>
                </a:cubicBezTo>
                <a:cubicBezTo>
                  <a:pt x="17" y="83"/>
                  <a:pt x="17" y="82"/>
                  <a:pt x="18" y="81"/>
                </a:cubicBezTo>
                <a:cubicBezTo>
                  <a:pt x="19" y="81"/>
                  <a:pt x="19" y="80"/>
                  <a:pt x="20" y="80"/>
                </a:cubicBezTo>
                <a:close/>
                <a:moveTo>
                  <a:pt x="24" y="80"/>
                </a:moveTo>
                <a:cubicBezTo>
                  <a:pt x="25" y="80"/>
                  <a:pt x="27" y="81"/>
                  <a:pt x="28" y="81"/>
                </a:cubicBezTo>
                <a:cubicBezTo>
                  <a:pt x="23" y="85"/>
                  <a:pt x="19" y="90"/>
                  <a:pt x="14" y="95"/>
                </a:cubicBezTo>
                <a:cubicBezTo>
                  <a:pt x="13" y="96"/>
                  <a:pt x="9" y="100"/>
                  <a:pt x="11" y="97"/>
                </a:cubicBezTo>
                <a:cubicBezTo>
                  <a:pt x="13" y="94"/>
                  <a:pt x="14" y="92"/>
                  <a:pt x="16" y="91"/>
                </a:cubicBezTo>
                <a:cubicBezTo>
                  <a:pt x="19" y="87"/>
                  <a:pt x="22" y="84"/>
                  <a:pt x="24" y="81"/>
                </a:cubicBezTo>
                <a:cubicBezTo>
                  <a:pt x="25" y="81"/>
                  <a:pt x="24" y="80"/>
                  <a:pt x="24" y="80"/>
                </a:cubicBezTo>
                <a:close/>
                <a:moveTo>
                  <a:pt x="32" y="82"/>
                </a:moveTo>
                <a:cubicBezTo>
                  <a:pt x="27" y="86"/>
                  <a:pt x="23" y="92"/>
                  <a:pt x="18" y="96"/>
                </a:cubicBezTo>
                <a:cubicBezTo>
                  <a:pt x="17" y="97"/>
                  <a:pt x="16" y="98"/>
                  <a:pt x="15" y="99"/>
                </a:cubicBezTo>
                <a:cubicBezTo>
                  <a:pt x="14" y="100"/>
                  <a:pt x="14" y="100"/>
                  <a:pt x="14" y="99"/>
                </a:cubicBezTo>
                <a:cubicBezTo>
                  <a:pt x="16" y="97"/>
                  <a:pt x="18" y="94"/>
                  <a:pt x="20" y="92"/>
                </a:cubicBezTo>
                <a:cubicBezTo>
                  <a:pt x="23" y="88"/>
                  <a:pt x="26" y="85"/>
                  <a:pt x="29" y="81"/>
                </a:cubicBezTo>
                <a:cubicBezTo>
                  <a:pt x="30" y="81"/>
                  <a:pt x="31" y="81"/>
                  <a:pt x="32" y="82"/>
                </a:cubicBezTo>
                <a:close/>
                <a:moveTo>
                  <a:pt x="34" y="82"/>
                </a:moveTo>
                <a:cubicBezTo>
                  <a:pt x="34" y="82"/>
                  <a:pt x="34" y="83"/>
                  <a:pt x="35" y="83"/>
                </a:cubicBezTo>
                <a:cubicBezTo>
                  <a:pt x="35" y="83"/>
                  <a:pt x="35" y="83"/>
                  <a:pt x="35" y="83"/>
                </a:cubicBezTo>
                <a:cubicBezTo>
                  <a:pt x="32" y="86"/>
                  <a:pt x="29" y="89"/>
                  <a:pt x="27" y="92"/>
                </a:cubicBezTo>
                <a:cubicBezTo>
                  <a:pt x="25" y="93"/>
                  <a:pt x="24" y="95"/>
                  <a:pt x="23" y="96"/>
                </a:cubicBezTo>
                <a:cubicBezTo>
                  <a:pt x="21" y="98"/>
                  <a:pt x="18" y="99"/>
                  <a:pt x="17" y="101"/>
                </a:cubicBezTo>
                <a:cubicBezTo>
                  <a:pt x="19" y="98"/>
                  <a:pt x="23" y="96"/>
                  <a:pt x="25" y="93"/>
                </a:cubicBezTo>
                <a:cubicBezTo>
                  <a:pt x="28" y="90"/>
                  <a:pt x="31" y="86"/>
                  <a:pt x="33" y="82"/>
                </a:cubicBezTo>
                <a:cubicBezTo>
                  <a:pt x="33" y="82"/>
                  <a:pt x="34" y="82"/>
                  <a:pt x="34" y="82"/>
                </a:cubicBezTo>
                <a:close/>
                <a:moveTo>
                  <a:pt x="26" y="103"/>
                </a:moveTo>
                <a:cubicBezTo>
                  <a:pt x="26" y="103"/>
                  <a:pt x="25" y="103"/>
                  <a:pt x="25" y="103"/>
                </a:cubicBezTo>
                <a:cubicBezTo>
                  <a:pt x="26" y="103"/>
                  <a:pt x="26" y="102"/>
                  <a:pt x="27" y="101"/>
                </a:cubicBezTo>
                <a:cubicBezTo>
                  <a:pt x="27" y="102"/>
                  <a:pt x="27" y="102"/>
                  <a:pt x="26" y="103"/>
                </a:cubicBezTo>
                <a:cubicBezTo>
                  <a:pt x="26" y="103"/>
                  <a:pt x="26" y="103"/>
                  <a:pt x="26" y="103"/>
                </a:cubicBezTo>
                <a:close/>
                <a:moveTo>
                  <a:pt x="19" y="103"/>
                </a:moveTo>
                <a:cubicBezTo>
                  <a:pt x="24" y="100"/>
                  <a:pt x="27" y="97"/>
                  <a:pt x="31" y="94"/>
                </a:cubicBezTo>
                <a:cubicBezTo>
                  <a:pt x="30" y="94"/>
                  <a:pt x="30" y="94"/>
                  <a:pt x="30" y="95"/>
                </a:cubicBezTo>
                <a:cubicBezTo>
                  <a:pt x="27" y="98"/>
                  <a:pt x="25" y="100"/>
                  <a:pt x="23" y="103"/>
                </a:cubicBezTo>
                <a:cubicBezTo>
                  <a:pt x="22" y="103"/>
                  <a:pt x="21" y="103"/>
                  <a:pt x="19" y="103"/>
                </a:cubicBezTo>
                <a:close/>
                <a:moveTo>
                  <a:pt x="30" y="93"/>
                </a:moveTo>
                <a:cubicBezTo>
                  <a:pt x="28" y="95"/>
                  <a:pt x="27" y="96"/>
                  <a:pt x="25" y="98"/>
                </a:cubicBezTo>
                <a:cubicBezTo>
                  <a:pt x="24" y="99"/>
                  <a:pt x="19" y="104"/>
                  <a:pt x="21" y="101"/>
                </a:cubicBezTo>
                <a:cubicBezTo>
                  <a:pt x="26" y="95"/>
                  <a:pt x="32" y="90"/>
                  <a:pt x="35" y="83"/>
                </a:cubicBezTo>
                <a:cubicBezTo>
                  <a:pt x="35" y="83"/>
                  <a:pt x="35" y="83"/>
                  <a:pt x="35" y="83"/>
                </a:cubicBezTo>
                <a:cubicBezTo>
                  <a:pt x="36" y="84"/>
                  <a:pt x="37" y="85"/>
                  <a:pt x="37" y="86"/>
                </a:cubicBezTo>
                <a:cubicBezTo>
                  <a:pt x="35" y="88"/>
                  <a:pt x="32" y="91"/>
                  <a:pt x="30" y="93"/>
                </a:cubicBezTo>
                <a:close/>
                <a:moveTo>
                  <a:pt x="29" y="103"/>
                </a:moveTo>
                <a:cubicBezTo>
                  <a:pt x="28" y="103"/>
                  <a:pt x="27" y="103"/>
                  <a:pt x="27" y="103"/>
                </a:cubicBezTo>
                <a:cubicBezTo>
                  <a:pt x="29" y="101"/>
                  <a:pt x="32" y="99"/>
                  <a:pt x="34" y="97"/>
                </a:cubicBezTo>
                <a:cubicBezTo>
                  <a:pt x="35" y="96"/>
                  <a:pt x="39" y="92"/>
                  <a:pt x="35" y="97"/>
                </a:cubicBezTo>
                <a:cubicBezTo>
                  <a:pt x="33" y="98"/>
                  <a:pt x="32" y="100"/>
                  <a:pt x="31" y="101"/>
                </a:cubicBezTo>
                <a:cubicBezTo>
                  <a:pt x="30" y="102"/>
                  <a:pt x="31" y="102"/>
                  <a:pt x="31" y="102"/>
                </a:cubicBezTo>
                <a:cubicBezTo>
                  <a:pt x="33" y="100"/>
                  <a:pt x="35" y="99"/>
                  <a:pt x="37" y="98"/>
                </a:cubicBezTo>
                <a:cubicBezTo>
                  <a:pt x="35" y="100"/>
                  <a:pt x="32" y="102"/>
                  <a:pt x="29" y="103"/>
                </a:cubicBezTo>
                <a:close/>
                <a:moveTo>
                  <a:pt x="39" y="95"/>
                </a:moveTo>
                <a:cubicBezTo>
                  <a:pt x="38" y="95"/>
                  <a:pt x="38" y="96"/>
                  <a:pt x="38" y="97"/>
                </a:cubicBezTo>
                <a:cubicBezTo>
                  <a:pt x="38" y="97"/>
                  <a:pt x="37" y="97"/>
                  <a:pt x="37" y="97"/>
                </a:cubicBezTo>
                <a:cubicBezTo>
                  <a:pt x="36" y="98"/>
                  <a:pt x="35" y="98"/>
                  <a:pt x="33" y="99"/>
                </a:cubicBezTo>
                <a:cubicBezTo>
                  <a:pt x="35" y="98"/>
                  <a:pt x="37" y="96"/>
                  <a:pt x="38" y="94"/>
                </a:cubicBezTo>
                <a:cubicBezTo>
                  <a:pt x="38" y="94"/>
                  <a:pt x="37" y="93"/>
                  <a:pt x="37" y="93"/>
                </a:cubicBezTo>
                <a:cubicBezTo>
                  <a:pt x="34" y="96"/>
                  <a:pt x="31" y="99"/>
                  <a:pt x="28" y="102"/>
                </a:cubicBezTo>
                <a:cubicBezTo>
                  <a:pt x="30" y="99"/>
                  <a:pt x="34" y="95"/>
                  <a:pt x="36" y="92"/>
                </a:cubicBezTo>
                <a:cubicBezTo>
                  <a:pt x="37" y="92"/>
                  <a:pt x="36" y="91"/>
                  <a:pt x="36" y="92"/>
                </a:cubicBezTo>
                <a:cubicBezTo>
                  <a:pt x="36" y="92"/>
                  <a:pt x="35" y="92"/>
                  <a:pt x="35" y="93"/>
                </a:cubicBezTo>
                <a:cubicBezTo>
                  <a:pt x="35" y="92"/>
                  <a:pt x="34" y="93"/>
                  <a:pt x="34" y="93"/>
                </a:cubicBezTo>
                <a:cubicBezTo>
                  <a:pt x="31" y="97"/>
                  <a:pt x="26" y="101"/>
                  <a:pt x="24" y="103"/>
                </a:cubicBezTo>
                <a:cubicBezTo>
                  <a:pt x="24" y="103"/>
                  <a:pt x="24" y="103"/>
                  <a:pt x="24" y="103"/>
                </a:cubicBezTo>
                <a:cubicBezTo>
                  <a:pt x="28" y="97"/>
                  <a:pt x="33" y="92"/>
                  <a:pt x="38" y="87"/>
                </a:cubicBezTo>
                <a:cubicBezTo>
                  <a:pt x="39" y="89"/>
                  <a:pt x="39" y="92"/>
                  <a:pt x="39" y="95"/>
                </a:cubicBezTo>
                <a:close/>
                <a:moveTo>
                  <a:pt x="40" y="5"/>
                </a:moveTo>
                <a:cubicBezTo>
                  <a:pt x="40" y="5"/>
                  <a:pt x="40" y="5"/>
                  <a:pt x="40" y="5"/>
                </a:cubicBezTo>
                <a:cubicBezTo>
                  <a:pt x="41" y="4"/>
                  <a:pt x="42" y="4"/>
                  <a:pt x="44" y="4"/>
                </a:cubicBezTo>
                <a:cubicBezTo>
                  <a:pt x="43" y="5"/>
                  <a:pt x="41" y="5"/>
                  <a:pt x="40" y="5"/>
                </a:cubicBezTo>
                <a:close/>
                <a:moveTo>
                  <a:pt x="40" y="6"/>
                </a:moveTo>
                <a:cubicBezTo>
                  <a:pt x="41" y="6"/>
                  <a:pt x="41" y="6"/>
                  <a:pt x="42" y="6"/>
                </a:cubicBezTo>
                <a:cubicBezTo>
                  <a:pt x="41" y="6"/>
                  <a:pt x="41" y="7"/>
                  <a:pt x="40" y="8"/>
                </a:cubicBezTo>
                <a:cubicBezTo>
                  <a:pt x="40" y="7"/>
                  <a:pt x="40" y="7"/>
                  <a:pt x="40" y="6"/>
                </a:cubicBezTo>
                <a:close/>
                <a:moveTo>
                  <a:pt x="40" y="15"/>
                </a:moveTo>
                <a:cubicBezTo>
                  <a:pt x="42" y="13"/>
                  <a:pt x="43" y="12"/>
                  <a:pt x="44" y="11"/>
                </a:cubicBezTo>
                <a:cubicBezTo>
                  <a:pt x="45" y="10"/>
                  <a:pt x="45" y="9"/>
                  <a:pt x="46" y="9"/>
                </a:cubicBezTo>
                <a:cubicBezTo>
                  <a:pt x="47" y="8"/>
                  <a:pt x="51" y="4"/>
                  <a:pt x="49" y="7"/>
                </a:cubicBezTo>
                <a:cubicBezTo>
                  <a:pt x="46" y="10"/>
                  <a:pt x="43" y="14"/>
                  <a:pt x="40" y="17"/>
                </a:cubicBezTo>
                <a:cubicBezTo>
                  <a:pt x="40" y="16"/>
                  <a:pt x="40" y="15"/>
                  <a:pt x="40" y="15"/>
                </a:cubicBezTo>
                <a:close/>
                <a:moveTo>
                  <a:pt x="40" y="10"/>
                </a:moveTo>
                <a:cubicBezTo>
                  <a:pt x="41" y="10"/>
                  <a:pt x="42" y="9"/>
                  <a:pt x="42" y="9"/>
                </a:cubicBezTo>
                <a:cubicBezTo>
                  <a:pt x="42" y="9"/>
                  <a:pt x="43" y="8"/>
                  <a:pt x="43" y="8"/>
                </a:cubicBezTo>
                <a:cubicBezTo>
                  <a:pt x="42" y="9"/>
                  <a:pt x="41" y="11"/>
                  <a:pt x="40" y="12"/>
                </a:cubicBezTo>
                <a:cubicBezTo>
                  <a:pt x="40" y="12"/>
                  <a:pt x="40" y="11"/>
                  <a:pt x="40" y="10"/>
                </a:cubicBezTo>
                <a:close/>
                <a:moveTo>
                  <a:pt x="40" y="18"/>
                </a:moveTo>
                <a:cubicBezTo>
                  <a:pt x="44" y="16"/>
                  <a:pt x="47" y="12"/>
                  <a:pt x="51" y="9"/>
                </a:cubicBezTo>
                <a:cubicBezTo>
                  <a:pt x="51" y="9"/>
                  <a:pt x="55" y="5"/>
                  <a:pt x="54" y="6"/>
                </a:cubicBezTo>
                <a:cubicBezTo>
                  <a:pt x="52" y="8"/>
                  <a:pt x="51" y="10"/>
                  <a:pt x="49" y="12"/>
                </a:cubicBezTo>
                <a:cubicBezTo>
                  <a:pt x="47" y="15"/>
                  <a:pt x="45" y="17"/>
                  <a:pt x="43" y="19"/>
                </a:cubicBezTo>
                <a:cubicBezTo>
                  <a:pt x="42" y="19"/>
                  <a:pt x="41" y="19"/>
                  <a:pt x="40" y="19"/>
                </a:cubicBezTo>
                <a:cubicBezTo>
                  <a:pt x="40" y="19"/>
                  <a:pt x="40" y="19"/>
                  <a:pt x="40" y="18"/>
                </a:cubicBezTo>
                <a:close/>
                <a:moveTo>
                  <a:pt x="46" y="20"/>
                </a:moveTo>
                <a:cubicBezTo>
                  <a:pt x="46" y="20"/>
                  <a:pt x="45" y="19"/>
                  <a:pt x="44" y="19"/>
                </a:cubicBezTo>
                <a:cubicBezTo>
                  <a:pt x="48" y="16"/>
                  <a:pt x="52" y="12"/>
                  <a:pt x="55" y="9"/>
                </a:cubicBezTo>
                <a:cubicBezTo>
                  <a:pt x="54" y="10"/>
                  <a:pt x="53" y="11"/>
                  <a:pt x="52" y="13"/>
                </a:cubicBezTo>
                <a:cubicBezTo>
                  <a:pt x="51" y="15"/>
                  <a:pt x="49" y="17"/>
                  <a:pt x="46" y="20"/>
                </a:cubicBezTo>
                <a:close/>
                <a:moveTo>
                  <a:pt x="48" y="20"/>
                </a:moveTo>
                <a:cubicBezTo>
                  <a:pt x="52" y="16"/>
                  <a:pt x="57" y="11"/>
                  <a:pt x="61" y="7"/>
                </a:cubicBezTo>
                <a:cubicBezTo>
                  <a:pt x="58" y="10"/>
                  <a:pt x="56" y="16"/>
                  <a:pt x="52" y="20"/>
                </a:cubicBezTo>
                <a:cubicBezTo>
                  <a:pt x="50" y="20"/>
                  <a:pt x="49" y="20"/>
                  <a:pt x="48" y="20"/>
                </a:cubicBezTo>
                <a:close/>
                <a:moveTo>
                  <a:pt x="53" y="20"/>
                </a:moveTo>
                <a:cubicBezTo>
                  <a:pt x="57" y="16"/>
                  <a:pt x="60" y="13"/>
                  <a:pt x="64" y="9"/>
                </a:cubicBezTo>
                <a:cubicBezTo>
                  <a:pt x="63" y="10"/>
                  <a:pt x="62" y="10"/>
                  <a:pt x="62" y="11"/>
                </a:cubicBezTo>
                <a:cubicBezTo>
                  <a:pt x="60" y="14"/>
                  <a:pt x="58" y="17"/>
                  <a:pt x="56" y="19"/>
                </a:cubicBezTo>
                <a:cubicBezTo>
                  <a:pt x="56" y="20"/>
                  <a:pt x="56" y="20"/>
                  <a:pt x="56" y="20"/>
                </a:cubicBezTo>
                <a:cubicBezTo>
                  <a:pt x="55" y="20"/>
                  <a:pt x="54" y="20"/>
                  <a:pt x="53" y="20"/>
                </a:cubicBezTo>
                <a:close/>
                <a:moveTo>
                  <a:pt x="65" y="20"/>
                </a:moveTo>
                <a:cubicBezTo>
                  <a:pt x="65" y="20"/>
                  <a:pt x="64" y="20"/>
                  <a:pt x="64" y="20"/>
                </a:cubicBezTo>
                <a:cubicBezTo>
                  <a:pt x="64" y="20"/>
                  <a:pt x="65" y="19"/>
                  <a:pt x="65" y="19"/>
                </a:cubicBezTo>
                <a:cubicBezTo>
                  <a:pt x="65" y="19"/>
                  <a:pt x="64" y="18"/>
                  <a:pt x="64" y="18"/>
                </a:cubicBezTo>
                <a:cubicBezTo>
                  <a:pt x="63" y="19"/>
                  <a:pt x="62" y="19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19"/>
                  <a:pt x="61" y="19"/>
                </a:cubicBezTo>
                <a:cubicBezTo>
                  <a:pt x="63" y="16"/>
                  <a:pt x="65" y="14"/>
                  <a:pt x="67" y="12"/>
                </a:cubicBezTo>
                <a:cubicBezTo>
                  <a:pt x="67" y="11"/>
                  <a:pt x="66" y="11"/>
                  <a:pt x="66" y="11"/>
                </a:cubicBezTo>
                <a:cubicBezTo>
                  <a:pt x="64" y="13"/>
                  <a:pt x="59" y="16"/>
                  <a:pt x="58" y="18"/>
                </a:cubicBezTo>
                <a:cubicBezTo>
                  <a:pt x="60" y="14"/>
                  <a:pt x="64" y="10"/>
                  <a:pt x="68" y="6"/>
                </a:cubicBezTo>
                <a:cubicBezTo>
                  <a:pt x="67" y="11"/>
                  <a:pt x="66" y="15"/>
                  <a:pt x="65" y="20"/>
                </a:cubicBezTo>
                <a:close/>
                <a:moveTo>
                  <a:pt x="62" y="20"/>
                </a:moveTo>
                <a:cubicBezTo>
                  <a:pt x="63" y="19"/>
                  <a:pt x="64" y="19"/>
                  <a:pt x="63" y="20"/>
                </a:cubicBezTo>
                <a:cubicBezTo>
                  <a:pt x="63" y="20"/>
                  <a:pt x="62" y="20"/>
                  <a:pt x="62" y="20"/>
                </a:cubicBezTo>
                <a:close/>
                <a:moveTo>
                  <a:pt x="57" y="20"/>
                </a:moveTo>
                <a:cubicBezTo>
                  <a:pt x="60" y="18"/>
                  <a:pt x="62" y="16"/>
                  <a:pt x="64" y="14"/>
                </a:cubicBezTo>
                <a:cubicBezTo>
                  <a:pt x="68" y="11"/>
                  <a:pt x="62" y="16"/>
                  <a:pt x="62" y="17"/>
                </a:cubicBezTo>
                <a:cubicBezTo>
                  <a:pt x="61" y="18"/>
                  <a:pt x="60" y="19"/>
                  <a:pt x="60" y="20"/>
                </a:cubicBezTo>
                <a:cubicBezTo>
                  <a:pt x="59" y="20"/>
                  <a:pt x="58" y="20"/>
                  <a:pt x="57" y="20"/>
                </a:cubicBezTo>
                <a:close/>
                <a:moveTo>
                  <a:pt x="52" y="4"/>
                </a:moveTo>
                <a:cubicBezTo>
                  <a:pt x="57" y="5"/>
                  <a:pt x="62" y="5"/>
                  <a:pt x="67" y="5"/>
                </a:cubicBezTo>
                <a:cubicBezTo>
                  <a:pt x="63" y="8"/>
                  <a:pt x="60" y="12"/>
                  <a:pt x="56" y="15"/>
                </a:cubicBezTo>
                <a:cubicBezTo>
                  <a:pt x="59" y="12"/>
                  <a:pt x="61" y="9"/>
                  <a:pt x="63" y="6"/>
                </a:cubicBezTo>
                <a:cubicBezTo>
                  <a:pt x="63" y="5"/>
                  <a:pt x="62" y="5"/>
                  <a:pt x="62" y="5"/>
                </a:cubicBezTo>
                <a:cubicBezTo>
                  <a:pt x="58" y="9"/>
                  <a:pt x="54" y="13"/>
                  <a:pt x="50" y="16"/>
                </a:cubicBezTo>
                <a:cubicBezTo>
                  <a:pt x="51" y="15"/>
                  <a:pt x="52" y="14"/>
                  <a:pt x="53" y="13"/>
                </a:cubicBezTo>
                <a:cubicBezTo>
                  <a:pt x="55" y="11"/>
                  <a:pt x="57" y="8"/>
                  <a:pt x="59" y="6"/>
                </a:cubicBezTo>
                <a:cubicBezTo>
                  <a:pt x="60" y="6"/>
                  <a:pt x="59" y="5"/>
                  <a:pt x="59" y="5"/>
                </a:cubicBezTo>
                <a:cubicBezTo>
                  <a:pt x="55" y="8"/>
                  <a:pt x="52" y="11"/>
                  <a:pt x="48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51" y="11"/>
                  <a:pt x="53" y="8"/>
                  <a:pt x="55" y="5"/>
                </a:cubicBezTo>
                <a:cubicBezTo>
                  <a:pt x="56" y="5"/>
                  <a:pt x="55" y="5"/>
                  <a:pt x="55" y="5"/>
                </a:cubicBezTo>
                <a:cubicBezTo>
                  <a:pt x="50" y="8"/>
                  <a:pt x="47" y="12"/>
                  <a:pt x="43" y="15"/>
                </a:cubicBezTo>
                <a:cubicBezTo>
                  <a:pt x="38" y="20"/>
                  <a:pt x="45" y="12"/>
                  <a:pt x="46" y="11"/>
                </a:cubicBezTo>
                <a:cubicBezTo>
                  <a:pt x="48" y="9"/>
                  <a:pt x="49" y="7"/>
                  <a:pt x="51" y="5"/>
                </a:cubicBezTo>
                <a:cubicBezTo>
                  <a:pt x="51" y="5"/>
                  <a:pt x="51" y="4"/>
                  <a:pt x="51" y="4"/>
                </a:cubicBezTo>
                <a:cubicBezTo>
                  <a:pt x="47" y="7"/>
                  <a:pt x="44" y="9"/>
                  <a:pt x="41" y="12"/>
                </a:cubicBezTo>
                <a:cubicBezTo>
                  <a:pt x="41" y="13"/>
                  <a:pt x="41" y="13"/>
                  <a:pt x="40" y="14"/>
                </a:cubicBezTo>
                <a:cubicBezTo>
                  <a:pt x="40" y="14"/>
                  <a:pt x="40" y="13"/>
                  <a:pt x="40" y="13"/>
                </a:cubicBezTo>
                <a:cubicBezTo>
                  <a:pt x="40" y="13"/>
                  <a:pt x="41" y="12"/>
                  <a:pt x="41" y="12"/>
                </a:cubicBezTo>
                <a:cubicBezTo>
                  <a:pt x="43" y="9"/>
                  <a:pt x="45" y="7"/>
                  <a:pt x="47" y="5"/>
                </a:cubicBezTo>
                <a:cubicBezTo>
                  <a:pt x="47" y="5"/>
                  <a:pt x="47" y="4"/>
                  <a:pt x="46" y="4"/>
                </a:cubicBezTo>
                <a:cubicBezTo>
                  <a:pt x="45" y="6"/>
                  <a:pt x="43" y="7"/>
                  <a:pt x="42" y="8"/>
                </a:cubicBezTo>
                <a:cubicBezTo>
                  <a:pt x="41" y="9"/>
                  <a:pt x="41" y="9"/>
                  <a:pt x="40" y="10"/>
                </a:cubicBezTo>
                <a:cubicBezTo>
                  <a:pt x="40" y="10"/>
                  <a:pt x="40" y="9"/>
                  <a:pt x="40" y="9"/>
                </a:cubicBezTo>
                <a:cubicBezTo>
                  <a:pt x="41" y="7"/>
                  <a:pt x="43" y="6"/>
                  <a:pt x="44" y="4"/>
                </a:cubicBezTo>
                <a:cubicBezTo>
                  <a:pt x="44" y="4"/>
                  <a:pt x="44" y="4"/>
                  <a:pt x="44" y="4"/>
                </a:cubicBezTo>
                <a:cubicBezTo>
                  <a:pt x="47" y="4"/>
                  <a:pt x="49" y="4"/>
                  <a:pt x="52" y="4"/>
                </a:cubicBezTo>
                <a:close/>
                <a:moveTo>
                  <a:pt x="24" y="80"/>
                </a:moveTo>
                <a:cubicBezTo>
                  <a:pt x="24" y="80"/>
                  <a:pt x="24" y="80"/>
                  <a:pt x="24" y="80"/>
                </a:cubicBezTo>
                <a:cubicBezTo>
                  <a:pt x="21" y="82"/>
                  <a:pt x="19" y="84"/>
                  <a:pt x="17" y="87"/>
                </a:cubicBezTo>
                <a:cubicBezTo>
                  <a:pt x="18" y="85"/>
                  <a:pt x="20" y="82"/>
                  <a:pt x="22" y="80"/>
                </a:cubicBezTo>
                <a:cubicBezTo>
                  <a:pt x="22" y="80"/>
                  <a:pt x="23" y="80"/>
                  <a:pt x="24" y="80"/>
                </a:cubicBezTo>
                <a:close/>
                <a:moveTo>
                  <a:pt x="11" y="83"/>
                </a:moveTo>
                <a:cubicBezTo>
                  <a:pt x="12" y="83"/>
                  <a:pt x="13" y="82"/>
                  <a:pt x="14" y="82"/>
                </a:cubicBezTo>
                <a:cubicBezTo>
                  <a:pt x="11" y="84"/>
                  <a:pt x="9" y="86"/>
                  <a:pt x="6" y="89"/>
                </a:cubicBezTo>
                <a:cubicBezTo>
                  <a:pt x="7" y="87"/>
                  <a:pt x="9" y="85"/>
                  <a:pt x="11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134"/>
          <p:cNvSpPr>
            <a:spLocks noEditPoints="1"/>
          </p:cNvSpPr>
          <p:nvPr/>
        </p:nvSpPr>
        <p:spPr bwMode="auto">
          <a:xfrm>
            <a:off x="6105140" y="2446583"/>
            <a:ext cx="762595" cy="1162050"/>
          </a:xfrm>
          <a:custGeom>
            <a:avLst/>
            <a:gdLst>
              <a:gd name="T0" fmla="*/ 40 w 71"/>
              <a:gd name="T1" fmla="*/ 86 h 108"/>
              <a:gd name="T2" fmla="*/ 68 w 71"/>
              <a:gd name="T3" fmla="*/ 21 h 108"/>
              <a:gd name="T4" fmla="*/ 51 w 71"/>
              <a:gd name="T5" fmla="*/ 1 h 108"/>
              <a:gd name="T6" fmla="*/ 37 w 71"/>
              <a:gd name="T7" fmla="*/ 20 h 108"/>
              <a:gd name="T8" fmla="*/ 6 w 71"/>
              <a:gd name="T9" fmla="*/ 83 h 108"/>
              <a:gd name="T10" fmla="*/ 20 w 71"/>
              <a:gd name="T11" fmla="*/ 81 h 108"/>
              <a:gd name="T12" fmla="*/ 7 w 71"/>
              <a:gd name="T13" fmla="*/ 97 h 108"/>
              <a:gd name="T14" fmla="*/ 9 w 71"/>
              <a:gd name="T15" fmla="*/ 97 h 108"/>
              <a:gd name="T16" fmla="*/ 9 w 71"/>
              <a:gd name="T17" fmla="*/ 99 h 108"/>
              <a:gd name="T18" fmla="*/ 25 w 71"/>
              <a:gd name="T19" fmla="*/ 84 h 108"/>
              <a:gd name="T20" fmla="*/ 30 w 71"/>
              <a:gd name="T21" fmla="*/ 85 h 108"/>
              <a:gd name="T22" fmla="*/ 16 w 71"/>
              <a:gd name="T23" fmla="*/ 102 h 108"/>
              <a:gd name="T24" fmla="*/ 19 w 71"/>
              <a:gd name="T25" fmla="*/ 103 h 108"/>
              <a:gd name="T26" fmla="*/ 5 w 71"/>
              <a:gd name="T27" fmla="*/ 91 h 108"/>
              <a:gd name="T28" fmla="*/ 17 w 71"/>
              <a:gd name="T29" fmla="*/ 81 h 108"/>
              <a:gd name="T30" fmla="*/ 16 w 71"/>
              <a:gd name="T31" fmla="*/ 84 h 108"/>
              <a:gd name="T32" fmla="*/ 28 w 71"/>
              <a:gd name="T33" fmla="*/ 81 h 108"/>
              <a:gd name="T34" fmla="*/ 24 w 71"/>
              <a:gd name="T35" fmla="*/ 81 h 108"/>
              <a:gd name="T36" fmla="*/ 15 w 71"/>
              <a:gd name="T37" fmla="*/ 99 h 108"/>
              <a:gd name="T38" fmla="*/ 32 w 71"/>
              <a:gd name="T39" fmla="*/ 82 h 108"/>
              <a:gd name="T40" fmla="*/ 27 w 71"/>
              <a:gd name="T41" fmla="*/ 92 h 108"/>
              <a:gd name="T42" fmla="*/ 33 w 71"/>
              <a:gd name="T43" fmla="*/ 82 h 108"/>
              <a:gd name="T44" fmla="*/ 27 w 71"/>
              <a:gd name="T45" fmla="*/ 101 h 108"/>
              <a:gd name="T46" fmla="*/ 31 w 71"/>
              <a:gd name="T47" fmla="*/ 94 h 108"/>
              <a:gd name="T48" fmla="*/ 30 w 71"/>
              <a:gd name="T49" fmla="*/ 93 h 108"/>
              <a:gd name="T50" fmla="*/ 35 w 71"/>
              <a:gd name="T51" fmla="*/ 83 h 108"/>
              <a:gd name="T52" fmla="*/ 27 w 71"/>
              <a:gd name="T53" fmla="*/ 103 h 108"/>
              <a:gd name="T54" fmla="*/ 31 w 71"/>
              <a:gd name="T55" fmla="*/ 102 h 108"/>
              <a:gd name="T56" fmla="*/ 38 w 71"/>
              <a:gd name="T57" fmla="*/ 97 h 108"/>
              <a:gd name="T58" fmla="*/ 37 w 71"/>
              <a:gd name="T59" fmla="*/ 93 h 108"/>
              <a:gd name="T60" fmla="*/ 35 w 71"/>
              <a:gd name="T61" fmla="*/ 93 h 108"/>
              <a:gd name="T62" fmla="*/ 38 w 71"/>
              <a:gd name="T63" fmla="*/ 87 h 108"/>
              <a:gd name="T64" fmla="*/ 44 w 71"/>
              <a:gd name="T65" fmla="*/ 4 h 108"/>
              <a:gd name="T66" fmla="*/ 40 w 71"/>
              <a:gd name="T67" fmla="*/ 8 h 108"/>
              <a:gd name="T68" fmla="*/ 46 w 71"/>
              <a:gd name="T69" fmla="*/ 9 h 108"/>
              <a:gd name="T70" fmla="*/ 40 w 71"/>
              <a:gd name="T71" fmla="*/ 10 h 108"/>
              <a:gd name="T72" fmla="*/ 40 w 71"/>
              <a:gd name="T73" fmla="*/ 10 h 108"/>
              <a:gd name="T74" fmla="*/ 49 w 71"/>
              <a:gd name="T75" fmla="*/ 12 h 108"/>
              <a:gd name="T76" fmla="*/ 46 w 71"/>
              <a:gd name="T77" fmla="*/ 20 h 108"/>
              <a:gd name="T78" fmla="*/ 46 w 71"/>
              <a:gd name="T79" fmla="*/ 20 h 108"/>
              <a:gd name="T80" fmla="*/ 48 w 71"/>
              <a:gd name="T81" fmla="*/ 20 h 108"/>
              <a:gd name="T82" fmla="*/ 56 w 71"/>
              <a:gd name="T83" fmla="*/ 19 h 108"/>
              <a:gd name="T84" fmla="*/ 64 w 71"/>
              <a:gd name="T85" fmla="*/ 20 h 108"/>
              <a:gd name="T86" fmla="*/ 61 w 71"/>
              <a:gd name="T87" fmla="*/ 20 h 108"/>
              <a:gd name="T88" fmla="*/ 58 w 71"/>
              <a:gd name="T89" fmla="*/ 18 h 108"/>
              <a:gd name="T90" fmla="*/ 63 w 71"/>
              <a:gd name="T91" fmla="*/ 20 h 108"/>
              <a:gd name="T92" fmla="*/ 62 w 71"/>
              <a:gd name="T93" fmla="*/ 17 h 108"/>
              <a:gd name="T94" fmla="*/ 67 w 71"/>
              <a:gd name="T95" fmla="*/ 5 h 108"/>
              <a:gd name="T96" fmla="*/ 50 w 71"/>
              <a:gd name="T97" fmla="*/ 16 h 108"/>
              <a:gd name="T98" fmla="*/ 48 w 71"/>
              <a:gd name="T99" fmla="*/ 14 h 108"/>
              <a:gd name="T100" fmla="*/ 43 w 71"/>
              <a:gd name="T101" fmla="*/ 15 h 108"/>
              <a:gd name="T102" fmla="*/ 41 w 71"/>
              <a:gd name="T103" fmla="*/ 12 h 108"/>
              <a:gd name="T104" fmla="*/ 47 w 71"/>
              <a:gd name="T105" fmla="*/ 5 h 108"/>
              <a:gd name="T106" fmla="*/ 40 w 71"/>
              <a:gd name="T107" fmla="*/ 9 h 108"/>
              <a:gd name="T108" fmla="*/ 24 w 71"/>
              <a:gd name="T109" fmla="*/ 80 h 108"/>
              <a:gd name="T110" fmla="*/ 24 w 71"/>
              <a:gd name="T111" fmla="*/ 80 h 108"/>
              <a:gd name="T112" fmla="*/ 11 w 71"/>
              <a:gd name="T113" fmla="*/ 83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1" h="108">
                <a:moveTo>
                  <a:pt x="8" y="103"/>
                </a:moveTo>
                <a:cubicBezTo>
                  <a:pt x="15" y="107"/>
                  <a:pt x="25" y="108"/>
                  <a:pt x="32" y="105"/>
                </a:cubicBezTo>
                <a:cubicBezTo>
                  <a:pt x="41" y="101"/>
                  <a:pt x="43" y="93"/>
                  <a:pt x="40" y="86"/>
                </a:cubicBezTo>
                <a:cubicBezTo>
                  <a:pt x="40" y="86"/>
                  <a:pt x="40" y="86"/>
                  <a:pt x="40" y="86"/>
                </a:cubicBezTo>
                <a:cubicBezTo>
                  <a:pt x="42" y="65"/>
                  <a:pt x="41" y="43"/>
                  <a:pt x="40" y="22"/>
                </a:cubicBezTo>
                <a:cubicBezTo>
                  <a:pt x="49" y="23"/>
                  <a:pt x="58" y="22"/>
                  <a:pt x="66" y="23"/>
                </a:cubicBezTo>
                <a:cubicBezTo>
                  <a:pt x="67" y="23"/>
                  <a:pt x="68" y="22"/>
                  <a:pt x="68" y="21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5"/>
                  <a:pt x="71" y="10"/>
                  <a:pt x="71" y="3"/>
                </a:cubicBezTo>
                <a:cubicBezTo>
                  <a:pt x="71" y="2"/>
                  <a:pt x="70" y="2"/>
                  <a:pt x="69" y="2"/>
                </a:cubicBezTo>
                <a:cubicBezTo>
                  <a:pt x="69" y="2"/>
                  <a:pt x="68" y="2"/>
                  <a:pt x="68" y="2"/>
                </a:cubicBezTo>
                <a:cubicBezTo>
                  <a:pt x="62" y="2"/>
                  <a:pt x="56" y="2"/>
                  <a:pt x="51" y="1"/>
                </a:cubicBezTo>
                <a:cubicBezTo>
                  <a:pt x="46" y="1"/>
                  <a:pt x="42" y="0"/>
                  <a:pt x="38" y="3"/>
                </a:cubicBezTo>
                <a:cubicBezTo>
                  <a:pt x="37" y="3"/>
                  <a:pt x="37" y="4"/>
                  <a:pt x="37" y="4"/>
                </a:cubicBezTo>
                <a:cubicBezTo>
                  <a:pt x="37" y="4"/>
                  <a:pt x="37" y="4"/>
                  <a:pt x="37" y="4"/>
                </a:cubicBezTo>
                <a:cubicBezTo>
                  <a:pt x="37" y="10"/>
                  <a:pt x="37" y="15"/>
                  <a:pt x="37" y="20"/>
                </a:cubicBezTo>
                <a:cubicBezTo>
                  <a:pt x="37" y="20"/>
                  <a:pt x="37" y="21"/>
                  <a:pt x="38" y="21"/>
                </a:cubicBezTo>
                <a:cubicBezTo>
                  <a:pt x="38" y="41"/>
                  <a:pt x="39" y="61"/>
                  <a:pt x="38" y="81"/>
                </a:cubicBezTo>
                <a:cubicBezTo>
                  <a:pt x="38" y="81"/>
                  <a:pt x="37" y="80"/>
                  <a:pt x="37" y="80"/>
                </a:cubicBezTo>
                <a:cubicBezTo>
                  <a:pt x="27" y="76"/>
                  <a:pt x="14" y="76"/>
                  <a:pt x="6" y="83"/>
                </a:cubicBezTo>
                <a:cubicBezTo>
                  <a:pt x="0" y="89"/>
                  <a:pt x="1" y="98"/>
                  <a:pt x="8" y="103"/>
                </a:cubicBezTo>
                <a:close/>
                <a:moveTo>
                  <a:pt x="5" y="95"/>
                </a:moveTo>
                <a:cubicBezTo>
                  <a:pt x="10" y="91"/>
                  <a:pt x="14" y="86"/>
                  <a:pt x="19" y="82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81"/>
                  <a:pt x="20" y="81"/>
                  <a:pt x="20" y="82"/>
                </a:cubicBezTo>
                <a:cubicBezTo>
                  <a:pt x="19" y="83"/>
                  <a:pt x="18" y="84"/>
                  <a:pt x="17" y="85"/>
                </a:cubicBezTo>
                <a:cubicBezTo>
                  <a:pt x="15" y="88"/>
                  <a:pt x="13" y="91"/>
                  <a:pt x="11" y="93"/>
                </a:cubicBezTo>
                <a:cubicBezTo>
                  <a:pt x="10" y="95"/>
                  <a:pt x="9" y="96"/>
                  <a:pt x="7" y="97"/>
                </a:cubicBezTo>
                <a:cubicBezTo>
                  <a:pt x="7" y="98"/>
                  <a:pt x="8" y="98"/>
                  <a:pt x="8" y="98"/>
                </a:cubicBezTo>
                <a:cubicBezTo>
                  <a:pt x="8" y="98"/>
                  <a:pt x="9" y="97"/>
                  <a:pt x="9" y="97"/>
                </a:cubicBezTo>
                <a:cubicBezTo>
                  <a:pt x="9" y="97"/>
                  <a:pt x="9" y="97"/>
                  <a:pt x="9" y="97"/>
                </a:cubicBezTo>
                <a:cubicBezTo>
                  <a:pt x="9" y="97"/>
                  <a:pt x="9" y="97"/>
                  <a:pt x="9" y="97"/>
                </a:cubicBezTo>
                <a:cubicBezTo>
                  <a:pt x="10" y="96"/>
                  <a:pt x="11" y="95"/>
                  <a:pt x="12" y="94"/>
                </a:cubicBezTo>
                <a:cubicBezTo>
                  <a:pt x="13" y="93"/>
                  <a:pt x="14" y="91"/>
                  <a:pt x="15" y="90"/>
                </a:cubicBezTo>
                <a:cubicBezTo>
                  <a:pt x="17" y="87"/>
                  <a:pt x="21" y="84"/>
                  <a:pt x="23" y="82"/>
                </a:cubicBezTo>
                <a:cubicBezTo>
                  <a:pt x="18" y="87"/>
                  <a:pt x="13" y="92"/>
                  <a:pt x="9" y="99"/>
                </a:cubicBezTo>
                <a:cubicBezTo>
                  <a:pt x="9" y="99"/>
                  <a:pt x="9" y="100"/>
                  <a:pt x="10" y="99"/>
                </a:cubicBezTo>
                <a:cubicBezTo>
                  <a:pt x="16" y="95"/>
                  <a:pt x="20" y="89"/>
                  <a:pt x="26" y="83"/>
                </a:cubicBezTo>
                <a:cubicBezTo>
                  <a:pt x="26" y="83"/>
                  <a:pt x="26" y="83"/>
                  <a:pt x="27" y="83"/>
                </a:cubicBezTo>
                <a:cubicBezTo>
                  <a:pt x="26" y="83"/>
                  <a:pt x="26" y="84"/>
                  <a:pt x="25" y="84"/>
                </a:cubicBezTo>
                <a:cubicBezTo>
                  <a:pt x="24" y="86"/>
                  <a:pt x="22" y="88"/>
                  <a:pt x="21" y="90"/>
                </a:cubicBezTo>
                <a:cubicBezTo>
                  <a:pt x="18" y="93"/>
                  <a:pt x="15" y="97"/>
                  <a:pt x="13" y="100"/>
                </a:cubicBezTo>
                <a:cubicBezTo>
                  <a:pt x="12" y="101"/>
                  <a:pt x="13" y="101"/>
                  <a:pt x="13" y="101"/>
                </a:cubicBezTo>
                <a:cubicBezTo>
                  <a:pt x="20" y="97"/>
                  <a:pt x="24" y="90"/>
                  <a:pt x="30" y="85"/>
                </a:cubicBezTo>
                <a:cubicBezTo>
                  <a:pt x="31" y="83"/>
                  <a:pt x="33" y="81"/>
                  <a:pt x="31" y="84"/>
                </a:cubicBezTo>
                <a:cubicBezTo>
                  <a:pt x="29" y="87"/>
                  <a:pt x="27" y="89"/>
                  <a:pt x="26" y="91"/>
                </a:cubicBezTo>
                <a:cubicBezTo>
                  <a:pt x="23" y="95"/>
                  <a:pt x="19" y="98"/>
                  <a:pt x="16" y="102"/>
                </a:cubicBezTo>
                <a:cubicBezTo>
                  <a:pt x="15" y="102"/>
                  <a:pt x="16" y="103"/>
                  <a:pt x="16" y="102"/>
                </a:cubicBezTo>
                <a:cubicBezTo>
                  <a:pt x="23" y="98"/>
                  <a:pt x="28" y="92"/>
                  <a:pt x="33" y="86"/>
                </a:cubicBezTo>
                <a:cubicBezTo>
                  <a:pt x="35" y="83"/>
                  <a:pt x="33" y="86"/>
                  <a:pt x="32" y="87"/>
                </a:cubicBezTo>
                <a:cubicBezTo>
                  <a:pt x="31" y="89"/>
                  <a:pt x="29" y="92"/>
                  <a:pt x="27" y="94"/>
                </a:cubicBezTo>
                <a:cubicBezTo>
                  <a:pt x="24" y="97"/>
                  <a:pt x="21" y="100"/>
                  <a:pt x="19" y="103"/>
                </a:cubicBezTo>
                <a:cubicBezTo>
                  <a:pt x="19" y="103"/>
                  <a:pt x="19" y="103"/>
                  <a:pt x="19" y="103"/>
                </a:cubicBezTo>
                <a:cubicBezTo>
                  <a:pt x="16" y="103"/>
                  <a:pt x="12" y="102"/>
                  <a:pt x="9" y="100"/>
                </a:cubicBezTo>
                <a:cubicBezTo>
                  <a:pt x="7" y="99"/>
                  <a:pt x="6" y="97"/>
                  <a:pt x="5" y="95"/>
                </a:cubicBezTo>
                <a:close/>
                <a:moveTo>
                  <a:pt x="5" y="91"/>
                </a:moveTo>
                <a:cubicBezTo>
                  <a:pt x="7" y="89"/>
                  <a:pt x="8" y="88"/>
                  <a:pt x="10" y="86"/>
                </a:cubicBezTo>
                <a:cubicBezTo>
                  <a:pt x="11" y="85"/>
                  <a:pt x="13" y="84"/>
                  <a:pt x="15" y="82"/>
                </a:cubicBezTo>
                <a:cubicBezTo>
                  <a:pt x="14" y="82"/>
                  <a:pt x="16" y="81"/>
                  <a:pt x="17" y="81"/>
                </a:cubicBezTo>
                <a:cubicBezTo>
                  <a:pt x="17" y="81"/>
                  <a:pt x="17" y="81"/>
                  <a:pt x="17" y="81"/>
                </a:cubicBezTo>
                <a:cubicBezTo>
                  <a:pt x="14" y="86"/>
                  <a:pt x="9" y="90"/>
                  <a:pt x="5" y="94"/>
                </a:cubicBezTo>
                <a:cubicBezTo>
                  <a:pt x="5" y="93"/>
                  <a:pt x="5" y="92"/>
                  <a:pt x="5" y="91"/>
                </a:cubicBezTo>
                <a:close/>
                <a:moveTo>
                  <a:pt x="20" y="80"/>
                </a:moveTo>
                <a:cubicBezTo>
                  <a:pt x="18" y="81"/>
                  <a:pt x="17" y="83"/>
                  <a:pt x="16" y="84"/>
                </a:cubicBezTo>
                <a:cubicBezTo>
                  <a:pt x="17" y="83"/>
                  <a:pt x="17" y="82"/>
                  <a:pt x="18" y="81"/>
                </a:cubicBezTo>
                <a:cubicBezTo>
                  <a:pt x="19" y="81"/>
                  <a:pt x="19" y="80"/>
                  <a:pt x="20" y="80"/>
                </a:cubicBezTo>
                <a:close/>
                <a:moveTo>
                  <a:pt x="24" y="80"/>
                </a:moveTo>
                <a:cubicBezTo>
                  <a:pt x="25" y="80"/>
                  <a:pt x="27" y="81"/>
                  <a:pt x="28" y="81"/>
                </a:cubicBezTo>
                <a:cubicBezTo>
                  <a:pt x="23" y="85"/>
                  <a:pt x="19" y="90"/>
                  <a:pt x="14" y="95"/>
                </a:cubicBezTo>
                <a:cubicBezTo>
                  <a:pt x="13" y="96"/>
                  <a:pt x="9" y="100"/>
                  <a:pt x="11" y="97"/>
                </a:cubicBezTo>
                <a:cubicBezTo>
                  <a:pt x="13" y="94"/>
                  <a:pt x="14" y="92"/>
                  <a:pt x="16" y="91"/>
                </a:cubicBezTo>
                <a:cubicBezTo>
                  <a:pt x="19" y="87"/>
                  <a:pt x="22" y="84"/>
                  <a:pt x="24" y="81"/>
                </a:cubicBezTo>
                <a:cubicBezTo>
                  <a:pt x="25" y="81"/>
                  <a:pt x="24" y="80"/>
                  <a:pt x="24" y="80"/>
                </a:cubicBezTo>
                <a:close/>
                <a:moveTo>
                  <a:pt x="32" y="82"/>
                </a:moveTo>
                <a:cubicBezTo>
                  <a:pt x="27" y="86"/>
                  <a:pt x="23" y="92"/>
                  <a:pt x="18" y="96"/>
                </a:cubicBezTo>
                <a:cubicBezTo>
                  <a:pt x="17" y="97"/>
                  <a:pt x="16" y="98"/>
                  <a:pt x="15" y="99"/>
                </a:cubicBezTo>
                <a:cubicBezTo>
                  <a:pt x="14" y="100"/>
                  <a:pt x="14" y="100"/>
                  <a:pt x="14" y="99"/>
                </a:cubicBezTo>
                <a:cubicBezTo>
                  <a:pt x="16" y="97"/>
                  <a:pt x="18" y="94"/>
                  <a:pt x="20" y="92"/>
                </a:cubicBezTo>
                <a:cubicBezTo>
                  <a:pt x="23" y="88"/>
                  <a:pt x="26" y="85"/>
                  <a:pt x="29" y="81"/>
                </a:cubicBezTo>
                <a:cubicBezTo>
                  <a:pt x="30" y="81"/>
                  <a:pt x="31" y="81"/>
                  <a:pt x="32" y="82"/>
                </a:cubicBezTo>
                <a:close/>
                <a:moveTo>
                  <a:pt x="34" y="82"/>
                </a:moveTo>
                <a:cubicBezTo>
                  <a:pt x="34" y="82"/>
                  <a:pt x="34" y="83"/>
                  <a:pt x="35" y="83"/>
                </a:cubicBezTo>
                <a:cubicBezTo>
                  <a:pt x="35" y="83"/>
                  <a:pt x="35" y="83"/>
                  <a:pt x="35" y="83"/>
                </a:cubicBezTo>
                <a:cubicBezTo>
                  <a:pt x="32" y="86"/>
                  <a:pt x="29" y="89"/>
                  <a:pt x="27" y="92"/>
                </a:cubicBezTo>
                <a:cubicBezTo>
                  <a:pt x="25" y="93"/>
                  <a:pt x="24" y="95"/>
                  <a:pt x="23" y="96"/>
                </a:cubicBezTo>
                <a:cubicBezTo>
                  <a:pt x="21" y="98"/>
                  <a:pt x="18" y="99"/>
                  <a:pt x="17" y="101"/>
                </a:cubicBezTo>
                <a:cubicBezTo>
                  <a:pt x="19" y="98"/>
                  <a:pt x="23" y="96"/>
                  <a:pt x="25" y="93"/>
                </a:cubicBezTo>
                <a:cubicBezTo>
                  <a:pt x="28" y="90"/>
                  <a:pt x="31" y="86"/>
                  <a:pt x="33" y="82"/>
                </a:cubicBezTo>
                <a:cubicBezTo>
                  <a:pt x="33" y="82"/>
                  <a:pt x="34" y="82"/>
                  <a:pt x="34" y="82"/>
                </a:cubicBezTo>
                <a:close/>
                <a:moveTo>
                  <a:pt x="26" y="103"/>
                </a:moveTo>
                <a:cubicBezTo>
                  <a:pt x="26" y="103"/>
                  <a:pt x="25" y="103"/>
                  <a:pt x="25" y="103"/>
                </a:cubicBezTo>
                <a:cubicBezTo>
                  <a:pt x="26" y="103"/>
                  <a:pt x="26" y="102"/>
                  <a:pt x="27" y="101"/>
                </a:cubicBezTo>
                <a:cubicBezTo>
                  <a:pt x="27" y="102"/>
                  <a:pt x="27" y="102"/>
                  <a:pt x="26" y="103"/>
                </a:cubicBezTo>
                <a:cubicBezTo>
                  <a:pt x="26" y="103"/>
                  <a:pt x="26" y="103"/>
                  <a:pt x="26" y="103"/>
                </a:cubicBezTo>
                <a:close/>
                <a:moveTo>
                  <a:pt x="19" y="103"/>
                </a:moveTo>
                <a:cubicBezTo>
                  <a:pt x="24" y="100"/>
                  <a:pt x="27" y="97"/>
                  <a:pt x="31" y="94"/>
                </a:cubicBezTo>
                <a:cubicBezTo>
                  <a:pt x="30" y="94"/>
                  <a:pt x="30" y="94"/>
                  <a:pt x="30" y="95"/>
                </a:cubicBezTo>
                <a:cubicBezTo>
                  <a:pt x="27" y="98"/>
                  <a:pt x="25" y="100"/>
                  <a:pt x="23" y="103"/>
                </a:cubicBezTo>
                <a:cubicBezTo>
                  <a:pt x="22" y="103"/>
                  <a:pt x="21" y="103"/>
                  <a:pt x="19" y="103"/>
                </a:cubicBezTo>
                <a:close/>
                <a:moveTo>
                  <a:pt x="30" y="93"/>
                </a:moveTo>
                <a:cubicBezTo>
                  <a:pt x="28" y="95"/>
                  <a:pt x="27" y="96"/>
                  <a:pt x="25" y="98"/>
                </a:cubicBezTo>
                <a:cubicBezTo>
                  <a:pt x="24" y="99"/>
                  <a:pt x="19" y="104"/>
                  <a:pt x="21" y="101"/>
                </a:cubicBezTo>
                <a:cubicBezTo>
                  <a:pt x="26" y="95"/>
                  <a:pt x="32" y="90"/>
                  <a:pt x="35" y="83"/>
                </a:cubicBezTo>
                <a:cubicBezTo>
                  <a:pt x="35" y="83"/>
                  <a:pt x="35" y="83"/>
                  <a:pt x="35" y="83"/>
                </a:cubicBezTo>
                <a:cubicBezTo>
                  <a:pt x="36" y="84"/>
                  <a:pt x="37" y="85"/>
                  <a:pt x="37" y="86"/>
                </a:cubicBezTo>
                <a:cubicBezTo>
                  <a:pt x="35" y="88"/>
                  <a:pt x="32" y="91"/>
                  <a:pt x="30" y="93"/>
                </a:cubicBezTo>
                <a:close/>
                <a:moveTo>
                  <a:pt x="29" y="103"/>
                </a:moveTo>
                <a:cubicBezTo>
                  <a:pt x="28" y="103"/>
                  <a:pt x="27" y="103"/>
                  <a:pt x="27" y="103"/>
                </a:cubicBezTo>
                <a:cubicBezTo>
                  <a:pt x="29" y="101"/>
                  <a:pt x="32" y="99"/>
                  <a:pt x="34" y="97"/>
                </a:cubicBezTo>
                <a:cubicBezTo>
                  <a:pt x="35" y="96"/>
                  <a:pt x="39" y="92"/>
                  <a:pt x="35" y="97"/>
                </a:cubicBezTo>
                <a:cubicBezTo>
                  <a:pt x="33" y="98"/>
                  <a:pt x="32" y="100"/>
                  <a:pt x="31" y="101"/>
                </a:cubicBezTo>
                <a:cubicBezTo>
                  <a:pt x="30" y="102"/>
                  <a:pt x="31" y="102"/>
                  <a:pt x="31" y="102"/>
                </a:cubicBezTo>
                <a:cubicBezTo>
                  <a:pt x="33" y="100"/>
                  <a:pt x="35" y="99"/>
                  <a:pt x="37" y="98"/>
                </a:cubicBezTo>
                <a:cubicBezTo>
                  <a:pt x="35" y="100"/>
                  <a:pt x="32" y="102"/>
                  <a:pt x="29" y="103"/>
                </a:cubicBezTo>
                <a:close/>
                <a:moveTo>
                  <a:pt x="39" y="95"/>
                </a:moveTo>
                <a:cubicBezTo>
                  <a:pt x="38" y="95"/>
                  <a:pt x="38" y="96"/>
                  <a:pt x="38" y="97"/>
                </a:cubicBezTo>
                <a:cubicBezTo>
                  <a:pt x="38" y="97"/>
                  <a:pt x="37" y="97"/>
                  <a:pt x="37" y="97"/>
                </a:cubicBezTo>
                <a:cubicBezTo>
                  <a:pt x="36" y="98"/>
                  <a:pt x="35" y="98"/>
                  <a:pt x="33" y="99"/>
                </a:cubicBezTo>
                <a:cubicBezTo>
                  <a:pt x="35" y="98"/>
                  <a:pt x="37" y="96"/>
                  <a:pt x="38" y="94"/>
                </a:cubicBezTo>
                <a:cubicBezTo>
                  <a:pt x="38" y="94"/>
                  <a:pt x="37" y="93"/>
                  <a:pt x="37" y="93"/>
                </a:cubicBezTo>
                <a:cubicBezTo>
                  <a:pt x="34" y="96"/>
                  <a:pt x="31" y="99"/>
                  <a:pt x="28" y="102"/>
                </a:cubicBezTo>
                <a:cubicBezTo>
                  <a:pt x="30" y="99"/>
                  <a:pt x="34" y="95"/>
                  <a:pt x="36" y="92"/>
                </a:cubicBezTo>
                <a:cubicBezTo>
                  <a:pt x="37" y="92"/>
                  <a:pt x="36" y="91"/>
                  <a:pt x="36" y="92"/>
                </a:cubicBezTo>
                <a:cubicBezTo>
                  <a:pt x="36" y="92"/>
                  <a:pt x="35" y="92"/>
                  <a:pt x="35" y="93"/>
                </a:cubicBezTo>
                <a:cubicBezTo>
                  <a:pt x="35" y="92"/>
                  <a:pt x="34" y="93"/>
                  <a:pt x="34" y="93"/>
                </a:cubicBezTo>
                <a:cubicBezTo>
                  <a:pt x="31" y="97"/>
                  <a:pt x="26" y="101"/>
                  <a:pt x="24" y="103"/>
                </a:cubicBezTo>
                <a:cubicBezTo>
                  <a:pt x="24" y="103"/>
                  <a:pt x="24" y="103"/>
                  <a:pt x="24" y="103"/>
                </a:cubicBezTo>
                <a:cubicBezTo>
                  <a:pt x="28" y="97"/>
                  <a:pt x="33" y="92"/>
                  <a:pt x="38" y="87"/>
                </a:cubicBezTo>
                <a:cubicBezTo>
                  <a:pt x="39" y="89"/>
                  <a:pt x="39" y="92"/>
                  <a:pt x="39" y="95"/>
                </a:cubicBezTo>
                <a:close/>
                <a:moveTo>
                  <a:pt x="40" y="5"/>
                </a:moveTo>
                <a:cubicBezTo>
                  <a:pt x="40" y="5"/>
                  <a:pt x="40" y="5"/>
                  <a:pt x="40" y="5"/>
                </a:cubicBezTo>
                <a:cubicBezTo>
                  <a:pt x="41" y="4"/>
                  <a:pt x="42" y="4"/>
                  <a:pt x="44" y="4"/>
                </a:cubicBezTo>
                <a:cubicBezTo>
                  <a:pt x="43" y="5"/>
                  <a:pt x="41" y="5"/>
                  <a:pt x="40" y="5"/>
                </a:cubicBezTo>
                <a:close/>
                <a:moveTo>
                  <a:pt x="40" y="6"/>
                </a:moveTo>
                <a:cubicBezTo>
                  <a:pt x="41" y="6"/>
                  <a:pt x="41" y="6"/>
                  <a:pt x="42" y="6"/>
                </a:cubicBezTo>
                <a:cubicBezTo>
                  <a:pt x="41" y="6"/>
                  <a:pt x="41" y="7"/>
                  <a:pt x="40" y="8"/>
                </a:cubicBezTo>
                <a:cubicBezTo>
                  <a:pt x="40" y="7"/>
                  <a:pt x="40" y="7"/>
                  <a:pt x="40" y="6"/>
                </a:cubicBezTo>
                <a:close/>
                <a:moveTo>
                  <a:pt x="40" y="15"/>
                </a:moveTo>
                <a:cubicBezTo>
                  <a:pt x="42" y="13"/>
                  <a:pt x="43" y="12"/>
                  <a:pt x="44" y="11"/>
                </a:cubicBezTo>
                <a:cubicBezTo>
                  <a:pt x="45" y="10"/>
                  <a:pt x="45" y="9"/>
                  <a:pt x="46" y="9"/>
                </a:cubicBezTo>
                <a:cubicBezTo>
                  <a:pt x="47" y="8"/>
                  <a:pt x="51" y="4"/>
                  <a:pt x="49" y="7"/>
                </a:cubicBezTo>
                <a:cubicBezTo>
                  <a:pt x="46" y="10"/>
                  <a:pt x="43" y="14"/>
                  <a:pt x="40" y="17"/>
                </a:cubicBezTo>
                <a:cubicBezTo>
                  <a:pt x="40" y="16"/>
                  <a:pt x="40" y="15"/>
                  <a:pt x="40" y="15"/>
                </a:cubicBezTo>
                <a:close/>
                <a:moveTo>
                  <a:pt x="40" y="10"/>
                </a:moveTo>
                <a:cubicBezTo>
                  <a:pt x="41" y="10"/>
                  <a:pt x="42" y="9"/>
                  <a:pt x="42" y="9"/>
                </a:cubicBezTo>
                <a:cubicBezTo>
                  <a:pt x="42" y="9"/>
                  <a:pt x="43" y="8"/>
                  <a:pt x="43" y="8"/>
                </a:cubicBezTo>
                <a:cubicBezTo>
                  <a:pt x="42" y="9"/>
                  <a:pt x="41" y="11"/>
                  <a:pt x="40" y="12"/>
                </a:cubicBezTo>
                <a:cubicBezTo>
                  <a:pt x="40" y="12"/>
                  <a:pt x="40" y="11"/>
                  <a:pt x="40" y="10"/>
                </a:cubicBezTo>
                <a:close/>
                <a:moveTo>
                  <a:pt x="40" y="18"/>
                </a:moveTo>
                <a:cubicBezTo>
                  <a:pt x="44" y="16"/>
                  <a:pt x="47" y="12"/>
                  <a:pt x="51" y="9"/>
                </a:cubicBezTo>
                <a:cubicBezTo>
                  <a:pt x="51" y="9"/>
                  <a:pt x="55" y="5"/>
                  <a:pt x="54" y="6"/>
                </a:cubicBezTo>
                <a:cubicBezTo>
                  <a:pt x="52" y="8"/>
                  <a:pt x="51" y="10"/>
                  <a:pt x="49" y="12"/>
                </a:cubicBezTo>
                <a:cubicBezTo>
                  <a:pt x="47" y="15"/>
                  <a:pt x="45" y="17"/>
                  <a:pt x="43" y="19"/>
                </a:cubicBezTo>
                <a:cubicBezTo>
                  <a:pt x="42" y="19"/>
                  <a:pt x="41" y="19"/>
                  <a:pt x="40" y="19"/>
                </a:cubicBezTo>
                <a:cubicBezTo>
                  <a:pt x="40" y="19"/>
                  <a:pt x="40" y="19"/>
                  <a:pt x="40" y="18"/>
                </a:cubicBezTo>
                <a:close/>
                <a:moveTo>
                  <a:pt x="46" y="20"/>
                </a:moveTo>
                <a:cubicBezTo>
                  <a:pt x="46" y="20"/>
                  <a:pt x="45" y="19"/>
                  <a:pt x="44" y="19"/>
                </a:cubicBezTo>
                <a:cubicBezTo>
                  <a:pt x="48" y="16"/>
                  <a:pt x="52" y="12"/>
                  <a:pt x="55" y="9"/>
                </a:cubicBezTo>
                <a:cubicBezTo>
                  <a:pt x="54" y="10"/>
                  <a:pt x="53" y="11"/>
                  <a:pt x="52" y="13"/>
                </a:cubicBezTo>
                <a:cubicBezTo>
                  <a:pt x="51" y="15"/>
                  <a:pt x="49" y="17"/>
                  <a:pt x="46" y="20"/>
                </a:cubicBezTo>
                <a:close/>
                <a:moveTo>
                  <a:pt x="48" y="20"/>
                </a:moveTo>
                <a:cubicBezTo>
                  <a:pt x="52" y="16"/>
                  <a:pt x="57" y="11"/>
                  <a:pt x="61" y="7"/>
                </a:cubicBezTo>
                <a:cubicBezTo>
                  <a:pt x="58" y="10"/>
                  <a:pt x="56" y="16"/>
                  <a:pt x="52" y="20"/>
                </a:cubicBezTo>
                <a:cubicBezTo>
                  <a:pt x="50" y="20"/>
                  <a:pt x="49" y="20"/>
                  <a:pt x="48" y="20"/>
                </a:cubicBezTo>
                <a:close/>
                <a:moveTo>
                  <a:pt x="53" y="20"/>
                </a:moveTo>
                <a:cubicBezTo>
                  <a:pt x="57" y="16"/>
                  <a:pt x="60" y="13"/>
                  <a:pt x="64" y="9"/>
                </a:cubicBezTo>
                <a:cubicBezTo>
                  <a:pt x="63" y="10"/>
                  <a:pt x="62" y="10"/>
                  <a:pt x="62" y="11"/>
                </a:cubicBezTo>
                <a:cubicBezTo>
                  <a:pt x="60" y="14"/>
                  <a:pt x="58" y="17"/>
                  <a:pt x="56" y="19"/>
                </a:cubicBezTo>
                <a:cubicBezTo>
                  <a:pt x="56" y="20"/>
                  <a:pt x="56" y="20"/>
                  <a:pt x="56" y="20"/>
                </a:cubicBezTo>
                <a:cubicBezTo>
                  <a:pt x="55" y="20"/>
                  <a:pt x="54" y="20"/>
                  <a:pt x="53" y="20"/>
                </a:cubicBezTo>
                <a:close/>
                <a:moveTo>
                  <a:pt x="65" y="20"/>
                </a:moveTo>
                <a:cubicBezTo>
                  <a:pt x="65" y="20"/>
                  <a:pt x="64" y="20"/>
                  <a:pt x="64" y="20"/>
                </a:cubicBezTo>
                <a:cubicBezTo>
                  <a:pt x="64" y="20"/>
                  <a:pt x="65" y="19"/>
                  <a:pt x="65" y="19"/>
                </a:cubicBezTo>
                <a:cubicBezTo>
                  <a:pt x="65" y="19"/>
                  <a:pt x="64" y="18"/>
                  <a:pt x="64" y="18"/>
                </a:cubicBezTo>
                <a:cubicBezTo>
                  <a:pt x="63" y="19"/>
                  <a:pt x="62" y="19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19"/>
                  <a:pt x="61" y="19"/>
                </a:cubicBezTo>
                <a:cubicBezTo>
                  <a:pt x="63" y="16"/>
                  <a:pt x="65" y="14"/>
                  <a:pt x="67" y="12"/>
                </a:cubicBezTo>
                <a:cubicBezTo>
                  <a:pt x="67" y="11"/>
                  <a:pt x="66" y="11"/>
                  <a:pt x="66" y="11"/>
                </a:cubicBezTo>
                <a:cubicBezTo>
                  <a:pt x="64" y="13"/>
                  <a:pt x="59" y="16"/>
                  <a:pt x="58" y="18"/>
                </a:cubicBezTo>
                <a:cubicBezTo>
                  <a:pt x="60" y="14"/>
                  <a:pt x="64" y="10"/>
                  <a:pt x="68" y="6"/>
                </a:cubicBezTo>
                <a:cubicBezTo>
                  <a:pt x="67" y="11"/>
                  <a:pt x="66" y="15"/>
                  <a:pt x="65" y="20"/>
                </a:cubicBezTo>
                <a:close/>
                <a:moveTo>
                  <a:pt x="62" y="20"/>
                </a:moveTo>
                <a:cubicBezTo>
                  <a:pt x="63" y="19"/>
                  <a:pt x="64" y="19"/>
                  <a:pt x="63" y="20"/>
                </a:cubicBezTo>
                <a:cubicBezTo>
                  <a:pt x="63" y="20"/>
                  <a:pt x="62" y="20"/>
                  <a:pt x="62" y="20"/>
                </a:cubicBezTo>
                <a:close/>
                <a:moveTo>
                  <a:pt x="57" y="20"/>
                </a:moveTo>
                <a:cubicBezTo>
                  <a:pt x="60" y="18"/>
                  <a:pt x="62" y="16"/>
                  <a:pt x="64" y="14"/>
                </a:cubicBezTo>
                <a:cubicBezTo>
                  <a:pt x="68" y="11"/>
                  <a:pt x="62" y="16"/>
                  <a:pt x="62" y="17"/>
                </a:cubicBezTo>
                <a:cubicBezTo>
                  <a:pt x="61" y="18"/>
                  <a:pt x="60" y="19"/>
                  <a:pt x="60" y="20"/>
                </a:cubicBezTo>
                <a:cubicBezTo>
                  <a:pt x="59" y="20"/>
                  <a:pt x="58" y="20"/>
                  <a:pt x="57" y="20"/>
                </a:cubicBezTo>
                <a:close/>
                <a:moveTo>
                  <a:pt x="52" y="4"/>
                </a:moveTo>
                <a:cubicBezTo>
                  <a:pt x="57" y="5"/>
                  <a:pt x="62" y="5"/>
                  <a:pt x="67" y="5"/>
                </a:cubicBezTo>
                <a:cubicBezTo>
                  <a:pt x="63" y="8"/>
                  <a:pt x="60" y="12"/>
                  <a:pt x="56" y="15"/>
                </a:cubicBezTo>
                <a:cubicBezTo>
                  <a:pt x="59" y="12"/>
                  <a:pt x="61" y="9"/>
                  <a:pt x="63" y="6"/>
                </a:cubicBezTo>
                <a:cubicBezTo>
                  <a:pt x="63" y="5"/>
                  <a:pt x="62" y="5"/>
                  <a:pt x="62" y="5"/>
                </a:cubicBezTo>
                <a:cubicBezTo>
                  <a:pt x="58" y="9"/>
                  <a:pt x="54" y="13"/>
                  <a:pt x="50" y="16"/>
                </a:cubicBezTo>
                <a:cubicBezTo>
                  <a:pt x="51" y="15"/>
                  <a:pt x="52" y="14"/>
                  <a:pt x="53" y="13"/>
                </a:cubicBezTo>
                <a:cubicBezTo>
                  <a:pt x="55" y="11"/>
                  <a:pt x="57" y="8"/>
                  <a:pt x="59" y="6"/>
                </a:cubicBezTo>
                <a:cubicBezTo>
                  <a:pt x="60" y="6"/>
                  <a:pt x="59" y="5"/>
                  <a:pt x="59" y="5"/>
                </a:cubicBezTo>
                <a:cubicBezTo>
                  <a:pt x="55" y="8"/>
                  <a:pt x="52" y="11"/>
                  <a:pt x="48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51" y="11"/>
                  <a:pt x="53" y="8"/>
                  <a:pt x="55" y="5"/>
                </a:cubicBezTo>
                <a:cubicBezTo>
                  <a:pt x="56" y="5"/>
                  <a:pt x="55" y="5"/>
                  <a:pt x="55" y="5"/>
                </a:cubicBezTo>
                <a:cubicBezTo>
                  <a:pt x="50" y="8"/>
                  <a:pt x="47" y="12"/>
                  <a:pt x="43" y="15"/>
                </a:cubicBezTo>
                <a:cubicBezTo>
                  <a:pt x="38" y="20"/>
                  <a:pt x="45" y="12"/>
                  <a:pt x="46" y="11"/>
                </a:cubicBezTo>
                <a:cubicBezTo>
                  <a:pt x="48" y="9"/>
                  <a:pt x="49" y="7"/>
                  <a:pt x="51" y="5"/>
                </a:cubicBezTo>
                <a:cubicBezTo>
                  <a:pt x="51" y="5"/>
                  <a:pt x="51" y="4"/>
                  <a:pt x="51" y="4"/>
                </a:cubicBezTo>
                <a:cubicBezTo>
                  <a:pt x="47" y="7"/>
                  <a:pt x="44" y="9"/>
                  <a:pt x="41" y="12"/>
                </a:cubicBezTo>
                <a:cubicBezTo>
                  <a:pt x="41" y="13"/>
                  <a:pt x="41" y="13"/>
                  <a:pt x="40" y="14"/>
                </a:cubicBezTo>
                <a:cubicBezTo>
                  <a:pt x="40" y="14"/>
                  <a:pt x="40" y="13"/>
                  <a:pt x="40" y="13"/>
                </a:cubicBezTo>
                <a:cubicBezTo>
                  <a:pt x="40" y="13"/>
                  <a:pt x="41" y="12"/>
                  <a:pt x="41" y="12"/>
                </a:cubicBezTo>
                <a:cubicBezTo>
                  <a:pt x="43" y="9"/>
                  <a:pt x="45" y="7"/>
                  <a:pt x="47" y="5"/>
                </a:cubicBezTo>
                <a:cubicBezTo>
                  <a:pt x="47" y="5"/>
                  <a:pt x="47" y="4"/>
                  <a:pt x="46" y="4"/>
                </a:cubicBezTo>
                <a:cubicBezTo>
                  <a:pt x="45" y="6"/>
                  <a:pt x="43" y="7"/>
                  <a:pt x="42" y="8"/>
                </a:cubicBezTo>
                <a:cubicBezTo>
                  <a:pt x="41" y="9"/>
                  <a:pt x="41" y="9"/>
                  <a:pt x="40" y="10"/>
                </a:cubicBezTo>
                <a:cubicBezTo>
                  <a:pt x="40" y="10"/>
                  <a:pt x="40" y="9"/>
                  <a:pt x="40" y="9"/>
                </a:cubicBezTo>
                <a:cubicBezTo>
                  <a:pt x="41" y="7"/>
                  <a:pt x="43" y="6"/>
                  <a:pt x="44" y="4"/>
                </a:cubicBezTo>
                <a:cubicBezTo>
                  <a:pt x="44" y="4"/>
                  <a:pt x="44" y="4"/>
                  <a:pt x="44" y="4"/>
                </a:cubicBezTo>
                <a:cubicBezTo>
                  <a:pt x="47" y="4"/>
                  <a:pt x="49" y="4"/>
                  <a:pt x="52" y="4"/>
                </a:cubicBezTo>
                <a:close/>
                <a:moveTo>
                  <a:pt x="24" y="80"/>
                </a:moveTo>
                <a:cubicBezTo>
                  <a:pt x="24" y="80"/>
                  <a:pt x="24" y="80"/>
                  <a:pt x="24" y="80"/>
                </a:cubicBezTo>
                <a:cubicBezTo>
                  <a:pt x="21" y="82"/>
                  <a:pt x="19" y="84"/>
                  <a:pt x="17" y="87"/>
                </a:cubicBezTo>
                <a:cubicBezTo>
                  <a:pt x="18" y="85"/>
                  <a:pt x="20" y="82"/>
                  <a:pt x="22" y="80"/>
                </a:cubicBezTo>
                <a:cubicBezTo>
                  <a:pt x="22" y="80"/>
                  <a:pt x="23" y="80"/>
                  <a:pt x="24" y="80"/>
                </a:cubicBezTo>
                <a:close/>
                <a:moveTo>
                  <a:pt x="11" y="83"/>
                </a:moveTo>
                <a:cubicBezTo>
                  <a:pt x="12" y="83"/>
                  <a:pt x="13" y="82"/>
                  <a:pt x="14" y="82"/>
                </a:cubicBezTo>
                <a:cubicBezTo>
                  <a:pt x="11" y="84"/>
                  <a:pt x="9" y="86"/>
                  <a:pt x="6" y="89"/>
                </a:cubicBezTo>
                <a:cubicBezTo>
                  <a:pt x="7" y="87"/>
                  <a:pt x="9" y="85"/>
                  <a:pt x="11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134"/>
          <p:cNvSpPr>
            <a:spLocks noEditPoints="1"/>
          </p:cNvSpPr>
          <p:nvPr/>
        </p:nvSpPr>
        <p:spPr bwMode="auto">
          <a:xfrm>
            <a:off x="8843962" y="2446583"/>
            <a:ext cx="762595" cy="1162050"/>
          </a:xfrm>
          <a:custGeom>
            <a:avLst/>
            <a:gdLst>
              <a:gd name="T0" fmla="*/ 40 w 71"/>
              <a:gd name="T1" fmla="*/ 86 h 108"/>
              <a:gd name="T2" fmla="*/ 68 w 71"/>
              <a:gd name="T3" fmla="*/ 21 h 108"/>
              <a:gd name="T4" fmla="*/ 51 w 71"/>
              <a:gd name="T5" fmla="*/ 1 h 108"/>
              <a:gd name="T6" fmla="*/ 37 w 71"/>
              <a:gd name="T7" fmla="*/ 20 h 108"/>
              <a:gd name="T8" fmla="*/ 6 w 71"/>
              <a:gd name="T9" fmla="*/ 83 h 108"/>
              <a:gd name="T10" fmla="*/ 20 w 71"/>
              <a:gd name="T11" fmla="*/ 81 h 108"/>
              <a:gd name="T12" fmla="*/ 7 w 71"/>
              <a:gd name="T13" fmla="*/ 97 h 108"/>
              <a:gd name="T14" fmla="*/ 9 w 71"/>
              <a:gd name="T15" fmla="*/ 97 h 108"/>
              <a:gd name="T16" fmla="*/ 9 w 71"/>
              <a:gd name="T17" fmla="*/ 99 h 108"/>
              <a:gd name="T18" fmla="*/ 25 w 71"/>
              <a:gd name="T19" fmla="*/ 84 h 108"/>
              <a:gd name="T20" fmla="*/ 30 w 71"/>
              <a:gd name="T21" fmla="*/ 85 h 108"/>
              <a:gd name="T22" fmla="*/ 16 w 71"/>
              <a:gd name="T23" fmla="*/ 102 h 108"/>
              <a:gd name="T24" fmla="*/ 19 w 71"/>
              <a:gd name="T25" fmla="*/ 103 h 108"/>
              <a:gd name="T26" fmla="*/ 5 w 71"/>
              <a:gd name="T27" fmla="*/ 91 h 108"/>
              <a:gd name="T28" fmla="*/ 17 w 71"/>
              <a:gd name="T29" fmla="*/ 81 h 108"/>
              <a:gd name="T30" fmla="*/ 16 w 71"/>
              <a:gd name="T31" fmla="*/ 84 h 108"/>
              <a:gd name="T32" fmla="*/ 28 w 71"/>
              <a:gd name="T33" fmla="*/ 81 h 108"/>
              <a:gd name="T34" fmla="*/ 24 w 71"/>
              <a:gd name="T35" fmla="*/ 81 h 108"/>
              <a:gd name="T36" fmla="*/ 15 w 71"/>
              <a:gd name="T37" fmla="*/ 99 h 108"/>
              <a:gd name="T38" fmla="*/ 32 w 71"/>
              <a:gd name="T39" fmla="*/ 82 h 108"/>
              <a:gd name="T40" fmla="*/ 27 w 71"/>
              <a:gd name="T41" fmla="*/ 92 h 108"/>
              <a:gd name="T42" fmla="*/ 33 w 71"/>
              <a:gd name="T43" fmla="*/ 82 h 108"/>
              <a:gd name="T44" fmla="*/ 27 w 71"/>
              <a:gd name="T45" fmla="*/ 101 h 108"/>
              <a:gd name="T46" fmla="*/ 31 w 71"/>
              <a:gd name="T47" fmla="*/ 94 h 108"/>
              <a:gd name="T48" fmla="*/ 30 w 71"/>
              <a:gd name="T49" fmla="*/ 93 h 108"/>
              <a:gd name="T50" fmla="*/ 35 w 71"/>
              <a:gd name="T51" fmla="*/ 83 h 108"/>
              <a:gd name="T52" fmla="*/ 27 w 71"/>
              <a:gd name="T53" fmla="*/ 103 h 108"/>
              <a:gd name="T54" fmla="*/ 31 w 71"/>
              <a:gd name="T55" fmla="*/ 102 h 108"/>
              <a:gd name="T56" fmla="*/ 38 w 71"/>
              <a:gd name="T57" fmla="*/ 97 h 108"/>
              <a:gd name="T58" fmla="*/ 37 w 71"/>
              <a:gd name="T59" fmla="*/ 93 h 108"/>
              <a:gd name="T60" fmla="*/ 35 w 71"/>
              <a:gd name="T61" fmla="*/ 93 h 108"/>
              <a:gd name="T62" fmla="*/ 38 w 71"/>
              <a:gd name="T63" fmla="*/ 87 h 108"/>
              <a:gd name="T64" fmla="*/ 44 w 71"/>
              <a:gd name="T65" fmla="*/ 4 h 108"/>
              <a:gd name="T66" fmla="*/ 40 w 71"/>
              <a:gd name="T67" fmla="*/ 8 h 108"/>
              <a:gd name="T68" fmla="*/ 46 w 71"/>
              <a:gd name="T69" fmla="*/ 9 h 108"/>
              <a:gd name="T70" fmla="*/ 40 w 71"/>
              <a:gd name="T71" fmla="*/ 10 h 108"/>
              <a:gd name="T72" fmla="*/ 40 w 71"/>
              <a:gd name="T73" fmla="*/ 10 h 108"/>
              <a:gd name="T74" fmla="*/ 49 w 71"/>
              <a:gd name="T75" fmla="*/ 12 h 108"/>
              <a:gd name="T76" fmla="*/ 46 w 71"/>
              <a:gd name="T77" fmla="*/ 20 h 108"/>
              <a:gd name="T78" fmla="*/ 46 w 71"/>
              <a:gd name="T79" fmla="*/ 20 h 108"/>
              <a:gd name="T80" fmla="*/ 48 w 71"/>
              <a:gd name="T81" fmla="*/ 20 h 108"/>
              <a:gd name="T82" fmla="*/ 56 w 71"/>
              <a:gd name="T83" fmla="*/ 19 h 108"/>
              <a:gd name="T84" fmla="*/ 64 w 71"/>
              <a:gd name="T85" fmla="*/ 20 h 108"/>
              <a:gd name="T86" fmla="*/ 61 w 71"/>
              <a:gd name="T87" fmla="*/ 20 h 108"/>
              <a:gd name="T88" fmla="*/ 58 w 71"/>
              <a:gd name="T89" fmla="*/ 18 h 108"/>
              <a:gd name="T90" fmla="*/ 63 w 71"/>
              <a:gd name="T91" fmla="*/ 20 h 108"/>
              <a:gd name="T92" fmla="*/ 62 w 71"/>
              <a:gd name="T93" fmla="*/ 17 h 108"/>
              <a:gd name="T94" fmla="*/ 67 w 71"/>
              <a:gd name="T95" fmla="*/ 5 h 108"/>
              <a:gd name="T96" fmla="*/ 50 w 71"/>
              <a:gd name="T97" fmla="*/ 16 h 108"/>
              <a:gd name="T98" fmla="*/ 48 w 71"/>
              <a:gd name="T99" fmla="*/ 14 h 108"/>
              <a:gd name="T100" fmla="*/ 43 w 71"/>
              <a:gd name="T101" fmla="*/ 15 h 108"/>
              <a:gd name="T102" fmla="*/ 41 w 71"/>
              <a:gd name="T103" fmla="*/ 12 h 108"/>
              <a:gd name="T104" fmla="*/ 47 w 71"/>
              <a:gd name="T105" fmla="*/ 5 h 108"/>
              <a:gd name="T106" fmla="*/ 40 w 71"/>
              <a:gd name="T107" fmla="*/ 9 h 108"/>
              <a:gd name="T108" fmla="*/ 24 w 71"/>
              <a:gd name="T109" fmla="*/ 80 h 108"/>
              <a:gd name="T110" fmla="*/ 24 w 71"/>
              <a:gd name="T111" fmla="*/ 80 h 108"/>
              <a:gd name="T112" fmla="*/ 11 w 71"/>
              <a:gd name="T113" fmla="*/ 83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1" h="108">
                <a:moveTo>
                  <a:pt x="8" y="103"/>
                </a:moveTo>
                <a:cubicBezTo>
                  <a:pt x="15" y="107"/>
                  <a:pt x="25" y="108"/>
                  <a:pt x="32" y="105"/>
                </a:cubicBezTo>
                <a:cubicBezTo>
                  <a:pt x="41" y="101"/>
                  <a:pt x="43" y="93"/>
                  <a:pt x="40" y="86"/>
                </a:cubicBezTo>
                <a:cubicBezTo>
                  <a:pt x="40" y="86"/>
                  <a:pt x="40" y="86"/>
                  <a:pt x="40" y="86"/>
                </a:cubicBezTo>
                <a:cubicBezTo>
                  <a:pt x="42" y="65"/>
                  <a:pt x="41" y="43"/>
                  <a:pt x="40" y="22"/>
                </a:cubicBezTo>
                <a:cubicBezTo>
                  <a:pt x="49" y="23"/>
                  <a:pt x="58" y="22"/>
                  <a:pt x="66" y="23"/>
                </a:cubicBezTo>
                <a:cubicBezTo>
                  <a:pt x="67" y="23"/>
                  <a:pt x="68" y="22"/>
                  <a:pt x="68" y="21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5"/>
                  <a:pt x="71" y="10"/>
                  <a:pt x="71" y="3"/>
                </a:cubicBezTo>
                <a:cubicBezTo>
                  <a:pt x="71" y="2"/>
                  <a:pt x="70" y="2"/>
                  <a:pt x="69" y="2"/>
                </a:cubicBezTo>
                <a:cubicBezTo>
                  <a:pt x="69" y="2"/>
                  <a:pt x="68" y="2"/>
                  <a:pt x="68" y="2"/>
                </a:cubicBezTo>
                <a:cubicBezTo>
                  <a:pt x="62" y="2"/>
                  <a:pt x="56" y="2"/>
                  <a:pt x="51" y="1"/>
                </a:cubicBezTo>
                <a:cubicBezTo>
                  <a:pt x="46" y="1"/>
                  <a:pt x="42" y="0"/>
                  <a:pt x="38" y="3"/>
                </a:cubicBezTo>
                <a:cubicBezTo>
                  <a:pt x="37" y="3"/>
                  <a:pt x="37" y="4"/>
                  <a:pt x="37" y="4"/>
                </a:cubicBezTo>
                <a:cubicBezTo>
                  <a:pt x="37" y="4"/>
                  <a:pt x="37" y="4"/>
                  <a:pt x="37" y="4"/>
                </a:cubicBezTo>
                <a:cubicBezTo>
                  <a:pt x="37" y="10"/>
                  <a:pt x="37" y="15"/>
                  <a:pt x="37" y="20"/>
                </a:cubicBezTo>
                <a:cubicBezTo>
                  <a:pt x="37" y="20"/>
                  <a:pt x="37" y="21"/>
                  <a:pt x="38" y="21"/>
                </a:cubicBezTo>
                <a:cubicBezTo>
                  <a:pt x="38" y="41"/>
                  <a:pt x="39" y="61"/>
                  <a:pt x="38" y="81"/>
                </a:cubicBezTo>
                <a:cubicBezTo>
                  <a:pt x="38" y="81"/>
                  <a:pt x="37" y="80"/>
                  <a:pt x="37" y="80"/>
                </a:cubicBezTo>
                <a:cubicBezTo>
                  <a:pt x="27" y="76"/>
                  <a:pt x="14" y="76"/>
                  <a:pt x="6" y="83"/>
                </a:cubicBezTo>
                <a:cubicBezTo>
                  <a:pt x="0" y="89"/>
                  <a:pt x="1" y="98"/>
                  <a:pt x="8" y="103"/>
                </a:cubicBezTo>
                <a:close/>
                <a:moveTo>
                  <a:pt x="5" y="95"/>
                </a:moveTo>
                <a:cubicBezTo>
                  <a:pt x="10" y="91"/>
                  <a:pt x="14" y="86"/>
                  <a:pt x="19" y="82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81"/>
                  <a:pt x="20" y="81"/>
                  <a:pt x="20" y="82"/>
                </a:cubicBezTo>
                <a:cubicBezTo>
                  <a:pt x="19" y="83"/>
                  <a:pt x="18" y="84"/>
                  <a:pt x="17" y="85"/>
                </a:cubicBezTo>
                <a:cubicBezTo>
                  <a:pt x="15" y="88"/>
                  <a:pt x="13" y="91"/>
                  <a:pt x="11" y="93"/>
                </a:cubicBezTo>
                <a:cubicBezTo>
                  <a:pt x="10" y="95"/>
                  <a:pt x="9" y="96"/>
                  <a:pt x="7" y="97"/>
                </a:cubicBezTo>
                <a:cubicBezTo>
                  <a:pt x="7" y="98"/>
                  <a:pt x="8" y="98"/>
                  <a:pt x="8" y="98"/>
                </a:cubicBezTo>
                <a:cubicBezTo>
                  <a:pt x="8" y="98"/>
                  <a:pt x="9" y="97"/>
                  <a:pt x="9" y="97"/>
                </a:cubicBezTo>
                <a:cubicBezTo>
                  <a:pt x="9" y="97"/>
                  <a:pt x="9" y="97"/>
                  <a:pt x="9" y="97"/>
                </a:cubicBezTo>
                <a:cubicBezTo>
                  <a:pt x="9" y="97"/>
                  <a:pt x="9" y="97"/>
                  <a:pt x="9" y="97"/>
                </a:cubicBezTo>
                <a:cubicBezTo>
                  <a:pt x="10" y="96"/>
                  <a:pt x="11" y="95"/>
                  <a:pt x="12" y="94"/>
                </a:cubicBezTo>
                <a:cubicBezTo>
                  <a:pt x="13" y="93"/>
                  <a:pt x="14" y="91"/>
                  <a:pt x="15" y="90"/>
                </a:cubicBezTo>
                <a:cubicBezTo>
                  <a:pt x="17" y="87"/>
                  <a:pt x="21" y="84"/>
                  <a:pt x="23" y="82"/>
                </a:cubicBezTo>
                <a:cubicBezTo>
                  <a:pt x="18" y="87"/>
                  <a:pt x="13" y="92"/>
                  <a:pt x="9" y="99"/>
                </a:cubicBezTo>
                <a:cubicBezTo>
                  <a:pt x="9" y="99"/>
                  <a:pt x="9" y="100"/>
                  <a:pt x="10" y="99"/>
                </a:cubicBezTo>
                <a:cubicBezTo>
                  <a:pt x="16" y="95"/>
                  <a:pt x="20" y="89"/>
                  <a:pt x="26" y="83"/>
                </a:cubicBezTo>
                <a:cubicBezTo>
                  <a:pt x="26" y="83"/>
                  <a:pt x="26" y="83"/>
                  <a:pt x="27" y="83"/>
                </a:cubicBezTo>
                <a:cubicBezTo>
                  <a:pt x="26" y="83"/>
                  <a:pt x="26" y="84"/>
                  <a:pt x="25" y="84"/>
                </a:cubicBezTo>
                <a:cubicBezTo>
                  <a:pt x="24" y="86"/>
                  <a:pt x="22" y="88"/>
                  <a:pt x="21" y="90"/>
                </a:cubicBezTo>
                <a:cubicBezTo>
                  <a:pt x="18" y="93"/>
                  <a:pt x="15" y="97"/>
                  <a:pt x="13" y="100"/>
                </a:cubicBezTo>
                <a:cubicBezTo>
                  <a:pt x="12" y="101"/>
                  <a:pt x="13" y="101"/>
                  <a:pt x="13" y="101"/>
                </a:cubicBezTo>
                <a:cubicBezTo>
                  <a:pt x="20" y="97"/>
                  <a:pt x="24" y="90"/>
                  <a:pt x="30" y="85"/>
                </a:cubicBezTo>
                <a:cubicBezTo>
                  <a:pt x="31" y="83"/>
                  <a:pt x="33" y="81"/>
                  <a:pt x="31" y="84"/>
                </a:cubicBezTo>
                <a:cubicBezTo>
                  <a:pt x="29" y="87"/>
                  <a:pt x="27" y="89"/>
                  <a:pt x="26" y="91"/>
                </a:cubicBezTo>
                <a:cubicBezTo>
                  <a:pt x="23" y="95"/>
                  <a:pt x="19" y="98"/>
                  <a:pt x="16" y="102"/>
                </a:cubicBezTo>
                <a:cubicBezTo>
                  <a:pt x="15" y="102"/>
                  <a:pt x="16" y="103"/>
                  <a:pt x="16" y="102"/>
                </a:cubicBezTo>
                <a:cubicBezTo>
                  <a:pt x="23" y="98"/>
                  <a:pt x="28" y="92"/>
                  <a:pt x="33" y="86"/>
                </a:cubicBezTo>
                <a:cubicBezTo>
                  <a:pt x="35" y="83"/>
                  <a:pt x="33" y="86"/>
                  <a:pt x="32" y="87"/>
                </a:cubicBezTo>
                <a:cubicBezTo>
                  <a:pt x="31" y="89"/>
                  <a:pt x="29" y="92"/>
                  <a:pt x="27" y="94"/>
                </a:cubicBezTo>
                <a:cubicBezTo>
                  <a:pt x="24" y="97"/>
                  <a:pt x="21" y="100"/>
                  <a:pt x="19" y="103"/>
                </a:cubicBezTo>
                <a:cubicBezTo>
                  <a:pt x="19" y="103"/>
                  <a:pt x="19" y="103"/>
                  <a:pt x="19" y="103"/>
                </a:cubicBezTo>
                <a:cubicBezTo>
                  <a:pt x="16" y="103"/>
                  <a:pt x="12" y="102"/>
                  <a:pt x="9" y="100"/>
                </a:cubicBezTo>
                <a:cubicBezTo>
                  <a:pt x="7" y="99"/>
                  <a:pt x="6" y="97"/>
                  <a:pt x="5" y="95"/>
                </a:cubicBezTo>
                <a:close/>
                <a:moveTo>
                  <a:pt x="5" y="91"/>
                </a:moveTo>
                <a:cubicBezTo>
                  <a:pt x="7" y="89"/>
                  <a:pt x="8" y="88"/>
                  <a:pt x="10" y="86"/>
                </a:cubicBezTo>
                <a:cubicBezTo>
                  <a:pt x="11" y="85"/>
                  <a:pt x="13" y="84"/>
                  <a:pt x="15" y="82"/>
                </a:cubicBezTo>
                <a:cubicBezTo>
                  <a:pt x="14" y="82"/>
                  <a:pt x="16" y="81"/>
                  <a:pt x="17" y="81"/>
                </a:cubicBezTo>
                <a:cubicBezTo>
                  <a:pt x="17" y="81"/>
                  <a:pt x="17" y="81"/>
                  <a:pt x="17" y="81"/>
                </a:cubicBezTo>
                <a:cubicBezTo>
                  <a:pt x="14" y="86"/>
                  <a:pt x="9" y="90"/>
                  <a:pt x="5" y="94"/>
                </a:cubicBezTo>
                <a:cubicBezTo>
                  <a:pt x="5" y="93"/>
                  <a:pt x="5" y="92"/>
                  <a:pt x="5" y="91"/>
                </a:cubicBezTo>
                <a:close/>
                <a:moveTo>
                  <a:pt x="20" y="80"/>
                </a:moveTo>
                <a:cubicBezTo>
                  <a:pt x="18" y="81"/>
                  <a:pt x="17" y="83"/>
                  <a:pt x="16" y="84"/>
                </a:cubicBezTo>
                <a:cubicBezTo>
                  <a:pt x="17" y="83"/>
                  <a:pt x="17" y="82"/>
                  <a:pt x="18" y="81"/>
                </a:cubicBezTo>
                <a:cubicBezTo>
                  <a:pt x="19" y="81"/>
                  <a:pt x="19" y="80"/>
                  <a:pt x="20" y="80"/>
                </a:cubicBezTo>
                <a:close/>
                <a:moveTo>
                  <a:pt x="24" y="80"/>
                </a:moveTo>
                <a:cubicBezTo>
                  <a:pt x="25" y="80"/>
                  <a:pt x="27" y="81"/>
                  <a:pt x="28" y="81"/>
                </a:cubicBezTo>
                <a:cubicBezTo>
                  <a:pt x="23" y="85"/>
                  <a:pt x="19" y="90"/>
                  <a:pt x="14" y="95"/>
                </a:cubicBezTo>
                <a:cubicBezTo>
                  <a:pt x="13" y="96"/>
                  <a:pt x="9" y="100"/>
                  <a:pt x="11" y="97"/>
                </a:cubicBezTo>
                <a:cubicBezTo>
                  <a:pt x="13" y="94"/>
                  <a:pt x="14" y="92"/>
                  <a:pt x="16" y="91"/>
                </a:cubicBezTo>
                <a:cubicBezTo>
                  <a:pt x="19" y="87"/>
                  <a:pt x="22" y="84"/>
                  <a:pt x="24" y="81"/>
                </a:cubicBezTo>
                <a:cubicBezTo>
                  <a:pt x="25" y="81"/>
                  <a:pt x="24" y="80"/>
                  <a:pt x="24" y="80"/>
                </a:cubicBezTo>
                <a:close/>
                <a:moveTo>
                  <a:pt x="32" y="82"/>
                </a:moveTo>
                <a:cubicBezTo>
                  <a:pt x="27" y="86"/>
                  <a:pt x="23" y="92"/>
                  <a:pt x="18" y="96"/>
                </a:cubicBezTo>
                <a:cubicBezTo>
                  <a:pt x="17" y="97"/>
                  <a:pt x="16" y="98"/>
                  <a:pt x="15" y="99"/>
                </a:cubicBezTo>
                <a:cubicBezTo>
                  <a:pt x="14" y="100"/>
                  <a:pt x="14" y="100"/>
                  <a:pt x="14" y="99"/>
                </a:cubicBezTo>
                <a:cubicBezTo>
                  <a:pt x="16" y="97"/>
                  <a:pt x="18" y="94"/>
                  <a:pt x="20" y="92"/>
                </a:cubicBezTo>
                <a:cubicBezTo>
                  <a:pt x="23" y="88"/>
                  <a:pt x="26" y="85"/>
                  <a:pt x="29" y="81"/>
                </a:cubicBezTo>
                <a:cubicBezTo>
                  <a:pt x="30" y="81"/>
                  <a:pt x="31" y="81"/>
                  <a:pt x="32" y="82"/>
                </a:cubicBezTo>
                <a:close/>
                <a:moveTo>
                  <a:pt x="34" y="82"/>
                </a:moveTo>
                <a:cubicBezTo>
                  <a:pt x="34" y="82"/>
                  <a:pt x="34" y="83"/>
                  <a:pt x="35" y="83"/>
                </a:cubicBezTo>
                <a:cubicBezTo>
                  <a:pt x="35" y="83"/>
                  <a:pt x="35" y="83"/>
                  <a:pt x="35" y="83"/>
                </a:cubicBezTo>
                <a:cubicBezTo>
                  <a:pt x="32" y="86"/>
                  <a:pt x="29" y="89"/>
                  <a:pt x="27" y="92"/>
                </a:cubicBezTo>
                <a:cubicBezTo>
                  <a:pt x="25" y="93"/>
                  <a:pt x="24" y="95"/>
                  <a:pt x="23" y="96"/>
                </a:cubicBezTo>
                <a:cubicBezTo>
                  <a:pt x="21" y="98"/>
                  <a:pt x="18" y="99"/>
                  <a:pt x="17" y="101"/>
                </a:cubicBezTo>
                <a:cubicBezTo>
                  <a:pt x="19" y="98"/>
                  <a:pt x="23" y="96"/>
                  <a:pt x="25" y="93"/>
                </a:cubicBezTo>
                <a:cubicBezTo>
                  <a:pt x="28" y="90"/>
                  <a:pt x="31" y="86"/>
                  <a:pt x="33" y="82"/>
                </a:cubicBezTo>
                <a:cubicBezTo>
                  <a:pt x="33" y="82"/>
                  <a:pt x="34" y="82"/>
                  <a:pt x="34" y="82"/>
                </a:cubicBezTo>
                <a:close/>
                <a:moveTo>
                  <a:pt x="26" y="103"/>
                </a:moveTo>
                <a:cubicBezTo>
                  <a:pt x="26" y="103"/>
                  <a:pt x="25" y="103"/>
                  <a:pt x="25" y="103"/>
                </a:cubicBezTo>
                <a:cubicBezTo>
                  <a:pt x="26" y="103"/>
                  <a:pt x="26" y="102"/>
                  <a:pt x="27" y="101"/>
                </a:cubicBezTo>
                <a:cubicBezTo>
                  <a:pt x="27" y="102"/>
                  <a:pt x="27" y="102"/>
                  <a:pt x="26" y="103"/>
                </a:cubicBezTo>
                <a:cubicBezTo>
                  <a:pt x="26" y="103"/>
                  <a:pt x="26" y="103"/>
                  <a:pt x="26" y="103"/>
                </a:cubicBezTo>
                <a:close/>
                <a:moveTo>
                  <a:pt x="19" y="103"/>
                </a:moveTo>
                <a:cubicBezTo>
                  <a:pt x="24" y="100"/>
                  <a:pt x="27" y="97"/>
                  <a:pt x="31" y="94"/>
                </a:cubicBezTo>
                <a:cubicBezTo>
                  <a:pt x="30" y="94"/>
                  <a:pt x="30" y="94"/>
                  <a:pt x="30" y="95"/>
                </a:cubicBezTo>
                <a:cubicBezTo>
                  <a:pt x="27" y="98"/>
                  <a:pt x="25" y="100"/>
                  <a:pt x="23" y="103"/>
                </a:cubicBezTo>
                <a:cubicBezTo>
                  <a:pt x="22" y="103"/>
                  <a:pt x="21" y="103"/>
                  <a:pt x="19" y="103"/>
                </a:cubicBezTo>
                <a:close/>
                <a:moveTo>
                  <a:pt x="30" y="93"/>
                </a:moveTo>
                <a:cubicBezTo>
                  <a:pt x="28" y="95"/>
                  <a:pt x="27" y="96"/>
                  <a:pt x="25" y="98"/>
                </a:cubicBezTo>
                <a:cubicBezTo>
                  <a:pt x="24" y="99"/>
                  <a:pt x="19" y="104"/>
                  <a:pt x="21" y="101"/>
                </a:cubicBezTo>
                <a:cubicBezTo>
                  <a:pt x="26" y="95"/>
                  <a:pt x="32" y="90"/>
                  <a:pt x="35" y="83"/>
                </a:cubicBezTo>
                <a:cubicBezTo>
                  <a:pt x="35" y="83"/>
                  <a:pt x="35" y="83"/>
                  <a:pt x="35" y="83"/>
                </a:cubicBezTo>
                <a:cubicBezTo>
                  <a:pt x="36" y="84"/>
                  <a:pt x="37" y="85"/>
                  <a:pt x="37" y="86"/>
                </a:cubicBezTo>
                <a:cubicBezTo>
                  <a:pt x="35" y="88"/>
                  <a:pt x="32" y="91"/>
                  <a:pt x="30" y="93"/>
                </a:cubicBezTo>
                <a:close/>
                <a:moveTo>
                  <a:pt x="29" y="103"/>
                </a:moveTo>
                <a:cubicBezTo>
                  <a:pt x="28" y="103"/>
                  <a:pt x="27" y="103"/>
                  <a:pt x="27" y="103"/>
                </a:cubicBezTo>
                <a:cubicBezTo>
                  <a:pt x="29" y="101"/>
                  <a:pt x="32" y="99"/>
                  <a:pt x="34" y="97"/>
                </a:cubicBezTo>
                <a:cubicBezTo>
                  <a:pt x="35" y="96"/>
                  <a:pt x="39" y="92"/>
                  <a:pt x="35" y="97"/>
                </a:cubicBezTo>
                <a:cubicBezTo>
                  <a:pt x="33" y="98"/>
                  <a:pt x="32" y="100"/>
                  <a:pt x="31" y="101"/>
                </a:cubicBezTo>
                <a:cubicBezTo>
                  <a:pt x="30" y="102"/>
                  <a:pt x="31" y="102"/>
                  <a:pt x="31" y="102"/>
                </a:cubicBezTo>
                <a:cubicBezTo>
                  <a:pt x="33" y="100"/>
                  <a:pt x="35" y="99"/>
                  <a:pt x="37" y="98"/>
                </a:cubicBezTo>
                <a:cubicBezTo>
                  <a:pt x="35" y="100"/>
                  <a:pt x="32" y="102"/>
                  <a:pt x="29" y="103"/>
                </a:cubicBezTo>
                <a:close/>
                <a:moveTo>
                  <a:pt x="39" y="95"/>
                </a:moveTo>
                <a:cubicBezTo>
                  <a:pt x="38" y="95"/>
                  <a:pt x="38" y="96"/>
                  <a:pt x="38" y="97"/>
                </a:cubicBezTo>
                <a:cubicBezTo>
                  <a:pt x="38" y="97"/>
                  <a:pt x="37" y="97"/>
                  <a:pt x="37" y="97"/>
                </a:cubicBezTo>
                <a:cubicBezTo>
                  <a:pt x="36" y="98"/>
                  <a:pt x="35" y="98"/>
                  <a:pt x="33" y="99"/>
                </a:cubicBezTo>
                <a:cubicBezTo>
                  <a:pt x="35" y="98"/>
                  <a:pt x="37" y="96"/>
                  <a:pt x="38" y="94"/>
                </a:cubicBezTo>
                <a:cubicBezTo>
                  <a:pt x="38" y="94"/>
                  <a:pt x="37" y="93"/>
                  <a:pt x="37" y="93"/>
                </a:cubicBezTo>
                <a:cubicBezTo>
                  <a:pt x="34" y="96"/>
                  <a:pt x="31" y="99"/>
                  <a:pt x="28" y="102"/>
                </a:cubicBezTo>
                <a:cubicBezTo>
                  <a:pt x="30" y="99"/>
                  <a:pt x="34" y="95"/>
                  <a:pt x="36" y="92"/>
                </a:cubicBezTo>
                <a:cubicBezTo>
                  <a:pt x="37" y="92"/>
                  <a:pt x="36" y="91"/>
                  <a:pt x="36" y="92"/>
                </a:cubicBezTo>
                <a:cubicBezTo>
                  <a:pt x="36" y="92"/>
                  <a:pt x="35" y="92"/>
                  <a:pt x="35" y="93"/>
                </a:cubicBezTo>
                <a:cubicBezTo>
                  <a:pt x="35" y="92"/>
                  <a:pt x="34" y="93"/>
                  <a:pt x="34" y="93"/>
                </a:cubicBezTo>
                <a:cubicBezTo>
                  <a:pt x="31" y="97"/>
                  <a:pt x="26" y="101"/>
                  <a:pt x="24" y="103"/>
                </a:cubicBezTo>
                <a:cubicBezTo>
                  <a:pt x="24" y="103"/>
                  <a:pt x="24" y="103"/>
                  <a:pt x="24" y="103"/>
                </a:cubicBezTo>
                <a:cubicBezTo>
                  <a:pt x="28" y="97"/>
                  <a:pt x="33" y="92"/>
                  <a:pt x="38" y="87"/>
                </a:cubicBezTo>
                <a:cubicBezTo>
                  <a:pt x="39" y="89"/>
                  <a:pt x="39" y="92"/>
                  <a:pt x="39" y="95"/>
                </a:cubicBezTo>
                <a:close/>
                <a:moveTo>
                  <a:pt x="40" y="5"/>
                </a:moveTo>
                <a:cubicBezTo>
                  <a:pt x="40" y="5"/>
                  <a:pt x="40" y="5"/>
                  <a:pt x="40" y="5"/>
                </a:cubicBezTo>
                <a:cubicBezTo>
                  <a:pt x="41" y="4"/>
                  <a:pt x="42" y="4"/>
                  <a:pt x="44" y="4"/>
                </a:cubicBezTo>
                <a:cubicBezTo>
                  <a:pt x="43" y="5"/>
                  <a:pt x="41" y="5"/>
                  <a:pt x="40" y="5"/>
                </a:cubicBezTo>
                <a:close/>
                <a:moveTo>
                  <a:pt x="40" y="6"/>
                </a:moveTo>
                <a:cubicBezTo>
                  <a:pt x="41" y="6"/>
                  <a:pt x="41" y="6"/>
                  <a:pt x="42" y="6"/>
                </a:cubicBezTo>
                <a:cubicBezTo>
                  <a:pt x="41" y="6"/>
                  <a:pt x="41" y="7"/>
                  <a:pt x="40" y="8"/>
                </a:cubicBezTo>
                <a:cubicBezTo>
                  <a:pt x="40" y="7"/>
                  <a:pt x="40" y="7"/>
                  <a:pt x="40" y="6"/>
                </a:cubicBezTo>
                <a:close/>
                <a:moveTo>
                  <a:pt x="40" y="15"/>
                </a:moveTo>
                <a:cubicBezTo>
                  <a:pt x="42" y="13"/>
                  <a:pt x="43" y="12"/>
                  <a:pt x="44" y="11"/>
                </a:cubicBezTo>
                <a:cubicBezTo>
                  <a:pt x="45" y="10"/>
                  <a:pt x="45" y="9"/>
                  <a:pt x="46" y="9"/>
                </a:cubicBezTo>
                <a:cubicBezTo>
                  <a:pt x="47" y="8"/>
                  <a:pt x="51" y="4"/>
                  <a:pt x="49" y="7"/>
                </a:cubicBezTo>
                <a:cubicBezTo>
                  <a:pt x="46" y="10"/>
                  <a:pt x="43" y="14"/>
                  <a:pt x="40" y="17"/>
                </a:cubicBezTo>
                <a:cubicBezTo>
                  <a:pt x="40" y="16"/>
                  <a:pt x="40" y="15"/>
                  <a:pt x="40" y="15"/>
                </a:cubicBezTo>
                <a:close/>
                <a:moveTo>
                  <a:pt x="40" y="10"/>
                </a:moveTo>
                <a:cubicBezTo>
                  <a:pt x="41" y="10"/>
                  <a:pt x="42" y="9"/>
                  <a:pt x="42" y="9"/>
                </a:cubicBezTo>
                <a:cubicBezTo>
                  <a:pt x="42" y="9"/>
                  <a:pt x="43" y="8"/>
                  <a:pt x="43" y="8"/>
                </a:cubicBezTo>
                <a:cubicBezTo>
                  <a:pt x="42" y="9"/>
                  <a:pt x="41" y="11"/>
                  <a:pt x="40" y="12"/>
                </a:cubicBezTo>
                <a:cubicBezTo>
                  <a:pt x="40" y="12"/>
                  <a:pt x="40" y="11"/>
                  <a:pt x="40" y="10"/>
                </a:cubicBezTo>
                <a:close/>
                <a:moveTo>
                  <a:pt x="40" y="18"/>
                </a:moveTo>
                <a:cubicBezTo>
                  <a:pt x="44" y="16"/>
                  <a:pt x="47" y="12"/>
                  <a:pt x="51" y="9"/>
                </a:cubicBezTo>
                <a:cubicBezTo>
                  <a:pt x="51" y="9"/>
                  <a:pt x="55" y="5"/>
                  <a:pt x="54" y="6"/>
                </a:cubicBezTo>
                <a:cubicBezTo>
                  <a:pt x="52" y="8"/>
                  <a:pt x="51" y="10"/>
                  <a:pt x="49" y="12"/>
                </a:cubicBezTo>
                <a:cubicBezTo>
                  <a:pt x="47" y="15"/>
                  <a:pt x="45" y="17"/>
                  <a:pt x="43" y="19"/>
                </a:cubicBezTo>
                <a:cubicBezTo>
                  <a:pt x="42" y="19"/>
                  <a:pt x="41" y="19"/>
                  <a:pt x="40" y="19"/>
                </a:cubicBezTo>
                <a:cubicBezTo>
                  <a:pt x="40" y="19"/>
                  <a:pt x="40" y="19"/>
                  <a:pt x="40" y="18"/>
                </a:cubicBezTo>
                <a:close/>
                <a:moveTo>
                  <a:pt x="46" y="20"/>
                </a:moveTo>
                <a:cubicBezTo>
                  <a:pt x="46" y="20"/>
                  <a:pt x="45" y="19"/>
                  <a:pt x="44" y="19"/>
                </a:cubicBezTo>
                <a:cubicBezTo>
                  <a:pt x="48" y="16"/>
                  <a:pt x="52" y="12"/>
                  <a:pt x="55" y="9"/>
                </a:cubicBezTo>
                <a:cubicBezTo>
                  <a:pt x="54" y="10"/>
                  <a:pt x="53" y="11"/>
                  <a:pt x="52" y="13"/>
                </a:cubicBezTo>
                <a:cubicBezTo>
                  <a:pt x="51" y="15"/>
                  <a:pt x="49" y="17"/>
                  <a:pt x="46" y="20"/>
                </a:cubicBezTo>
                <a:close/>
                <a:moveTo>
                  <a:pt x="48" y="20"/>
                </a:moveTo>
                <a:cubicBezTo>
                  <a:pt x="52" y="16"/>
                  <a:pt x="57" y="11"/>
                  <a:pt x="61" y="7"/>
                </a:cubicBezTo>
                <a:cubicBezTo>
                  <a:pt x="58" y="10"/>
                  <a:pt x="56" y="16"/>
                  <a:pt x="52" y="20"/>
                </a:cubicBezTo>
                <a:cubicBezTo>
                  <a:pt x="50" y="20"/>
                  <a:pt x="49" y="20"/>
                  <a:pt x="48" y="20"/>
                </a:cubicBezTo>
                <a:close/>
                <a:moveTo>
                  <a:pt x="53" y="20"/>
                </a:moveTo>
                <a:cubicBezTo>
                  <a:pt x="57" y="16"/>
                  <a:pt x="60" y="13"/>
                  <a:pt x="64" y="9"/>
                </a:cubicBezTo>
                <a:cubicBezTo>
                  <a:pt x="63" y="10"/>
                  <a:pt x="62" y="10"/>
                  <a:pt x="62" y="11"/>
                </a:cubicBezTo>
                <a:cubicBezTo>
                  <a:pt x="60" y="14"/>
                  <a:pt x="58" y="17"/>
                  <a:pt x="56" y="19"/>
                </a:cubicBezTo>
                <a:cubicBezTo>
                  <a:pt x="56" y="20"/>
                  <a:pt x="56" y="20"/>
                  <a:pt x="56" y="20"/>
                </a:cubicBezTo>
                <a:cubicBezTo>
                  <a:pt x="55" y="20"/>
                  <a:pt x="54" y="20"/>
                  <a:pt x="53" y="20"/>
                </a:cubicBezTo>
                <a:close/>
                <a:moveTo>
                  <a:pt x="65" y="20"/>
                </a:moveTo>
                <a:cubicBezTo>
                  <a:pt x="65" y="20"/>
                  <a:pt x="64" y="20"/>
                  <a:pt x="64" y="20"/>
                </a:cubicBezTo>
                <a:cubicBezTo>
                  <a:pt x="64" y="20"/>
                  <a:pt x="65" y="19"/>
                  <a:pt x="65" y="19"/>
                </a:cubicBezTo>
                <a:cubicBezTo>
                  <a:pt x="65" y="19"/>
                  <a:pt x="64" y="18"/>
                  <a:pt x="64" y="18"/>
                </a:cubicBezTo>
                <a:cubicBezTo>
                  <a:pt x="63" y="19"/>
                  <a:pt x="62" y="19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19"/>
                  <a:pt x="61" y="19"/>
                </a:cubicBezTo>
                <a:cubicBezTo>
                  <a:pt x="63" y="16"/>
                  <a:pt x="65" y="14"/>
                  <a:pt x="67" y="12"/>
                </a:cubicBezTo>
                <a:cubicBezTo>
                  <a:pt x="67" y="11"/>
                  <a:pt x="66" y="11"/>
                  <a:pt x="66" y="11"/>
                </a:cubicBezTo>
                <a:cubicBezTo>
                  <a:pt x="64" y="13"/>
                  <a:pt x="59" y="16"/>
                  <a:pt x="58" y="18"/>
                </a:cubicBezTo>
                <a:cubicBezTo>
                  <a:pt x="60" y="14"/>
                  <a:pt x="64" y="10"/>
                  <a:pt x="68" y="6"/>
                </a:cubicBezTo>
                <a:cubicBezTo>
                  <a:pt x="67" y="11"/>
                  <a:pt x="66" y="15"/>
                  <a:pt x="65" y="20"/>
                </a:cubicBezTo>
                <a:close/>
                <a:moveTo>
                  <a:pt x="62" y="20"/>
                </a:moveTo>
                <a:cubicBezTo>
                  <a:pt x="63" y="19"/>
                  <a:pt x="64" y="19"/>
                  <a:pt x="63" y="20"/>
                </a:cubicBezTo>
                <a:cubicBezTo>
                  <a:pt x="63" y="20"/>
                  <a:pt x="62" y="20"/>
                  <a:pt x="62" y="20"/>
                </a:cubicBezTo>
                <a:close/>
                <a:moveTo>
                  <a:pt x="57" y="20"/>
                </a:moveTo>
                <a:cubicBezTo>
                  <a:pt x="60" y="18"/>
                  <a:pt x="62" y="16"/>
                  <a:pt x="64" y="14"/>
                </a:cubicBezTo>
                <a:cubicBezTo>
                  <a:pt x="68" y="11"/>
                  <a:pt x="62" y="16"/>
                  <a:pt x="62" y="17"/>
                </a:cubicBezTo>
                <a:cubicBezTo>
                  <a:pt x="61" y="18"/>
                  <a:pt x="60" y="19"/>
                  <a:pt x="60" y="20"/>
                </a:cubicBezTo>
                <a:cubicBezTo>
                  <a:pt x="59" y="20"/>
                  <a:pt x="58" y="20"/>
                  <a:pt x="57" y="20"/>
                </a:cubicBezTo>
                <a:close/>
                <a:moveTo>
                  <a:pt x="52" y="4"/>
                </a:moveTo>
                <a:cubicBezTo>
                  <a:pt x="57" y="5"/>
                  <a:pt x="62" y="5"/>
                  <a:pt x="67" y="5"/>
                </a:cubicBezTo>
                <a:cubicBezTo>
                  <a:pt x="63" y="8"/>
                  <a:pt x="60" y="12"/>
                  <a:pt x="56" y="15"/>
                </a:cubicBezTo>
                <a:cubicBezTo>
                  <a:pt x="59" y="12"/>
                  <a:pt x="61" y="9"/>
                  <a:pt x="63" y="6"/>
                </a:cubicBezTo>
                <a:cubicBezTo>
                  <a:pt x="63" y="5"/>
                  <a:pt x="62" y="5"/>
                  <a:pt x="62" y="5"/>
                </a:cubicBezTo>
                <a:cubicBezTo>
                  <a:pt x="58" y="9"/>
                  <a:pt x="54" y="13"/>
                  <a:pt x="50" y="16"/>
                </a:cubicBezTo>
                <a:cubicBezTo>
                  <a:pt x="51" y="15"/>
                  <a:pt x="52" y="14"/>
                  <a:pt x="53" y="13"/>
                </a:cubicBezTo>
                <a:cubicBezTo>
                  <a:pt x="55" y="11"/>
                  <a:pt x="57" y="8"/>
                  <a:pt x="59" y="6"/>
                </a:cubicBezTo>
                <a:cubicBezTo>
                  <a:pt x="60" y="6"/>
                  <a:pt x="59" y="5"/>
                  <a:pt x="59" y="5"/>
                </a:cubicBezTo>
                <a:cubicBezTo>
                  <a:pt x="55" y="8"/>
                  <a:pt x="52" y="11"/>
                  <a:pt x="48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51" y="11"/>
                  <a:pt x="53" y="8"/>
                  <a:pt x="55" y="5"/>
                </a:cubicBezTo>
                <a:cubicBezTo>
                  <a:pt x="56" y="5"/>
                  <a:pt x="55" y="5"/>
                  <a:pt x="55" y="5"/>
                </a:cubicBezTo>
                <a:cubicBezTo>
                  <a:pt x="50" y="8"/>
                  <a:pt x="47" y="12"/>
                  <a:pt x="43" y="15"/>
                </a:cubicBezTo>
                <a:cubicBezTo>
                  <a:pt x="38" y="20"/>
                  <a:pt x="45" y="12"/>
                  <a:pt x="46" y="11"/>
                </a:cubicBezTo>
                <a:cubicBezTo>
                  <a:pt x="48" y="9"/>
                  <a:pt x="49" y="7"/>
                  <a:pt x="51" y="5"/>
                </a:cubicBezTo>
                <a:cubicBezTo>
                  <a:pt x="51" y="5"/>
                  <a:pt x="51" y="4"/>
                  <a:pt x="51" y="4"/>
                </a:cubicBezTo>
                <a:cubicBezTo>
                  <a:pt x="47" y="7"/>
                  <a:pt x="44" y="9"/>
                  <a:pt x="41" y="12"/>
                </a:cubicBezTo>
                <a:cubicBezTo>
                  <a:pt x="41" y="13"/>
                  <a:pt x="41" y="13"/>
                  <a:pt x="40" y="14"/>
                </a:cubicBezTo>
                <a:cubicBezTo>
                  <a:pt x="40" y="14"/>
                  <a:pt x="40" y="13"/>
                  <a:pt x="40" y="13"/>
                </a:cubicBezTo>
                <a:cubicBezTo>
                  <a:pt x="40" y="13"/>
                  <a:pt x="41" y="12"/>
                  <a:pt x="41" y="12"/>
                </a:cubicBezTo>
                <a:cubicBezTo>
                  <a:pt x="43" y="9"/>
                  <a:pt x="45" y="7"/>
                  <a:pt x="47" y="5"/>
                </a:cubicBezTo>
                <a:cubicBezTo>
                  <a:pt x="47" y="5"/>
                  <a:pt x="47" y="4"/>
                  <a:pt x="46" y="4"/>
                </a:cubicBezTo>
                <a:cubicBezTo>
                  <a:pt x="45" y="6"/>
                  <a:pt x="43" y="7"/>
                  <a:pt x="42" y="8"/>
                </a:cubicBezTo>
                <a:cubicBezTo>
                  <a:pt x="41" y="9"/>
                  <a:pt x="41" y="9"/>
                  <a:pt x="40" y="10"/>
                </a:cubicBezTo>
                <a:cubicBezTo>
                  <a:pt x="40" y="10"/>
                  <a:pt x="40" y="9"/>
                  <a:pt x="40" y="9"/>
                </a:cubicBezTo>
                <a:cubicBezTo>
                  <a:pt x="41" y="7"/>
                  <a:pt x="43" y="6"/>
                  <a:pt x="44" y="4"/>
                </a:cubicBezTo>
                <a:cubicBezTo>
                  <a:pt x="44" y="4"/>
                  <a:pt x="44" y="4"/>
                  <a:pt x="44" y="4"/>
                </a:cubicBezTo>
                <a:cubicBezTo>
                  <a:pt x="47" y="4"/>
                  <a:pt x="49" y="4"/>
                  <a:pt x="52" y="4"/>
                </a:cubicBezTo>
                <a:close/>
                <a:moveTo>
                  <a:pt x="24" y="80"/>
                </a:moveTo>
                <a:cubicBezTo>
                  <a:pt x="24" y="80"/>
                  <a:pt x="24" y="80"/>
                  <a:pt x="24" y="80"/>
                </a:cubicBezTo>
                <a:cubicBezTo>
                  <a:pt x="21" y="82"/>
                  <a:pt x="19" y="84"/>
                  <a:pt x="17" y="87"/>
                </a:cubicBezTo>
                <a:cubicBezTo>
                  <a:pt x="18" y="85"/>
                  <a:pt x="20" y="82"/>
                  <a:pt x="22" y="80"/>
                </a:cubicBezTo>
                <a:cubicBezTo>
                  <a:pt x="22" y="80"/>
                  <a:pt x="23" y="80"/>
                  <a:pt x="24" y="80"/>
                </a:cubicBezTo>
                <a:close/>
                <a:moveTo>
                  <a:pt x="11" y="83"/>
                </a:moveTo>
                <a:cubicBezTo>
                  <a:pt x="12" y="83"/>
                  <a:pt x="13" y="82"/>
                  <a:pt x="14" y="82"/>
                </a:cubicBezTo>
                <a:cubicBezTo>
                  <a:pt x="11" y="84"/>
                  <a:pt x="9" y="86"/>
                  <a:pt x="6" y="89"/>
                </a:cubicBezTo>
                <a:cubicBezTo>
                  <a:pt x="7" y="87"/>
                  <a:pt x="9" y="85"/>
                  <a:pt x="11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2442464" y="4107840"/>
            <a:ext cx="2414292" cy="690190"/>
            <a:chOff x="2162838" y="3949817"/>
            <a:chExt cx="2414292" cy="690190"/>
          </a:xfrm>
        </p:grpSpPr>
        <p:sp>
          <p:nvSpPr>
            <p:cNvPr id="12" name="圆角矩形 11"/>
            <p:cNvSpPr/>
            <p:nvPr/>
          </p:nvSpPr>
          <p:spPr>
            <a:xfrm>
              <a:off x="2162838" y="3949817"/>
              <a:ext cx="2383096" cy="664673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162838" y="3993676"/>
              <a:ext cx="24142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标题数字等都可以通过点击和</a:t>
              </a:r>
              <a:endParaRPr lang="zh-CN" altLang="en-US" dirty="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363464" y="4107841"/>
            <a:ext cx="2414292" cy="690190"/>
            <a:chOff x="2162838" y="3949817"/>
            <a:chExt cx="2414292" cy="690190"/>
          </a:xfrm>
        </p:grpSpPr>
        <p:sp>
          <p:nvSpPr>
            <p:cNvPr id="15" name="圆角矩形 14"/>
            <p:cNvSpPr/>
            <p:nvPr/>
          </p:nvSpPr>
          <p:spPr>
            <a:xfrm>
              <a:off x="2162838" y="3949817"/>
              <a:ext cx="2383096" cy="664673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162838" y="3993676"/>
              <a:ext cx="24142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标题数字等都可以通过点击和</a:t>
              </a:r>
              <a:endParaRPr lang="zh-CN" altLang="en-US" dirty="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144764" y="4151699"/>
            <a:ext cx="2414292" cy="690190"/>
            <a:chOff x="2162838" y="3949817"/>
            <a:chExt cx="2414292" cy="690190"/>
          </a:xfrm>
        </p:grpSpPr>
        <p:sp>
          <p:nvSpPr>
            <p:cNvPr id="18" name="圆角矩形 17"/>
            <p:cNvSpPr/>
            <p:nvPr/>
          </p:nvSpPr>
          <p:spPr>
            <a:xfrm>
              <a:off x="2162838" y="3949817"/>
              <a:ext cx="2383096" cy="664673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2162838" y="3993676"/>
              <a:ext cx="24142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</a:rPr>
                <a:t>标题数字等都可以通过点击和</a:t>
              </a:r>
              <a:endParaRPr lang="zh-CN" altLang="en-US" dirty="0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67690" y="179070"/>
            <a:ext cx="11624310" cy="1478280"/>
            <a:chOff x="894" y="282"/>
            <a:chExt cx="18306" cy="2328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1201" y="1898"/>
              <a:ext cx="1702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"/>
            <p:cNvSpPr txBox="1"/>
            <p:nvPr/>
          </p:nvSpPr>
          <p:spPr>
            <a:xfrm>
              <a:off x="894" y="905"/>
              <a:ext cx="387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请</a:t>
              </a:r>
              <a:r>
                <a:rPr lang="zh-CN" altLang="en-US" sz="2400" b="1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添</a:t>
              </a:r>
              <a:r>
                <a:rPr lang="zh-CN" altLang="en-US" sz="2400" b="1" smtClean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加你的标</a:t>
              </a:r>
              <a:r>
                <a:rPr lang="zh-CN" altLang="en-US" sz="2400" b="1" dirty="0">
                  <a:solidFill>
                    <a:schemeClr val="bg1"/>
                  </a:solidFill>
                  <a:latin typeface="字心坊萌喵体" charset="-122"/>
                  <a:ea typeface="字心坊萌喵体" charset="-122"/>
                  <a:cs typeface="经典粗宋简" panose="02010609000101010101" pitchFamily="49" charset="-122"/>
                </a:rPr>
                <a:t>题</a:t>
              </a:r>
              <a:endParaRPr lang="zh-CN" altLang="en-US" sz="2400" b="1" dirty="0">
                <a:solidFill>
                  <a:schemeClr val="bg1"/>
                </a:solidFill>
                <a:latin typeface="字心坊萌喵体" charset="-122"/>
                <a:ea typeface="字心坊萌喵体" charset="-122"/>
                <a:cs typeface="经典粗宋简" panose="02010609000101010101" pitchFamily="49" charset="-122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27" t="76701"/>
            <a:stretch>
              <a:fillRect/>
            </a:stretch>
          </p:blipFill>
          <p:spPr>
            <a:xfrm>
              <a:off x="13666" y="282"/>
              <a:ext cx="5534" cy="232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93619" y="95911"/>
            <a:ext cx="11927745" cy="6673598"/>
            <a:chOff x="93619" y="95911"/>
            <a:chExt cx="11927745" cy="667359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16200000">
              <a:off x="4691988" y="-4117215"/>
              <a:ext cx="2790000" cy="11463751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>
              <a:off x="4632995" y="-577603"/>
              <a:ext cx="2790000" cy="11463751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4630114" y="-4381590"/>
              <a:ext cx="2913750" cy="11868751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4571120" y="-621742"/>
              <a:ext cx="2913750" cy="11868751"/>
            </a:xfrm>
            <a:prstGeom prst="rect">
              <a:avLst/>
            </a:prstGeom>
          </p:spPr>
        </p:pic>
      </p:grpSp>
      <p:pic>
        <p:nvPicPr>
          <p:cNvPr id="18" name="粉红的回忆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20042.000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88429" y="-1634791"/>
            <a:ext cx="609600" cy="6096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334" y="1275998"/>
            <a:ext cx="762232" cy="73885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20" r="32720" b="82011"/>
          <a:stretch>
            <a:fillRect/>
          </a:stretch>
        </p:blipFill>
        <p:spPr>
          <a:xfrm>
            <a:off x="1424107" y="1599116"/>
            <a:ext cx="2337900" cy="1823131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7" t="76701"/>
          <a:stretch>
            <a:fillRect/>
          </a:stretch>
        </p:blipFill>
        <p:spPr>
          <a:xfrm>
            <a:off x="6138492" y="1024726"/>
            <a:ext cx="3514037" cy="1478602"/>
          </a:xfrm>
          <a:prstGeom prst="rect">
            <a:avLst/>
          </a:prstGeom>
        </p:spPr>
      </p:pic>
      <p:sp>
        <p:nvSpPr>
          <p:cNvPr id="54" name="文本框 53"/>
          <p:cNvSpPr txBox="1"/>
          <p:nvPr/>
        </p:nvSpPr>
        <p:spPr>
          <a:xfrm>
            <a:off x="1862840" y="3759509"/>
            <a:ext cx="8717280" cy="82994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>
              <a:defRPr/>
            </a:pPr>
            <a:r>
              <a:rPr lang="zh-CN" altLang="en-US" sz="4800" dirty="0">
                <a:solidFill>
                  <a:srgbClr val="151517"/>
                </a:solidFill>
                <a:latin typeface="zihun6hao-rijichahuati" panose="00000500000000000000" pitchFamily="2" charset="-122"/>
                <a:ea typeface="zihun6hao-rijichahuati" panose="00000500000000000000" pitchFamily="2" charset="-122"/>
                <a:cs typeface="+mn-ea"/>
                <a:sym typeface="zihun6hao-rijichahuati" panose="00000500000000000000" pitchFamily="2" charset="-122"/>
              </a:rPr>
              <a:t>创意手绘黑板毕业答辩课题模板</a:t>
            </a:r>
            <a:endParaRPr lang="zh-CN" altLang="en-US" sz="4800" dirty="0">
              <a:solidFill>
                <a:srgbClr val="151517"/>
              </a:solidFill>
              <a:latin typeface="zihun6hao-rijichahuati" panose="00000500000000000000" pitchFamily="2" charset="-122"/>
              <a:ea typeface="zihun6hao-rijichahuati" panose="00000500000000000000" pitchFamily="2" charset="-122"/>
              <a:cs typeface="+mn-ea"/>
              <a:sym typeface="zihun6hao-rijichahuati" panose="00000500000000000000" pitchFamily="2" charset="-122"/>
            </a:endParaRPr>
          </a:p>
        </p:txBody>
      </p:sp>
      <p:sp>
        <p:nvSpPr>
          <p:cNvPr id="55" name="文本框 6"/>
          <p:cNvSpPr txBox="1">
            <a:spLocks noChangeArrowheads="1"/>
          </p:cNvSpPr>
          <p:nvPr/>
        </p:nvSpPr>
        <p:spPr bwMode="auto">
          <a:xfrm>
            <a:off x="3198880" y="4712159"/>
            <a:ext cx="6045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cs typeface="+mn-ea"/>
                <a:sym typeface="zihun6hao-rijichahuati" panose="00000500000000000000" pitchFamily="2" charset="-122"/>
              </a:rPr>
              <a:t>print the presentation and make it into a film to be used in a wider </a:t>
            </a:r>
            <a:r>
              <a:rPr kumimoji="0" lang="en-US" altLang="zh-CN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cs typeface="+mn-ea"/>
                <a:sym typeface="zihun6hao-rijichahuati" panose="00000500000000000000" pitchFamily="2" charset="-122"/>
              </a:rPr>
              <a:t>fieldprint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cs typeface="+mn-ea"/>
                <a:sym typeface="zihun6hao-rijichahuati" panose="00000500000000000000" pitchFamily="2" charset="-122"/>
              </a:rPr>
              <a:t> the presentation to be wider field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zihun6hao-rijichahuati" panose="00000500000000000000" pitchFamily="2" charset="-122"/>
              <a:ea typeface="zihun6hao-rijichahuati" panose="00000500000000000000" pitchFamily="2" charset="-122"/>
              <a:cs typeface="+mn-ea"/>
              <a:sym typeface="zihun6hao-rijichahuati" panose="00000500000000000000" pitchFamily="2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5065407" y="2419605"/>
            <a:ext cx="2231701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defRPr sz="4800" b="1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5400000" scaled="0"/>
                </a:gradFill>
                <a:cs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sym typeface="zihun6hao-rijichahuati" panose="00000500000000000000" pitchFamily="2" charset="-122"/>
              </a:rPr>
              <a:t>20XX</a:t>
            </a:r>
            <a:endParaRPr kumimoji="0" lang="zh-CN" altLang="en-US" sz="8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zihun6hao-rijichahuati" panose="00000500000000000000" pitchFamily="2" charset="-122"/>
              <a:ea typeface="zihun6hao-rijichahuati" panose="00000500000000000000" pitchFamily="2" charset="-122"/>
              <a:sym typeface="zihun6hao-rijichahuati" panose="00000500000000000000" pitchFamily="2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04" y="5379083"/>
            <a:ext cx="609600" cy="1095375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34833">
            <a:off x="551322" y="5164286"/>
            <a:ext cx="1133475" cy="1104900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59" t="55677" r="2042" b="27518"/>
          <a:stretch>
            <a:fillRect/>
          </a:stretch>
        </p:blipFill>
        <p:spPr>
          <a:xfrm flipH="1">
            <a:off x="4159885" y="5638165"/>
            <a:ext cx="1273175" cy="577215"/>
          </a:xfrm>
          <a:custGeom>
            <a:avLst/>
            <a:gdLst>
              <a:gd name="connsiteX0" fmla="*/ 336408 w 2251653"/>
              <a:gd name="connsiteY0" fmla="*/ 0 h 1152525"/>
              <a:gd name="connsiteX1" fmla="*/ 2251653 w 2251653"/>
              <a:gd name="connsiteY1" fmla="*/ 0 h 1152525"/>
              <a:gd name="connsiteX2" fmla="*/ 2251653 w 2251653"/>
              <a:gd name="connsiteY2" fmla="*/ 1152525 h 1152525"/>
              <a:gd name="connsiteX3" fmla="*/ 1561919 w 2251653"/>
              <a:gd name="connsiteY3" fmla="*/ 1152525 h 1152525"/>
              <a:gd name="connsiteX4" fmla="*/ 1546967 w 2251653"/>
              <a:gd name="connsiteY4" fmla="*/ 1138425 h 1152525"/>
              <a:gd name="connsiteX5" fmla="*/ 613413 w 2251653"/>
              <a:gd name="connsiteY5" fmla="*/ 884356 h 1152525"/>
              <a:gd name="connsiteX6" fmla="*/ 175191 w 2251653"/>
              <a:gd name="connsiteY6" fmla="*/ 929642 h 1152525"/>
              <a:gd name="connsiteX7" fmla="*/ 0 w 2251653"/>
              <a:gd name="connsiteY7" fmla="*/ 978314 h 1152525"/>
              <a:gd name="connsiteX8" fmla="*/ 0 w 2251653"/>
              <a:gd name="connsiteY8" fmla="*/ 248532 h 1152525"/>
              <a:gd name="connsiteX9" fmla="*/ 58034 w 2251653"/>
              <a:gd name="connsiteY9" fmla="*/ 233140 h 1152525"/>
              <a:gd name="connsiteX10" fmla="*/ 334338 w 2251653"/>
              <a:gd name="connsiteY10" fmla="*/ 3270 h 115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51653" h="1152525">
                <a:moveTo>
                  <a:pt x="336408" y="0"/>
                </a:moveTo>
                <a:lnTo>
                  <a:pt x="2251653" y="0"/>
                </a:lnTo>
                <a:lnTo>
                  <a:pt x="2251653" y="1152525"/>
                </a:lnTo>
                <a:lnTo>
                  <a:pt x="1561919" y="1152525"/>
                </a:lnTo>
                <a:lnTo>
                  <a:pt x="1546967" y="1138425"/>
                </a:lnTo>
                <a:cubicBezTo>
                  <a:pt x="1344647" y="985138"/>
                  <a:pt x="1002024" y="884356"/>
                  <a:pt x="613413" y="884356"/>
                </a:cubicBezTo>
                <a:cubicBezTo>
                  <a:pt x="457969" y="884356"/>
                  <a:pt x="309883" y="900481"/>
                  <a:pt x="175191" y="929642"/>
                </a:cubicBezTo>
                <a:lnTo>
                  <a:pt x="0" y="978314"/>
                </a:lnTo>
                <a:lnTo>
                  <a:pt x="0" y="248532"/>
                </a:lnTo>
                <a:lnTo>
                  <a:pt x="58034" y="233140"/>
                </a:lnTo>
                <a:cubicBezTo>
                  <a:pt x="161511" y="196343"/>
                  <a:pt x="255832" y="115862"/>
                  <a:pt x="334338" y="3270"/>
                </a:cubicBezTo>
                <a:close/>
              </a:path>
            </a:pathLst>
          </a:custGeom>
        </p:spPr>
      </p:pic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26" t="88560" r="18175" b="-195"/>
          <a:stretch>
            <a:fillRect/>
          </a:stretch>
        </p:blipFill>
        <p:spPr>
          <a:xfrm>
            <a:off x="8863871" y="5235796"/>
            <a:ext cx="2245026" cy="1245525"/>
          </a:xfrm>
          <a:prstGeom prst="rect">
            <a:avLst/>
          </a:prstGeom>
        </p:spPr>
      </p:pic>
      <p:sp>
        <p:nvSpPr>
          <p:cNvPr id="56" name="矩形 55"/>
          <p:cNvSpPr/>
          <p:nvPr/>
        </p:nvSpPr>
        <p:spPr>
          <a:xfrm>
            <a:off x="5432889" y="5589420"/>
            <a:ext cx="1526380" cy="369332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cs typeface="+mn-ea"/>
                <a:sym typeface="zihun6hao-rijichahuati" panose="00000500000000000000" pitchFamily="2" charset="-122"/>
              </a:rPr>
              <a:t>汇报人：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ihun6hao-rijichahuati" panose="00000500000000000000" pitchFamily="2" charset="-122"/>
                <a:ea typeface="zihun6hao-rijichahuati" panose="00000500000000000000" pitchFamily="2" charset="-122"/>
                <a:cs typeface="+mn-ea"/>
                <a:sym typeface="zihun6hao-rijichahuati" panose="00000500000000000000" pitchFamily="2" charset="-122"/>
              </a:rPr>
              <a:t>XXX 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zihun6hao-rijichahuati" panose="00000500000000000000" pitchFamily="2" charset="-122"/>
              <a:ea typeface="zihun6hao-rijichahuati" panose="00000500000000000000" pitchFamily="2" charset="-122"/>
              <a:cs typeface="+mn-ea"/>
              <a:sym typeface="zihun6hao-rijichahuati" panose="00000500000000000000" pitchFamily="2" charset="-122"/>
            </a:endParaRPr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20325" y="95885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 tmFilter="0,0; .5, 1; 1, 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75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 tmFilter="0,0; .5, 1; 1, 1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54" grpId="0" bldLvl="0" animBg="1"/>
      <p:bldP spid="55" grpId="0"/>
      <p:bldP spid="57" grpId="0"/>
      <p:bldP spid="5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38355" cy="68935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ISPRING_PRESENTATION_TITLE" val="开学专题-黑板报主题PPT模版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2698</Words>
  <Application>WPS 演示</Application>
  <PresentationFormat>宽屏</PresentationFormat>
  <Paragraphs>217</Paragraphs>
  <Slides>20</Slides>
  <Notes>32</Notes>
  <HiddenSlides>0</HiddenSlides>
  <MMClips>1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44" baseType="lpstr">
      <vt:lpstr>Arial</vt:lpstr>
      <vt:lpstr>宋体</vt:lpstr>
      <vt:lpstr>Wingdings</vt:lpstr>
      <vt:lpstr>新蒂小丸子小学版</vt:lpstr>
      <vt:lpstr>Segoe Script</vt:lpstr>
      <vt:lpstr>Times New Roman</vt:lpstr>
      <vt:lpstr>华文细黑</vt:lpstr>
      <vt:lpstr>微软雅黑</vt:lpstr>
      <vt:lpstr>黑体</vt:lpstr>
      <vt:lpstr>Calibri</vt:lpstr>
      <vt:lpstr>Arial Unicode MS</vt:lpstr>
      <vt:lpstr>Calibri Light</vt:lpstr>
      <vt:lpstr>Agency FB</vt:lpstr>
      <vt:lpstr>zihun6hao-rijichahuati</vt:lpstr>
      <vt:lpstr>方正宋刻本秀楷简体</vt:lpstr>
      <vt:lpstr>Segoe Print</vt:lpstr>
      <vt:lpstr>楷体</vt:lpstr>
      <vt:lpstr>经典粗宋简</vt:lpstr>
      <vt:lpstr>Cordia New</vt:lpstr>
      <vt:lpstr>字心坊萌喵体</vt:lpstr>
      <vt:lpstr>字魂17号-萌趣果冻体</vt:lpstr>
      <vt:lpstr>Adobe 楷体 Std R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更多模版：亮亮图文旗舰店https:/liangliangtuwen.tmall.com</cp:keywords>
  <dc:description>更多模版：亮亮图文旗舰店https://liangliangtuwen.tmall.com</dc:description>
  <dc:subject>亮亮图文旗舰店</dc:subject>
  <cp:lastModifiedBy>罗祉璇</cp:lastModifiedBy>
  <cp:revision>2</cp:revision>
  <dcterms:created xsi:type="dcterms:W3CDTF">2015-11-02T09:54:00Z</dcterms:created>
  <dcterms:modified xsi:type="dcterms:W3CDTF">2020-05-12T01:18:55Z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