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 id="2147483660" r:id="rId3"/>
  </p:sldMasterIdLst>
  <p:notesMasterIdLst>
    <p:notesMasterId r:id="rId5"/>
  </p:notesMasterIdLst>
  <p:sldIdLst>
    <p:sldId id="256" r:id="rId4"/>
    <p:sldId id="257" r:id="rId6"/>
    <p:sldId id="258" r:id="rId7"/>
    <p:sldId id="263" r:id="rId8"/>
    <p:sldId id="259" r:id="rId9"/>
    <p:sldId id="264" r:id="rId10"/>
    <p:sldId id="265" r:id="rId11"/>
    <p:sldId id="266" r:id="rId12"/>
    <p:sldId id="268" r:id="rId13"/>
    <p:sldId id="271" r:id="rId14"/>
    <p:sldId id="272" r:id="rId15"/>
    <p:sldId id="261" r:id="rId16"/>
    <p:sldId id="279" r:id="rId17"/>
    <p:sldId id="260" r:id="rId18"/>
    <p:sldId id="269" r:id="rId19"/>
    <p:sldId id="277" r:id="rId20"/>
    <p:sldId id="275" r:id="rId21"/>
    <p:sldId id="274" r:id="rId22"/>
    <p:sldId id="262" r:id="rId23"/>
    <p:sldId id="278" r:id="rId24"/>
    <p:sldId id="270" r:id="rId25"/>
    <p:sldId id="267" r:id="rId26"/>
    <p:sldId id="273" r:id="rId27"/>
    <p:sldId id="276" r:id="rId28"/>
    <p:sldId id="280" r:id="rId29"/>
    <p:sldId id="281" r:id="rId30"/>
    <p:sldId id="282" r:id="rId31"/>
  </p:sldIdLst>
  <p:sldSz cx="9144000" cy="5143500" type="screen16x9"/>
  <p:notesSz cx="6858000" cy="9144000"/>
  <p:custShowLst>
    <p:custShow name="自定义放映 1" id="0">
      <p:sldLst>
        <p:sld r:id="rId4"/>
        <p:sld r:id="rId31"/>
      </p:sldLst>
    </p:custShow>
  </p:custShow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274"/>
    <a:srgbClr val="0067B4"/>
    <a:srgbClr val="3BCCFF"/>
    <a:srgbClr val="00487E"/>
    <a:srgbClr val="34A3FF"/>
    <a:srgbClr val="29C7FF"/>
    <a:srgbClr val="FF1919"/>
    <a:srgbClr val="FF2D2D"/>
    <a:srgbClr val="FF33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464" autoAdjust="0"/>
  </p:normalViewPr>
  <p:slideViewPr>
    <p:cSldViewPr>
      <p:cViewPr>
        <p:scale>
          <a:sx n="75" d="100"/>
          <a:sy n="75" d="100"/>
        </p:scale>
        <p:origin x="684" y="648"/>
      </p:cViewPr>
      <p:guideLst>
        <p:guide orient="horz" pos="1511"/>
        <p:guide pos="2947"/>
      </p:guideLst>
    </p:cSldViewPr>
  </p:slideViewPr>
  <p:notesTextViewPr>
    <p:cViewPr>
      <p:scale>
        <a:sx n="1" d="1"/>
        <a:sy n="1" d="1"/>
      </p:scale>
      <p:origin x="0" y="0"/>
    </p:cViewPr>
  </p:notesTextViewPr>
  <p:sorterViewPr>
    <p:cViewPr>
      <p:scale>
        <a:sx n="75" d="100"/>
        <a:sy n="75" d="100"/>
      </p:scale>
      <p:origin x="0" y="0"/>
    </p:cViewPr>
  </p:sorter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explosion val="0"/>
          <c:dPt>
            <c:idx val="0"/>
            <c:bubble3D val="0"/>
            <c:spPr>
              <a:solidFill>
                <a:schemeClr val="accent2"/>
              </a:solidFill>
              <a:ln w="25400">
                <a:solidFill>
                  <a:schemeClr val="bg1"/>
                </a:solidFill>
              </a:ln>
              <a:effectLst>
                <a:outerShdw blurRad="127000" dist="38100" dir="8100000" algn="tr" rotWithShape="0">
                  <a:prstClr val="black">
                    <a:alpha val="40000"/>
                  </a:prstClr>
                </a:outerShdw>
              </a:effectLst>
            </c:spPr>
          </c:dPt>
          <c:dPt>
            <c:idx val="1"/>
            <c:bubble3D val="0"/>
            <c:spPr>
              <a:solidFill>
                <a:schemeClr val="accent2"/>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explosion val="0"/>
          <c:dPt>
            <c:idx val="0"/>
            <c:bubble3D val="0"/>
            <c:spPr>
              <a:solidFill>
                <a:schemeClr val="accent1"/>
              </a:solidFill>
              <a:ln w="25400">
                <a:solidFill>
                  <a:schemeClr val="bg1"/>
                </a:solidFill>
              </a:ln>
              <a:effectLst>
                <a:outerShdw blurRad="127000" dist="38100" dir="8100000" algn="tr" rotWithShape="0">
                  <a:prstClr val="black">
                    <a:alpha val="40000"/>
                  </a:prstClr>
                </a:outerShdw>
              </a:effectLst>
            </c:spPr>
          </c:dPt>
          <c:dPt>
            <c:idx val="1"/>
            <c:bubble3D val="0"/>
            <c:spPr>
              <a:solidFill>
                <a:schemeClr val="accent2"/>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plosion val="0"/>
          <c:dPt>
            <c:idx val="0"/>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Pt>
            <c:idx val="1"/>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accent3"/>
              </a:solidFill>
              <a:ln w="25400">
                <a:solidFill>
                  <a:schemeClr val="bg1"/>
                </a:solidFill>
              </a:ln>
              <a:effectLst>
                <a:outerShdw blurRad="127000" dist="38100" dir="8100000" algn="tr" rotWithShape="0">
                  <a:prstClr val="black">
                    <a:alpha val="40000"/>
                  </a:prstClr>
                </a:outerShdw>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r>
              <a:rPr lang="zh-CN" altLang="en-US"/>
              <a:t>单击此处添加标题</a:t>
            </a:r>
            <a:endParaRPr lang="zh-CN" altLang="en-US"/>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smtClean="0"/>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3A930D33-079D-4CA9-A1E7-7078CAC5F2FE}" type="slidenum">
              <a:rPr lang="zh-CN" altLang="en-US"/>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p:cNvSpPr/>
          <p:nvPr userDrawn="1"/>
        </p:nvSpPr>
        <p:spPr bwMode="auto">
          <a:xfrm>
            <a:off x="304912" y="1"/>
            <a:ext cx="477960" cy="4301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userDrawn="1"/>
        </p:nvSpPr>
        <p:spPr bwMode="auto">
          <a:xfrm>
            <a:off x="444777" y="100369"/>
            <a:ext cx="477960" cy="430164"/>
          </a:xfrm>
          <a:prstGeom prst="rect">
            <a:avLst/>
          </a:prstGeom>
          <a:solidFill>
            <a:srgbClr val="00487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cxnSp>
        <p:nvCxnSpPr>
          <p:cNvPr id="6" name="直接连接符 5"/>
          <p:cNvCxnSpPr/>
          <p:nvPr userDrawn="1"/>
        </p:nvCxnSpPr>
        <p:spPr bwMode="auto">
          <a:xfrm>
            <a:off x="990694" y="445826"/>
            <a:ext cx="5638652" cy="3204"/>
          </a:xfrm>
          <a:prstGeom prst="line">
            <a:avLst/>
          </a:prstGeom>
          <a:solidFill>
            <a:schemeClr val="accent1"/>
          </a:solidFill>
          <a:ln w="19050" cap="flat" cmpd="sng" algn="ctr">
            <a:solidFill>
              <a:srgbClr val="00487E"/>
            </a:solidFill>
            <a:prstDash val="solid"/>
            <a:round/>
            <a:headEnd type="none" w="med" len="med"/>
            <a:tailEnd type="none" w="med" len="med"/>
          </a:ln>
          <a:effectLst/>
        </p:spPr>
      </p:cxnSp>
      <p:sp>
        <p:nvSpPr>
          <p:cNvPr id="7" name="TextBox 6"/>
          <p:cNvSpPr txBox="1"/>
          <p:nvPr userDrawn="1"/>
        </p:nvSpPr>
        <p:spPr>
          <a:xfrm>
            <a:off x="1066892" y="97766"/>
            <a:ext cx="3647152" cy="369332"/>
          </a:xfrm>
          <a:prstGeom prst="rect">
            <a:avLst/>
          </a:prstGeom>
          <a:noFill/>
        </p:spPr>
        <p:txBody>
          <a:bodyPr wrap="none" rtlCol="0">
            <a:spAutoFit/>
          </a:bodyPr>
          <a:lstStyle/>
          <a:p>
            <a:r>
              <a:rPr lang="zh-CN" altLang="en-US" sz="1800" dirty="0" smtClean="0">
                <a:latin typeface="微软雅黑" panose="020B0503020204020204" pitchFamily="34" charset="-122"/>
                <a:ea typeface="微软雅黑" panose="020B0503020204020204" pitchFamily="34" charset="-122"/>
              </a:rPr>
              <a:t>单击此处添加文字输入您的小标题</a:t>
            </a:r>
            <a:endParaRPr lang="zh-CN" altLang="en-US" sz="1800" dirty="0">
              <a:latin typeface="微软雅黑" panose="020B0503020204020204" pitchFamily="34" charset="-122"/>
              <a:ea typeface="微软雅黑" panose="020B0503020204020204" pitchFamily="34" charset="-122"/>
            </a:endParaRPr>
          </a:p>
        </p:txBody>
      </p:sp>
      <p:sp>
        <p:nvSpPr>
          <p:cNvPr id="8" name="TextBox 7"/>
          <p:cNvSpPr txBox="1"/>
          <p:nvPr userDrawn="1"/>
        </p:nvSpPr>
        <p:spPr>
          <a:xfrm>
            <a:off x="6705544" y="291665"/>
            <a:ext cx="2339102"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我图设计科技股份有限公司</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000"/>
                            </p:stCondLst>
                            <p:childTnLst>
                              <p:par>
                                <p:cTn id="20" presetID="2" presetClass="entr" presetSubtype="2"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17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五边形 5"/>
          <p:cNvSpPr/>
          <p:nvPr userDrawn="1"/>
        </p:nvSpPr>
        <p:spPr>
          <a:xfrm>
            <a:off x="0" y="205624"/>
            <a:ext cx="3505228" cy="40011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TextBox 23"/>
          <p:cNvSpPr txBox="1"/>
          <p:nvPr userDrawn="1"/>
        </p:nvSpPr>
        <p:spPr>
          <a:xfrm>
            <a:off x="482672" y="205624"/>
            <a:ext cx="2236510"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anose="020B0604020202020204" pitchFamily="34" charset="0"/>
        </a:defRPr>
      </a:lvl2pPr>
      <a:lvl3pPr algn="l" rtl="0" eaLnBrk="0" fontAlgn="base" hangingPunct="0">
        <a:spcBef>
          <a:spcPct val="0"/>
        </a:spcBef>
        <a:spcAft>
          <a:spcPct val="0"/>
        </a:spcAft>
        <a:defRPr sz="4000" b="1">
          <a:solidFill>
            <a:schemeClr val="tx2"/>
          </a:solidFill>
          <a:latin typeface="Arial" panose="020B0604020202020204" pitchFamily="34" charset="0"/>
        </a:defRPr>
      </a:lvl3pPr>
      <a:lvl4pPr algn="l" rtl="0" eaLnBrk="0" fontAlgn="base" hangingPunct="0">
        <a:spcBef>
          <a:spcPct val="0"/>
        </a:spcBef>
        <a:spcAft>
          <a:spcPct val="0"/>
        </a:spcAft>
        <a:defRPr sz="4000" b="1">
          <a:solidFill>
            <a:schemeClr val="tx2"/>
          </a:solidFill>
          <a:latin typeface="Arial" panose="020B0604020202020204" pitchFamily="34" charset="0"/>
        </a:defRPr>
      </a:lvl4pPr>
      <a:lvl5pPr algn="l" rtl="0" eaLnBrk="0" fontAlgn="base" hangingPunct="0">
        <a:spcBef>
          <a:spcPct val="0"/>
        </a:spcBef>
        <a:spcAft>
          <a:spcPct val="0"/>
        </a:spcAft>
        <a:defRPr sz="4000" b="1">
          <a:solidFill>
            <a:schemeClr val="tx2"/>
          </a:solidFill>
          <a:latin typeface="Arial" panose="020B0604020202020204" pitchFamily="34" charset="0"/>
        </a:defRPr>
      </a:lvl5pPr>
      <a:lvl6pPr marL="457200" algn="l" rtl="0" eaLnBrk="0" fontAlgn="base" hangingPunct="0">
        <a:spcBef>
          <a:spcPct val="0"/>
        </a:spcBef>
        <a:spcAft>
          <a:spcPct val="0"/>
        </a:spcAft>
        <a:defRPr sz="4000" b="1">
          <a:solidFill>
            <a:schemeClr val="tx2"/>
          </a:solidFill>
          <a:latin typeface="Arial" panose="020B0604020202020204" pitchFamily="34" charset="0"/>
        </a:defRPr>
      </a:lvl6pPr>
      <a:lvl7pPr marL="914400" algn="l" rtl="0" eaLnBrk="0" fontAlgn="base" hangingPunct="0">
        <a:spcBef>
          <a:spcPct val="0"/>
        </a:spcBef>
        <a:spcAft>
          <a:spcPct val="0"/>
        </a:spcAft>
        <a:defRPr sz="4000" b="1">
          <a:solidFill>
            <a:schemeClr val="tx2"/>
          </a:solidFill>
          <a:latin typeface="Arial" panose="020B0604020202020204" pitchFamily="34" charset="0"/>
        </a:defRPr>
      </a:lvl7pPr>
      <a:lvl8pPr marL="1371600" algn="l" rtl="0" eaLnBrk="0" fontAlgn="base" hangingPunct="0">
        <a:spcBef>
          <a:spcPct val="0"/>
        </a:spcBef>
        <a:spcAft>
          <a:spcPct val="0"/>
        </a:spcAft>
        <a:defRPr sz="4000" b="1">
          <a:solidFill>
            <a:schemeClr val="tx2"/>
          </a:solidFill>
          <a:latin typeface="Arial" panose="020B0604020202020204" pitchFamily="34" charset="0"/>
        </a:defRPr>
      </a:lvl8pPr>
      <a:lvl9pPr marL="1828800" algn="l" rtl="0" eaLnBrk="0" fontAlgn="base" hangingPunct="0">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0.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0.xml"/><Relationship Id="rId2" Type="http://schemas.openxmlformats.org/officeDocument/2006/relationships/image" Target="../media/image4.jpe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0.xml"/><Relationship Id="rId2" Type="http://schemas.microsoft.com/office/2007/relationships/hdphoto" Target="../media/hdphoto1.wdp"/><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8" name="CAGNET - 24／7 (演奏曲)【喜剧之王】.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304912" y="-704764"/>
            <a:ext cx="609600" cy="548640"/>
          </a:xfrm>
          <a:prstGeom prst="rect">
            <a:avLst/>
          </a:prstGeom>
        </p:spPr>
      </p:pic>
      <p:sp>
        <p:nvSpPr>
          <p:cNvPr id="3" name="TextBox 2"/>
          <p:cNvSpPr txBox="1"/>
          <p:nvPr/>
        </p:nvSpPr>
        <p:spPr>
          <a:xfrm>
            <a:off x="1295486" y="666800"/>
            <a:ext cx="5791970" cy="769441"/>
          </a:xfrm>
          <a:prstGeom prst="rect">
            <a:avLst/>
          </a:prstGeom>
          <a:noFill/>
        </p:spPr>
        <p:txBody>
          <a:bodyPr wrap="none" rtlCol="0">
            <a:spAutoFit/>
          </a:bodyPr>
          <a:lstStyle/>
          <a:p>
            <a:r>
              <a:rPr lang="zh-CN" altLang="en-US" sz="4400" b="1" dirty="0" smtClean="0">
                <a:solidFill>
                  <a:srgbClr val="004274"/>
                </a:solidFill>
                <a:latin typeface="微软雅黑" panose="020B0503020204020204" pitchFamily="34" charset="-122"/>
                <a:ea typeface="微软雅黑" panose="020B0503020204020204" pitchFamily="34" charset="-122"/>
              </a:rPr>
              <a:t>汽车销售动态</a:t>
            </a:r>
            <a:r>
              <a:rPr lang="en-US" altLang="zh-CN" sz="4400" b="1" dirty="0" smtClean="0">
                <a:solidFill>
                  <a:srgbClr val="004274"/>
                </a:solidFill>
                <a:latin typeface="微软雅黑" panose="020B0503020204020204" pitchFamily="34" charset="-122"/>
                <a:ea typeface="微软雅黑" panose="020B0503020204020204" pitchFamily="34" charset="-122"/>
              </a:rPr>
              <a:t>PPT</a:t>
            </a:r>
            <a:r>
              <a:rPr lang="zh-CN" altLang="en-US" sz="4400" b="1" dirty="0" smtClean="0">
                <a:solidFill>
                  <a:srgbClr val="004274"/>
                </a:solidFill>
                <a:latin typeface="微软雅黑" panose="020B0503020204020204" pitchFamily="34" charset="-122"/>
                <a:ea typeface="微软雅黑" panose="020B0503020204020204" pitchFamily="34" charset="-122"/>
              </a:rPr>
              <a:t>模板</a:t>
            </a:r>
            <a:endParaRPr lang="zh-CN" altLang="en-US" sz="4400" b="1" dirty="0">
              <a:solidFill>
                <a:srgbClr val="004274"/>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252479" y="1497797"/>
            <a:ext cx="3877985" cy="461665"/>
          </a:xfrm>
          <a:prstGeom prst="rect">
            <a:avLst/>
          </a:prstGeom>
          <a:noFill/>
        </p:spPr>
        <p:txBody>
          <a:bodyPr wrap="none" rtlCol="0">
            <a:spAutoFit/>
          </a:bodyPr>
          <a:lstStyle/>
          <a:p>
            <a:r>
              <a:rPr lang="zh-CN" altLang="en-US" sz="2400" dirty="0" smtClean="0">
                <a:solidFill>
                  <a:srgbClr val="004274"/>
                </a:solidFill>
                <a:latin typeface="微软雅黑" panose="020B0503020204020204" pitchFamily="34" charset="-122"/>
                <a:ea typeface="微软雅黑" panose="020B0503020204020204" pitchFamily="34" charset="-122"/>
              </a:rPr>
              <a:t>适用于各种高大上商务演示</a:t>
            </a:r>
            <a:endParaRPr lang="zh-CN" altLang="en-US" sz="2400" dirty="0">
              <a:solidFill>
                <a:srgbClr val="004274"/>
              </a:solidFill>
              <a:latin typeface="微软雅黑" panose="020B0503020204020204" pitchFamily="34" charset="-122"/>
              <a:ea typeface="微软雅黑" panose="020B0503020204020204" pitchFamily="3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strVal val="#ppt_w+.3"/>
                                          </p:val>
                                        </p:tav>
                                        <p:tav tm="100000">
                                          <p:val>
                                            <p:strVal val="#ppt_w"/>
                                          </p:val>
                                        </p:tav>
                                      </p:tavLst>
                                    </p:anim>
                                    <p:anim calcmode="lin" valueType="num">
                                      <p:cBhvr>
                                        <p:cTn id="11" dur="1000" fill="hold"/>
                                        <p:tgtEl>
                                          <p:spTgt spid="7"/>
                                        </p:tgtEl>
                                        <p:attrNameLst>
                                          <p:attrName>ppt_h</p:attrName>
                                        </p:attrNameLst>
                                      </p:cBhvr>
                                      <p:tavLst>
                                        <p:tav tm="0">
                                          <p:val>
                                            <p:strVal val="#ppt_h"/>
                                          </p:val>
                                        </p:tav>
                                        <p:tav tm="100000">
                                          <p:val>
                                            <p:strVal val="#ppt_h"/>
                                          </p:val>
                                        </p:tav>
                                      </p:tavLst>
                                    </p:anim>
                                    <p:animEffect transition="in" filter="fade">
                                      <p:cBhvr>
                                        <p:cTn id="12" dur="1000"/>
                                        <p:tgtEl>
                                          <p:spTgt spid="7"/>
                                        </p:tgtEl>
                                      </p:cBhvr>
                                    </p:animEffect>
                                  </p:childTnLst>
                                </p:cTn>
                              </p:par>
                            </p:childTnLst>
                          </p:cTn>
                        </p:par>
                        <p:par>
                          <p:cTn id="13" fill="hold">
                            <p:stCondLst>
                              <p:cond delay="10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ppt_y</p:attrName>
                                        </p:attrNameLst>
                                      </p:cBhvr>
                                      <p:tavLst>
                                        <p:tav tm="0">
                                          <p:val>
                                            <p:strVal val="#ppt_y+#ppt_h*1.125000"/>
                                          </p:val>
                                        </p:tav>
                                        <p:tav tm="100000">
                                          <p:val>
                                            <p:strVal val="#ppt_y"/>
                                          </p:val>
                                        </p:tav>
                                      </p:tavLst>
                                    </p:anim>
                                    <p:animEffect transition="in" filter="wipe(up)">
                                      <p:cBhvr>
                                        <p:cTn id="17" dur="500"/>
                                        <p:tgtEl>
                                          <p:spTgt spid="3"/>
                                        </p:tgtEl>
                                      </p:cBhvr>
                                    </p:animEffect>
                                  </p:childTnLst>
                                </p:cTn>
                              </p:par>
                            </p:childTnLst>
                          </p:cTn>
                        </p:par>
                        <p:par>
                          <p:cTn id="18" fill="hold">
                            <p:stCondLst>
                              <p:cond delay="2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rgbClr val="005DA2"/>
                </a:solidFill>
                <a:effectLst/>
                <a:uLnTx/>
                <a:uFillTx/>
                <a:latin typeface="微软雅黑" panose="020B0503020204020204" pitchFamily="34" charset="-122"/>
                <a:ea typeface="微软雅黑" panose="020B0503020204020204" pitchFamily="34" charset="-122"/>
                <a:cs typeface="+mn-cs"/>
              </a:rPr>
              <a:t>目录</a:t>
            </a:r>
            <a:r>
              <a:rPr kumimoji="0" lang="en-US" altLang="zh-CN" sz="3200" b="1" i="0" u="none" strike="noStrike" kern="1200" cap="none" spc="0" normalizeH="0" baseline="0" noProof="0" dirty="0" smtClean="0">
                <a:ln>
                  <a:noFill/>
                </a:ln>
                <a:solidFill>
                  <a:srgbClr val="005DA2"/>
                </a:solidFill>
                <a:effectLst/>
                <a:uLnTx/>
                <a:uFillTx/>
                <a:latin typeface="微软雅黑" panose="020B0503020204020204" pitchFamily="34" charset="-122"/>
                <a:ea typeface="微软雅黑" panose="020B0503020204020204" pitchFamily="34" charset="-122"/>
                <a:cs typeface="+mn-cs"/>
              </a:rPr>
              <a:t>/</a:t>
            </a:r>
            <a:r>
              <a:rPr kumimoji="0" lang="en-US" altLang="zh-CN" sz="1800" b="1" i="0" u="none" strike="noStrike" kern="1200" cap="none" spc="0" normalizeH="0" baseline="0" noProof="0" dirty="0" smtClean="0">
                <a:ln>
                  <a:noFill/>
                </a:ln>
                <a:solidFill>
                  <a:srgbClr val="005DA2"/>
                </a:solidFill>
                <a:effectLst/>
                <a:uLnTx/>
                <a:uFillTx/>
                <a:latin typeface="微软雅黑" panose="020B0503020204020204" pitchFamily="34" charset="-122"/>
                <a:ea typeface="微软雅黑" panose="020B0503020204020204" pitchFamily="34" charset="-122"/>
                <a:cs typeface="+mn-cs"/>
              </a:rPr>
              <a:t>Contents</a:t>
            </a:r>
            <a:endParaRPr kumimoji="0" lang="en-GB" sz="1800" b="1" i="0" u="none" strike="noStrike" kern="1200" cap="none" spc="0" normalizeH="0" baseline="0" noProof="0" dirty="0">
              <a:ln>
                <a:noFill/>
              </a:ln>
              <a:solidFill>
                <a:srgbClr val="005DA2"/>
              </a:solidFill>
              <a:effectLst/>
              <a:uLnTx/>
              <a:uFillTx/>
              <a:latin typeface="微软雅黑" panose="020B0503020204020204" pitchFamily="34" charset="-122"/>
              <a:ea typeface="微软雅黑" panose="020B0503020204020204" pitchFamily="34" charset="-122"/>
              <a:cs typeface="+mn-cs"/>
            </a:endParaRPr>
          </a:p>
        </p:txBody>
      </p:sp>
      <p:cxnSp>
        <p:nvCxnSpPr>
          <p:cNvPr id="43" name="直接连接符 42"/>
          <p:cNvCxnSpPr/>
          <p:nvPr/>
        </p:nvCxnSpPr>
        <p:spPr>
          <a:xfrm>
            <a:off x="738572" y="1059582"/>
            <a:ext cx="764985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2339753" y="1752218"/>
            <a:ext cx="894259" cy="489631"/>
            <a:chOff x="2215144" y="927951"/>
            <a:chExt cx="1244730" cy="897673"/>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47" name="文本框 9"/>
            <p:cNvSpPr txBox="1"/>
            <p:nvPr/>
          </p:nvSpPr>
          <p:spPr>
            <a:xfrm>
              <a:off x="2393075" y="927951"/>
              <a:ext cx="1066799" cy="8165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01</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48" name="组合 47"/>
          <p:cNvGrpSpPr/>
          <p:nvPr/>
        </p:nvGrpSpPr>
        <p:grpSpPr>
          <a:xfrm>
            <a:off x="2339753" y="2431832"/>
            <a:ext cx="894259" cy="504163"/>
            <a:chOff x="2215144" y="1952311"/>
            <a:chExt cx="1244730" cy="924318"/>
          </a:xfrm>
        </p:grpSpPr>
        <p:sp>
          <p:nvSpPr>
            <p:cNvPr id="49" name="平行四边形 48"/>
            <p:cNvSpPr/>
            <p:nvPr/>
          </p:nvSpPr>
          <p:spPr>
            <a:xfrm>
              <a:off x="2215144" y="2033848"/>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50" name="文本框 10"/>
            <p:cNvSpPr txBox="1"/>
            <p:nvPr/>
          </p:nvSpPr>
          <p:spPr>
            <a:xfrm>
              <a:off x="2393075" y="1952311"/>
              <a:ext cx="1066799" cy="8165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02</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51" name="组合 50"/>
          <p:cNvGrpSpPr/>
          <p:nvPr/>
        </p:nvGrpSpPr>
        <p:grpSpPr>
          <a:xfrm>
            <a:off x="2339753" y="3133680"/>
            <a:ext cx="894259" cy="496081"/>
            <a:chOff x="2215144" y="3018134"/>
            <a:chExt cx="1244730" cy="909499"/>
          </a:xfrm>
        </p:grpSpPr>
        <p:sp>
          <p:nvSpPr>
            <p:cNvPr id="52" name="平行四边形 51"/>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53" name="文本框 11"/>
            <p:cNvSpPr txBox="1"/>
            <p:nvPr/>
          </p:nvSpPr>
          <p:spPr>
            <a:xfrm>
              <a:off x="2393075" y="3018134"/>
              <a:ext cx="1066799" cy="8165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03</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54" name="组合 53"/>
          <p:cNvGrpSpPr/>
          <p:nvPr/>
        </p:nvGrpSpPr>
        <p:grpSpPr>
          <a:xfrm>
            <a:off x="2339753" y="3816170"/>
            <a:ext cx="894259" cy="508134"/>
            <a:chOff x="2215144" y="4047039"/>
            <a:chExt cx="1244730" cy="931598"/>
          </a:xfrm>
        </p:grpSpPr>
        <p:sp>
          <p:nvSpPr>
            <p:cNvPr id="55" name="平行四边形 54"/>
            <p:cNvSpPr/>
            <p:nvPr/>
          </p:nvSpPr>
          <p:spPr>
            <a:xfrm>
              <a:off x="2215144" y="4135856"/>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56" name="文本框 12"/>
            <p:cNvSpPr txBox="1"/>
            <p:nvPr/>
          </p:nvSpPr>
          <p:spPr>
            <a:xfrm>
              <a:off x="2393075" y="4047039"/>
              <a:ext cx="1066799" cy="8165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04</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60" name="组合 59"/>
          <p:cNvGrpSpPr/>
          <p:nvPr/>
        </p:nvGrpSpPr>
        <p:grpSpPr>
          <a:xfrm>
            <a:off x="3019006" y="1765529"/>
            <a:ext cx="3857250" cy="459690"/>
            <a:chOff x="4315150" y="953426"/>
            <a:chExt cx="3857250" cy="540057"/>
          </a:xfrm>
        </p:grpSpPr>
        <p:sp>
          <p:nvSpPr>
            <p:cNvPr id="61" name="矩形 60"/>
            <p:cNvSpPr/>
            <p:nvPr/>
          </p:nvSpPr>
          <p:spPr>
            <a:xfrm>
              <a:off x="4841196" y="1036090"/>
              <a:ext cx="2827147" cy="406783"/>
            </a:xfrm>
            <a:prstGeom prst="rect">
              <a:avLst/>
            </a:prstGeom>
            <a:ln w="15875">
              <a:noFill/>
            </a:ln>
          </p:spPr>
          <p:txBody>
            <a:bodyPr wrap="square" lIns="68580" tIns="34290" rIns="68580" bIns="3429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18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grpSp>
        <p:nvGrpSpPr>
          <p:cNvPr id="63" name="组合 62"/>
          <p:cNvGrpSpPr/>
          <p:nvPr/>
        </p:nvGrpSpPr>
        <p:grpSpPr>
          <a:xfrm>
            <a:off x="3019006" y="2459682"/>
            <a:ext cx="3857250" cy="459690"/>
            <a:chOff x="4315150" y="1647579"/>
            <a:chExt cx="3857250" cy="540057"/>
          </a:xfrm>
        </p:grpSpPr>
        <p:sp>
          <p:nvSpPr>
            <p:cNvPr id="64" name="矩形 63"/>
            <p:cNvSpPr/>
            <p:nvPr/>
          </p:nvSpPr>
          <p:spPr>
            <a:xfrm>
              <a:off x="4841196" y="1730243"/>
              <a:ext cx="2827147" cy="406783"/>
            </a:xfrm>
            <a:prstGeom prst="rect">
              <a:avLst/>
            </a:prstGeom>
            <a:ln w="15875">
              <a:noFill/>
            </a:ln>
          </p:spPr>
          <p:txBody>
            <a:bodyPr wrap="square" lIns="68580" tIns="34290" rIns="68580" bIns="34290">
              <a:spAutoFit/>
            </a:bodyPr>
            <a:lstStyle/>
            <a:p>
              <a:pPr lvl="0" fontAlgn="auto">
                <a:spcBef>
                  <a:spcPts val="0"/>
                </a:spcBef>
                <a:spcAft>
                  <a:spcPts val="0"/>
                </a:spcAft>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单击此处添加文字标题</a:t>
              </a:r>
              <a:endParaRPr lang="en-GB"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5" name="平行四边形 64"/>
            <p:cNvSpPr/>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grpSp>
        <p:nvGrpSpPr>
          <p:cNvPr id="66" name="组合 65"/>
          <p:cNvGrpSpPr/>
          <p:nvPr/>
        </p:nvGrpSpPr>
        <p:grpSpPr>
          <a:xfrm>
            <a:off x="3019006" y="3153834"/>
            <a:ext cx="3857250" cy="459690"/>
            <a:chOff x="4315150" y="2341731"/>
            <a:chExt cx="3857250" cy="540057"/>
          </a:xfrm>
        </p:grpSpPr>
        <p:sp>
          <p:nvSpPr>
            <p:cNvPr id="67" name="矩形 66"/>
            <p:cNvSpPr/>
            <p:nvPr/>
          </p:nvSpPr>
          <p:spPr>
            <a:xfrm>
              <a:off x="4841197" y="2424395"/>
              <a:ext cx="2827146" cy="406783"/>
            </a:xfrm>
            <a:prstGeom prst="rect">
              <a:avLst/>
            </a:prstGeom>
            <a:ln w="15875">
              <a:noFill/>
            </a:ln>
          </p:spPr>
          <p:txBody>
            <a:bodyPr wrap="square" lIns="68580" tIns="34290" rIns="68580" bIns="34290">
              <a:spAutoFit/>
            </a:bodyPr>
            <a:lstStyle/>
            <a:p>
              <a:pPr lvl="0" fontAlgn="auto">
                <a:spcBef>
                  <a:spcPts val="0"/>
                </a:spcBef>
                <a:spcAft>
                  <a:spcPts val="0"/>
                </a:spcAft>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单击此处添加文字标题</a:t>
              </a:r>
              <a:endParaRPr lang="en-GB"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grpSp>
        <p:nvGrpSpPr>
          <p:cNvPr id="69" name="组合 68"/>
          <p:cNvGrpSpPr/>
          <p:nvPr/>
        </p:nvGrpSpPr>
        <p:grpSpPr>
          <a:xfrm>
            <a:off x="3019006" y="3847987"/>
            <a:ext cx="3857250" cy="459690"/>
            <a:chOff x="4315150" y="3035884"/>
            <a:chExt cx="3857250" cy="540057"/>
          </a:xfrm>
        </p:grpSpPr>
        <p:sp>
          <p:nvSpPr>
            <p:cNvPr id="70" name="矩形 69"/>
            <p:cNvSpPr/>
            <p:nvPr/>
          </p:nvSpPr>
          <p:spPr>
            <a:xfrm>
              <a:off x="4841196" y="3118548"/>
              <a:ext cx="2827147" cy="406783"/>
            </a:xfrm>
            <a:prstGeom prst="rect">
              <a:avLst/>
            </a:prstGeom>
            <a:ln w="15875">
              <a:noFill/>
            </a:ln>
          </p:spPr>
          <p:txBody>
            <a:bodyPr wrap="square" lIns="68580" tIns="34290" rIns="68580" bIns="34290">
              <a:spAutoFit/>
            </a:bodyPr>
            <a:lstStyle/>
            <a:p>
              <a:pPr lvl="0" fontAlgn="auto">
                <a:spcBef>
                  <a:spcPts val="0"/>
                </a:spcBef>
                <a:spcAft>
                  <a:spcPts val="0"/>
                </a:spcAft>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单击此处添加文字标题</a:t>
              </a:r>
              <a:endParaRPr lang="en-GB"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1" name="平行四边形 7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grpSp>
        <p:nvGrpSpPr>
          <p:cNvPr id="34" name="组合 33"/>
          <p:cNvGrpSpPr/>
          <p:nvPr/>
        </p:nvGrpSpPr>
        <p:grpSpPr>
          <a:xfrm>
            <a:off x="7956376" y="490833"/>
            <a:ext cx="432048" cy="432834"/>
            <a:chOff x="6084168" y="1274820"/>
            <a:chExt cx="432048" cy="432834"/>
          </a:xfrm>
        </p:grpSpPr>
        <p:sp>
          <p:nvSpPr>
            <p:cNvPr id="35"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36"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37" name="组合 36"/>
          <p:cNvGrpSpPr/>
          <p:nvPr/>
        </p:nvGrpSpPr>
        <p:grpSpPr>
          <a:xfrm>
            <a:off x="6660232" y="491226"/>
            <a:ext cx="432048" cy="432048"/>
            <a:chOff x="4788024" y="1275213"/>
            <a:chExt cx="432048" cy="432048"/>
          </a:xfrm>
        </p:grpSpPr>
        <p:sp>
          <p:nvSpPr>
            <p:cNvPr id="38"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39"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0" name="组合 39"/>
          <p:cNvGrpSpPr/>
          <p:nvPr/>
        </p:nvGrpSpPr>
        <p:grpSpPr>
          <a:xfrm>
            <a:off x="7308304" y="490833"/>
            <a:ext cx="432833" cy="432834"/>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2"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4" name="组合 43"/>
          <p:cNvGrpSpPr/>
          <p:nvPr/>
        </p:nvGrpSpPr>
        <p:grpSpPr>
          <a:xfrm>
            <a:off x="5364088" y="490833"/>
            <a:ext cx="432833" cy="432834"/>
            <a:chOff x="3491880" y="1274820"/>
            <a:chExt cx="432833" cy="432834"/>
          </a:xfrm>
        </p:grpSpPr>
        <p:sp>
          <p:nvSpPr>
            <p:cNvPr id="75"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76"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77" name="组合 76"/>
          <p:cNvGrpSpPr/>
          <p:nvPr/>
        </p:nvGrpSpPr>
        <p:grpSpPr>
          <a:xfrm>
            <a:off x="6012160" y="490833"/>
            <a:ext cx="432833" cy="432834"/>
            <a:chOff x="4139952" y="1274820"/>
            <a:chExt cx="432833" cy="432834"/>
          </a:xfrm>
        </p:grpSpPr>
        <p:sp>
          <p:nvSpPr>
            <p:cNvPr id="78"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79"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par>
                                <p:cTn id="18" presetID="53" presetClass="entr" presetSubtype="16" fill="hold" nodeType="withEffect">
                                  <p:stCondLst>
                                    <p:cond delay="2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4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par>
                                <p:cTn id="28" presetID="53" presetClass="entr" presetSubtype="16" fill="hold" nodeType="withEffect">
                                  <p:stCondLst>
                                    <p:cond delay="600"/>
                                  </p:stCondLst>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Effect transition="in" filter="fade">
                                      <p:cBhvr>
                                        <p:cTn id="32" dur="500"/>
                                        <p:tgtEl>
                                          <p:spTgt spid="40"/>
                                        </p:tgtEl>
                                      </p:cBhvr>
                                    </p:animEffect>
                                  </p:childTnLst>
                                </p:cTn>
                              </p:par>
                              <p:par>
                                <p:cTn id="33" presetID="53" presetClass="entr" presetSubtype="16" fill="hold" nodeType="withEffect">
                                  <p:stCondLst>
                                    <p:cond delay="80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0-#ppt_w/2"/>
                                          </p:val>
                                        </p:tav>
                                        <p:tav tm="100000">
                                          <p:val>
                                            <p:strVal val="#ppt_x"/>
                                          </p:val>
                                        </p:tav>
                                      </p:tavLst>
                                    </p:anim>
                                    <p:anim calcmode="lin" valueType="num">
                                      <p:cBhvr additive="base">
                                        <p:cTn id="42" dur="500" fill="hold"/>
                                        <p:tgtEl>
                                          <p:spTgt spid="4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fill="hold"/>
                                        <p:tgtEl>
                                          <p:spTgt spid="60"/>
                                        </p:tgtEl>
                                        <p:attrNameLst>
                                          <p:attrName>ppt_x</p:attrName>
                                        </p:attrNameLst>
                                      </p:cBhvr>
                                      <p:tavLst>
                                        <p:tav tm="0">
                                          <p:val>
                                            <p:strVal val="1+#ppt_w/2"/>
                                          </p:val>
                                        </p:tav>
                                        <p:tav tm="100000">
                                          <p:val>
                                            <p:strVal val="#ppt_x"/>
                                          </p:val>
                                        </p:tav>
                                      </p:tavLst>
                                    </p:anim>
                                    <p:anim calcmode="lin" valueType="num">
                                      <p:cBhvr additive="base">
                                        <p:cTn id="46" dur="50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0-#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1+#ppt_w/2"/>
                                          </p:val>
                                        </p:tav>
                                        <p:tav tm="100000">
                                          <p:val>
                                            <p:strVal val="#ppt_x"/>
                                          </p:val>
                                        </p:tav>
                                      </p:tavLst>
                                    </p:anim>
                                    <p:anim calcmode="lin" valueType="num">
                                      <p:cBhvr additive="base">
                                        <p:cTn id="55" dur="500" fill="hold"/>
                                        <p:tgtEl>
                                          <p:spTgt spid="63"/>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 presetClass="entr" presetSubtype="8"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0-#ppt_w/2"/>
                                          </p:val>
                                        </p:tav>
                                        <p:tav tm="100000">
                                          <p:val>
                                            <p:strVal val="#ppt_x"/>
                                          </p:val>
                                        </p:tav>
                                      </p:tavLst>
                                    </p:anim>
                                    <p:anim calcmode="lin" valueType="num">
                                      <p:cBhvr additive="base">
                                        <p:cTn id="60" dur="500" fill="hold"/>
                                        <p:tgtEl>
                                          <p:spTgt spid="51"/>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1+#ppt_w/2"/>
                                          </p:val>
                                        </p:tav>
                                        <p:tav tm="100000">
                                          <p:val>
                                            <p:strVal val="#ppt_x"/>
                                          </p:val>
                                        </p:tav>
                                      </p:tavLst>
                                    </p:anim>
                                    <p:anim calcmode="lin" valueType="num">
                                      <p:cBhvr additive="base">
                                        <p:cTn id="64" dur="500" fill="hold"/>
                                        <p:tgtEl>
                                          <p:spTgt spid="66"/>
                                        </p:tgtEl>
                                        <p:attrNameLst>
                                          <p:attrName>ppt_y</p:attrName>
                                        </p:attrNameLst>
                                      </p:cBhvr>
                                      <p:tavLst>
                                        <p:tav tm="0">
                                          <p:val>
                                            <p:strVal val="#ppt_y"/>
                                          </p:val>
                                        </p:tav>
                                        <p:tav tm="100000">
                                          <p:val>
                                            <p:strVal val="#ppt_y"/>
                                          </p:val>
                                        </p:tav>
                                      </p:tavLst>
                                    </p:anim>
                                  </p:childTnLst>
                                </p:cTn>
                              </p:par>
                            </p:childTnLst>
                          </p:cTn>
                        </p:par>
                        <p:par>
                          <p:cTn id="65" fill="hold">
                            <p:stCondLst>
                              <p:cond delay="3000"/>
                            </p:stCondLst>
                            <p:childTnLst>
                              <p:par>
                                <p:cTn id="66" presetID="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0-#ppt_w/2"/>
                                          </p:val>
                                        </p:tav>
                                        <p:tav tm="100000">
                                          <p:val>
                                            <p:strVal val="#ppt_x"/>
                                          </p:val>
                                        </p:tav>
                                      </p:tavLst>
                                    </p:anim>
                                    <p:anim calcmode="lin" valueType="num">
                                      <p:cBhvr additive="base">
                                        <p:cTn id="69" dur="500" fill="hold"/>
                                        <p:tgtEl>
                                          <p:spTgt spid="5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additive="base">
                                        <p:cTn id="72" dur="500" fill="hold"/>
                                        <p:tgtEl>
                                          <p:spTgt spid="69"/>
                                        </p:tgtEl>
                                        <p:attrNameLst>
                                          <p:attrName>ppt_x</p:attrName>
                                        </p:attrNameLst>
                                      </p:cBhvr>
                                      <p:tavLst>
                                        <p:tav tm="0">
                                          <p:val>
                                            <p:strVal val="1+#ppt_w/2"/>
                                          </p:val>
                                        </p:tav>
                                        <p:tav tm="100000">
                                          <p:val>
                                            <p:strVal val="#ppt_x"/>
                                          </p:val>
                                        </p:tav>
                                      </p:tavLst>
                                    </p:anim>
                                    <p:anim calcmode="lin" valueType="num">
                                      <p:cBhvr additive="base">
                                        <p:cTn id="7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01</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15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39"/>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3"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4"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5"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6" name="Shape 2016"/>
          <p:cNvSpPr/>
          <p:nvPr/>
        </p:nvSpPr>
        <p:spPr>
          <a:xfrm>
            <a:off x="3488945" y="1707066"/>
            <a:ext cx="2165927" cy="2165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19050" tIns="19050" rIns="19050" bIns="19050" anchor="ctr"/>
          <a:lstStyle/>
          <a:p>
            <a:pPr lvl="0"/>
            <a:endParaRPr sz="1300"/>
          </a:p>
        </p:txBody>
      </p:sp>
      <p:sp>
        <p:nvSpPr>
          <p:cNvPr id="7" name="Shape 2021"/>
          <p:cNvSpPr/>
          <p:nvPr/>
        </p:nvSpPr>
        <p:spPr>
          <a:xfrm>
            <a:off x="1747495" y="1851670"/>
            <a:ext cx="1741450" cy="382439"/>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Shape 2022"/>
          <p:cNvSpPr/>
          <p:nvPr/>
        </p:nvSpPr>
        <p:spPr>
          <a:xfrm>
            <a:off x="1741649" y="1537860"/>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Shape 2023"/>
          <p:cNvSpPr/>
          <p:nvPr/>
        </p:nvSpPr>
        <p:spPr>
          <a:xfrm>
            <a:off x="1747495" y="3304099"/>
            <a:ext cx="1741450" cy="364164"/>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Shape 2024"/>
          <p:cNvSpPr/>
          <p:nvPr/>
        </p:nvSpPr>
        <p:spPr>
          <a:xfrm>
            <a:off x="1741649" y="3011260"/>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Shape 2025"/>
          <p:cNvSpPr/>
          <p:nvPr/>
        </p:nvSpPr>
        <p:spPr>
          <a:xfrm>
            <a:off x="5654872" y="1851670"/>
            <a:ext cx="1734500" cy="382439"/>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Shape 2026"/>
          <p:cNvSpPr/>
          <p:nvPr/>
        </p:nvSpPr>
        <p:spPr>
          <a:xfrm>
            <a:off x="5987765" y="1537860"/>
            <a:ext cx="1401999" cy="301211"/>
          </a:xfrm>
          <a:prstGeom prst="rect">
            <a:avLst/>
          </a:prstGeom>
          <a:ln w="12700">
            <a:miter lim="400000"/>
          </a:ln>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Shape 2027"/>
          <p:cNvSpPr/>
          <p:nvPr/>
        </p:nvSpPr>
        <p:spPr>
          <a:xfrm>
            <a:off x="5654873" y="3304101"/>
            <a:ext cx="1734500" cy="364163"/>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Shape 2028"/>
          <p:cNvSpPr/>
          <p:nvPr/>
        </p:nvSpPr>
        <p:spPr>
          <a:xfrm>
            <a:off x="5987765" y="3011260"/>
            <a:ext cx="1401999" cy="301211"/>
          </a:xfrm>
          <a:prstGeom prst="rect">
            <a:avLst/>
          </a:prstGeom>
          <a:ln w="12700">
            <a:miter lim="400000"/>
          </a:ln>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Group 2031"/>
          <p:cNvGrpSpPr/>
          <p:nvPr/>
        </p:nvGrpSpPr>
        <p:grpSpPr>
          <a:xfrm>
            <a:off x="830480" y="1705508"/>
            <a:ext cx="716614" cy="716614"/>
            <a:chOff x="0" y="0"/>
            <a:chExt cx="1910968" cy="1910968"/>
          </a:xfrm>
        </p:grpSpPr>
        <p:sp>
          <p:nvSpPr>
            <p:cNvPr id="16"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17"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a:p>
          </p:txBody>
        </p:sp>
      </p:grpSp>
      <p:grpSp>
        <p:nvGrpSpPr>
          <p:cNvPr id="18" name="Group 2034"/>
          <p:cNvGrpSpPr/>
          <p:nvPr/>
        </p:nvGrpSpPr>
        <p:grpSpPr>
          <a:xfrm>
            <a:off x="832480" y="3154696"/>
            <a:ext cx="712613" cy="712613"/>
            <a:chOff x="0" y="0"/>
            <a:chExt cx="1900299" cy="1900299"/>
          </a:xfrm>
        </p:grpSpPr>
        <p:sp>
          <p:nvSpPr>
            <p:cNvPr id="1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2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a:p>
          </p:txBody>
        </p:sp>
      </p:grpSp>
      <p:sp>
        <p:nvSpPr>
          <p:cNvPr id="21" name="Shape 2035"/>
          <p:cNvSpPr/>
          <p:nvPr/>
        </p:nvSpPr>
        <p:spPr>
          <a:xfrm>
            <a:off x="7602706" y="3154695"/>
            <a:ext cx="712614" cy="71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0" tIns="19050" rIns="19050" bIns="19050" numCol="1" anchor="ctr">
            <a:noAutofit/>
          </a:bodyPr>
          <a:lstStyle/>
          <a:p>
            <a:pPr lvl="0"/>
            <a:endParaRPr sz="1300"/>
          </a:p>
        </p:txBody>
      </p:sp>
      <p:grpSp>
        <p:nvGrpSpPr>
          <p:cNvPr id="22" name="Group 2040"/>
          <p:cNvGrpSpPr/>
          <p:nvPr/>
        </p:nvGrpSpPr>
        <p:grpSpPr>
          <a:xfrm>
            <a:off x="7598725" y="1705508"/>
            <a:ext cx="716614" cy="716614"/>
            <a:chOff x="0" y="0"/>
            <a:chExt cx="1910968" cy="1910968"/>
          </a:xfrm>
        </p:grpSpPr>
        <p:sp>
          <p:nvSpPr>
            <p:cNvPr id="2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24"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a:p>
          </p:txBody>
        </p:sp>
      </p:grpSp>
      <p:sp>
        <p:nvSpPr>
          <p:cNvPr id="26" name="Text Placeholder 5"/>
          <p:cNvSpPr txBox="1"/>
          <p:nvPr/>
        </p:nvSpPr>
        <p:spPr>
          <a:xfrm>
            <a:off x="3995936" y="2535971"/>
            <a:ext cx="1151616" cy="47528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2000" b="1" dirty="0">
              <a:solidFill>
                <a:schemeClr val="bg1"/>
              </a:solidFill>
              <a:latin typeface="微软雅黑" panose="020B0503020204020204" pitchFamily="34" charset="-122"/>
              <a:ea typeface="微软雅黑" panose="020B0503020204020204" pitchFamily="34" charset="-122"/>
            </a:endParaRPr>
          </a:p>
        </p:txBody>
      </p:sp>
      <p:sp>
        <p:nvSpPr>
          <p:cNvPr id="30" name="Shape 2036"/>
          <p:cNvSpPr/>
          <p:nvPr/>
        </p:nvSpPr>
        <p:spPr>
          <a:xfrm>
            <a:off x="7808217" y="3350150"/>
            <a:ext cx="301592" cy="321704"/>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par>
                          <p:cTn id="71" fill="hold">
                            <p:stCondLst>
                              <p:cond delay="5500"/>
                            </p:stCondLst>
                            <p:childTnLst>
                              <p:par>
                                <p:cTn id="72" presetID="53" presetClass="entr" presetSubtype="16"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childTnLst>
                          </p:cTn>
                        </p:par>
                        <p:par>
                          <p:cTn id="77" fill="hold">
                            <p:stCondLst>
                              <p:cond delay="6000"/>
                            </p:stCondLst>
                            <p:childTnLst>
                              <p:par>
                                <p:cTn id="78" presetID="53" presetClass="entr" presetSubtype="16"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500" fill="hold"/>
                                        <p:tgtEl>
                                          <p:spTgt spid="21"/>
                                        </p:tgtEl>
                                        <p:attrNameLst>
                                          <p:attrName>ppt_w</p:attrName>
                                        </p:attrNameLst>
                                      </p:cBhvr>
                                      <p:tavLst>
                                        <p:tav tm="0">
                                          <p:val>
                                            <p:fltVal val="0"/>
                                          </p:val>
                                        </p:tav>
                                        <p:tav tm="100000">
                                          <p:val>
                                            <p:strVal val="#ppt_w"/>
                                          </p:val>
                                        </p:tav>
                                      </p:tavLst>
                                    </p:anim>
                                    <p:anim calcmode="lin" valueType="num">
                                      <p:cBhvr>
                                        <p:cTn id="81" dur="500" fill="hold"/>
                                        <p:tgtEl>
                                          <p:spTgt spid="21"/>
                                        </p:tgtEl>
                                        <p:attrNameLst>
                                          <p:attrName>ppt_h</p:attrName>
                                        </p:attrNameLst>
                                      </p:cBhvr>
                                      <p:tavLst>
                                        <p:tav tm="0">
                                          <p:val>
                                            <p:fltVal val="0"/>
                                          </p:val>
                                        </p:tav>
                                        <p:tav tm="100000">
                                          <p:val>
                                            <p:strVal val="#ppt_h"/>
                                          </p:val>
                                        </p:tav>
                                      </p:tavLst>
                                    </p:anim>
                                    <p:animEffect transition="in" filter="fade">
                                      <p:cBhvr>
                                        <p:cTn id="82" dur="500"/>
                                        <p:tgtEl>
                                          <p:spTgt spid="21"/>
                                        </p:tgtEl>
                                      </p:cBhvr>
                                    </p:animEffect>
                                  </p:childTnLst>
                                </p:cTn>
                              </p:par>
                            </p:childTnLst>
                          </p:cTn>
                        </p:par>
                        <p:par>
                          <p:cTn id="83" fill="hold">
                            <p:stCondLst>
                              <p:cond delay="6500"/>
                            </p:stCondLst>
                            <p:childTnLst>
                              <p:par>
                                <p:cTn id="84" presetID="10"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500"/>
                                        <p:tgtEl>
                                          <p:spTgt spid="30"/>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500"/>
                                        <p:tgtEl>
                                          <p:spTgt spid="1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fade">
                                      <p:cBhvr>
                                        <p:cTn id="9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1" grpId="0" animBg="1"/>
      <p:bldP spid="26"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5343984" y="2417357"/>
            <a:ext cx="2614124" cy="483288"/>
            <a:chOff x="7125311" y="3386950"/>
            <a:chExt cx="3485499" cy="644384"/>
          </a:xfrm>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9" name="Group 10"/>
          <p:cNvGrpSpPr/>
          <p:nvPr/>
        </p:nvGrpSpPr>
        <p:grpSpPr>
          <a:xfrm>
            <a:off x="1159320" y="2417357"/>
            <a:ext cx="2620452" cy="483288"/>
            <a:chOff x="1545760" y="3386950"/>
            <a:chExt cx="3493936" cy="644384"/>
          </a:xfrm>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2" name="Group 14"/>
          <p:cNvGrpSpPr/>
          <p:nvPr/>
        </p:nvGrpSpPr>
        <p:grpSpPr>
          <a:xfrm>
            <a:off x="5079491" y="1347614"/>
            <a:ext cx="2880085" cy="645054"/>
            <a:chOff x="6772654" y="2152648"/>
            <a:chExt cx="3840113" cy="860072"/>
          </a:xfrm>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5" name="Group 18"/>
          <p:cNvGrpSpPr/>
          <p:nvPr/>
        </p:nvGrpSpPr>
        <p:grpSpPr>
          <a:xfrm>
            <a:off x="1159320" y="1347614"/>
            <a:ext cx="2890361" cy="645054"/>
            <a:chOff x="1545760" y="2152648"/>
            <a:chExt cx="3853814" cy="860072"/>
          </a:xfrm>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8" name="Group 21"/>
          <p:cNvGrpSpPr/>
          <p:nvPr/>
        </p:nvGrpSpPr>
        <p:grpSpPr>
          <a:xfrm>
            <a:off x="5070045" y="3367676"/>
            <a:ext cx="2902381" cy="645054"/>
            <a:chOff x="6760059" y="4457519"/>
            <a:chExt cx="3869841" cy="860072"/>
          </a:xfrm>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21" name="Group 24"/>
          <p:cNvGrpSpPr/>
          <p:nvPr/>
        </p:nvGrpSpPr>
        <p:grpSpPr>
          <a:xfrm>
            <a:off x="1159320" y="3367676"/>
            <a:ext cx="2890356" cy="645054"/>
            <a:chOff x="1545760" y="4457519"/>
            <a:chExt cx="3853808" cy="860072"/>
          </a:xfrm>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5" name="Shape 562"/>
          <p:cNvSpPr/>
          <p:nvPr/>
        </p:nvSpPr>
        <p:spPr>
          <a:xfrm>
            <a:off x="1159903" y="2593396"/>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6" name="Shape 566"/>
          <p:cNvSpPr/>
          <p:nvPr/>
        </p:nvSpPr>
        <p:spPr>
          <a:xfrm>
            <a:off x="1159903" y="3713745"/>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8" name="Shape 572"/>
          <p:cNvSpPr/>
          <p:nvPr/>
        </p:nvSpPr>
        <p:spPr>
          <a:xfrm>
            <a:off x="7814476" y="2593396"/>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9" name="Shape 576"/>
          <p:cNvSpPr/>
          <p:nvPr/>
        </p:nvSpPr>
        <p:spPr>
          <a:xfrm>
            <a:off x="7814476" y="3713745"/>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0"/>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1"/>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660202" y="1483769"/>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0"/>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1"/>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Placeholder 12"/>
          <p:cNvSpPr txBox="1"/>
          <p:nvPr/>
        </p:nvSpPr>
        <p:spPr>
          <a:xfrm>
            <a:off x="1500186"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12"/>
          <p:cNvSpPr txBox="1"/>
          <p:nvPr/>
        </p:nvSpPr>
        <p:spPr>
          <a:xfrm>
            <a:off x="1500185"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Placeholder 12"/>
          <p:cNvSpPr txBox="1"/>
          <p:nvPr/>
        </p:nvSpPr>
        <p:spPr>
          <a:xfrm>
            <a:off x="1500185"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Placeholder 12"/>
          <p:cNvSpPr txBox="1"/>
          <p:nvPr/>
        </p:nvSpPr>
        <p:spPr>
          <a:xfrm>
            <a:off x="5940153"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12"/>
          <p:cNvSpPr txBox="1"/>
          <p:nvPr/>
        </p:nvSpPr>
        <p:spPr>
          <a:xfrm>
            <a:off x="5940152"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Placeholder 12"/>
          <p:cNvSpPr txBox="1"/>
          <p:nvPr/>
        </p:nvSpPr>
        <p:spPr>
          <a:xfrm>
            <a:off x="5940152"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566899" y="1677917"/>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年度工作</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内容概述</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500"/>
                                        <p:tgtEl>
                                          <p:spTgt spid="1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50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9">
                                            <p:txEl>
                                              <p:pRg st="0" end="0"/>
                                            </p:txEl>
                                          </p:spTgt>
                                        </p:tgtEl>
                                        <p:attrNameLst>
                                          <p:attrName>style.visibility</p:attrName>
                                        </p:attrNameLst>
                                      </p:cBhvr>
                                      <p:to>
                                        <p:strVal val="visible"/>
                                      </p:to>
                                    </p:set>
                                    <p:animEffect transition="in" filter="fade">
                                      <p:cBhvr>
                                        <p:cTn id="24" dur="500"/>
                                        <p:tgtEl>
                                          <p:spTgt spid="39">
                                            <p:txEl>
                                              <p:pRg st="0" end="0"/>
                                            </p:txEl>
                                          </p:spTgt>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fade">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0">
                                            <p:txEl>
                                              <p:pRg st="0" end="0"/>
                                            </p:txEl>
                                          </p:spTgt>
                                        </p:tgtEl>
                                        <p:attrNameLst>
                                          <p:attrName>style.visibility</p:attrName>
                                        </p:attrNameLst>
                                      </p:cBhvr>
                                      <p:to>
                                        <p:strVal val="visible"/>
                                      </p:to>
                                    </p:set>
                                    <p:animEffect transition="in" filter="fade">
                                      <p:cBhvr>
                                        <p:cTn id="39" dur="500"/>
                                        <p:tgtEl>
                                          <p:spTgt spid="40">
                                            <p:txEl>
                                              <p:pRg st="0" end="0"/>
                                            </p:txEl>
                                          </p:spTgt>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500"/>
                                        <p:tgtEl>
                                          <p:spTgt spid="2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5">
                                            <p:txEl>
                                              <p:pRg st="0" end="0"/>
                                            </p:txEl>
                                          </p:spTgt>
                                        </p:tgtEl>
                                        <p:attrNameLst>
                                          <p:attrName>style.visibility</p:attrName>
                                        </p:attrNameLst>
                                      </p:cBhvr>
                                      <p:to>
                                        <p:strVal val="visible"/>
                                      </p:to>
                                    </p:set>
                                    <p:animEffect transition="in" filter="fade">
                                      <p:cBhvr>
                                        <p:cTn id="47" dur="500"/>
                                        <p:tgtEl>
                                          <p:spTgt spid="35">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41">
                                            <p:txEl>
                                              <p:pRg st="0" end="0"/>
                                            </p:txEl>
                                          </p:spTgt>
                                        </p:tgtEl>
                                        <p:attrNameLst>
                                          <p:attrName>style.visibility</p:attrName>
                                        </p:attrNameLst>
                                      </p:cBhvr>
                                      <p:to>
                                        <p:strVal val="visible"/>
                                      </p:to>
                                    </p:set>
                                    <p:animEffect transition="in" filter="fade">
                                      <p:cBhvr>
                                        <p:cTn id="54" dur="500"/>
                                        <p:tgtEl>
                                          <p:spTgt spid="41">
                                            <p:txEl>
                                              <p:pRg st="0" end="0"/>
                                            </p:txEl>
                                          </p:spTgt>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36">
                                            <p:txEl>
                                              <p:pRg st="0" end="0"/>
                                            </p:txEl>
                                          </p:spTgt>
                                        </p:tgtEl>
                                        <p:attrNameLst>
                                          <p:attrName>style.visibility</p:attrName>
                                        </p:attrNameLst>
                                      </p:cBhvr>
                                      <p:to>
                                        <p:strVal val="visible"/>
                                      </p:to>
                                    </p:set>
                                    <p:animEffect transition="in" filter="fade">
                                      <p:cBhvr>
                                        <p:cTn id="62" dur="500"/>
                                        <p:tgtEl>
                                          <p:spTgt spid="36">
                                            <p:txEl>
                                              <p:pRg st="0" end="0"/>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500"/>
                                        <p:tgtEl>
                                          <p:spTgt spid="6"/>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37">
                                            <p:txEl>
                                              <p:pRg st="0" end="0"/>
                                            </p:txEl>
                                          </p:spTgt>
                                        </p:tgtEl>
                                        <p:attrNameLst>
                                          <p:attrName>style.visibility</p:attrName>
                                        </p:attrNameLst>
                                      </p:cBhvr>
                                      <p:to>
                                        <p:strVal val="visible"/>
                                      </p:to>
                                    </p:set>
                                    <p:animEffect transition="in" filter="fade">
                                      <p:cBhvr>
                                        <p:cTn id="77" dur="500"/>
                                        <p:tgtEl>
                                          <p:spTgt spid="37">
                                            <p:txEl>
                                              <p:pRg st="0" end="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par>
                          <p:cTn id="81" fill="hold">
                            <p:stCondLst>
                              <p:cond delay="7500"/>
                            </p:stCondLst>
                            <p:childTnLst>
                              <p:par>
                                <p:cTn id="82" presetID="10" presetClass="entr" presetSubtype="0" fill="hold" grpId="0" nodeType="afterEffect">
                                  <p:stCondLst>
                                    <p:cond delay="0"/>
                                  </p:stCondLst>
                                  <p:childTnLst>
                                    <p:set>
                                      <p:cBhvr>
                                        <p:cTn id="83" dur="1" fill="hold">
                                          <p:stCondLst>
                                            <p:cond delay="0"/>
                                          </p:stCondLst>
                                        </p:cTn>
                                        <p:tgtEl>
                                          <p:spTgt spid="43">
                                            <p:txEl>
                                              <p:pRg st="0" end="0"/>
                                            </p:txEl>
                                          </p:spTgt>
                                        </p:tgtEl>
                                        <p:attrNameLst>
                                          <p:attrName>style.visibility</p:attrName>
                                        </p:attrNameLst>
                                      </p:cBhvr>
                                      <p:to>
                                        <p:strVal val="visible"/>
                                      </p:to>
                                    </p:set>
                                    <p:animEffect transition="in" filter="fade">
                                      <p:cBhvr>
                                        <p:cTn id="84" dur="500"/>
                                        <p:tgtEl>
                                          <p:spTgt spid="43">
                                            <p:txEl>
                                              <p:pRg st="0" end="0"/>
                                            </p:txEl>
                                          </p:spTgt>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childTnLst>
                          </p:cTn>
                        </p:par>
                        <p:par>
                          <p:cTn id="89" fill="hold">
                            <p:stCondLst>
                              <p:cond delay="8500"/>
                            </p:stCondLst>
                            <p:childTnLst>
                              <p:par>
                                <p:cTn id="90" presetID="10" presetClass="entr" presetSubtype="0" fill="hold" grpId="0" nodeType="afterEffect">
                                  <p:stCondLst>
                                    <p:cond delay="0"/>
                                  </p:stCondLst>
                                  <p:childTnLst>
                                    <p:set>
                                      <p:cBhvr>
                                        <p:cTn id="91" dur="1" fill="hold">
                                          <p:stCondLst>
                                            <p:cond delay="0"/>
                                          </p:stCondLst>
                                        </p:cTn>
                                        <p:tgtEl>
                                          <p:spTgt spid="38">
                                            <p:txEl>
                                              <p:pRg st="0" end="0"/>
                                            </p:txEl>
                                          </p:spTgt>
                                        </p:tgtEl>
                                        <p:attrNameLst>
                                          <p:attrName>style.visibility</p:attrName>
                                        </p:attrNameLst>
                                      </p:cBhvr>
                                      <p:to>
                                        <p:strVal val="visible"/>
                                      </p:to>
                                    </p:set>
                                    <p:animEffect transition="in" filter="fade">
                                      <p:cBhvr>
                                        <p:cTn id="92" dur="500"/>
                                        <p:tgtEl>
                                          <p:spTgt spid="38">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childTnLst>
                          </p:cTn>
                        </p:par>
                        <p:par>
                          <p:cTn id="96" fill="hold">
                            <p:stCondLst>
                              <p:cond delay="9000"/>
                            </p:stCondLst>
                            <p:childTnLst>
                              <p:par>
                                <p:cTn id="97" presetID="10" presetClass="entr" presetSubtype="0" fill="hold" grpId="0" nodeType="afterEffect">
                                  <p:stCondLst>
                                    <p:cond delay="0"/>
                                  </p:stCondLst>
                                  <p:childTnLst>
                                    <p:set>
                                      <p:cBhvr>
                                        <p:cTn id="98" dur="1" fill="hold">
                                          <p:stCondLst>
                                            <p:cond delay="0"/>
                                          </p:stCondLst>
                                        </p:cTn>
                                        <p:tgtEl>
                                          <p:spTgt spid="44">
                                            <p:txEl>
                                              <p:pRg st="0" end="0"/>
                                            </p:txEl>
                                          </p:spTgt>
                                        </p:tgtEl>
                                        <p:attrNameLst>
                                          <p:attrName>style.visibility</p:attrName>
                                        </p:attrNameLst>
                                      </p:cBhvr>
                                      <p:to>
                                        <p:strVal val="visible"/>
                                      </p:to>
                                    </p:set>
                                    <p:animEffect transition="in" filter="fade">
                                      <p:cBhvr>
                                        <p:cTn id="99"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7"/>
          <p:cNvSpPr>
            <a:spLocks noChangeArrowheads="1"/>
          </p:cNvSpPr>
          <p:nvPr/>
        </p:nvSpPr>
        <p:spPr bwMode="auto">
          <a:xfrm>
            <a:off x="3965575" y="1411437"/>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8"/>
          <p:cNvSpPr>
            <a:spLocks noChangeArrowheads="1"/>
          </p:cNvSpPr>
          <p:nvPr/>
        </p:nvSpPr>
        <p:spPr bwMode="auto">
          <a:xfrm>
            <a:off x="2936875" y="2327424"/>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4" name="Freeform 9"/>
          <p:cNvSpPr>
            <a:spLocks noChangeArrowheads="1"/>
          </p:cNvSpPr>
          <p:nvPr/>
        </p:nvSpPr>
        <p:spPr bwMode="auto">
          <a:xfrm>
            <a:off x="3527425" y="3318024"/>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5" name="Freeform 10"/>
          <p:cNvSpPr>
            <a:spLocks noChangeArrowheads="1"/>
          </p:cNvSpPr>
          <p:nvPr/>
        </p:nvSpPr>
        <p:spPr bwMode="auto">
          <a:xfrm>
            <a:off x="4483100" y="3318024"/>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6" name="Freeform 11"/>
          <p:cNvSpPr>
            <a:spLocks noChangeArrowheads="1"/>
          </p:cNvSpPr>
          <p:nvPr/>
        </p:nvSpPr>
        <p:spPr bwMode="auto">
          <a:xfrm>
            <a:off x="5003800" y="2327424"/>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7" name="矩形 7"/>
          <p:cNvSpPr>
            <a:spLocks noChangeArrowheads="1"/>
          </p:cNvSpPr>
          <p:nvPr/>
        </p:nvSpPr>
        <p:spPr bwMode="auto">
          <a:xfrm>
            <a:off x="4303713" y="1830537"/>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01</a:t>
            </a:r>
            <a:endParaRPr lang="zh-CN" altLang="en-US" sz="2800">
              <a:solidFill>
                <a:schemeClr val="bg1"/>
              </a:solidFill>
              <a:latin typeface="Swiss911 UCm BT" pitchFamily="2" charset="0"/>
              <a:sym typeface="Swiss911 UCm BT" pitchFamily="2" charset="0"/>
            </a:endParaRPr>
          </a:p>
        </p:txBody>
      </p:sp>
      <p:sp>
        <p:nvSpPr>
          <p:cNvPr id="38" name="矩形 8"/>
          <p:cNvSpPr>
            <a:spLocks noChangeArrowheads="1"/>
          </p:cNvSpPr>
          <p:nvPr/>
        </p:nvSpPr>
        <p:spPr bwMode="auto">
          <a:xfrm>
            <a:off x="5264150" y="2514749"/>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02</a:t>
            </a:r>
            <a:endParaRPr lang="zh-CN" altLang="en-US" sz="2800">
              <a:solidFill>
                <a:schemeClr val="bg1"/>
              </a:solidFill>
              <a:latin typeface="Swiss911 UCm BT" pitchFamily="2" charset="0"/>
              <a:sym typeface="Swiss911 UCm BT" pitchFamily="2" charset="0"/>
            </a:endParaRPr>
          </a:p>
        </p:txBody>
      </p:sp>
      <p:sp>
        <p:nvSpPr>
          <p:cNvPr id="39" name="矩形 9"/>
          <p:cNvSpPr>
            <a:spLocks noChangeArrowheads="1"/>
          </p:cNvSpPr>
          <p:nvPr/>
        </p:nvSpPr>
        <p:spPr bwMode="auto">
          <a:xfrm>
            <a:off x="4905375" y="3654574"/>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03</a:t>
            </a:r>
            <a:endParaRPr lang="zh-CN" altLang="en-US" sz="2800">
              <a:solidFill>
                <a:schemeClr val="bg1"/>
              </a:solidFill>
              <a:latin typeface="Swiss911 UCm BT" pitchFamily="2" charset="0"/>
              <a:sym typeface="Swiss911 UCm BT" pitchFamily="2" charset="0"/>
            </a:endParaRPr>
          </a:p>
        </p:txBody>
      </p:sp>
      <p:sp>
        <p:nvSpPr>
          <p:cNvPr id="40" name="矩形 10"/>
          <p:cNvSpPr>
            <a:spLocks noChangeArrowheads="1"/>
          </p:cNvSpPr>
          <p:nvPr/>
        </p:nvSpPr>
        <p:spPr bwMode="auto">
          <a:xfrm>
            <a:off x="3646488" y="3668862"/>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04</a:t>
            </a:r>
            <a:endParaRPr lang="zh-CN" altLang="en-US" sz="2800">
              <a:solidFill>
                <a:schemeClr val="bg1"/>
              </a:solidFill>
              <a:latin typeface="Swiss911 UCm BT" pitchFamily="2" charset="0"/>
              <a:sym typeface="Swiss911 UCm BT" pitchFamily="2" charset="0"/>
            </a:endParaRPr>
          </a:p>
        </p:txBody>
      </p:sp>
      <p:sp>
        <p:nvSpPr>
          <p:cNvPr id="41" name="矩形 11"/>
          <p:cNvSpPr>
            <a:spLocks noChangeArrowheads="1"/>
          </p:cNvSpPr>
          <p:nvPr/>
        </p:nvSpPr>
        <p:spPr bwMode="auto">
          <a:xfrm>
            <a:off x="3348038" y="2524274"/>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05</a:t>
            </a:r>
            <a:endParaRPr lang="zh-CN" altLang="en-US" sz="2800">
              <a:solidFill>
                <a:schemeClr val="bg1"/>
              </a:solidFill>
              <a:latin typeface="Swiss911 UCm BT" pitchFamily="2" charset="0"/>
              <a:sym typeface="Swiss911 UCm BT" pitchFamily="2" charset="0"/>
            </a:endParaRPr>
          </a:p>
        </p:txBody>
      </p:sp>
      <p:sp>
        <p:nvSpPr>
          <p:cNvPr id="42" name="TextBox 12"/>
          <p:cNvSpPr>
            <a:spLocks noChangeArrowheads="1"/>
          </p:cNvSpPr>
          <p:nvPr/>
        </p:nvSpPr>
        <p:spPr bwMode="auto">
          <a:xfrm>
            <a:off x="4879975" y="1260624"/>
            <a:ext cx="2571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anose="020B0503020204020204" pitchFamily="34" charset="-122"/>
                <a:ea typeface="微软雅黑" panose="020B0503020204020204" pitchFamily="34" charset="-122"/>
              </a:rPr>
              <a:t>详写内容</a:t>
            </a:r>
            <a:r>
              <a:rPr lang="en-US" altLang="zh-CN" sz="1000">
                <a:solidFill>
                  <a:srgbClr val="595959"/>
                </a:solidFill>
                <a:latin typeface="微软雅黑" panose="020B0503020204020204" pitchFamily="34" charset="-122"/>
                <a:ea typeface="微软雅黑" panose="020B0503020204020204" pitchFamily="34" charset="-122"/>
              </a:rPr>
              <a:t>……</a:t>
            </a:r>
            <a:r>
              <a:rPr lang="zh-CN" altLang="en-US" sz="100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rgbClr val="595959"/>
              </a:solidFill>
              <a:latin typeface="微软雅黑" panose="020B0503020204020204" pitchFamily="34" charset="-122"/>
              <a:ea typeface="微软雅黑" panose="020B0503020204020204" pitchFamily="34" charset="-122"/>
            </a:endParaRPr>
          </a:p>
        </p:txBody>
      </p:sp>
      <p:sp>
        <p:nvSpPr>
          <p:cNvPr id="43" name="TextBox 13"/>
          <p:cNvSpPr>
            <a:spLocks noChangeArrowheads="1"/>
          </p:cNvSpPr>
          <p:nvPr/>
        </p:nvSpPr>
        <p:spPr bwMode="auto">
          <a:xfrm>
            <a:off x="6138863" y="2484587"/>
            <a:ext cx="210978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anose="020B0503020204020204" pitchFamily="34" charset="-122"/>
                <a:ea typeface="微软雅黑" panose="020B0503020204020204" pitchFamily="34" charset="-122"/>
              </a:rPr>
              <a:t>详写内容</a:t>
            </a:r>
            <a:r>
              <a:rPr lang="en-US" altLang="zh-CN" sz="1000">
                <a:solidFill>
                  <a:srgbClr val="595959"/>
                </a:solidFill>
                <a:latin typeface="微软雅黑" panose="020B0503020204020204" pitchFamily="34" charset="-122"/>
                <a:ea typeface="微软雅黑" panose="020B0503020204020204" pitchFamily="34" charset="-122"/>
              </a:rPr>
              <a:t>……</a:t>
            </a:r>
            <a:r>
              <a:rPr lang="zh-CN" altLang="en-US" sz="100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rgbClr val="595959"/>
              </a:solidFill>
              <a:latin typeface="微软雅黑" panose="020B0503020204020204" pitchFamily="34" charset="-122"/>
              <a:ea typeface="微软雅黑" panose="020B0503020204020204" pitchFamily="34" charset="-122"/>
            </a:endParaRPr>
          </a:p>
        </p:txBody>
      </p:sp>
      <p:sp>
        <p:nvSpPr>
          <p:cNvPr id="44" name="TextBox 14"/>
          <p:cNvSpPr>
            <a:spLocks noChangeArrowheads="1"/>
          </p:cNvSpPr>
          <p:nvPr/>
        </p:nvSpPr>
        <p:spPr bwMode="auto">
          <a:xfrm>
            <a:off x="5622925" y="3930799"/>
            <a:ext cx="21097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anose="020B0503020204020204" pitchFamily="34" charset="-122"/>
                <a:ea typeface="微软雅黑" panose="020B0503020204020204" pitchFamily="34" charset="-122"/>
              </a:rPr>
              <a:t>详写内容</a:t>
            </a:r>
            <a:r>
              <a:rPr lang="en-US" altLang="zh-CN" sz="1000">
                <a:solidFill>
                  <a:srgbClr val="595959"/>
                </a:solidFill>
                <a:latin typeface="微软雅黑" panose="020B0503020204020204" pitchFamily="34" charset="-122"/>
                <a:ea typeface="微软雅黑" panose="020B0503020204020204" pitchFamily="34" charset="-122"/>
              </a:rPr>
              <a:t>……</a:t>
            </a:r>
            <a:r>
              <a:rPr lang="zh-CN" altLang="en-US" sz="100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rgbClr val="595959"/>
              </a:solidFill>
              <a:latin typeface="微软雅黑" panose="020B0503020204020204" pitchFamily="34" charset="-122"/>
              <a:ea typeface="微软雅黑" panose="020B0503020204020204" pitchFamily="34" charset="-122"/>
            </a:endParaRPr>
          </a:p>
        </p:txBody>
      </p:sp>
      <p:sp>
        <p:nvSpPr>
          <p:cNvPr id="45" name="TextBox 15"/>
          <p:cNvSpPr>
            <a:spLocks noChangeArrowheads="1"/>
          </p:cNvSpPr>
          <p:nvPr/>
        </p:nvSpPr>
        <p:spPr bwMode="auto">
          <a:xfrm>
            <a:off x="1136650" y="3629174"/>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anose="020B0503020204020204" pitchFamily="34" charset="-122"/>
                <a:ea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rgbClr val="595959"/>
              </a:solidFill>
              <a:latin typeface="微软雅黑" panose="020B0503020204020204" pitchFamily="34" charset="-122"/>
              <a:ea typeface="微软雅黑" panose="020B0503020204020204" pitchFamily="34" charset="-122"/>
            </a:endParaRPr>
          </a:p>
        </p:txBody>
      </p:sp>
      <p:sp>
        <p:nvSpPr>
          <p:cNvPr id="46" name="TextBox 16"/>
          <p:cNvSpPr>
            <a:spLocks noChangeArrowheads="1"/>
          </p:cNvSpPr>
          <p:nvPr/>
        </p:nvSpPr>
        <p:spPr bwMode="auto">
          <a:xfrm>
            <a:off x="1136650" y="1881337"/>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anose="020B0503020204020204" pitchFamily="34" charset="-122"/>
                <a:ea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rgbClr val="595959"/>
              </a:solidFill>
              <a:latin typeface="微软雅黑" panose="020B0503020204020204" pitchFamily="34" charset="-122"/>
              <a:ea typeface="微软雅黑" panose="020B0503020204020204" pitchFamily="34" charset="-122"/>
            </a:endParaRPr>
          </a:p>
        </p:txBody>
      </p:sp>
      <p:sp>
        <p:nvSpPr>
          <p:cNvPr id="47" name="TextBox 17"/>
          <p:cNvSpPr>
            <a:spLocks noChangeArrowheads="1"/>
          </p:cNvSpPr>
          <p:nvPr/>
        </p:nvSpPr>
        <p:spPr bwMode="auto">
          <a:xfrm>
            <a:off x="4879975" y="1059133"/>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Box 18"/>
          <p:cNvSpPr>
            <a:spLocks noChangeArrowheads="1"/>
          </p:cNvSpPr>
          <p:nvPr/>
        </p:nvSpPr>
        <p:spPr bwMode="auto">
          <a:xfrm>
            <a:off x="6138863" y="2260871"/>
            <a:ext cx="1262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Box 19"/>
          <p:cNvSpPr>
            <a:spLocks noChangeArrowheads="1"/>
          </p:cNvSpPr>
          <p:nvPr/>
        </p:nvSpPr>
        <p:spPr bwMode="auto">
          <a:xfrm>
            <a:off x="5622925" y="3708671"/>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TextBox 20"/>
          <p:cNvSpPr>
            <a:spLocks noChangeArrowheads="1"/>
          </p:cNvSpPr>
          <p:nvPr/>
        </p:nvSpPr>
        <p:spPr bwMode="auto">
          <a:xfrm>
            <a:off x="1136650" y="3403871"/>
            <a:ext cx="120310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Box 21"/>
          <p:cNvSpPr>
            <a:spLocks noChangeArrowheads="1"/>
          </p:cNvSpPr>
          <p:nvPr/>
        </p:nvSpPr>
        <p:spPr bwMode="auto">
          <a:xfrm>
            <a:off x="1136650" y="1649683"/>
            <a:ext cx="10810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Box 22"/>
          <p:cNvSpPr>
            <a:spLocks noChangeArrowheads="1"/>
          </p:cNvSpPr>
          <p:nvPr/>
        </p:nvSpPr>
        <p:spPr bwMode="auto">
          <a:xfrm>
            <a:off x="3995936" y="2737832"/>
            <a:ext cx="9913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点击添加标题内容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ppt_x</p:attrName>
                                        </p:attrNameLst>
                                      </p:cBhvr>
                                      <p:tavLst>
                                        <p:tav tm="0">
                                          <p:val>
                                            <p:fltVal val="0.5"/>
                                          </p:val>
                                        </p:tav>
                                        <p:tav tm="100000">
                                          <p:val>
                                            <p:strVal val="#ppt_x"/>
                                          </p:val>
                                        </p:tav>
                                      </p:tavLst>
                                    </p:anim>
                                    <p:anim calcmode="lin" valueType="num">
                                      <p:cBhvr>
                                        <p:cTn id="16" dur="500" fill="hold"/>
                                        <p:tgtEl>
                                          <p:spTgt spid="3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ppt_x</p:attrName>
                                        </p:attrNameLst>
                                      </p:cBhvr>
                                      <p:tavLst>
                                        <p:tav tm="0">
                                          <p:val>
                                            <p:fltVal val="0.5"/>
                                          </p:val>
                                        </p:tav>
                                        <p:tav tm="100000">
                                          <p:val>
                                            <p:strVal val="#ppt_x"/>
                                          </p:val>
                                        </p:tav>
                                      </p:tavLst>
                                    </p:anim>
                                    <p:anim calcmode="lin" valueType="num">
                                      <p:cBhvr>
                                        <p:cTn id="22" dur="500" fill="hold"/>
                                        <p:tgtEl>
                                          <p:spTgt spid="3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 calcmode="lin" valueType="num">
                                      <p:cBhvr>
                                        <p:cTn id="27" dur="500" fill="hold"/>
                                        <p:tgtEl>
                                          <p:spTgt spid="35"/>
                                        </p:tgtEl>
                                        <p:attrNameLst>
                                          <p:attrName>ppt_x</p:attrName>
                                        </p:attrNameLst>
                                      </p:cBhvr>
                                      <p:tavLst>
                                        <p:tav tm="0">
                                          <p:val>
                                            <p:fltVal val="0.5"/>
                                          </p:val>
                                        </p:tav>
                                        <p:tav tm="100000">
                                          <p:val>
                                            <p:strVal val="#ppt_x"/>
                                          </p:val>
                                        </p:tav>
                                      </p:tavLst>
                                    </p:anim>
                                    <p:anim calcmode="lin" valueType="num">
                                      <p:cBhvr>
                                        <p:cTn id="28" dur="500" fill="hold"/>
                                        <p:tgtEl>
                                          <p:spTgt spid="3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 calcmode="lin" valueType="num">
                                      <p:cBhvr>
                                        <p:cTn id="33" dur="500" fill="hold"/>
                                        <p:tgtEl>
                                          <p:spTgt spid="36"/>
                                        </p:tgtEl>
                                        <p:attrNameLst>
                                          <p:attrName>ppt_x</p:attrName>
                                        </p:attrNameLst>
                                      </p:cBhvr>
                                      <p:tavLst>
                                        <p:tav tm="0">
                                          <p:val>
                                            <p:fltVal val="0.5"/>
                                          </p:val>
                                        </p:tav>
                                        <p:tav tm="100000">
                                          <p:val>
                                            <p:strVal val="#ppt_x"/>
                                          </p:val>
                                        </p:tav>
                                      </p:tavLst>
                                    </p:anim>
                                    <p:anim calcmode="lin" valueType="num">
                                      <p:cBhvr>
                                        <p:cTn id="34" dur="500" fill="hold"/>
                                        <p:tgtEl>
                                          <p:spTgt spid="3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 calcmode="lin" valueType="num">
                                      <p:cBhvr>
                                        <p:cTn id="39" dur="500" fill="hold"/>
                                        <p:tgtEl>
                                          <p:spTgt spid="37"/>
                                        </p:tgtEl>
                                        <p:attrNameLst>
                                          <p:attrName>ppt_x</p:attrName>
                                        </p:attrNameLst>
                                      </p:cBhvr>
                                      <p:tavLst>
                                        <p:tav tm="0">
                                          <p:val>
                                            <p:fltVal val="0.5"/>
                                          </p:val>
                                        </p:tav>
                                        <p:tav tm="100000">
                                          <p:val>
                                            <p:strVal val="#ppt_x"/>
                                          </p:val>
                                        </p:tav>
                                      </p:tavLst>
                                    </p:anim>
                                    <p:anim calcmode="lin" valueType="num">
                                      <p:cBhvr>
                                        <p:cTn id="40" dur="500" fill="hold"/>
                                        <p:tgtEl>
                                          <p:spTgt spid="37"/>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 calcmode="lin" valueType="num">
                                      <p:cBhvr>
                                        <p:cTn id="45" dur="500" fill="hold"/>
                                        <p:tgtEl>
                                          <p:spTgt spid="38"/>
                                        </p:tgtEl>
                                        <p:attrNameLst>
                                          <p:attrName>ppt_x</p:attrName>
                                        </p:attrNameLst>
                                      </p:cBhvr>
                                      <p:tavLst>
                                        <p:tav tm="0">
                                          <p:val>
                                            <p:fltVal val="0.5"/>
                                          </p:val>
                                        </p:tav>
                                        <p:tav tm="100000">
                                          <p:val>
                                            <p:strVal val="#ppt_x"/>
                                          </p:val>
                                        </p:tav>
                                      </p:tavLst>
                                    </p:anim>
                                    <p:anim calcmode="lin" valueType="num">
                                      <p:cBhvr>
                                        <p:cTn id="46" dur="500" fill="hold"/>
                                        <p:tgtEl>
                                          <p:spTgt spid="38"/>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 calcmode="lin" valueType="num">
                                      <p:cBhvr>
                                        <p:cTn id="51" dur="500" fill="hold"/>
                                        <p:tgtEl>
                                          <p:spTgt spid="39"/>
                                        </p:tgtEl>
                                        <p:attrNameLst>
                                          <p:attrName>ppt_x</p:attrName>
                                        </p:attrNameLst>
                                      </p:cBhvr>
                                      <p:tavLst>
                                        <p:tav tm="0">
                                          <p:val>
                                            <p:fltVal val="0.5"/>
                                          </p:val>
                                        </p:tav>
                                        <p:tav tm="100000">
                                          <p:val>
                                            <p:strVal val="#ppt_x"/>
                                          </p:val>
                                        </p:tav>
                                      </p:tavLst>
                                    </p:anim>
                                    <p:anim calcmode="lin" valueType="num">
                                      <p:cBhvr>
                                        <p:cTn id="52" dur="500" fill="hold"/>
                                        <p:tgtEl>
                                          <p:spTgt spid="39"/>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 calcmode="lin" valueType="num">
                                      <p:cBhvr>
                                        <p:cTn id="57" dur="500" fill="hold"/>
                                        <p:tgtEl>
                                          <p:spTgt spid="40"/>
                                        </p:tgtEl>
                                        <p:attrNameLst>
                                          <p:attrName>ppt_x</p:attrName>
                                        </p:attrNameLst>
                                      </p:cBhvr>
                                      <p:tavLst>
                                        <p:tav tm="0">
                                          <p:val>
                                            <p:fltVal val="0.5"/>
                                          </p:val>
                                        </p:tav>
                                        <p:tav tm="100000">
                                          <p:val>
                                            <p:strVal val="#ppt_x"/>
                                          </p:val>
                                        </p:tav>
                                      </p:tavLst>
                                    </p:anim>
                                    <p:anim calcmode="lin" valueType="num">
                                      <p:cBhvr>
                                        <p:cTn id="58" dur="500" fill="hold"/>
                                        <p:tgtEl>
                                          <p:spTgt spid="40"/>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fltVal val="0.5"/>
                                          </p:val>
                                        </p:tav>
                                        <p:tav tm="100000">
                                          <p:val>
                                            <p:strVal val="#ppt_y"/>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p:cBhvr>
                                        <p:cTn id="70" dur="500"/>
                                        <p:tgtEl>
                                          <p:spTgt spid="52"/>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p:cBhvr>
                                        <p:cTn id="74" dur="500"/>
                                        <p:tgtEl>
                                          <p:spTgt spid="47"/>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p:cBhvr>
                                        <p:cTn id="78" dur="1000"/>
                                        <p:tgtEl>
                                          <p:spTgt spid="42"/>
                                        </p:tgtEl>
                                      </p:cBhvr>
                                    </p:animEffect>
                                    <p:anim calcmode="lin" valueType="num">
                                      <p:cBhvr>
                                        <p:cTn id="79" dur="1000" fill="hold"/>
                                        <p:tgtEl>
                                          <p:spTgt spid="42"/>
                                        </p:tgtEl>
                                        <p:attrNameLst>
                                          <p:attrName>ppt_x</p:attrName>
                                        </p:attrNameLst>
                                      </p:cBhvr>
                                      <p:tavLst>
                                        <p:tav tm="0">
                                          <p:val>
                                            <p:strVal val="#ppt_x"/>
                                          </p:val>
                                        </p:tav>
                                        <p:tav tm="100000">
                                          <p:val>
                                            <p:strVal val="#ppt_x"/>
                                          </p:val>
                                        </p:tav>
                                      </p:tavLst>
                                    </p:anim>
                                    <p:anim calcmode="lin" valueType="num">
                                      <p:cBhvr>
                                        <p:cTn id="80" dur="1000" fill="hold"/>
                                        <p:tgtEl>
                                          <p:spTgt spid="42"/>
                                        </p:tgtEl>
                                        <p:attrNameLst>
                                          <p:attrName>ppt_y</p:attrName>
                                        </p:attrNameLst>
                                      </p:cBhvr>
                                      <p:tavLst>
                                        <p:tav tm="0">
                                          <p:val>
                                            <p:strVal val="#ppt_y+.1"/>
                                          </p:val>
                                        </p:tav>
                                        <p:tav tm="100000">
                                          <p:val>
                                            <p:strVal val="#ppt_y"/>
                                          </p:val>
                                        </p:tav>
                                      </p:tavLst>
                                    </p:anim>
                                  </p:childTnLst>
                                </p:cTn>
                              </p:par>
                            </p:childTnLst>
                          </p:cTn>
                        </p:par>
                        <p:par>
                          <p:cTn id="81" fill="hold">
                            <p:stCondLst>
                              <p:cond delay="2500"/>
                            </p:stCondLst>
                            <p:childTnLst>
                              <p:par>
                                <p:cTn id="82" presetID="22" presetClass="entr" presetSubtype="8"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p:cBhvr>
                                        <p:cTn id="84" dur="500"/>
                                        <p:tgtEl>
                                          <p:spTgt spid="48"/>
                                        </p:tgtEl>
                                      </p:cBhvr>
                                    </p:animEffect>
                                  </p:childTnLst>
                                </p:cTn>
                              </p:par>
                            </p:childTnLst>
                          </p:cTn>
                        </p:par>
                        <p:par>
                          <p:cTn id="85" fill="hold">
                            <p:stCondLst>
                              <p:cond delay="3000"/>
                            </p:stCondLst>
                            <p:childTnLst>
                              <p:par>
                                <p:cTn id="86" presetID="42" presetClass="entr" presetSubtype="0"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49"/>
                                        </p:tgtEl>
                                        <p:attrNameLst>
                                          <p:attrName>style.visibility</p:attrName>
                                        </p:attrNameLst>
                                      </p:cBhvr>
                                      <p:to>
                                        <p:strVal val="visible"/>
                                      </p:to>
                                    </p:set>
                                    <p:animEffect>
                                      <p:cBhvr>
                                        <p:cTn id="94" dur="500"/>
                                        <p:tgtEl>
                                          <p:spTgt spid="49"/>
                                        </p:tgtEl>
                                      </p:cBhvr>
                                    </p:animEffect>
                                  </p:childTnLst>
                                </p:cTn>
                              </p:par>
                            </p:childTnLst>
                          </p:cTn>
                        </p:par>
                        <p:par>
                          <p:cTn id="95" fill="hold">
                            <p:stCondLst>
                              <p:cond delay="4500"/>
                            </p:stCondLst>
                            <p:childTnLst>
                              <p:par>
                                <p:cTn id="96" presetID="42" presetClass="entr" presetSubtype="0" fill="hold" grpId="0" nodeType="after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childTnLst>
                          </p:cTn>
                        </p:par>
                        <p:par>
                          <p:cTn id="101" fill="hold">
                            <p:stCondLst>
                              <p:cond delay="5500"/>
                            </p:stCondLst>
                            <p:childTnLst>
                              <p:par>
                                <p:cTn id="102" presetID="22" presetClass="entr" presetSubtype="8" fill="hold" grpId="0" nodeType="afterEffect">
                                  <p:stCondLst>
                                    <p:cond delay="0"/>
                                  </p:stCondLst>
                                  <p:childTnLst>
                                    <p:set>
                                      <p:cBhvr>
                                        <p:cTn id="103" dur="1" fill="hold">
                                          <p:stCondLst>
                                            <p:cond delay="0"/>
                                          </p:stCondLst>
                                        </p:cTn>
                                        <p:tgtEl>
                                          <p:spTgt spid="50"/>
                                        </p:tgtEl>
                                        <p:attrNameLst>
                                          <p:attrName>style.visibility</p:attrName>
                                        </p:attrNameLst>
                                      </p:cBhvr>
                                      <p:to>
                                        <p:strVal val="visible"/>
                                      </p:to>
                                    </p:set>
                                    <p:animEffect>
                                      <p:cBhvr>
                                        <p:cTn id="104" dur="500"/>
                                        <p:tgtEl>
                                          <p:spTgt spid="50"/>
                                        </p:tgtEl>
                                      </p:cBhvr>
                                    </p:animEffect>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p:cBhvr>
                                        <p:cTn id="108" dur="1000"/>
                                        <p:tgtEl>
                                          <p:spTgt spid="45"/>
                                        </p:tgtEl>
                                      </p:cBhvr>
                                    </p:animEffect>
                                    <p:anim calcmode="lin" valueType="num">
                                      <p:cBhvr>
                                        <p:cTn id="109" dur="1000" fill="hold"/>
                                        <p:tgtEl>
                                          <p:spTgt spid="45"/>
                                        </p:tgtEl>
                                        <p:attrNameLst>
                                          <p:attrName>ppt_x</p:attrName>
                                        </p:attrNameLst>
                                      </p:cBhvr>
                                      <p:tavLst>
                                        <p:tav tm="0">
                                          <p:val>
                                            <p:strVal val="#ppt_x"/>
                                          </p:val>
                                        </p:tav>
                                        <p:tav tm="100000">
                                          <p:val>
                                            <p:strVal val="#ppt_x"/>
                                          </p:val>
                                        </p:tav>
                                      </p:tavLst>
                                    </p:anim>
                                    <p:anim calcmode="lin" valueType="num">
                                      <p:cBhvr>
                                        <p:cTn id="110" dur="1000" fill="hold"/>
                                        <p:tgtEl>
                                          <p:spTgt spid="45"/>
                                        </p:tgtEl>
                                        <p:attrNameLst>
                                          <p:attrName>ppt_y</p:attrName>
                                        </p:attrNameLst>
                                      </p:cBhvr>
                                      <p:tavLst>
                                        <p:tav tm="0">
                                          <p:val>
                                            <p:strVal val="#ppt_y+.1"/>
                                          </p:val>
                                        </p:tav>
                                        <p:tav tm="100000">
                                          <p:val>
                                            <p:strVal val="#ppt_y"/>
                                          </p:val>
                                        </p:tav>
                                      </p:tavLst>
                                    </p:anim>
                                  </p:childTnLst>
                                </p:cTn>
                              </p:par>
                            </p:childTnLst>
                          </p:cTn>
                        </p:par>
                        <p:par>
                          <p:cTn id="111" fill="hold">
                            <p:stCondLst>
                              <p:cond delay="7000"/>
                            </p:stCondLst>
                            <p:childTnLst>
                              <p:par>
                                <p:cTn id="112" presetID="22" presetClass="entr" presetSubtype="8" fill="hold" grpId="0" nodeType="afterEffect">
                                  <p:stCondLst>
                                    <p:cond delay="0"/>
                                  </p:stCondLst>
                                  <p:childTnLst>
                                    <p:set>
                                      <p:cBhvr>
                                        <p:cTn id="113" dur="1" fill="hold">
                                          <p:stCondLst>
                                            <p:cond delay="0"/>
                                          </p:stCondLst>
                                        </p:cTn>
                                        <p:tgtEl>
                                          <p:spTgt spid="51"/>
                                        </p:tgtEl>
                                        <p:attrNameLst>
                                          <p:attrName>style.visibility</p:attrName>
                                        </p:attrNameLst>
                                      </p:cBhvr>
                                      <p:to>
                                        <p:strVal val="visible"/>
                                      </p:to>
                                    </p:set>
                                    <p:animEffect>
                                      <p:cBhvr>
                                        <p:cTn id="114" dur="500"/>
                                        <p:tgtEl>
                                          <p:spTgt spid="51"/>
                                        </p:tgtEl>
                                      </p:cBhvr>
                                    </p:animEffect>
                                  </p:childTnLst>
                                </p:cTn>
                              </p:par>
                            </p:childTnLst>
                          </p:cTn>
                        </p:par>
                        <p:par>
                          <p:cTn id="115" fill="hold">
                            <p:stCondLst>
                              <p:cond delay="7500"/>
                            </p:stCondLst>
                            <p:childTnLst>
                              <p:par>
                                <p:cTn id="116" presetID="42" presetClass="entr" presetSubtype="0" fill="hold" grpId="0" nodeType="afterEffect">
                                  <p:stCondLst>
                                    <p:cond delay="0"/>
                                  </p:stCondLst>
                                  <p:childTnLst>
                                    <p:set>
                                      <p:cBhvr>
                                        <p:cTn id="117" dur="1" fill="hold">
                                          <p:stCondLst>
                                            <p:cond delay="0"/>
                                          </p:stCondLst>
                                        </p:cTn>
                                        <p:tgtEl>
                                          <p:spTgt spid="46"/>
                                        </p:tgtEl>
                                        <p:attrNameLst>
                                          <p:attrName>style.visibility</p:attrName>
                                        </p:attrNameLst>
                                      </p:cBhvr>
                                      <p:to>
                                        <p:strVal val="visible"/>
                                      </p:to>
                                    </p:set>
                                    <p:animEffect>
                                      <p:cBhvr>
                                        <p:cTn id="118" dur="1000"/>
                                        <p:tgtEl>
                                          <p:spTgt spid="46"/>
                                        </p:tgtEl>
                                      </p:cBhvr>
                                    </p:animEffect>
                                    <p:anim calcmode="lin" valueType="num">
                                      <p:cBhvr>
                                        <p:cTn id="119" dur="1000" fill="hold"/>
                                        <p:tgtEl>
                                          <p:spTgt spid="46"/>
                                        </p:tgtEl>
                                        <p:attrNameLst>
                                          <p:attrName>ppt_x</p:attrName>
                                        </p:attrNameLst>
                                      </p:cBhvr>
                                      <p:tavLst>
                                        <p:tav tm="0">
                                          <p:val>
                                            <p:strVal val="#ppt_x"/>
                                          </p:val>
                                        </p:tav>
                                        <p:tav tm="100000">
                                          <p:val>
                                            <p:strVal val="#ppt_x"/>
                                          </p:val>
                                        </p:tav>
                                      </p:tavLst>
                                    </p:anim>
                                    <p:anim calcmode="lin" valueType="num">
                                      <p:cBhvr>
                                        <p:cTn id="12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autoUpdateAnimBg="0"/>
      <p:bldP spid="33" grpId="0" bldLvl="0" animBg="1" autoUpdateAnimBg="0"/>
      <p:bldP spid="34" grpId="0" bldLvl="0" animBg="1" autoUpdateAnimBg="0"/>
      <p:bldP spid="35" grpId="0" bldLvl="0" animBg="1" autoUpdateAnimBg="0"/>
      <p:bldP spid="36" grpId="0" bldLvl="0" animBg="1"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559213" y="1525796"/>
            <a:ext cx="657143" cy="850359"/>
            <a:chOff x="6078950" y="2211813"/>
            <a:chExt cx="876190" cy="1133812"/>
          </a:xfrm>
        </p:grpSpPr>
        <p:sp>
          <p:nvSpPr>
            <p:cNvPr id="3" name="Shape 1585"/>
            <p:cNvSpPr/>
            <p:nvPr/>
          </p:nvSpPr>
          <p:spPr>
            <a:xfrm>
              <a:off x="6227601" y="2211813"/>
              <a:ext cx="617337" cy="1061954"/>
            </a:xfrm>
            <a:custGeom>
              <a:avLst/>
              <a:gdLst/>
              <a:ahLst/>
              <a:cxnLst>
                <a:cxn ang="0">
                  <a:pos x="wd2" y="hd2"/>
                </a:cxn>
                <a:cxn ang="5400000">
                  <a:pos x="wd2" y="hd2"/>
                </a:cxn>
                <a:cxn ang="10800000">
                  <a:pos x="wd2" y="hd2"/>
                </a:cxn>
                <a:cxn ang="16200000">
                  <a:pos x="wd2" y="hd2"/>
                </a:cxn>
              </a:cxnLst>
              <a:rect l="0" t="0" r="r" b="b"/>
              <a:pathLst>
                <a:path w="21600" h="21600" extrusionOk="0">
                  <a:moveTo>
                    <a:pt x="0" y="19118"/>
                  </a:moveTo>
                  <a:lnTo>
                    <a:pt x="9697" y="5751"/>
                  </a:lnTo>
                  <a:lnTo>
                    <a:pt x="7758" y="5277"/>
                  </a:lnTo>
                  <a:lnTo>
                    <a:pt x="19720" y="0"/>
                  </a:lnTo>
                  <a:lnTo>
                    <a:pt x="21600" y="8660"/>
                  </a:lnTo>
                  <a:lnTo>
                    <a:pt x="19824" y="8226"/>
                  </a:lnTo>
                  <a:lnTo>
                    <a:pt x="10122" y="21600"/>
                  </a:lnTo>
                  <a:cubicBezTo>
                    <a:pt x="10122" y="21600"/>
                    <a:pt x="0" y="19118"/>
                    <a:pt x="0" y="19118"/>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4" name="Shape 1593"/>
            <p:cNvSpPr/>
            <p:nvPr/>
          </p:nvSpPr>
          <p:spPr>
            <a:xfrm>
              <a:off x="6078950" y="2588395"/>
              <a:ext cx="876190" cy="757230"/>
            </a:xfrm>
            <a:custGeom>
              <a:avLst/>
              <a:gdLst/>
              <a:ahLst/>
              <a:cxnLst>
                <a:cxn ang="0">
                  <a:pos x="wd2" y="hd2"/>
                </a:cxn>
                <a:cxn ang="5400000">
                  <a:pos x="wd2" y="hd2"/>
                </a:cxn>
                <a:cxn ang="10800000">
                  <a:pos x="wd2" y="hd2"/>
                </a:cxn>
                <a:cxn ang="16200000">
                  <a:pos x="wd2" y="hd2"/>
                </a:cxn>
              </a:cxnLst>
              <a:rect l="0" t="0" r="r" b="b"/>
              <a:pathLst>
                <a:path w="21600" h="21600" extrusionOk="0">
                  <a:moveTo>
                    <a:pt x="11880" y="21600"/>
                  </a:moveTo>
                  <a:lnTo>
                    <a:pt x="21600" y="10353"/>
                  </a:lnTo>
                  <a:cubicBezTo>
                    <a:pt x="16072" y="3956"/>
                    <a:pt x="8435" y="0"/>
                    <a:pt x="0" y="0"/>
                  </a:cubicBezTo>
                  <a:lnTo>
                    <a:pt x="0" y="15906"/>
                  </a:lnTo>
                  <a:cubicBezTo>
                    <a:pt x="4639" y="15906"/>
                    <a:pt x="8839" y="18082"/>
                    <a:pt x="11880" y="2160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5" name="Group 4"/>
          <p:cNvGrpSpPr/>
          <p:nvPr/>
        </p:nvGrpSpPr>
        <p:grpSpPr>
          <a:xfrm>
            <a:off x="4923407" y="2083236"/>
            <a:ext cx="886571" cy="657146"/>
            <a:chOff x="6564542" y="2955067"/>
            <a:chExt cx="1182094" cy="876194"/>
          </a:xfrm>
        </p:grpSpPr>
        <p:sp>
          <p:nvSpPr>
            <p:cNvPr id="6" name="Shape 1588"/>
            <p:cNvSpPr/>
            <p:nvPr/>
          </p:nvSpPr>
          <p:spPr>
            <a:xfrm>
              <a:off x="6683463" y="3123538"/>
              <a:ext cx="1063173" cy="615256"/>
            </a:xfrm>
            <a:custGeom>
              <a:avLst/>
              <a:gdLst/>
              <a:ahLst/>
              <a:cxnLst>
                <a:cxn ang="0">
                  <a:pos x="wd2" y="hd2"/>
                </a:cxn>
                <a:cxn ang="5400000">
                  <a:pos x="wd2" y="hd2"/>
                </a:cxn>
                <a:cxn ang="10800000">
                  <a:pos x="wd2" y="hd2"/>
                </a:cxn>
                <a:cxn ang="16200000">
                  <a:pos x="wd2" y="hd2"/>
                </a:cxn>
              </a:cxnLst>
              <a:rect l="0" t="0" r="r" b="b"/>
              <a:pathLst>
                <a:path w="21600" h="21600" extrusionOk="0">
                  <a:moveTo>
                    <a:pt x="0" y="11389"/>
                  </a:moveTo>
                  <a:lnTo>
                    <a:pt x="13424" y="1954"/>
                  </a:lnTo>
                  <a:lnTo>
                    <a:pt x="12962" y="0"/>
                  </a:lnTo>
                  <a:lnTo>
                    <a:pt x="21600" y="2047"/>
                  </a:lnTo>
                  <a:lnTo>
                    <a:pt x="16255" y="13950"/>
                  </a:lnTo>
                  <a:lnTo>
                    <a:pt x="15833" y="12161"/>
                  </a:lnTo>
                  <a:lnTo>
                    <a:pt x="2403" y="21600"/>
                  </a:lnTo>
                  <a:cubicBezTo>
                    <a:pt x="2403" y="21600"/>
                    <a:pt x="0" y="11389"/>
                    <a:pt x="0" y="11389"/>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7" name="Shape 1596"/>
            <p:cNvSpPr/>
            <p:nvPr/>
          </p:nvSpPr>
          <p:spPr>
            <a:xfrm>
              <a:off x="6564542" y="2955067"/>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21600"/>
                  </a:moveTo>
                  <a:lnTo>
                    <a:pt x="21600" y="21600"/>
                  </a:lnTo>
                  <a:cubicBezTo>
                    <a:pt x="21600" y="13165"/>
                    <a:pt x="17644" y="5528"/>
                    <a:pt x="11247" y="0"/>
                  </a:cubicBezTo>
                  <a:lnTo>
                    <a:pt x="0" y="9720"/>
                  </a:lnTo>
                  <a:cubicBezTo>
                    <a:pt x="3518" y="12760"/>
                    <a:pt x="5694" y="16960"/>
                    <a:pt x="5694" y="2160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8" name="Group 6"/>
          <p:cNvGrpSpPr/>
          <p:nvPr/>
        </p:nvGrpSpPr>
        <p:grpSpPr>
          <a:xfrm>
            <a:off x="4923408" y="2737300"/>
            <a:ext cx="863367" cy="657146"/>
            <a:chOff x="6564542" y="3827152"/>
            <a:chExt cx="1151156" cy="876194"/>
          </a:xfrm>
        </p:grpSpPr>
        <p:sp>
          <p:nvSpPr>
            <p:cNvPr id="9" name="Shape 1586"/>
            <p:cNvSpPr/>
            <p:nvPr/>
          </p:nvSpPr>
          <p:spPr>
            <a:xfrm>
              <a:off x="6653734" y="3985712"/>
              <a:ext cx="1061964" cy="617346"/>
            </a:xfrm>
            <a:custGeom>
              <a:avLst/>
              <a:gdLst/>
              <a:ahLst/>
              <a:cxnLst>
                <a:cxn ang="0">
                  <a:pos x="wd2" y="hd2"/>
                </a:cxn>
                <a:cxn ang="5400000">
                  <a:pos x="wd2" y="hd2"/>
                </a:cxn>
                <a:cxn ang="10800000">
                  <a:pos x="wd2" y="hd2"/>
                </a:cxn>
                <a:cxn ang="16200000">
                  <a:pos x="wd2" y="hd2"/>
                </a:cxn>
              </a:cxnLst>
              <a:rect l="0" t="0" r="r" b="b"/>
              <a:pathLst>
                <a:path w="21600" h="21600" extrusionOk="0">
                  <a:moveTo>
                    <a:pt x="2481" y="0"/>
                  </a:moveTo>
                  <a:lnTo>
                    <a:pt x="15849" y="9698"/>
                  </a:lnTo>
                  <a:lnTo>
                    <a:pt x="16323" y="7759"/>
                  </a:lnTo>
                  <a:lnTo>
                    <a:pt x="21600" y="19720"/>
                  </a:lnTo>
                  <a:lnTo>
                    <a:pt x="12940" y="21600"/>
                  </a:lnTo>
                  <a:lnTo>
                    <a:pt x="13374" y="19824"/>
                  </a:lnTo>
                  <a:lnTo>
                    <a:pt x="0" y="10123"/>
                  </a:lnTo>
                  <a:cubicBezTo>
                    <a:pt x="0" y="10123"/>
                    <a:pt x="2481" y="0"/>
                    <a:pt x="2481"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0" name="Shape 1599"/>
            <p:cNvSpPr/>
            <p:nvPr/>
          </p:nvSpPr>
          <p:spPr>
            <a:xfrm>
              <a:off x="6564542"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0"/>
                  </a:moveTo>
                  <a:cubicBezTo>
                    <a:pt x="5694" y="4640"/>
                    <a:pt x="3518" y="8840"/>
                    <a:pt x="0" y="11880"/>
                  </a:cubicBezTo>
                  <a:lnTo>
                    <a:pt x="11247" y="21600"/>
                  </a:lnTo>
                  <a:cubicBezTo>
                    <a:pt x="17644" y="16072"/>
                    <a:pt x="21600" y="8435"/>
                    <a:pt x="21600" y="0"/>
                  </a:cubicBezTo>
                  <a:cubicBezTo>
                    <a:pt x="21600" y="0"/>
                    <a:pt x="5694" y="0"/>
                    <a:pt x="5694"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1" name="Group 7"/>
          <p:cNvGrpSpPr/>
          <p:nvPr/>
        </p:nvGrpSpPr>
        <p:grpSpPr>
          <a:xfrm>
            <a:off x="4559213" y="3101494"/>
            <a:ext cx="657143" cy="886571"/>
            <a:chOff x="6078950" y="4312744"/>
            <a:chExt cx="876190" cy="1182094"/>
          </a:xfrm>
        </p:grpSpPr>
        <p:sp>
          <p:nvSpPr>
            <p:cNvPr id="12" name="Shape 1587"/>
            <p:cNvSpPr/>
            <p:nvPr/>
          </p:nvSpPr>
          <p:spPr>
            <a:xfrm>
              <a:off x="6168141" y="4431665"/>
              <a:ext cx="615228" cy="1063173"/>
            </a:xfrm>
            <a:custGeom>
              <a:avLst/>
              <a:gdLst/>
              <a:ahLst/>
              <a:cxnLst>
                <a:cxn ang="0">
                  <a:pos x="wd2" y="hd2"/>
                </a:cxn>
                <a:cxn ang="5400000">
                  <a:pos x="wd2" y="hd2"/>
                </a:cxn>
                <a:cxn ang="10800000">
                  <a:pos x="wd2" y="hd2"/>
                </a:cxn>
                <a:cxn ang="16200000">
                  <a:pos x="wd2" y="hd2"/>
                </a:cxn>
              </a:cxnLst>
              <a:rect l="0" t="0" r="r" b="b"/>
              <a:pathLst>
                <a:path w="21600" h="21600" extrusionOk="0">
                  <a:moveTo>
                    <a:pt x="10211" y="0"/>
                  </a:moveTo>
                  <a:lnTo>
                    <a:pt x="19646" y="13424"/>
                  </a:lnTo>
                  <a:lnTo>
                    <a:pt x="21600" y="12962"/>
                  </a:lnTo>
                  <a:lnTo>
                    <a:pt x="19554" y="21600"/>
                  </a:lnTo>
                  <a:lnTo>
                    <a:pt x="7650" y="16255"/>
                  </a:lnTo>
                  <a:lnTo>
                    <a:pt x="9439" y="15833"/>
                  </a:lnTo>
                  <a:lnTo>
                    <a:pt x="0" y="2403"/>
                  </a:lnTo>
                  <a:cubicBezTo>
                    <a:pt x="0" y="2403"/>
                    <a:pt x="10211" y="0"/>
                    <a:pt x="10211"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3" name="Shape 1602"/>
            <p:cNvSpPr/>
            <p:nvPr/>
          </p:nvSpPr>
          <p:spPr>
            <a:xfrm>
              <a:off x="6078950" y="4312744"/>
              <a:ext cx="876190" cy="757220"/>
            </a:xfrm>
            <a:custGeom>
              <a:avLst/>
              <a:gdLst/>
              <a:ahLst/>
              <a:cxnLst>
                <a:cxn ang="0">
                  <a:pos x="wd2" y="hd2"/>
                </a:cxn>
                <a:cxn ang="5400000">
                  <a:pos x="wd2" y="hd2"/>
                </a:cxn>
                <a:cxn ang="10800000">
                  <a:pos x="wd2" y="hd2"/>
                </a:cxn>
                <a:cxn ang="16200000">
                  <a:pos x="wd2" y="hd2"/>
                </a:cxn>
              </a:cxnLst>
              <a:rect l="0" t="0" r="r" b="b"/>
              <a:pathLst>
                <a:path w="21600" h="21600" extrusionOk="0">
                  <a:moveTo>
                    <a:pt x="0" y="5694"/>
                  </a:moveTo>
                  <a:lnTo>
                    <a:pt x="0" y="21600"/>
                  </a:lnTo>
                  <a:cubicBezTo>
                    <a:pt x="8435" y="21600"/>
                    <a:pt x="16072" y="17643"/>
                    <a:pt x="21600" y="11247"/>
                  </a:cubicBezTo>
                  <a:lnTo>
                    <a:pt x="11880" y="0"/>
                  </a:lnTo>
                  <a:cubicBezTo>
                    <a:pt x="8839" y="3518"/>
                    <a:pt x="4639" y="5694"/>
                    <a:pt x="0" y="5694"/>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4" name="Group 8"/>
          <p:cNvGrpSpPr/>
          <p:nvPr/>
        </p:nvGrpSpPr>
        <p:grpSpPr>
          <a:xfrm>
            <a:off x="3905150" y="3101494"/>
            <a:ext cx="657146" cy="886571"/>
            <a:chOff x="5206865" y="4312744"/>
            <a:chExt cx="876194" cy="1182094"/>
          </a:xfrm>
        </p:grpSpPr>
        <p:sp>
          <p:nvSpPr>
            <p:cNvPr id="15" name="Shape 1591"/>
            <p:cNvSpPr/>
            <p:nvPr/>
          </p:nvSpPr>
          <p:spPr>
            <a:xfrm>
              <a:off x="5375337" y="4431665"/>
              <a:ext cx="615241" cy="1063173"/>
            </a:xfrm>
            <a:custGeom>
              <a:avLst/>
              <a:gdLst/>
              <a:ahLst/>
              <a:cxnLst>
                <a:cxn ang="0">
                  <a:pos x="wd2" y="hd2"/>
                </a:cxn>
                <a:cxn ang="5400000">
                  <a:pos x="wd2" y="hd2"/>
                </a:cxn>
                <a:cxn ang="10800000">
                  <a:pos x="wd2" y="hd2"/>
                </a:cxn>
                <a:cxn ang="16200000">
                  <a:pos x="wd2" y="hd2"/>
                </a:cxn>
              </a:cxnLst>
              <a:rect l="0" t="0" r="r" b="b"/>
              <a:pathLst>
                <a:path w="21600" h="21600" extrusionOk="0">
                  <a:moveTo>
                    <a:pt x="11389" y="0"/>
                  </a:moveTo>
                  <a:lnTo>
                    <a:pt x="1954" y="13424"/>
                  </a:lnTo>
                  <a:lnTo>
                    <a:pt x="0" y="12962"/>
                  </a:lnTo>
                  <a:lnTo>
                    <a:pt x="2046" y="21600"/>
                  </a:lnTo>
                  <a:lnTo>
                    <a:pt x="13950" y="16255"/>
                  </a:lnTo>
                  <a:lnTo>
                    <a:pt x="12161" y="15833"/>
                  </a:lnTo>
                  <a:lnTo>
                    <a:pt x="21600" y="2403"/>
                  </a:lnTo>
                  <a:cubicBezTo>
                    <a:pt x="21600" y="2403"/>
                    <a:pt x="11389" y="0"/>
                    <a:pt x="11389"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6" name="Shape 1605"/>
            <p:cNvSpPr/>
            <p:nvPr/>
          </p:nvSpPr>
          <p:spPr>
            <a:xfrm>
              <a:off x="5206865" y="4312744"/>
              <a:ext cx="876194" cy="757220"/>
            </a:xfrm>
            <a:custGeom>
              <a:avLst/>
              <a:gdLst/>
              <a:ahLst/>
              <a:cxnLst>
                <a:cxn ang="0">
                  <a:pos x="wd2" y="hd2"/>
                </a:cxn>
                <a:cxn ang="5400000">
                  <a:pos x="wd2" y="hd2"/>
                </a:cxn>
                <a:cxn ang="10800000">
                  <a:pos x="wd2" y="hd2"/>
                </a:cxn>
                <a:cxn ang="16200000">
                  <a:pos x="wd2" y="hd2"/>
                </a:cxn>
              </a:cxnLst>
              <a:rect l="0" t="0" r="r" b="b"/>
              <a:pathLst>
                <a:path w="21600" h="21600" extrusionOk="0">
                  <a:moveTo>
                    <a:pt x="9720" y="0"/>
                  </a:moveTo>
                  <a:lnTo>
                    <a:pt x="0" y="11247"/>
                  </a:lnTo>
                  <a:cubicBezTo>
                    <a:pt x="5528" y="17643"/>
                    <a:pt x="13165" y="21600"/>
                    <a:pt x="21600" y="21600"/>
                  </a:cubicBezTo>
                  <a:lnTo>
                    <a:pt x="21600" y="5694"/>
                  </a:lnTo>
                  <a:cubicBezTo>
                    <a:pt x="16960" y="5694"/>
                    <a:pt x="12760" y="3518"/>
                    <a:pt x="9720"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7" name="Group 9"/>
          <p:cNvGrpSpPr/>
          <p:nvPr/>
        </p:nvGrpSpPr>
        <p:grpSpPr>
          <a:xfrm>
            <a:off x="3332845" y="2737300"/>
            <a:ext cx="865225" cy="657146"/>
            <a:chOff x="4443791" y="3827152"/>
            <a:chExt cx="1153633" cy="876194"/>
          </a:xfrm>
        </p:grpSpPr>
        <p:sp>
          <p:nvSpPr>
            <p:cNvPr id="18" name="Shape 1590"/>
            <p:cNvSpPr/>
            <p:nvPr/>
          </p:nvSpPr>
          <p:spPr>
            <a:xfrm>
              <a:off x="4443791" y="3985712"/>
              <a:ext cx="1061959" cy="617346"/>
            </a:xfrm>
            <a:custGeom>
              <a:avLst/>
              <a:gdLst/>
              <a:ahLst/>
              <a:cxnLst>
                <a:cxn ang="0">
                  <a:pos x="wd2" y="hd2"/>
                </a:cxn>
                <a:cxn ang="5400000">
                  <a:pos x="wd2" y="hd2"/>
                </a:cxn>
                <a:cxn ang="10800000">
                  <a:pos x="wd2" y="hd2"/>
                </a:cxn>
                <a:cxn ang="16200000">
                  <a:pos x="wd2" y="hd2"/>
                </a:cxn>
              </a:cxnLst>
              <a:rect l="0" t="0" r="r" b="b"/>
              <a:pathLst>
                <a:path w="21600" h="21600" extrusionOk="0">
                  <a:moveTo>
                    <a:pt x="19118" y="0"/>
                  </a:moveTo>
                  <a:lnTo>
                    <a:pt x="5751" y="9698"/>
                  </a:lnTo>
                  <a:lnTo>
                    <a:pt x="5277" y="7759"/>
                  </a:lnTo>
                  <a:lnTo>
                    <a:pt x="0" y="19720"/>
                  </a:lnTo>
                  <a:lnTo>
                    <a:pt x="8660" y="21600"/>
                  </a:lnTo>
                  <a:lnTo>
                    <a:pt x="8226" y="19824"/>
                  </a:lnTo>
                  <a:lnTo>
                    <a:pt x="21600" y="10123"/>
                  </a:lnTo>
                  <a:cubicBezTo>
                    <a:pt x="21600" y="10123"/>
                    <a:pt x="19118" y="0"/>
                    <a:pt x="19118"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9" name="Shape 1608"/>
            <p:cNvSpPr/>
            <p:nvPr/>
          </p:nvSpPr>
          <p:spPr>
            <a:xfrm>
              <a:off x="4840194"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15906" y="0"/>
                  </a:moveTo>
                  <a:lnTo>
                    <a:pt x="0" y="0"/>
                  </a:lnTo>
                  <a:cubicBezTo>
                    <a:pt x="0" y="8436"/>
                    <a:pt x="3956" y="16072"/>
                    <a:pt x="10353" y="21600"/>
                  </a:cubicBezTo>
                  <a:lnTo>
                    <a:pt x="21600" y="11880"/>
                  </a:lnTo>
                  <a:cubicBezTo>
                    <a:pt x="18082" y="8840"/>
                    <a:pt x="15906" y="4640"/>
                    <a:pt x="15906"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0" name="Group 10"/>
          <p:cNvGrpSpPr/>
          <p:nvPr/>
        </p:nvGrpSpPr>
        <p:grpSpPr>
          <a:xfrm>
            <a:off x="3303115" y="2083236"/>
            <a:ext cx="894947" cy="657146"/>
            <a:chOff x="4404151" y="2955067"/>
            <a:chExt cx="1193263" cy="876194"/>
          </a:xfrm>
        </p:grpSpPr>
        <p:sp>
          <p:nvSpPr>
            <p:cNvPr id="21" name="Shape 1592"/>
            <p:cNvSpPr/>
            <p:nvPr/>
          </p:nvSpPr>
          <p:spPr>
            <a:xfrm>
              <a:off x="4404151" y="3123538"/>
              <a:ext cx="1063183" cy="615256"/>
            </a:xfrm>
            <a:custGeom>
              <a:avLst/>
              <a:gdLst/>
              <a:ahLst/>
              <a:cxnLst>
                <a:cxn ang="0">
                  <a:pos x="wd2" y="hd2"/>
                </a:cxn>
                <a:cxn ang="5400000">
                  <a:pos x="wd2" y="hd2"/>
                </a:cxn>
                <a:cxn ang="10800000">
                  <a:pos x="wd2" y="hd2"/>
                </a:cxn>
                <a:cxn ang="16200000">
                  <a:pos x="wd2" y="hd2"/>
                </a:cxn>
              </a:cxnLst>
              <a:rect l="0" t="0" r="r" b="b"/>
              <a:pathLst>
                <a:path w="21600" h="21600" extrusionOk="0">
                  <a:moveTo>
                    <a:pt x="21600" y="11389"/>
                  </a:moveTo>
                  <a:lnTo>
                    <a:pt x="8177" y="1954"/>
                  </a:lnTo>
                  <a:lnTo>
                    <a:pt x="8638" y="0"/>
                  </a:lnTo>
                  <a:lnTo>
                    <a:pt x="0" y="2047"/>
                  </a:lnTo>
                  <a:lnTo>
                    <a:pt x="5345" y="13950"/>
                  </a:lnTo>
                  <a:lnTo>
                    <a:pt x="5767" y="12161"/>
                  </a:lnTo>
                  <a:lnTo>
                    <a:pt x="19197" y="21600"/>
                  </a:lnTo>
                  <a:cubicBezTo>
                    <a:pt x="19197" y="21600"/>
                    <a:pt x="21600" y="11389"/>
                    <a:pt x="21600" y="11389"/>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2" name="Shape 1611"/>
            <p:cNvSpPr/>
            <p:nvPr/>
          </p:nvSpPr>
          <p:spPr>
            <a:xfrm>
              <a:off x="4840194" y="2955067"/>
              <a:ext cx="757220" cy="876194"/>
            </a:xfrm>
            <a:custGeom>
              <a:avLst/>
              <a:gdLst/>
              <a:ahLst/>
              <a:cxnLst>
                <a:cxn ang="0">
                  <a:pos x="wd2" y="hd2"/>
                </a:cxn>
                <a:cxn ang="5400000">
                  <a:pos x="wd2" y="hd2"/>
                </a:cxn>
                <a:cxn ang="10800000">
                  <a:pos x="wd2" y="hd2"/>
                </a:cxn>
                <a:cxn ang="16200000">
                  <a:pos x="wd2" y="hd2"/>
                </a:cxn>
              </a:cxnLst>
              <a:rect l="0" t="0" r="r" b="b"/>
              <a:pathLst>
                <a:path w="21600" h="21600" extrusionOk="0">
                  <a:moveTo>
                    <a:pt x="21600" y="9720"/>
                  </a:moveTo>
                  <a:lnTo>
                    <a:pt x="10353" y="0"/>
                  </a:lnTo>
                  <a:cubicBezTo>
                    <a:pt x="3956" y="5528"/>
                    <a:pt x="0" y="13165"/>
                    <a:pt x="0" y="21600"/>
                  </a:cubicBezTo>
                  <a:lnTo>
                    <a:pt x="15906" y="21600"/>
                  </a:lnTo>
                  <a:cubicBezTo>
                    <a:pt x="15906" y="16960"/>
                    <a:pt x="18082" y="12760"/>
                    <a:pt x="21600" y="972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3" name="Group 2"/>
          <p:cNvGrpSpPr/>
          <p:nvPr/>
        </p:nvGrpSpPr>
        <p:grpSpPr>
          <a:xfrm>
            <a:off x="3905149" y="1525796"/>
            <a:ext cx="657146" cy="850357"/>
            <a:chOff x="5206865" y="2211813"/>
            <a:chExt cx="876194" cy="1133810"/>
          </a:xfrm>
        </p:grpSpPr>
        <p:sp>
          <p:nvSpPr>
            <p:cNvPr id="24" name="Shape 1589"/>
            <p:cNvSpPr/>
            <p:nvPr/>
          </p:nvSpPr>
          <p:spPr>
            <a:xfrm>
              <a:off x="5315876" y="2211813"/>
              <a:ext cx="617346" cy="1061954"/>
            </a:xfrm>
            <a:custGeom>
              <a:avLst/>
              <a:gdLst/>
              <a:ahLst/>
              <a:cxnLst>
                <a:cxn ang="0">
                  <a:pos x="wd2" y="hd2"/>
                </a:cxn>
                <a:cxn ang="5400000">
                  <a:pos x="wd2" y="hd2"/>
                </a:cxn>
                <a:cxn ang="10800000">
                  <a:pos x="wd2" y="hd2"/>
                </a:cxn>
                <a:cxn ang="16200000">
                  <a:pos x="wd2" y="hd2"/>
                </a:cxn>
              </a:cxnLst>
              <a:rect l="0" t="0" r="r" b="b"/>
              <a:pathLst>
                <a:path w="21600" h="21600" extrusionOk="0">
                  <a:moveTo>
                    <a:pt x="21600" y="19118"/>
                  </a:moveTo>
                  <a:lnTo>
                    <a:pt x="11902" y="5751"/>
                  </a:lnTo>
                  <a:lnTo>
                    <a:pt x="13841" y="5277"/>
                  </a:lnTo>
                  <a:lnTo>
                    <a:pt x="1880" y="0"/>
                  </a:lnTo>
                  <a:lnTo>
                    <a:pt x="0" y="8660"/>
                  </a:lnTo>
                  <a:lnTo>
                    <a:pt x="1775" y="8226"/>
                  </a:lnTo>
                  <a:lnTo>
                    <a:pt x="11478" y="21600"/>
                  </a:lnTo>
                  <a:cubicBezTo>
                    <a:pt x="11478" y="21600"/>
                    <a:pt x="21600" y="19118"/>
                    <a:pt x="21600" y="19118"/>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5" name="Shape 1614"/>
            <p:cNvSpPr/>
            <p:nvPr/>
          </p:nvSpPr>
          <p:spPr>
            <a:xfrm>
              <a:off x="5206865" y="2588396"/>
              <a:ext cx="876194" cy="757227"/>
            </a:xfrm>
            <a:custGeom>
              <a:avLst/>
              <a:gdLst/>
              <a:ahLst/>
              <a:cxnLst>
                <a:cxn ang="0">
                  <a:pos x="wd2" y="hd2"/>
                </a:cxn>
                <a:cxn ang="5400000">
                  <a:pos x="wd2" y="hd2"/>
                </a:cxn>
                <a:cxn ang="10800000">
                  <a:pos x="wd2" y="hd2"/>
                </a:cxn>
                <a:cxn ang="16200000">
                  <a:pos x="wd2" y="hd2"/>
                </a:cxn>
              </a:cxnLst>
              <a:rect l="0" t="0" r="r" b="b"/>
              <a:pathLst>
                <a:path w="21600" h="21600" extrusionOk="0">
                  <a:moveTo>
                    <a:pt x="21600" y="15906"/>
                  </a:moveTo>
                  <a:lnTo>
                    <a:pt x="21600" y="0"/>
                  </a:lnTo>
                  <a:cubicBezTo>
                    <a:pt x="13165" y="0"/>
                    <a:pt x="5528" y="3956"/>
                    <a:pt x="0" y="10353"/>
                  </a:cubicBezTo>
                  <a:lnTo>
                    <a:pt x="9720" y="21600"/>
                  </a:lnTo>
                  <a:cubicBezTo>
                    <a:pt x="12760" y="18082"/>
                    <a:pt x="16960" y="15906"/>
                    <a:pt x="21600" y="15906"/>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6" name="Group 11"/>
          <p:cNvGrpSpPr/>
          <p:nvPr/>
        </p:nvGrpSpPr>
        <p:grpSpPr>
          <a:xfrm>
            <a:off x="4369491" y="2476347"/>
            <a:ext cx="374112" cy="561168"/>
            <a:chOff x="5825986" y="3479214"/>
            <a:chExt cx="498816" cy="748224"/>
          </a:xfrm>
        </p:grpSpPr>
        <p:sp>
          <p:nvSpPr>
            <p:cNvPr id="27" name="Shape 1621"/>
            <p:cNvSpPr/>
            <p:nvPr/>
          </p:nvSpPr>
          <p:spPr>
            <a:xfrm>
              <a:off x="5825986" y="3479214"/>
              <a:ext cx="498816" cy="748224"/>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8" name="Shape 1622"/>
            <p:cNvSpPr/>
            <p:nvPr/>
          </p:nvSpPr>
          <p:spPr>
            <a:xfrm>
              <a:off x="6057672" y="3613741"/>
              <a:ext cx="124690" cy="93539"/>
            </a:xfrm>
            <a:custGeom>
              <a:avLst/>
              <a:gdLst/>
              <a:ahLst/>
              <a:cxnLst>
                <a:cxn ang="0">
                  <a:pos x="wd2" y="hd2"/>
                </a:cxn>
                <a:cxn ang="5400000">
                  <a:pos x="wd2" y="hd2"/>
                </a:cxn>
                <a:cxn ang="10800000">
                  <a:pos x="wd2" y="hd2"/>
                </a:cxn>
                <a:cxn ang="16200000">
                  <a:pos x="wd2" y="hd2"/>
                </a:cxn>
              </a:cxnLst>
              <a:rect l="0" t="0" r="r" b="b"/>
              <a:pathLst>
                <a:path w="21600" h="21600" extrusionOk="0">
                  <a:moveTo>
                    <a:pt x="11096" y="1800"/>
                  </a:moveTo>
                  <a:cubicBezTo>
                    <a:pt x="8314" y="607"/>
                    <a:pt x="5513" y="0"/>
                    <a:pt x="2701" y="0"/>
                  </a:cubicBezTo>
                  <a:cubicBezTo>
                    <a:pt x="1972" y="0"/>
                    <a:pt x="1340" y="357"/>
                    <a:pt x="804" y="1072"/>
                  </a:cubicBezTo>
                  <a:cubicBezTo>
                    <a:pt x="268" y="1787"/>
                    <a:pt x="0" y="2629"/>
                    <a:pt x="0" y="3600"/>
                  </a:cubicBezTo>
                  <a:cubicBezTo>
                    <a:pt x="0" y="4578"/>
                    <a:pt x="268" y="5420"/>
                    <a:pt x="804" y="6135"/>
                  </a:cubicBezTo>
                  <a:cubicBezTo>
                    <a:pt x="1340" y="6843"/>
                    <a:pt x="1972" y="7200"/>
                    <a:pt x="2701" y="7200"/>
                  </a:cubicBezTo>
                  <a:cubicBezTo>
                    <a:pt x="5629" y="7200"/>
                    <a:pt x="8608" y="8137"/>
                    <a:pt x="11647" y="10011"/>
                  </a:cubicBezTo>
                  <a:cubicBezTo>
                    <a:pt x="14687" y="11885"/>
                    <a:pt x="16204" y="14548"/>
                    <a:pt x="16204" y="18000"/>
                  </a:cubicBezTo>
                  <a:cubicBezTo>
                    <a:pt x="16204" y="18978"/>
                    <a:pt x="16467" y="19820"/>
                    <a:pt x="17003" y="20528"/>
                  </a:cubicBezTo>
                  <a:cubicBezTo>
                    <a:pt x="17539" y="21243"/>
                    <a:pt x="18171" y="21600"/>
                    <a:pt x="18904" y="21600"/>
                  </a:cubicBezTo>
                  <a:cubicBezTo>
                    <a:pt x="19633" y="21600"/>
                    <a:pt x="20265" y="21243"/>
                    <a:pt x="20801" y="20528"/>
                  </a:cubicBezTo>
                  <a:cubicBezTo>
                    <a:pt x="21337" y="19820"/>
                    <a:pt x="21600" y="18978"/>
                    <a:pt x="21600" y="18000"/>
                  </a:cubicBezTo>
                  <a:cubicBezTo>
                    <a:pt x="21600" y="14097"/>
                    <a:pt x="20548" y="10726"/>
                    <a:pt x="18439" y="7874"/>
                  </a:cubicBezTo>
                  <a:cubicBezTo>
                    <a:pt x="16330" y="5029"/>
                    <a:pt x="13882" y="3000"/>
                    <a:pt x="11096" y="1800"/>
                  </a:cubicBezTo>
                  <a:cubicBezTo>
                    <a:pt x="11096" y="1800"/>
                    <a:pt x="11096" y="1800"/>
                    <a:pt x="11096" y="1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sp>
        <p:nvSpPr>
          <p:cNvPr id="29" name="Text Placeholder 4"/>
          <p:cNvSpPr txBox="1"/>
          <p:nvPr/>
        </p:nvSpPr>
        <p:spPr>
          <a:xfrm>
            <a:off x="5508104" y="1131590"/>
            <a:ext cx="2375039"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 Placeholder 4"/>
          <p:cNvSpPr txBox="1"/>
          <p:nvPr/>
        </p:nvSpPr>
        <p:spPr>
          <a:xfrm>
            <a:off x="6164971" y="1954214"/>
            <a:ext cx="2439477"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 Placeholder 4"/>
          <p:cNvSpPr txBox="1"/>
          <p:nvPr/>
        </p:nvSpPr>
        <p:spPr>
          <a:xfrm>
            <a:off x="6084168" y="2931790"/>
            <a:ext cx="2007429"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 Placeholder 4"/>
          <p:cNvSpPr txBox="1"/>
          <p:nvPr/>
        </p:nvSpPr>
        <p:spPr>
          <a:xfrm>
            <a:off x="5364088" y="3739078"/>
            <a:ext cx="2177015"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 Placeholder 4"/>
          <p:cNvSpPr txBox="1"/>
          <p:nvPr/>
        </p:nvSpPr>
        <p:spPr>
          <a:xfrm>
            <a:off x="1586477" y="1131590"/>
            <a:ext cx="1977411"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4"/>
          <p:cNvSpPr txBox="1"/>
          <p:nvPr/>
        </p:nvSpPr>
        <p:spPr>
          <a:xfrm>
            <a:off x="927391" y="1954214"/>
            <a:ext cx="1977411"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4"/>
          <p:cNvSpPr txBox="1"/>
          <p:nvPr/>
        </p:nvSpPr>
        <p:spPr>
          <a:xfrm>
            <a:off x="1010414" y="2933290"/>
            <a:ext cx="1977410"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4"/>
          <p:cNvSpPr txBox="1"/>
          <p:nvPr/>
        </p:nvSpPr>
        <p:spPr>
          <a:xfrm>
            <a:off x="1610533" y="3739078"/>
            <a:ext cx="2025363"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4"/>
          <p:cNvSpPr txBox="1"/>
          <p:nvPr/>
        </p:nvSpPr>
        <p:spPr>
          <a:xfrm>
            <a:off x="4654460" y="1988830"/>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1</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4"/>
          <p:cNvSpPr txBox="1"/>
          <p:nvPr/>
        </p:nvSpPr>
        <p:spPr>
          <a:xfrm>
            <a:off x="5058953" y="2354379"/>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Placeholder 4"/>
          <p:cNvSpPr txBox="1"/>
          <p:nvPr/>
        </p:nvSpPr>
        <p:spPr>
          <a:xfrm>
            <a:off x="5044666" y="2932676"/>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3</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4"/>
          <p:cNvSpPr txBox="1"/>
          <p:nvPr/>
        </p:nvSpPr>
        <p:spPr>
          <a:xfrm>
            <a:off x="4636082" y="3312608"/>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500" b="1" smtClean="0">
                <a:solidFill>
                  <a:schemeClr val="tx1">
                    <a:lumMod val="75000"/>
                    <a:lumOff val="25000"/>
                  </a:schemeClr>
                </a:solidFill>
                <a:latin typeface="微软雅黑" panose="020B0503020204020204" pitchFamily="34" charset="-122"/>
                <a:ea typeface="微软雅黑" panose="020B0503020204020204" pitchFamily="34" charset="-122"/>
              </a:rPr>
              <a:t>4</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Placeholder 4"/>
          <p:cNvSpPr txBox="1"/>
          <p:nvPr/>
        </p:nvSpPr>
        <p:spPr>
          <a:xfrm>
            <a:off x="4093446" y="3306471"/>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5</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Placeholder 4"/>
          <p:cNvSpPr txBox="1"/>
          <p:nvPr/>
        </p:nvSpPr>
        <p:spPr>
          <a:xfrm>
            <a:off x="3699976" y="2913629"/>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6</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4"/>
          <p:cNvSpPr txBox="1"/>
          <p:nvPr/>
        </p:nvSpPr>
        <p:spPr>
          <a:xfrm>
            <a:off x="3691333" y="2363563"/>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7</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Placeholder 4"/>
          <p:cNvSpPr txBox="1"/>
          <p:nvPr/>
        </p:nvSpPr>
        <p:spPr>
          <a:xfrm>
            <a:off x="4091488" y="1985884"/>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7">
                                            <p:txEl>
                                              <p:pRg st="0" end="0"/>
                                            </p:txEl>
                                          </p:spTgt>
                                        </p:tgtEl>
                                        <p:attrNameLst>
                                          <p:attrName>style.visibility</p:attrName>
                                        </p:attrNameLst>
                                      </p:cBhvr>
                                      <p:to>
                                        <p:strVal val="visible"/>
                                      </p:to>
                                    </p:set>
                                    <p:animEffect transition="in" filter="fade">
                                      <p:cBhvr>
                                        <p:cTn id="14" dur="500"/>
                                        <p:tgtEl>
                                          <p:spTgt spid="37">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Effect transition="in" filter="fade">
                                      <p:cBhvr>
                                        <p:cTn id="18" dur="500"/>
                                        <p:tgtEl>
                                          <p:spTgt spid="29">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9">
                                            <p:txEl>
                                              <p:pRg st="1" end="1"/>
                                            </p:txEl>
                                          </p:spTgt>
                                        </p:tgtEl>
                                        <p:attrNameLst>
                                          <p:attrName>style.visibility</p:attrName>
                                        </p:attrNameLst>
                                      </p:cBhvr>
                                      <p:to>
                                        <p:strVal val="visible"/>
                                      </p:to>
                                    </p:set>
                                    <p:animEffect transition="in" filter="fade">
                                      <p:cBhvr>
                                        <p:cTn id="22" dur="500"/>
                                        <p:tgtEl>
                                          <p:spTgt spid="29">
                                            <p:txEl>
                                              <p:pRg st="1" end="1"/>
                                            </p:txEl>
                                          </p:spTgt>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dissolve">
                                      <p:cBhvr>
                                        <p:cTn id="26" dur="5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fade">
                                      <p:cBhvr>
                                        <p:cTn id="29" dur="500"/>
                                        <p:tgtEl>
                                          <p:spTgt spid="38">
                                            <p:txEl>
                                              <p:pRg st="0" end="0"/>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0">
                                            <p:txEl>
                                              <p:pRg st="0" end="0"/>
                                            </p:txEl>
                                          </p:spTgt>
                                        </p:tgtEl>
                                        <p:attrNameLst>
                                          <p:attrName>style.visibility</p:attrName>
                                        </p:attrNameLst>
                                      </p:cBhvr>
                                      <p:to>
                                        <p:strVal val="visible"/>
                                      </p:to>
                                    </p:set>
                                    <p:animEffect transition="in" filter="fade">
                                      <p:cBhvr>
                                        <p:cTn id="33" dur="500"/>
                                        <p:tgtEl>
                                          <p:spTgt spid="30">
                                            <p:txEl>
                                              <p:pRg st="0" end="0"/>
                                            </p:txEl>
                                          </p:spTgt>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0">
                                            <p:txEl>
                                              <p:pRg st="1" end="1"/>
                                            </p:txEl>
                                          </p:spTgt>
                                        </p:tgtEl>
                                        <p:attrNameLst>
                                          <p:attrName>style.visibility</p:attrName>
                                        </p:attrNameLst>
                                      </p:cBhvr>
                                      <p:to>
                                        <p:strVal val="visible"/>
                                      </p:to>
                                    </p:set>
                                    <p:animEffect transition="in" filter="fade">
                                      <p:cBhvr>
                                        <p:cTn id="37" dur="500"/>
                                        <p:tgtEl>
                                          <p:spTgt spid="30">
                                            <p:txEl>
                                              <p:pRg st="1" end="1"/>
                                            </p:txEl>
                                          </p:spTgt>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31">
                                            <p:txEl>
                                              <p:pRg st="0" end="0"/>
                                            </p:txEl>
                                          </p:spTgt>
                                        </p:tgtEl>
                                        <p:attrNameLst>
                                          <p:attrName>style.visibility</p:attrName>
                                        </p:attrNameLst>
                                      </p:cBhvr>
                                      <p:to>
                                        <p:strVal val="visible"/>
                                      </p:to>
                                    </p:set>
                                    <p:animEffect transition="in" filter="fade">
                                      <p:cBhvr>
                                        <p:cTn id="48" dur="500"/>
                                        <p:tgtEl>
                                          <p:spTgt spid="31">
                                            <p:txEl>
                                              <p:pRg st="0" end="0"/>
                                            </p:txEl>
                                          </p:spTgt>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31">
                                            <p:txEl>
                                              <p:pRg st="1" end="1"/>
                                            </p:txEl>
                                          </p:spTgt>
                                        </p:tgtEl>
                                        <p:attrNameLst>
                                          <p:attrName>style.visibility</p:attrName>
                                        </p:attrNameLst>
                                      </p:cBhvr>
                                      <p:to>
                                        <p:strVal val="visible"/>
                                      </p:to>
                                    </p:set>
                                    <p:animEffect transition="in" filter="fade">
                                      <p:cBhvr>
                                        <p:cTn id="52" dur="500"/>
                                        <p:tgtEl>
                                          <p:spTgt spid="31">
                                            <p:txEl>
                                              <p:pRg st="1" end="1"/>
                                            </p:txEl>
                                          </p:spTgt>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dissolve">
                                      <p:cBhvr>
                                        <p:cTn id="56" dur="500"/>
                                        <p:tgtEl>
                                          <p:spTgt spid="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0">
                                            <p:txEl>
                                              <p:pRg st="0" end="0"/>
                                            </p:txEl>
                                          </p:spTgt>
                                        </p:tgtEl>
                                        <p:attrNameLst>
                                          <p:attrName>style.visibility</p:attrName>
                                        </p:attrNameLst>
                                      </p:cBhvr>
                                      <p:to>
                                        <p:strVal val="visible"/>
                                      </p:to>
                                    </p:set>
                                    <p:animEffect transition="in" filter="fade">
                                      <p:cBhvr>
                                        <p:cTn id="59" dur="500"/>
                                        <p:tgtEl>
                                          <p:spTgt spid="40">
                                            <p:txEl>
                                              <p:pRg st="0" end="0"/>
                                            </p:txEl>
                                          </p:spTgt>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32">
                                            <p:txEl>
                                              <p:pRg st="0" end="0"/>
                                            </p:txEl>
                                          </p:spTgt>
                                        </p:tgtEl>
                                        <p:attrNameLst>
                                          <p:attrName>style.visibility</p:attrName>
                                        </p:attrNameLst>
                                      </p:cBhvr>
                                      <p:to>
                                        <p:strVal val="visible"/>
                                      </p:to>
                                    </p:set>
                                    <p:animEffect transition="in" filter="fade">
                                      <p:cBhvr>
                                        <p:cTn id="63" dur="500"/>
                                        <p:tgtEl>
                                          <p:spTgt spid="32">
                                            <p:txEl>
                                              <p:pRg st="0" end="0"/>
                                            </p:txEl>
                                          </p:spTgt>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32">
                                            <p:txEl>
                                              <p:pRg st="1" end="1"/>
                                            </p:txEl>
                                          </p:spTgt>
                                        </p:tgtEl>
                                        <p:attrNameLst>
                                          <p:attrName>style.visibility</p:attrName>
                                        </p:attrNameLst>
                                      </p:cBhvr>
                                      <p:to>
                                        <p:strVal val="visible"/>
                                      </p:to>
                                    </p:set>
                                    <p:animEffect transition="in" filter="fade">
                                      <p:cBhvr>
                                        <p:cTn id="67" dur="500"/>
                                        <p:tgtEl>
                                          <p:spTgt spid="32">
                                            <p:txEl>
                                              <p:pRg st="1" end="1"/>
                                            </p:txEl>
                                          </p:spTgt>
                                        </p:tgtEl>
                                      </p:cBhvr>
                                    </p:animEffect>
                                  </p:childTnLst>
                                </p:cTn>
                              </p:par>
                            </p:childTnLst>
                          </p:cTn>
                        </p:par>
                        <p:par>
                          <p:cTn id="68" fill="hold">
                            <p:stCondLst>
                              <p:cond delay="6500"/>
                            </p:stCondLst>
                            <p:childTnLst>
                              <p:par>
                                <p:cTn id="69" presetID="9" presetClass="entr" presetSubtype="0"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dissolv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1">
                                            <p:txEl>
                                              <p:pRg st="0" end="0"/>
                                            </p:txEl>
                                          </p:spTgt>
                                        </p:tgtEl>
                                        <p:attrNameLst>
                                          <p:attrName>style.visibility</p:attrName>
                                        </p:attrNameLst>
                                      </p:cBhvr>
                                      <p:to>
                                        <p:strVal val="visible"/>
                                      </p:to>
                                    </p:set>
                                    <p:animEffect transition="in" filter="fade">
                                      <p:cBhvr>
                                        <p:cTn id="74" dur="500"/>
                                        <p:tgtEl>
                                          <p:spTgt spid="41">
                                            <p:txEl>
                                              <p:pRg st="0" end="0"/>
                                            </p:txEl>
                                          </p:spTgt>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36">
                                            <p:txEl>
                                              <p:pRg st="0" end="0"/>
                                            </p:txEl>
                                          </p:spTgt>
                                        </p:tgtEl>
                                        <p:attrNameLst>
                                          <p:attrName>style.visibility</p:attrName>
                                        </p:attrNameLst>
                                      </p:cBhvr>
                                      <p:to>
                                        <p:strVal val="visible"/>
                                      </p:to>
                                    </p:set>
                                    <p:animEffect transition="in" filter="fade">
                                      <p:cBhvr>
                                        <p:cTn id="78" dur="500"/>
                                        <p:tgtEl>
                                          <p:spTgt spid="36">
                                            <p:txEl>
                                              <p:pRg st="0" end="0"/>
                                            </p:txEl>
                                          </p:spTgt>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36">
                                            <p:txEl>
                                              <p:pRg st="1" end="1"/>
                                            </p:txEl>
                                          </p:spTgt>
                                        </p:tgtEl>
                                        <p:attrNameLst>
                                          <p:attrName>style.visibility</p:attrName>
                                        </p:attrNameLst>
                                      </p:cBhvr>
                                      <p:to>
                                        <p:strVal val="visible"/>
                                      </p:to>
                                    </p:set>
                                    <p:animEffect transition="in" filter="fade">
                                      <p:cBhvr>
                                        <p:cTn id="82" dur="500"/>
                                        <p:tgtEl>
                                          <p:spTgt spid="36">
                                            <p:txEl>
                                              <p:pRg st="1" end="1"/>
                                            </p:txEl>
                                          </p:spTgt>
                                        </p:tgtEl>
                                      </p:cBhvr>
                                    </p:animEffect>
                                  </p:childTnLst>
                                </p:cTn>
                              </p:par>
                            </p:childTnLst>
                          </p:cTn>
                        </p:par>
                        <p:par>
                          <p:cTn id="83" fill="hold">
                            <p:stCondLst>
                              <p:cond delay="8000"/>
                            </p:stCondLst>
                            <p:childTnLst>
                              <p:par>
                                <p:cTn id="84" presetID="9" presetClass="entr" presetSubtype="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dissolve">
                                      <p:cBhvr>
                                        <p:cTn id="86" dur="500"/>
                                        <p:tgtEl>
                                          <p:spTgt spid="1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2">
                                            <p:txEl>
                                              <p:pRg st="0" end="0"/>
                                            </p:txEl>
                                          </p:spTgt>
                                        </p:tgtEl>
                                        <p:attrNameLst>
                                          <p:attrName>style.visibility</p:attrName>
                                        </p:attrNameLst>
                                      </p:cBhvr>
                                      <p:to>
                                        <p:strVal val="visible"/>
                                      </p:to>
                                    </p:set>
                                    <p:animEffect transition="in" filter="fade">
                                      <p:cBhvr>
                                        <p:cTn id="89" dur="500"/>
                                        <p:tgtEl>
                                          <p:spTgt spid="42">
                                            <p:txEl>
                                              <p:pRg st="0" end="0"/>
                                            </p:txEl>
                                          </p:spTgt>
                                        </p:tgtEl>
                                      </p:cBhvr>
                                    </p:animEffec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animEffect transition="in" filter="fade">
                                      <p:cBhvr>
                                        <p:cTn id="93" dur="500"/>
                                        <p:tgtEl>
                                          <p:spTgt spid="35">
                                            <p:txEl>
                                              <p:pRg st="0" end="0"/>
                                            </p:txEl>
                                          </p:spTgt>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35">
                                            <p:txEl>
                                              <p:pRg st="1" end="1"/>
                                            </p:txEl>
                                          </p:spTgt>
                                        </p:tgtEl>
                                        <p:attrNameLst>
                                          <p:attrName>style.visibility</p:attrName>
                                        </p:attrNameLst>
                                      </p:cBhvr>
                                      <p:to>
                                        <p:strVal val="visible"/>
                                      </p:to>
                                    </p:set>
                                    <p:animEffect transition="in" filter="fade">
                                      <p:cBhvr>
                                        <p:cTn id="97" dur="500"/>
                                        <p:tgtEl>
                                          <p:spTgt spid="35">
                                            <p:txEl>
                                              <p:pRg st="1" end="1"/>
                                            </p:txEl>
                                          </p:spTgt>
                                        </p:tgtEl>
                                      </p:cBhvr>
                                    </p:animEffect>
                                  </p:childTnLst>
                                </p:cTn>
                              </p:par>
                            </p:childTnLst>
                          </p:cTn>
                        </p:par>
                        <p:par>
                          <p:cTn id="98" fill="hold">
                            <p:stCondLst>
                              <p:cond delay="9500"/>
                            </p:stCondLst>
                            <p:childTnLst>
                              <p:par>
                                <p:cTn id="99" presetID="9" presetClass="entr" presetSubtype="0" fill="hold"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dissolv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3">
                                            <p:txEl>
                                              <p:pRg st="0" end="0"/>
                                            </p:txEl>
                                          </p:spTgt>
                                        </p:tgtEl>
                                        <p:attrNameLst>
                                          <p:attrName>style.visibility</p:attrName>
                                        </p:attrNameLst>
                                      </p:cBhvr>
                                      <p:to>
                                        <p:strVal val="visible"/>
                                      </p:to>
                                    </p:set>
                                    <p:animEffect transition="in" filter="fade">
                                      <p:cBhvr>
                                        <p:cTn id="104" dur="500"/>
                                        <p:tgtEl>
                                          <p:spTgt spid="43">
                                            <p:txEl>
                                              <p:pRg st="0" end="0"/>
                                            </p:txEl>
                                          </p:spTgt>
                                        </p:tgtEl>
                                      </p:cBhvr>
                                    </p:animEffect>
                                  </p:childTnLst>
                                </p:cTn>
                              </p:par>
                            </p:childTnLst>
                          </p:cTn>
                        </p:par>
                        <p:par>
                          <p:cTn id="105" fill="hold">
                            <p:stCondLst>
                              <p:cond delay="10000"/>
                            </p:stCondLst>
                            <p:childTnLst>
                              <p:par>
                                <p:cTn id="106" presetID="10" presetClass="entr" presetSubtype="0" fill="hold" grpId="0" nodeType="afterEffect">
                                  <p:stCondLst>
                                    <p:cond delay="0"/>
                                  </p:stCondLst>
                                  <p:childTnLst>
                                    <p:set>
                                      <p:cBhvr>
                                        <p:cTn id="107" dur="1" fill="hold">
                                          <p:stCondLst>
                                            <p:cond delay="0"/>
                                          </p:stCondLst>
                                        </p:cTn>
                                        <p:tgtEl>
                                          <p:spTgt spid="34">
                                            <p:txEl>
                                              <p:pRg st="0" end="0"/>
                                            </p:txEl>
                                          </p:spTgt>
                                        </p:tgtEl>
                                        <p:attrNameLst>
                                          <p:attrName>style.visibility</p:attrName>
                                        </p:attrNameLst>
                                      </p:cBhvr>
                                      <p:to>
                                        <p:strVal val="visible"/>
                                      </p:to>
                                    </p:set>
                                    <p:animEffect transition="in" filter="fade">
                                      <p:cBhvr>
                                        <p:cTn id="108" dur="500"/>
                                        <p:tgtEl>
                                          <p:spTgt spid="34">
                                            <p:txEl>
                                              <p:pRg st="0" end="0"/>
                                            </p:txEl>
                                          </p:spTgt>
                                        </p:tgtEl>
                                      </p:cBhvr>
                                    </p:animEffect>
                                  </p:childTnLst>
                                </p:cTn>
                              </p:par>
                            </p:childTnLst>
                          </p:cTn>
                        </p:par>
                        <p:par>
                          <p:cTn id="109" fill="hold">
                            <p:stCondLst>
                              <p:cond delay="10500"/>
                            </p:stCondLst>
                            <p:childTnLst>
                              <p:par>
                                <p:cTn id="110" presetID="10" presetClass="entr" presetSubtype="0" fill="hold" grpId="0" nodeType="afterEffect">
                                  <p:stCondLst>
                                    <p:cond delay="0"/>
                                  </p:stCondLst>
                                  <p:childTnLst>
                                    <p:set>
                                      <p:cBhvr>
                                        <p:cTn id="111" dur="1" fill="hold">
                                          <p:stCondLst>
                                            <p:cond delay="0"/>
                                          </p:stCondLst>
                                        </p:cTn>
                                        <p:tgtEl>
                                          <p:spTgt spid="34">
                                            <p:txEl>
                                              <p:pRg st="1" end="1"/>
                                            </p:txEl>
                                          </p:spTgt>
                                        </p:tgtEl>
                                        <p:attrNameLst>
                                          <p:attrName>style.visibility</p:attrName>
                                        </p:attrNameLst>
                                      </p:cBhvr>
                                      <p:to>
                                        <p:strVal val="visible"/>
                                      </p:to>
                                    </p:set>
                                    <p:animEffect transition="in" filter="fade">
                                      <p:cBhvr>
                                        <p:cTn id="112" dur="500"/>
                                        <p:tgtEl>
                                          <p:spTgt spid="34">
                                            <p:txEl>
                                              <p:pRg st="1" end="1"/>
                                            </p:txEl>
                                          </p:spTgt>
                                        </p:tgtEl>
                                      </p:cBhvr>
                                    </p:animEffect>
                                  </p:childTnLst>
                                </p:cTn>
                              </p:par>
                            </p:childTnLst>
                          </p:cTn>
                        </p:par>
                        <p:par>
                          <p:cTn id="113" fill="hold">
                            <p:stCondLst>
                              <p:cond delay="11000"/>
                            </p:stCondLst>
                            <p:childTnLst>
                              <p:par>
                                <p:cTn id="114" presetID="9" presetClass="entr" presetSubtype="0" fill="hold"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dissolve">
                                      <p:cBhvr>
                                        <p:cTn id="116" dur="500"/>
                                        <p:tgtEl>
                                          <p:spTgt spid="2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4">
                                            <p:txEl>
                                              <p:pRg st="0" end="0"/>
                                            </p:txEl>
                                          </p:spTgt>
                                        </p:tgtEl>
                                        <p:attrNameLst>
                                          <p:attrName>style.visibility</p:attrName>
                                        </p:attrNameLst>
                                      </p:cBhvr>
                                      <p:to>
                                        <p:strVal val="visible"/>
                                      </p:to>
                                    </p:set>
                                    <p:animEffect transition="in" filter="fade">
                                      <p:cBhvr>
                                        <p:cTn id="119" dur="500"/>
                                        <p:tgtEl>
                                          <p:spTgt spid="44">
                                            <p:txEl>
                                              <p:pRg st="0" end="0"/>
                                            </p:txEl>
                                          </p:spTgt>
                                        </p:tgtEl>
                                      </p:cBhvr>
                                    </p:animEffect>
                                  </p:childTnLst>
                                </p:cTn>
                              </p:par>
                            </p:childTnLst>
                          </p:cTn>
                        </p:par>
                        <p:par>
                          <p:cTn id="120" fill="hold">
                            <p:stCondLst>
                              <p:cond delay="11500"/>
                            </p:stCondLst>
                            <p:childTnLst>
                              <p:par>
                                <p:cTn id="121" presetID="10" presetClass="entr" presetSubtype="0" fill="hold" grpId="0" nodeType="afterEffect">
                                  <p:stCondLst>
                                    <p:cond delay="0"/>
                                  </p:stCondLst>
                                  <p:childTnLst>
                                    <p:set>
                                      <p:cBhvr>
                                        <p:cTn id="122" dur="1" fill="hold">
                                          <p:stCondLst>
                                            <p:cond delay="0"/>
                                          </p:stCondLst>
                                        </p:cTn>
                                        <p:tgtEl>
                                          <p:spTgt spid="33">
                                            <p:txEl>
                                              <p:pRg st="0" end="0"/>
                                            </p:txEl>
                                          </p:spTgt>
                                        </p:tgtEl>
                                        <p:attrNameLst>
                                          <p:attrName>style.visibility</p:attrName>
                                        </p:attrNameLst>
                                      </p:cBhvr>
                                      <p:to>
                                        <p:strVal val="visible"/>
                                      </p:to>
                                    </p:set>
                                    <p:animEffect transition="in" filter="fade">
                                      <p:cBhvr>
                                        <p:cTn id="123" dur="500"/>
                                        <p:tgtEl>
                                          <p:spTgt spid="33">
                                            <p:txEl>
                                              <p:pRg st="0" end="0"/>
                                            </p:txEl>
                                          </p:spTgt>
                                        </p:tgtEl>
                                      </p:cBhvr>
                                    </p:animEffect>
                                  </p:childTnLst>
                                </p:cTn>
                              </p:par>
                            </p:childTnLst>
                          </p:cTn>
                        </p:par>
                        <p:par>
                          <p:cTn id="124" fill="hold">
                            <p:stCondLst>
                              <p:cond delay="12000"/>
                            </p:stCondLst>
                            <p:childTnLst>
                              <p:par>
                                <p:cTn id="125" presetID="10" presetClass="entr" presetSubtype="0" fill="hold" grpId="0" nodeType="afterEffect">
                                  <p:stCondLst>
                                    <p:cond delay="0"/>
                                  </p:stCondLst>
                                  <p:childTnLst>
                                    <p:set>
                                      <p:cBhvr>
                                        <p:cTn id="126" dur="1" fill="hold">
                                          <p:stCondLst>
                                            <p:cond delay="0"/>
                                          </p:stCondLst>
                                        </p:cTn>
                                        <p:tgtEl>
                                          <p:spTgt spid="33">
                                            <p:txEl>
                                              <p:pRg st="1" end="1"/>
                                            </p:txEl>
                                          </p:spTgt>
                                        </p:tgtEl>
                                        <p:attrNameLst>
                                          <p:attrName>style.visibility</p:attrName>
                                        </p:attrNameLst>
                                      </p:cBhvr>
                                      <p:to>
                                        <p:strVal val="visible"/>
                                      </p:to>
                                    </p:set>
                                    <p:animEffect transition="in" filter="fade">
                                      <p:cBhvr>
                                        <p:cTn id="127" dur="5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P spid="30" grpId="0" build="p"/>
      <p:bldP spid="31" grpId="0" build="p"/>
      <p:bldP spid="32" grpId="0" build="p"/>
      <p:bldP spid="33" grpId="0" build="p"/>
      <p:bldP spid="34" grpId="0" build="p"/>
      <p:bldP spid="35" grpId="0" build="p"/>
      <p:bldP spid="36" grpId="0" build="p"/>
      <p:bldP spid="37" grpId="0" build="p"/>
      <p:bldP spid="38" grpId="0" build="p"/>
      <p:bldP spid="39" grpId="0" build="p"/>
      <p:bldP spid="40" grpId="0" build="p"/>
      <p:bldP spid="41" grpId="0" build="p"/>
      <p:bldP spid="42" grpId="0" build="p"/>
      <p:bldP spid="43" grpId="0" build="p"/>
      <p:bldP spid="4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883"/>
          <p:cNvSpPr/>
          <p:nvPr/>
        </p:nvSpPr>
        <p:spPr>
          <a:xfrm>
            <a:off x="1066251" y="1131590"/>
            <a:ext cx="7003405" cy="451901"/>
          </a:xfrm>
          <a:prstGeom prst="roundRect">
            <a:avLst>
              <a:gd name="adj" fmla="val 50000"/>
            </a:avLst>
          </a:prstGeom>
          <a:solidFill>
            <a:schemeClr val="accent1"/>
          </a:solidFill>
          <a:ln w="12700" cap="flat">
            <a:noFill/>
            <a:miter lim="400000"/>
          </a:ln>
          <a:effectLst/>
        </p:spPr>
        <p:txBody>
          <a:bodyPr wrap="square" lIns="14288" tIns="14288" rIns="14288" bIns="14288" numCol="1" anchor="ctr">
            <a:noAutofit/>
          </a:bodyPr>
          <a:lstStyle/>
          <a:p>
            <a:pPr lvl="0"/>
            <a:endParaRPr sz="1300"/>
          </a:p>
        </p:txBody>
      </p:sp>
      <p:sp>
        <p:nvSpPr>
          <p:cNvPr id="3" name="Shape 3885"/>
          <p:cNvSpPr/>
          <p:nvPr/>
        </p:nvSpPr>
        <p:spPr>
          <a:xfrm>
            <a:off x="1784796" y="1706122"/>
            <a:ext cx="5583935" cy="553998"/>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Shape 3886"/>
          <p:cNvSpPr/>
          <p:nvPr/>
        </p:nvSpPr>
        <p:spPr>
          <a:xfrm>
            <a:off x="1066251" y="2362430"/>
            <a:ext cx="7003405" cy="451901"/>
          </a:xfrm>
          <a:prstGeom prst="roundRect">
            <a:avLst>
              <a:gd name="adj" fmla="val 50000"/>
            </a:avLst>
          </a:prstGeom>
          <a:solidFill>
            <a:schemeClr val="accent1"/>
          </a:solidFill>
          <a:ln w="12700" cap="flat">
            <a:noFill/>
            <a:miter lim="400000"/>
          </a:ln>
          <a:effectLst/>
        </p:spPr>
        <p:txBody>
          <a:bodyPr wrap="square" lIns="14288" tIns="14288" rIns="14288" bIns="14288" numCol="1" anchor="ctr">
            <a:noAutofit/>
          </a:bodyPr>
          <a:lstStyle/>
          <a:p>
            <a:pPr lvl="0"/>
            <a:endParaRPr sz="1300"/>
          </a:p>
        </p:txBody>
      </p:sp>
      <p:sp>
        <p:nvSpPr>
          <p:cNvPr id="5" name="Shape 3888"/>
          <p:cNvSpPr/>
          <p:nvPr/>
        </p:nvSpPr>
        <p:spPr>
          <a:xfrm>
            <a:off x="1784796" y="2936961"/>
            <a:ext cx="5583935" cy="553998"/>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Shape 3889"/>
          <p:cNvSpPr/>
          <p:nvPr/>
        </p:nvSpPr>
        <p:spPr>
          <a:xfrm>
            <a:off x="1066251" y="3560829"/>
            <a:ext cx="7003405" cy="451901"/>
          </a:xfrm>
          <a:prstGeom prst="roundRect">
            <a:avLst>
              <a:gd name="adj" fmla="val 50000"/>
            </a:avLst>
          </a:prstGeom>
          <a:solidFill>
            <a:schemeClr val="accent1"/>
          </a:solidFill>
          <a:ln w="12700" cap="flat">
            <a:noFill/>
            <a:miter lim="400000"/>
          </a:ln>
          <a:effectLst/>
        </p:spPr>
        <p:txBody>
          <a:bodyPr wrap="square" lIns="14288" tIns="14288" rIns="14288" bIns="14288" numCol="1" anchor="ctr">
            <a:noAutofit/>
          </a:bodyPr>
          <a:lstStyle/>
          <a:p>
            <a:pPr lvl="0"/>
            <a:endParaRPr sz="1300"/>
          </a:p>
        </p:txBody>
      </p:sp>
      <p:sp>
        <p:nvSpPr>
          <p:cNvPr id="7" name="Shape 3891"/>
          <p:cNvSpPr/>
          <p:nvPr/>
        </p:nvSpPr>
        <p:spPr>
          <a:xfrm>
            <a:off x="1784796" y="4135361"/>
            <a:ext cx="5583935" cy="553998"/>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 Placeholder 5"/>
          <p:cNvSpPr txBox="1"/>
          <p:nvPr/>
        </p:nvSpPr>
        <p:spPr>
          <a:xfrm>
            <a:off x="3063648" y="1204261"/>
            <a:ext cx="3026229" cy="306559"/>
          </a:xfrm>
          <a:prstGeom prst="rect">
            <a:avLst/>
          </a:prstGeom>
        </p:spPr>
        <p:txBody>
          <a:bodyPr anchor="ct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CN" sz="1400" dirty="0" smtClean="0">
                <a:solidFill>
                  <a:srgbClr val="FCFCFC"/>
                </a:solidFill>
                <a:latin typeface="微软雅黑" panose="020B0503020204020204" pitchFamily="34" charset="-122"/>
                <a:ea typeface="微软雅黑" panose="020B0503020204020204" pitchFamily="34" charset="-122"/>
              </a:rPr>
              <a:t>Q1       </a:t>
            </a:r>
            <a:r>
              <a:rPr lang="zh-CN" altLang="en-US" sz="1400" dirty="0" smtClean="0">
                <a:solidFill>
                  <a:srgbClr val="FCFCFC"/>
                </a:solidFill>
                <a:latin typeface="微软雅黑" panose="020B0503020204020204" pitchFamily="34" charset="-122"/>
                <a:ea typeface="微软雅黑" panose="020B0503020204020204" pitchFamily="34" charset="-122"/>
              </a:rPr>
              <a:t>点击输入您的问题标题文本内容</a:t>
            </a:r>
            <a:r>
              <a:rPr lang="en-US" sz="1400" dirty="0" smtClean="0">
                <a:solidFill>
                  <a:srgbClr val="FCFCFC"/>
                </a:solidFill>
                <a:latin typeface="微软雅黑" panose="020B0503020204020204" pitchFamily="34" charset="-122"/>
                <a:ea typeface="微软雅黑" panose="020B0503020204020204" pitchFamily="34" charset="-122"/>
              </a:rPr>
              <a:t> ?</a:t>
            </a:r>
            <a:endParaRPr lang="en-US" sz="1400" dirty="0">
              <a:solidFill>
                <a:srgbClr val="FCFCFC"/>
              </a:solidFill>
              <a:latin typeface="微软雅黑" panose="020B0503020204020204" pitchFamily="34" charset="-122"/>
              <a:ea typeface="微软雅黑" panose="020B0503020204020204" pitchFamily="34" charset="-122"/>
            </a:endParaRPr>
          </a:p>
        </p:txBody>
      </p:sp>
      <p:sp>
        <p:nvSpPr>
          <p:cNvPr id="9" name="Text Placeholder 5"/>
          <p:cNvSpPr txBox="1"/>
          <p:nvPr/>
        </p:nvSpPr>
        <p:spPr>
          <a:xfrm>
            <a:off x="3063648" y="3633500"/>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smtClean="0">
                <a:solidFill>
                  <a:srgbClr val="FCFCFC"/>
                </a:solidFill>
                <a:latin typeface="微软雅黑" panose="020B0503020204020204" pitchFamily="34" charset="-122"/>
                <a:ea typeface="微软雅黑" panose="020B0503020204020204" pitchFamily="34" charset="-122"/>
              </a:rPr>
              <a:t>Q3       </a:t>
            </a:r>
            <a:r>
              <a:rPr lang="zh-CN" altLang="en-US" sz="1400" dirty="0" smtClean="0">
                <a:solidFill>
                  <a:srgbClr val="FCFCFC"/>
                </a:solidFill>
                <a:latin typeface="微软雅黑" panose="020B0503020204020204" pitchFamily="34" charset="-122"/>
                <a:ea typeface="微软雅黑" panose="020B0503020204020204" pitchFamily="34" charset="-122"/>
              </a:rPr>
              <a:t>点击</a:t>
            </a:r>
            <a:r>
              <a:rPr lang="zh-CN" altLang="en-US" sz="1400" dirty="0">
                <a:solidFill>
                  <a:srgbClr val="FCFCFC"/>
                </a:solidFill>
                <a:latin typeface="微软雅黑" panose="020B0503020204020204" pitchFamily="34" charset="-122"/>
                <a:ea typeface="微软雅黑" panose="020B0503020204020204" pitchFamily="34" charset="-122"/>
              </a:rPr>
              <a:t>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endParaRPr lang="en-US" altLang="zh-CN" sz="1400" dirty="0">
              <a:solidFill>
                <a:srgbClr val="FCFCFC"/>
              </a:solidFill>
              <a:latin typeface="微软雅黑" panose="020B0503020204020204" pitchFamily="34" charset="-122"/>
              <a:ea typeface="微软雅黑" panose="020B0503020204020204" pitchFamily="34" charset="-122"/>
            </a:endParaRPr>
          </a:p>
        </p:txBody>
      </p:sp>
      <p:sp>
        <p:nvSpPr>
          <p:cNvPr id="11" name="Text Placeholder 5"/>
          <p:cNvSpPr txBox="1"/>
          <p:nvPr/>
        </p:nvSpPr>
        <p:spPr>
          <a:xfrm>
            <a:off x="3063648" y="2435101"/>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smtClean="0">
                <a:solidFill>
                  <a:srgbClr val="FCFCFC"/>
                </a:solidFill>
                <a:latin typeface="微软雅黑" panose="020B0503020204020204" pitchFamily="34" charset="-122"/>
                <a:ea typeface="微软雅黑" panose="020B0503020204020204" pitchFamily="34" charset="-122"/>
              </a:rPr>
              <a:t>Q2       </a:t>
            </a:r>
            <a:r>
              <a:rPr lang="zh-CN" altLang="en-US" sz="1400" dirty="0" smtClean="0">
                <a:solidFill>
                  <a:srgbClr val="FCFCFC"/>
                </a:solidFill>
                <a:latin typeface="微软雅黑" panose="020B0503020204020204" pitchFamily="34" charset="-122"/>
                <a:ea typeface="微软雅黑" panose="020B0503020204020204" pitchFamily="34" charset="-122"/>
              </a:rPr>
              <a:t>点击</a:t>
            </a:r>
            <a:r>
              <a:rPr lang="zh-CN" altLang="en-US" sz="1400" dirty="0">
                <a:solidFill>
                  <a:srgbClr val="FCFCFC"/>
                </a:solidFill>
                <a:latin typeface="微软雅黑" panose="020B0503020204020204" pitchFamily="34" charset="-122"/>
                <a:ea typeface="微软雅黑" panose="020B0503020204020204" pitchFamily="34" charset="-122"/>
              </a:rPr>
              <a:t>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endParaRPr lang="en-US" altLang="zh-CN" sz="1400" dirty="0">
              <a:solidFill>
                <a:srgbClr val="FCFCF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outVertical)">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build="p"/>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02</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15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39"/>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
          <p:cNvGrpSpPr/>
          <p:nvPr/>
        </p:nvGrpSpPr>
        <p:grpSpPr>
          <a:xfrm>
            <a:off x="4034357" y="2296724"/>
            <a:ext cx="1061000" cy="1214343"/>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6" name="Group 12"/>
          <p:cNvGrpSpPr/>
          <p:nvPr/>
        </p:nvGrpSpPr>
        <p:grpSpPr>
          <a:xfrm>
            <a:off x="2672903" y="2452981"/>
            <a:ext cx="1061000" cy="1214343"/>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9" name="Group 11"/>
          <p:cNvGrpSpPr/>
          <p:nvPr/>
        </p:nvGrpSpPr>
        <p:grpSpPr>
          <a:xfrm>
            <a:off x="1259632" y="2296724"/>
            <a:ext cx="1061000" cy="1214343"/>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2" name="Group 15"/>
          <p:cNvGrpSpPr/>
          <p:nvPr/>
        </p:nvGrpSpPr>
        <p:grpSpPr>
          <a:xfrm>
            <a:off x="5399953" y="2452981"/>
            <a:ext cx="1061000" cy="1214344"/>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5" name="Group 16"/>
          <p:cNvGrpSpPr/>
          <p:nvPr/>
        </p:nvGrpSpPr>
        <p:grpSpPr>
          <a:xfrm>
            <a:off x="6761407" y="2296724"/>
            <a:ext cx="1061000" cy="1214343"/>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58"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0"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1"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2"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71600"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2339752"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3702065"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5065405"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6414567"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277413"/>
            <a:ext cx="2881617" cy="172897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5461998" y="3230413"/>
              <a:ext cx="1526513" cy="830145"/>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294105"/>
            <a:ext cx="2155756" cy="172897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1621669" y="3131922"/>
              <a:ext cx="1526513" cy="830146"/>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275606"/>
            <a:ext cx="2881617" cy="1728971"/>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927482" y="3219166"/>
              <a:ext cx="1526513" cy="830145"/>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16373"/>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16373"/>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2"/>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2"/>
                  </a:solidFill>
                  <a:latin typeface="微软雅黑" panose="020B0503020204020204" pitchFamily="34" charset="-122"/>
                  <a:ea typeface="微软雅黑" panose="020B0503020204020204" pitchFamily="34" charset="-122"/>
                </a:rPr>
                <a:t>90%</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16373"/>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3"/>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3"/>
                  </a:solidFill>
                  <a:latin typeface="微软雅黑" panose="020B0503020204020204" pitchFamily="34" charset="-122"/>
                  <a:ea typeface="微软雅黑" panose="020B0503020204020204" pitchFamily="34" charset="-122"/>
                </a:rPr>
                <a:t>23%</a:t>
              </a:r>
              <a:endParaRPr lang="zh-CN" altLang="en-US" sz="1400" b="1" dirty="0">
                <a:solidFill>
                  <a:schemeClr val="accent3"/>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6"/>
          <p:cNvSpPr txBox="1"/>
          <p:nvPr/>
        </p:nvSpPr>
        <p:spPr>
          <a:xfrm>
            <a:off x="576268" y="992379"/>
            <a:ext cx="8062181" cy="64326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lnSpc>
                <a:spcPct val="120000"/>
              </a:lnSpc>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Down Arrow 15"/>
          <p:cNvSpPr/>
          <p:nvPr/>
        </p:nvSpPr>
        <p:spPr>
          <a:xfrm>
            <a:off x="627081"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4" name="Rectangle 87"/>
          <p:cNvSpPr/>
          <p:nvPr/>
        </p:nvSpPr>
        <p:spPr>
          <a:xfrm>
            <a:off x="627081"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5" name="Text Placeholder 4"/>
          <p:cNvSpPr txBox="1"/>
          <p:nvPr/>
        </p:nvSpPr>
        <p:spPr>
          <a:xfrm>
            <a:off x="763925"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35%</a:t>
            </a:r>
            <a:endParaRPr lang="en-US" sz="2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Text Placeholder 4"/>
          <p:cNvSpPr txBox="1"/>
          <p:nvPr/>
        </p:nvSpPr>
        <p:spPr>
          <a:xfrm>
            <a:off x="789961"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a:t>
            </a:r>
            <a:r>
              <a:rPr lang="zh-CN" altLang="en-US" sz="1100" b="1" dirty="0" smtClean="0">
                <a:solidFill>
                  <a:schemeClr val="bg1"/>
                </a:solidFill>
                <a:latin typeface="微软雅黑" panose="020B0503020204020204" pitchFamily="34" charset="-122"/>
                <a:ea typeface="微软雅黑" panose="020B0503020204020204" pitchFamily="34" charset="-122"/>
                <a:cs typeface="Lato Regular"/>
              </a:rPr>
              <a:t>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7" name="Text Placeholder 6"/>
          <p:cNvSpPr txBox="1"/>
          <p:nvPr/>
        </p:nvSpPr>
        <p:spPr>
          <a:xfrm>
            <a:off x="691130"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smtClean="0">
                <a:solidFill>
                  <a:schemeClr val="bg1"/>
                </a:solidFill>
                <a:latin typeface="微软雅黑" panose="020B0503020204020204" pitchFamily="34" charset="-122"/>
                <a:ea typeface="微软雅黑" panose="020B0503020204020204" pitchFamily="34" charset="-122"/>
              </a:rPr>
              <a:t>点击</a:t>
            </a:r>
            <a:r>
              <a:rPr lang="zh-CN" altLang="en-US" sz="1000" dirty="0">
                <a:solidFill>
                  <a:schemeClr val="bg1"/>
                </a:solidFill>
                <a:latin typeface="微软雅黑" panose="020B0503020204020204" pitchFamily="34" charset="-122"/>
                <a:ea typeface="微软雅黑" panose="020B0503020204020204" pitchFamily="34" charset="-122"/>
              </a:rPr>
              <a:t>输入本栏的具体文字，简明扼要的说明分项</a:t>
            </a:r>
            <a:r>
              <a:rPr lang="zh-CN" altLang="en-US" sz="1000" dirty="0" smtClean="0">
                <a:solidFill>
                  <a:schemeClr val="bg1"/>
                </a:solidFill>
                <a:latin typeface="微软雅黑" panose="020B0503020204020204" pitchFamily="34" charset="-122"/>
                <a:ea typeface="微软雅黑" panose="020B0503020204020204" pitchFamily="34" charset="-122"/>
              </a:rPr>
              <a:t>内容，</a:t>
            </a:r>
            <a:r>
              <a:rPr lang="zh-CN" altLang="en-US" sz="1000" dirty="0">
                <a:solidFill>
                  <a:schemeClr val="bg1"/>
                </a:solidFill>
                <a:latin typeface="微软雅黑" panose="020B0503020204020204" pitchFamily="34" charset="-122"/>
                <a:ea typeface="微软雅黑" panose="020B0503020204020204" pitchFamily="34" charset="-122"/>
              </a:rPr>
              <a:t>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8" name="Down Arrow 91"/>
          <p:cNvSpPr/>
          <p:nvPr/>
        </p:nvSpPr>
        <p:spPr>
          <a:xfrm>
            <a:off x="1970012"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9" name="Rectangle 92"/>
          <p:cNvSpPr/>
          <p:nvPr/>
        </p:nvSpPr>
        <p:spPr>
          <a:xfrm>
            <a:off x="1970012"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10" name="Text Placeholder 4"/>
          <p:cNvSpPr txBox="1"/>
          <p:nvPr/>
        </p:nvSpPr>
        <p:spPr>
          <a:xfrm>
            <a:off x="2106857"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80%</a:t>
            </a:r>
            <a:endParaRPr lang="en-US" sz="2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11" name="Text Placeholder 4"/>
          <p:cNvSpPr txBox="1"/>
          <p:nvPr/>
        </p:nvSpPr>
        <p:spPr>
          <a:xfrm>
            <a:off x="2132892"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2" name="Text Placeholder 6"/>
          <p:cNvSpPr txBox="1"/>
          <p:nvPr/>
        </p:nvSpPr>
        <p:spPr>
          <a:xfrm>
            <a:off x="2034061"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Down Arrow 96"/>
          <p:cNvSpPr/>
          <p:nvPr/>
        </p:nvSpPr>
        <p:spPr>
          <a:xfrm>
            <a:off x="3306518"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14" name="Rectangle 97"/>
          <p:cNvSpPr/>
          <p:nvPr/>
        </p:nvSpPr>
        <p:spPr>
          <a:xfrm>
            <a:off x="3306518"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15" name="Text Placeholder 4"/>
          <p:cNvSpPr txBox="1"/>
          <p:nvPr/>
        </p:nvSpPr>
        <p:spPr>
          <a:xfrm>
            <a:off x="3443362"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95%</a:t>
            </a:r>
            <a:endParaRPr lang="en-US" sz="2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16" name="Text Placeholder 4"/>
          <p:cNvSpPr txBox="1"/>
          <p:nvPr/>
        </p:nvSpPr>
        <p:spPr>
          <a:xfrm>
            <a:off x="3469398"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7" name="Text Placeholder 6"/>
          <p:cNvSpPr txBox="1"/>
          <p:nvPr/>
        </p:nvSpPr>
        <p:spPr>
          <a:xfrm>
            <a:off x="3370566"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8" name="Down Arrow 101"/>
          <p:cNvSpPr/>
          <p:nvPr/>
        </p:nvSpPr>
        <p:spPr>
          <a:xfrm>
            <a:off x="4655874"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19" name="Rectangle 102"/>
          <p:cNvSpPr/>
          <p:nvPr/>
        </p:nvSpPr>
        <p:spPr>
          <a:xfrm>
            <a:off x="4655874"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20" name="Text Placeholder 4"/>
          <p:cNvSpPr txBox="1"/>
          <p:nvPr/>
        </p:nvSpPr>
        <p:spPr>
          <a:xfrm>
            <a:off x="4792719"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25%</a:t>
            </a:r>
            <a:endParaRPr lang="en-US" sz="2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Text Placeholder 4"/>
          <p:cNvSpPr txBox="1"/>
          <p:nvPr/>
        </p:nvSpPr>
        <p:spPr>
          <a:xfrm>
            <a:off x="4818754"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2" name="Text Placeholder 6"/>
          <p:cNvSpPr txBox="1"/>
          <p:nvPr/>
        </p:nvSpPr>
        <p:spPr>
          <a:xfrm>
            <a:off x="4719923"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Down Arrow 106"/>
          <p:cNvSpPr/>
          <p:nvPr/>
        </p:nvSpPr>
        <p:spPr>
          <a:xfrm>
            <a:off x="6005231"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24" name="Rectangle 107"/>
          <p:cNvSpPr/>
          <p:nvPr/>
        </p:nvSpPr>
        <p:spPr>
          <a:xfrm>
            <a:off x="6005231"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25" name="Text Placeholder 4"/>
          <p:cNvSpPr txBox="1"/>
          <p:nvPr/>
        </p:nvSpPr>
        <p:spPr>
          <a:xfrm>
            <a:off x="6142076"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14%</a:t>
            </a:r>
            <a:endParaRPr lang="en-US" sz="2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26" name="Text Placeholder 4"/>
          <p:cNvSpPr txBox="1"/>
          <p:nvPr/>
        </p:nvSpPr>
        <p:spPr>
          <a:xfrm>
            <a:off x="6168110"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7" name="Text Placeholder 6"/>
          <p:cNvSpPr txBox="1"/>
          <p:nvPr/>
        </p:nvSpPr>
        <p:spPr>
          <a:xfrm>
            <a:off x="6069279"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8" name="Down Arrow 111"/>
          <p:cNvSpPr/>
          <p:nvPr/>
        </p:nvSpPr>
        <p:spPr>
          <a:xfrm>
            <a:off x="7361013"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29" name="Rectangle 112"/>
          <p:cNvSpPr/>
          <p:nvPr/>
        </p:nvSpPr>
        <p:spPr>
          <a:xfrm>
            <a:off x="7361013"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30" name="Text Placeholder 4"/>
          <p:cNvSpPr txBox="1"/>
          <p:nvPr/>
        </p:nvSpPr>
        <p:spPr>
          <a:xfrm>
            <a:off x="7497857"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23%</a:t>
            </a:r>
            <a:endParaRPr lang="en-US" sz="2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31" name="Text Placeholder 4"/>
          <p:cNvSpPr txBox="1"/>
          <p:nvPr/>
        </p:nvSpPr>
        <p:spPr>
          <a:xfrm>
            <a:off x="7523893"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2" name="Text Placeholder 6"/>
          <p:cNvSpPr txBox="1"/>
          <p:nvPr/>
        </p:nvSpPr>
        <p:spPr>
          <a:xfrm>
            <a:off x="7425061"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par>
                          <p:cTn id="60" fill="hold">
                            <p:stCondLst>
                              <p:cond delay="1500"/>
                            </p:stCondLst>
                            <p:childTnLst>
                              <p:par>
                                <p:cTn id="61" presetID="53" presetClass="entr" presetSubtype="16"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500" fill="hold"/>
                                        <p:tgtEl>
                                          <p:spTgt spid="16"/>
                                        </p:tgtEl>
                                        <p:attrNameLst>
                                          <p:attrName>ppt_w</p:attrName>
                                        </p:attrNameLst>
                                      </p:cBhvr>
                                      <p:tavLst>
                                        <p:tav tm="0">
                                          <p:val>
                                            <p:fltVal val="0"/>
                                          </p:val>
                                        </p:tav>
                                        <p:tav tm="100000">
                                          <p:val>
                                            <p:strVal val="#ppt_w"/>
                                          </p:val>
                                        </p:tav>
                                      </p:tavLst>
                                    </p:anim>
                                    <p:anim calcmode="lin" valueType="num">
                                      <p:cBhvr>
                                        <p:cTn id="79" dur="500" fill="hold"/>
                                        <p:tgtEl>
                                          <p:spTgt spid="16"/>
                                        </p:tgtEl>
                                        <p:attrNameLst>
                                          <p:attrName>ppt_h</p:attrName>
                                        </p:attrNameLst>
                                      </p:cBhvr>
                                      <p:tavLst>
                                        <p:tav tm="0">
                                          <p:val>
                                            <p:fltVal val="0"/>
                                          </p:val>
                                        </p:tav>
                                        <p:tav tm="100000">
                                          <p:val>
                                            <p:strVal val="#ppt_h"/>
                                          </p:val>
                                        </p:tav>
                                      </p:tavLst>
                                    </p:anim>
                                    <p:animEffect transition="in" filter="fade">
                                      <p:cBhvr>
                                        <p:cTn id="80" dur="500"/>
                                        <p:tgtEl>
                                          <p:spTgt spid="1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Effect transition="in" filter="fade">
                                      <p:cBhvr>
                                        <p:cTn id="85" dur="500"/>
                                        <p:tgtEl>
                                          <p:spTgt spid="17"/>
                                        </p:tgtEl>
                                      </p:cBhvr>
                                    </p:animEffect>
                                  </p:childTnLst>
                                </p:cTn>
                              </p:par>
                            </p:childTnLst>
                          </p:cTn>
                        </p:par>
                        <p:par>
                          <p:cTn id="86" fill="hold">
                            <p:stCondLst>
                              <p:cond delay="2000"/>
                            </p:stCondLst>
                            <p:childTnLst>
                              <p:par>
                                <p:cTn id="87" presetID="53" presetClass="entr" presetSubtype="16"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500" fill="hold"/>
                                        <p:tgtEl>
                                          <p:spTgt spid="18"/>
                                        </p:tgtEl>
                                        <p:attrNameLst>
                                          <p:attrName>ppt_w</p:attrName>
                                        </p:attrNameLst>
                                      </p:cBhvr>
                                      <p:tavLst>
                                        <p:tav tm="0">
                                          <p:val>
                                            <p:fltVal val="0"/>
                                          </p:val>
                                        </p:tav>
                                        <p:tav tm="100000">
                                          <p:val>
                                            <p:strVal val="#ppt_w"/>
                                          </p:val>
                                        </p:tav>
                                      </p:tavLst>
                                    </p:anim>
                                    <p:anim calcmode="lin" valueType="num">
                                      <p:cBhvr>
                                        <p:cTn id="90" dur="500" fill="hold"/>
                                        <p:tgtEl>
                                          <p:spTgt spid="18"/>
                                        </p:tgtEl>
                                        <p:attrNameLst>
                                          <p:attrName>ppt_h</p:attrName>
                                        </p:attrNameLst>
                                      </p:cBhvr>
                                      <p:tavLst>
                                        <p:tav tm="0">
                                          <p:val>
                                            <p:fltVal val="0"/>
                                          </p:val>
                                        </p:tav>
                                        <p:tav tm="100000">
                                          <p:val>
                                            <p:strVal val="#ppt_h"/>
                                          </p:val>
                                        </p:tav>
                                      </p:tavLst>
                                    </p:anim>
                                    <p:animEffect transition="in" filter="fade">
                                      <p:cBhvr>
                                        <p:cTn id="91" dur="500"/>
                                        <p:tgtEl>
                                          <p:spTgt spid="18"/>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 calcmode="lin" valueType="num">
                                      <p:cBhvr>
                                        <p:cTn id="99" dur="500" fill="hold"/>
                                        <p:tgtEl>
                                          <p:spTgt spid="20"/>
                                        </p:tgtEl>
                                        <p:attrNameLst>
                                          <p:attrName>ppt_w</p:attrName>
                                        </p:attrNameLst>
                                      </p:cBhvr>
                                      <p:tavLst>
                                        <p:tav tm="0">
                                          <p:val>
                                            <p:fltVal val="0"/>
                                          </p:val>
                                        </p:tav>
                                        <p:tav tm="100000">
                                          <p:val>
                                            <p:strVal val="#ppt_w"/>
                                          </p:val>
                                        </p:tav>
                                      </p:tavLst>
                                    </p:anim>
                                    <p:anim calcmode="lin" valueType="num">
                                      <p:cBhvr>
                                        <p:cTn id="100" dur="500" fill="hold"/>
                                        <p:tgtEl>
                                          <p:spTgt spid="20"/>
                                        </p:tgtEl>
                                        <p:attrNameLst>
                                          <p:attrName>ppt_h</p:attrName>
                                        </p:attrNameLst>
                                      </p:cBhvr>
                                      <p:tavLst>
                                        <p:tav tm="0">
                                          <p:val>
                                            <p:fltVal val="0"/>
                                          </p:val>
                                        </p:tav>
                                        <p:tav tm="100000">
                                          <p:val>
                                            <p:strVal val="#ppt_h"/>
                                          </p:val>
                                        </p:tav>
                                      </p:tavLst>
                                    </p:anim>
                                    <p:animEffect transition="in" filter="fade">
                                      <p:cBhvr>
                                        <p:cTn id="101" dur="500"/>
                                        <p:tgtEl>
                                          <p:spTgt spid="20"/>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childTnLst>
                          </p:cTn>
                        </p:par>
                        <p:par>
                          <p:cTn id="112" fill="hold">
                            <p:stCondLst>
                              <p:cond delay="2500"/>
                            </p:stCondLst>
                            <p:childTnLst>
                              <p:par>
                                <p:cTn id="113" presetID="53" presetClass="entr" presetSubtype="16"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24"/>
                                        </p:tgtEl>
                                        <p:attrNameLst>
                                          <p:attrName>style.visibility</p:attrName>
                                        </p:attrNameLst>
                                      </p:cBhvr>
                                      <p:to>
                                        <p:strVal val="visible"/>
                                      </p:to>
                                    </p:set>
                                    <p:anim calcmode="lin" valueType="num">
                                      <p:cBhvr>
                                        <p:cTn id="120" dur="500" fill="hold"/>
                                        <p:tgtEl>
                                          <p:spTgt spid="24"/>
                                        </p:tgtEl>
                                        <p:attrNameLst>
                                          <p:attrName>ppt_w</p:attrName>
                                        </p:attrNameLst>
                                      </p:cBhvr>
                                      <p:tavLst>
                                        <p:tav tm="0">
                                          <p:val>
                                            <p:fltVal val="0"/>
                                          </p:val>
                                        </p:tav>
                                        <p:tav tm="100000">
                                          <p:val>
                                            <p:strVal val="#ppt_w"/>
                                          </p:val>
                                        </p:tav>
                                      </p:tavLst>
                                    </p:anim>
                                    <p:anim calcmode="lin" valueType="num">
                                      <p:cBhvr>
                                        <p:cTn id="121" dur="500" fill="hold"/>
                                        <p:tgtEl>
                                          <p:spTgt spid="24"/>
                                        </p:tgtEl>
                                        <p:attrNameLst>
                                          <p:attrName>ppt_h</p:attrName>
                                        </p:attrNameLst>
                                      </p:cBhvr>
                                      <p:tavLst>
                                        <p:tav tm="0">
                                          <p:val>
                                            <p:fltVal val="0"/>
                                          </p:val>
                                        </p:tav>
                                        <p:tav tm="100000">
                                          <p:val>
                                            <p:strVal val="#ppt_h"/>
                                          </p:val>
                                        </p:tav>
                                      </p:tavLst>
                                    </p:anim>
                                    <p:animEffect transition="in" filter="fade">
                                      <p:cBhvr>
                                        <p:cTn id="122" dur="500"/>
                                        <p:tgtEl>
                                          <p:spTgt spid="24"/>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p:cTn id="125" dur="500" fill="hold"/>
                                        <p:tgtEl>
                                          <p:spTgt spid="25"/>
                                        </p:tgtEl>
                                        <p:attrNameLst>
                                          <p:attrName>ppt_w</p:attrName>
                                        </p:attrNameLst>
                                      </p:cBhvr>
                                      <p:tavLst>
                                        <p:tav tm="0">
                                          <p:val>
                                            <p:fltVal val="0"/>
                                          </p:val>
                                        </p:tav>
                                        <p:tav tm="100000">
                                          <p:val>
                                            <p:strVal val="#ppt_w"/>
                                          </p:val>
                                        </p:tav>
                                      </p:tavLst>
                                    </p:anim>
                                    <p:anim calcmode="lin" valueType="num">
                                      <p:cBhvr>
                                        <p:cTn id="126" dur="500" fill="hold"/>
                                        <p:tgtEl>
                                          <p:spTgt spid="25"/>
                                        </p:tgtEl>
                                        <p:attrNameLst>
                                          <p:attrName>ppt_h</p:attrName>
                                        </p:attrNameLst>
                                      </p:cBhvr>
                                      <p:tavLst>
                                        <p:tav tm="0">
                                          <p:val>
                                            <p:fltVal val="0"/>
                                          </p:val>
                                        </p:tav>
                                        <p:tav tm="100000">
                                          <p:val>
                                            <p:strVal val="#ppt_h"/>
                                          </p:val>
                                        </p:tav>
                                      </p:tavLst>
                                    </p:anim>
                                    <p:animEffect transition="in" filter="fade">
                                      <p:cBhvr>
                                        <p:cTn id="127" dur="500"/>
                                        <p:tgtEl>
                                          <p:spTgt spid="2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6"/>
                                        </p:tgtEl>
                                        <p:attrNameLst>
                                          <p:attrName>style.visibility</p:attrName>
                                        </p:attrNameLst>
                                      </p:cBhvr>
                                      <p:to>
                                        <p:strVal val="visible"/>
                                      </p:to>
                                    </p:set>
                                    <p:anim calcmode="lin" valueType="num">
                                      <p:cBhvr>
                                        <p:cTn id="130" dur="500" fill="hold"/>
                                        <p:tgtEl>
                                          <p:spTgt spid="26"/>
                                        </p:tgtEl>
                                        <p:attrNameLst>
                                          <p:attrName>ppt_w</p:attrName>
                                        </p:attrNameLst>
                                      </p:cBhvr>
                                      <p:tavLst>
                                        <p:tav tm="0">
                                          <p:val>
                                            <p:fltVal val="0"/>
                                          </p:val>
                                        </p:tav>
                                        <p:tav tm="100000">
                                          <p:val>
                                            <p:strVal val="#ppt_w"/>
                                          </p:val>
                                        </p:tav>
                                      </p:tavLst>
                                    </p:anim>
                                    <p:anim calcmode="lin" valueType="num">
                                      <p:cBhvr>
                                        <p:cTn id="131" dur="500" fill="hold"/>
                                        <p:tgtEl>
                                          <p:spTgt spid="26"/>
                                        </p:tgtEl>
                                        <p:attrNameLst>
                                          <p:attrName>ppt_h</p:attrName>
                                        </p:attrNameLst>
                                      </p:cBhvr>
                                      <p:tavLst>
                                        <p:tav tm="0">
                                          <p:val>
                                            <p:fltVal val="0"/>
                                          </p:val>
                                        </p:tav>
                                        <p:tav tm="100000">
                                          <p:val>
                                            <p:strVal val="#ppt_h"/>
                                          </p:val>
                                        </p:tav>
                                      </p:tavLst>
                                    </p:anim>
                                    <p:animEffect transition="in" filter="fade">
                                      <p:cBhvr>
                                        <p:cTn id="132" dur="500"/>
                                        <p:tgtEl>
                                          <p:spTgt spid="26"/>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27"/>
                                        </p:tgtEl>
                                        <p:attrNameLst>
                                          <p:attrName>style.visibility</p:attrName>
                                        </p:attrNameLst>
                                      </p:cBhvr>
                                      <p:to>
                                        <p:strVal val="visible"/>
                                      </p:to>
                                    </p:set>
                                    <p:anim calcmode="lin" valueType="num">
                                      <p:cBhvr>
                                        <p:cTn id="135" dur="500" fill="hold"/>
                                        <p:tgtEl>
                                          <p:spTgt spid="27"/>
                                        </p:tgtEl>
                                        <p:attrNameLst>
                                          <p:attrName>ppt_w</p:attrName>
                                        </p:attrNameLst>
                                      </p:cBhvr>
                                      <p:tavLst>
                                        <p:tav tm="0">
                                          <p:val>
                                            <p:fltVal val="0"/>
                                          </p:val>
                                        </p:tav>
                                        <p:tav tm="100000">
                                          <p:val>
                                            <p:strVal val="#ppt_w"/>
                                          </p:val>
                                        </p:tav>
                                      </p:tavLst>
                                    </p:anim>
                                    <p:anim calcmode="lin" valueType="num">
                                      <p:cBhvr>
                                        <p:cTn id="136" dur="500" fill="hold"/>
                                        <p:tgtEl>
                                          <p:spTgt spid="27"/>
                                        </p:tgtEl>
                                        <p:attrNameLst>
                                          <p:attrName>ppt_h</p:attrName>
                                        </p:attrNameLst>
                                      </p:cBhvr>
                                      <p:tavLst>
                                        <p:tav tm="0">
                                          <p:val>
                                            <p:fltVal val="0"/>
                                          </p:val>
                                        </p:tav>
                                        <p:tav tm="100000">
                                          <p:val>
                                            <p:strVal val="#ppt_h"/>
                                          </p:val>
                                        </p:tav>
                                      </p:tavLst>
                                    </p:anim>
                                    <p:animEffect transition="in" filter="fade">
                                      <p:cBhvr>
                                        <p:cTn id="137" dur="500"/>
                                        <p:tgtEl>
                                          <p:spTgt spid="27"/>
                                        </p:tgtEl>
                                      </p:cBhvr>
                                    </p:animEffect>
                                  </p:childTnLst>
                                </p:cTn>
                              </p:par>
                            </p:childTnLst>
                          </p:cTn>
                        </p:par>
                        <p:par>
                          <p:cTn id="138" fill="hold">
                            <p:stCondLst>
                              <p:cond delay="3000"/>
                            </p:stCondLst>
                            <p:childTnLst>
                              <p:par>
                                <p:cTn id="139" presetID="53" presetClass="entr" presetSubtype="16" fill="hold" grpId="0" nodeType="afterEffect">
                                  <p:stCondLst>
                                    <p:cond delay="0"/>
                                  </p:stCondLst>
                                  <p:childTnLst>
                                    <p:set>
                                      <p:cBhvr>
                                        <p:cTn id="140" dur="1" fill="hold">
                                          <p:stCondLst>
                                            <p:cond delay="0"/>
                                          </p:stCondLst>
                                        </p:cTn>
                                        <p:tgtEl>
                                          <p:spTgt spid="28"/>
                                        </p:tgtEl>
                                        <p:attrNameLst>
                                          <p:attrName>style.visibility</p:attrName>
                                        </p:attrNameLst>
                                      </p:cBhvr>
                                      <p:to>
                                        <p:strVal val="visible"/>
                                      </p:to>
                                    </p:set>
                                    <p:anim calcmode="lin" valueType="num">
                                      <p:cBhvr>
                                        <p:cTn id="141" dur="500" fill="hold"/>
                                        <p:tgtEl>
                                          <p:spTgt spid="28"/>
                                        </p:tgtEl>
                                        <p:attrNameLst>
                                          <p:attrName>ppt_w</p:attrName>
                                        </p:attrNameLst>
                                      </p:cBhvr>
                                      <p:tavLst>
                                        <p:tav tm="0">
                                          <p:val>
                                            <p:fltVal val="0"/>
                                          </p:val>
                                        </p:tav>
                                        <p:tav tm="100000">
                                          <p:val>
                                            <p:strVal val="#ppt_w"/>
                                          </p:val>
                                        </p:tav>
                                      </p:tavLst>
                                    </p:anim>
                                    <p:anim calcmode="lin" valueType="num">
                                      <p:cBhvr>
                                        <p:cTn id="142" dur="500" fill="hold"/>
                                        <p:tgtEl>
                                          <p:spTgt spid="28"/>
                                        </p:tgtEl>
                                        <p:attrNameLst>
                                          <p:attrName>ppt_h</p:attrName>
                                        </p:attrNameLst>
                                      </p:cBhvr>
                                      <p:tavLst>
                                        <p:tav tm="0">
                                          <p:val>
                                            <p:fltVal val="0"/>
                                          </p:val>
                                        </p:tav>
                                        <p:tav tm="100000">
                                          <p:val>
                                            <p:strVal val="#ppt_h"/>
                                          </p:val>
                                        </p:tav>
                                      </p:tavLst>
                                    </p:anim>
                                    <p:animEffect transition="in" filter="fade">
                                      <p:cBhvr>
                                        <p:cTn id="143" dur="500"/>
                                        <p:tgtEl>
                                          <p:spTgt spid="28"/>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 calcmode="lin" valueType="num">
                                      <p:cBhvr>
                                        <p:cTn id="146" dur="500" fill="hold"/>
                                        <p:tgtEl>
                                          <p:spTgt spid="29"/>
                                        </p:tgtEl>
                                        <p:attrNameLst>
                                          <p:attrName>ppt_w</p:attrName>
                                        </p:attrNameLst>
                                      </p:cBhvr>
                                      <p:tavLst>
                                        <p:tav tm="0">
                                          <p:val>
                                            <p:fltVal val="0"/>
                                          </p:val>
                                        </p:tav>
                                        <p:tav tm="100000">
                                          <p:val>
                                            <p:strVal val="#ppt_w"/>
                                          </p:val>
                                        </p:tav>
                                      </p:tavLst>
                                    </p:anim>
                                    <p:anim calcmode="lin" valueType="num">
                                      <p:cBhvr>
                                        <p:cTn id="147" dur="500" fill="hold"/>
                                        <p:tgtEl>
                                          <p:spTgt spid="29"/>
                                        </p:tgtEl>
                                        <p:attrNameLst>
                                          <p:attrName>ppt_h</p:attrName>
                                        </p:attrNameLst>
                                      </p:cBhvr>
                                      <p:tavLst>
                                        <p:tav tm="0">
                                          <p:val>
                                            <p:fltVal val="0"/>
                                          </p:val>
                                        </p:tav>
                                        <p:tav tm="100000">
                                          <p:val>
                                            <p:strVal val="#ppt_h"/>
                                          </p:val>
                                        </p:tav>
                                      </p:tavLst>
                                    </p:anim>
                                    <p:animEffect transition="in" filter="fade">
                                      <p:cBhvr>
                                        <p:cTn id="148" dur="500"/>
                                        <p:tgtEl>
                                          <p:spTgt spid="2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30"/>
                                        </p:tgtEl>
                                        <p:attrNameLst>
                                          <p:attrName>style.visibility</p:attrName>
                                        </p:attrNameLst>
                                      </p:cBhvr>
                                      <p:to>
                                        <p:strVal val="visible"/>
                                      </p:to>
                                    </p:set>
                                    <p:anim calcmode="lin" valueType="num">
                                      <p:cBhvr>
                                        <p:cTn id="151" dur="500" fill="hold"/>
                                        <p:tgtEl>
                                          <p:spTgt spid="30"/>
                                        </p:tgtEl>
                                        <p:attrNameLst>
                                          <p:attrName>ppt_w</p:attrName>
                                        </p:attrNameLst>
                                      </p:cBhvr>
                                      <p:tavLst>
                                        <p:tav tm="0">
                                          <p:val>
                                            <p:fltVal val="0"/>
                                          </p:val>
                                        </p:tav>
                                        <p:tav tm="100000">
                                          <p:val>
                                            <p:strVal val="#ppt_w"/>
                                          </p:val>
                                        </p:tav>
                                      </p:tavLst>
                                    </p:anim>
                                    <p:anim calcmode="lin" valueType="num">
                                      <p:cBhvr>
                                        <p:cTn id="152" dur="500" fill="hold"/>
                                        <p:tgtEl>
                                          <p:spTgt spid="30"/>
                                        </p:tgtEl>
                                        <p:attrNameLst>
                                          <p:attrName>ppt_h</p:attrName>
                                        </p:attrNameLst>
                                      </p:cBhvr>
                                      <p:tavLst>
                                        <p:tav tm="0">
                                          <p:val>
                                            <p:fltVal val="0"/>
                                          </p:val>
                                        </p:tav>
                                        <p:tav tm="100000">
                                          <p:val>
                                            <p:strVal val="#ppt_h"/>
                                          </p:val>
                                        </p:tav>
                                      </p:tavLst>
                                    </p:anim>
                                    <p:animEffect transition="in" filter="fade">
                                      <p:cBhvr>
                                        <p:cTn id="153" dur="500"/>
                                        <p:tgtEl>
                                          <p:spTgt spid="30"/>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31"/>
                                        </p:tgtEl>
                                        <p:attrNameLst>
                                          <p:attrName>style.visibility</p:attrName>
                                        </p:attrNameLst>
                                      </p:cBhvr>
                                      <p:to>
                                        <p:strVal val="visible"/>
                                      </p:to>
                                    </p:set>
                                    <p:anim calcmode="lin" valueType="num">
                                      <p:cBhvr>
                                        <p:cTn id="156" dur="500" fill="hold"/>
                                        <p:tgtEl>
                                          <p:spTgt spid="31"/>
                                        </p:tgtEl>
                                        <p:attrNameLst>
                                          <p:attrName>ppt_w</p:attrName>
                                        </p:attrNameLst>
                                      </p:cBhvr>
                                      <p:tavLst>
                                        <p:tav tm="0">
                                          <p:val>
                                            <p:fltVal val="0"/>
                                          </p:val>
                                        </p:tav>
                                        <p:tav tm="100000">
                                          <p:val>
                                            <p:strVal val="#ppt_w"/>
                                          </p:val>
                                        </p:tav>
                                      </p:tavLst>
                                    </p:anim>
                                    <p:anim calcmode="lin" valueType="num">
                                      <p:cBhvr>
                                        <p:cTn id="157" dur="500" fill="hold"/>
                                        <p:tgtEl>
                                          <p:spTgt spid="31"/>
                                        </p:tgtEl>
                                        <p:attrNameLst>
                                          <p:attrName>ppt_h</p:attrName>
                                        </p:attrNameLst>
                                      </p:cBhvr>
                                      <p:tavLst>
                                        <p:tav tm="0">
                                          <p:val>
                                            <p:fltVal val="0"/>
                                          </p:val>
                                        </p:tav>
                                        <p:tav tm="100000">
                                          <p:val>
                                            <p:strVal val="#ppt_h"/>
                                          </p:val>
                                        </p:tav>
                                      </p:tavLst>
                                    </p:anim>
                                    <p:animEffect transition="in" filter="fade">
                                      <p:cBhvr>
                                        <p:cTn id="158" dur="500"/>
                                        <p:tgtEl>
                                          <p:spTgt spid="31"/>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32"/>
                                        </p:tgtEl>
                                        <p:attrNameLst>
                                          <p:attrName>style.visibility</p:attrName>
                                        </p:attrNameLst>
                                      </p:cBhvr>
                                      <p:to>
                                        <p:strVal val="visible"/>
                                      </p:to>
                                    </p:set>
                                    <p:anim calcmode="lin" valueType="num">
                                      <p:cBhvr>
                                        <p:cTn id="161" dur="500" fill="hold"/>
                                        <p:tgtEl>
                                          <p:spTgt spid="32"/>
                                        </p:tgtEl>
                                        <p:attrNameLst>
                                          <p:attrName>ppt_w</p:attrName>
                                        </p:attrNameLst>
                                      </p:cBhvr>
                                      <p:tavLst>
                                        <p:tav tm="0">
                                          <p:val>
                                            <p:fltVal val="0"/>
                                          </p:val>
                                        </p:tav>
                                        <p:tav tm="100000">
                                          <p:val>
                                            <p:strVal val="#ppt_w"/>
                                          </p:val>
                                        </p:tav>
                                      </p:tavLst>
                                    </p:anim>
                                    <p:anim calcmode="lin" valueType="num">
                                      <p:cBhvr>
                                        <p:cTn id="162" dur="500" fill="hold"/>
                                        <p:tgtEl>
                                          <p:spTgt spid="32"/>
                                        </p:tgtEl>
                                        <p:attrNameLst>
                                          <p:attrName>ppt_h</p:attrName>
                                        </p:attrNameLst>
                                      </p:cBhvr>
                                      <p:tavLst>
                                        <p:tav tm="0">
                                          <p:val>
                                            <p:fltVal val="0"/>
                                          </p:val>
                                        </p:tav>
                                        <p:tav tm="100000">
                                          <p:val>
                                            <p:strVal val="#ppt_h"/>
                                          </p:val>
                                        </p:tav>
                                      </p:tavLst>
                                    </p:anim>
                                    <p:animEffect transition="in" filter="fade">
                                      <p:cBhvr>
                                        <p:cTn id="1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animBg="1"/>
      <p:bldP spid="9" grpId="0" animBg="1"/>
      <p:bldP spid="10" grpId="0"/>
      <p:bldP spid="11" grpId="0"/>
      <p:bldP spid="12" grpId="0"/>
      <p:bldP spid="13" grpId="0" animBg="1"/>
      <p:bldP spid="14" grpId="0" animBg="1"/>
      <p:bldP spid="15" grpId="0"/>
      <p:bldP spid="16" grpId="0"/>
      <p:bldP spid="17" grpId="0"/>
      <p:bldP spid="18" grpId="0" animBg="1"/>
      <p:bldP spid="19" grpId="0" animBg="1"/>
      <p:bldP spid="20" grpId="0"/>
      <p:bldP spid="21" grpId="0"/>
      <p:bldP spid="22" grpId="0"/>
      <p:bldP spid="23" grpId="0" animBg="1"/>
      <p:bldP spid="24" grpId="0" animBg="1"/>
      <p:bldP spid="25" grpId="0"/>
      <p:bldP spid="26" grpId="0"/>
      <p:bldP spid="27" grpId="0"/>
      <p:bldP spid="28" grpId="0" animBg="1"/>
      <p:bldP spid="29" grpId="0" animBg="1"/>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2"/>
          <p:cNvSpPr/>
          <p:nvPr/>
        </p:nvSpPr>
        <p:spPr>
          <a:xfrm>
            <a:off x="5763091" y="1481933"/>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sp>
        <p:nvSpPr>
          <p:cNvPr id="53" name="椭圆 2"/>
          <p:cNvSpPr/>
          <p:nvPr/>
        </p:nvSpPr>
        <p:spPr>
          <a:xfrm flipV="1">
            <a:off x="5763091" y="4077158"/>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sp>
        <p:nvSpPr>
          <p:cNvPr id="54" name="椭圆 2"/>
          <p:cNvSpPr/>
          <p:nvPr/>
        </p:nvSpPr>
        <p:spPr>
          <a:xfrm flipH="1">
            <a:off x="2625746" y="1494567"/>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sp>
        <p:nvSpPr>
          <p:cNvPr id="55" name="椭圆 2"/>
          <p:cNvSpPr/>
          <p:nvPr/>
        </p:nvSpPr>
        <p:spPr>
          <a:xfrm flipH="1" flipV="1">
            <a:off x="2625746" y="4077158"/>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cxnSp>
        <p:nvCxnSpPr>
          <p:cNvPr id="56" name="直接连接符 55"/>
          <p:cNvCxnSpPr/>
          <p:nvPr/>
        </p:nvCxnSpPr>
        <p:spPr>
          <a:xfrm>
            <a:off x="2925599" y="1611428"/>
            <a:ext cx="1227390" cy="834926"/>
          </a:xfrm>
          <a:prstGeom prst="line">
            <a:avLst/>
          </a:prstGeom>
          <a:noFill/>
          <a:ln w="9525" cap="flat" cmpd="sng" algn="ctr">
            <a:solidFill>
              <a:sysClr val="window" lastClr="FFFFFF"/>
            </a:solidFill>
            <a:prstDash val="solid"/>
          </a:ln>
          <a:effectLst/>
        </p:spPr>
      </p:cxnSp>
      <p:cxnSp>
        <p:nvCxnSpPr>
          <p:cNvPr id="57" name="直接连接符 56"/>
          <p:cNvCxnSpPr/>
          <p:nvPr/>
        </p:nvCxnSpPr>
        <p:spPr>
          <a:xfrm flipH="1">
            <a:off x="4983893" y="1611428"/>
            <a:ext cx="1227389" cy="834926"/>
          </a:xfrm>
          <a:prstGeom prst="line">
            <a:avLst/>
          </a:prstGeom>
          <a:noFill/>
          <a:ln w="9525" cap="flat" cmpd="sng" algn="ctr">
            <a:solidFill>
              <a:sysClr val="window" lastClr="FFFFFF"/>
            </a:solidFill>
            <a:prstDash val="solid"/>
          </a:ln>
          <a:effectLst/>
        </p:spPr>
      </p:cxnSp>
      <p:cxnSp>
        <p:nvCxnSpPr>
          <p:cNvPr id="58" name="直接连接符 57"/>
          <p:cNvCxnSpPr/>
          <p:nvPr/>
        </p:nvCxnSpPr>
        <p:spPr>
          <a:xfrm flipV="1">
            <a:off x="2925599" y="3325389"/>
            <a:ext cx="1227390" cy="829841"/>
          </a:xfrm>
          <a:prstGeom prst="line">
            <a:avLst/>
          </a:prstGeom>
          <a:noFill/>
          <a:ln w="9525" cap="flat" cmpd="sng" algn="ctr">
            <a:solidFill>
              <a:sysClr val="window" lastClr="FFFFFF"/>
            </a:solidFill>
            <a:prstDash val="solid"/>
          </a:ln>
          <a:effectLst/>
        </p:spPr>
      </p:cxnSp>
      <p:cxnSp>
        <p:nvCxnSpPr>
          <p:cNvPr id="59" name="直接连接符 58"/>
          <p:cNvCxnSpPr/>
          <p:nvPr/>
        </p:nvCxnSpPr>
        <p:spPr>
          <a:xfrm flipH="1" flipV="1">
            <a:off x="4983893" y="3325389"/>
            <a:ext cx="1153221" cy="829841"/>
          </a:xfrm>
          <a:prstGeom prst="line">
            <a:avLst/>
          </a:prstGeom>
          <a:noFill/>
          <a:ln w="9525" cap="flat" cmpd="sng" algn="ctr">
            <a:solidFill>
              <a:sysClr val="window" lastClr="FFFFFF"/>
            </a:solidFill>
            <a:prstDash val="solid"/>
          </a:ln>
          <a:effectLst/>
        </p:spPr>
      </p:cxnSp>
      <p:sp>
        <p:nvSpPr>
          <p:cNvPr id="60" name="KSO_GT1.4"/>
          <p:cNvSpPr/>
          <p:nvPr/>
        </p:nvSpPr>
        <p:spPr>
          <a:xfrm rot="2479457" flipV="1">
            <a:off x="4323797" y="3333747"/>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noAutofit/>
          </a:bodyPr>
          <a:lstStyle/>
          <a:p>
            <a:pPr algn="ctr"/>
            <a:r>
              <a:rPr lang="zh-CN" altLang="en-US" b="0" kern="0" dirty="0">
                <a:solidFill>
                  <a:schemeClr val="bg1"/>
                </a:solidFill>
                <a:latin typeface="微软雅黑" panose="020B0503020204020204" pitchFamily="34" charset="-122"/>
                <a:ea typeface="微软雅黑" panose="020B0503020204020204" pitchFamily="34" charset="-122"/>
              </a:rPr>
              <a:t>标题</a:t>
            </a:r>
            <a:endParaRPr lang="zh-CN" altLang="en-US" b="0" kern="0" dirty="0">
              <a:solidFill>
                <a:schemeClr val="bg1"/>
              </a:solidFill>
              <a:latin typeface="微软雅黑" panose="020B0503020204020204" pitchFamily="34" charset="-122"/>
              <a:ea typeface="微软雅黑" panose="020B0503020204020204" pitchFamily="34" charset="-122"/>
            </a:endParaRPr>
          </a:p>
        </p:txBody>
      </p:sp>
      <p:sp>
        <p:nvSpPr>
          <p:cNvPr id="92" name="KSO_GT1.3"/>
          <p:cNvSpPr/>
          <p:nvPr/>
        </p:nvSpPr>
        <p:spPr>
          <a:xfrm rot="19120543" flipH="1" flipV="1">
            <a:off x="2765309" y="3343444"/>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noAutofit/>
          </a:bodyPr>
          <a:lstStyle/>
          <a:p>
            <a:pPr algn="ctr"/>
            <a:r>
              <a:rPr lang="zh-CN" altLang="en-US" b="0" kern="0" dirty="0">
                <a:solidFill>
                  <a:schemeClr val="bg1"/>
                </a:solidFill>
                <a:latin typeface="微软雅黑" panose="020B0503020204020204" pitchFamily="34" charset="-122"/>
                <a:ea typeface="微软雅黑" panose="020B0503020204020204" pitchFamily="34" charset="-122"/>
              </a:rPr>
              <a:t>标题</a:t>
            </a:r>
            <a:endParaRPr lang="zh-CN" altLang="en-US" b="0" kern="0" dirty="0">
              <a:solidFill>
                <a:schemeClr val="bg1"/>
              </a:solidFill>
              <a:latin typeface="微软雅黑" panose="020B0503020204020204" pitchFamily="34" charset="-122"/>
              <a:ea typeface="微软雅黑" panose="020B0503020204020204" pitchFamily="34" charset="-122"/>
            </a:endParaRPr>
          </a:p>
        </p:txBody>
      </p:sp>
      <p:sp>
        <p:nvSpPr>
          <p:cNvPr id="93" name="KSO_GT1.2"/>
          <p:cNvSpPr/>
          <p:nvPr/>
        </p:nvSpPr>
        <p:spPr>
          <a:xfrm rot="19120543">
            <a:off x="4323797" y="1471236"/>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noAutofit/>
          </a:bodyPr>
          <a:lstStyle/>
          <a:p>
            <a:pPr algn="ctr">
              <a:defRPr/>
            </a:pPr>
            <a:r>
              <a:rPr lang="zh-CN" altLang="en-US" b="0" kern="0" dirty="0">
                <a:solidFill>
                  <a:sysClr val="window" lastClr="FFFFFF"/>
                </a:solidFill>
                <a:latin typeface="微软雅黑" panose="020B0503020204020204" pitchFamily="34" charset="-122"/>
                <a:ea typeface="微软雅黑" panose="020B0503020204020204" pitchFamily="34" charset="-122"/>
              </a:rPr>
              <a:t>标题</a:t>
            </a:r>
            <a:endParaRPr lang="zh-CN" altLang="en-US" b="0" kern="0" dirty="0">
              <a:solidFill>
                <a:sysClr val="window" lastClr="FFFFFF"/>
              </a:solidFill>
              <a:latin typeface="微软雅黑" panose="020B0503020204020204" pitchFamily="34" charset="-122"/>
              <a:ea typeface="微软雅黑" panose="020B0503020204020204" pitchFamily="34" charset="-122"/>
            </a:endParaRPr>
          </a:p>
        </p:txBody>
      </p:sp>
      <p:sp>
        <p:nvSpPr>
          <p:cNvPr id="94" name="KSO_GT1.1"/>
          <p:cNvSpPr/>
          <p:nvPr/>
        </p:nvSpPr>
        <p:spPr>
          <a:xfrm rot="2479457" flipH="1">
            <a:off x="2765309" y="1471236"/>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noAutofit/>
          </a:bodyPr>
          <a:lstStyle/>
          <a:p>
            <a:pPr algn="ctr">
              <a:defRPr/>
            </a:pPr>
            <a:r>
              <a:rPr lang="zh-CN" altLang="en-US" b="0" kern="0" dirty="0">
                <a:solidFill>
                  <a:sysClr val="window" lastClr="FFFFFF"/>
                </a:solidFill>
                <a:latin typeface="微软雅黑" panose="020B0503020204020204" pitchFamily="34" charset="-122"/>
                <a:ea typeface="微软雅黑" panose="020B0503020204020204" pitchFamily="34" charset="-122"/>
              </a:rPr>
              <a:t>标题</a:t>
            </a:r>
            <a:endParaRPr lang="zh-CN" altLang="en-US" b="0" kern="0" dirty="0">
              <a:solidFill>
                <a:sysClr val="window" lastClr="FFFFFF"/>
              </a:solidFill>
              <a:latin typeface="微软雅黑" panose="020B0503020204020204" pitchFamily="34" charset="-122"/>
              <a:ea typeface="微软雅黑" panose="020B0503020204020204" pitchFamily="34" charset="-122"/>
            </a:endParaRPr>
          </a:p>
        </p:txBody>
      </p:sp>
      <p:sp>
        <p:nvSpPr>
          <p:cNvPr id="95" name="KSO_GT1"/>
          <p:cNvSpPr txBox="1"/>
          <p:nvPr/>
        </p:nvSpPr>
        <p:spPr>
          <a:xfrm>
            <a:off x="3308047" y="2697157"/>
            <a:ext cx="2472833" cy="452432"/>
          </a:xfrm>
          <a:prstGeom prst="rect">
            <a:avLst/>
          </a:prstGeom>
          <a:noFill/>
        </p:spPr>
        <p:txBody>
          <a:bodyPr wrap="square" rtlCol="0">
            <a:spAutoFit/>
          </a:bodyPr>
          <a:lstStyle/>
          <a:p>
            <a:pPr algn="ctr">
              <a:lnSpc>
                <a:spcPct val="130000"/>
              </a:lnSpc>
              <a:defRPr/>
            </a:pPr>
            <a:r>
              <a:rPr lang="zh-CN" altLang="en-US" b="0" kern="0" dirty="0">
                <a:solidFill>
                  <a:schemeClr val="tx1">
                    <a:lumMod val="50000"/>
                  </a:schemeClr>
                </a:solidFill>
                <a:latin typeface="微软雅黑" panose="020B0503020204020204" pitchFamily="34" charset="-122"/>
                <a:ea typeface="微软雅黑" panose="020B0503020204020204" pitchFamily="34" charset="-122"/>
              </a:rPr>
              <a:t>请在此处输入您的标题</a:t>
            </a:r>
            <a:endParaRPr lang="zh-CN" altLang="en-US" b="0" kern="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96" name="KSO_GT1.4.1"/>
          <p:cNvSpPr txBox="1"/>
          <p:nvPr/>
        </p:nvSpPr>
        <p:spPr>
          <a:xfrm>
            <a:off x="6004806" y="3278854"/>
            <a:ext cx="1610399" cy="746393"/>
          </a:xfrm>
          <a:prstGeom prst="rect">
            <a:avLst/>
          </a:prstGeom>
          <a:noFill/>
        </p:spPr>
        <p:txBody>
          <a:bodyPr wrap="square" lIns="0" tIns="0" rIns="0" bIns="0" rtlCol="0" anchor="b" anchorCtr="0">
            <a:noAutofit/>
          </a:bodyPr>
          <a:lstStyle/>
          <a:p>
            <a:pPr algn="just">
              <a:lnSpc>
                <a:spcPct val="130000"/>
              </a:lnSpc>
              <a:defRPr/>
            </a:pPr>
            <a:r>
              <a:rPr lang="zh-CN" altLang="en-US" sz="1200" b="0" kern="0" dirty="0">
                <a:solidFill>
                  <a:schemeClr val="tx1">
                    <a:lumMod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97" name="KSO_GN4"/>
          <p:cNvSpPr txBox="1"/>
          <p:nvPr/>
        </p:nvSpPr>
        <p:spPr>
          <a:xfrm>
            <a:off x="7711905" y="3299249"/>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defRPr kumimoji="0" sz="2400" b="1" i="0" u="none" strike="noStrike" kern="0" cap="none" spc="0" normalizeH="0" baseline="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b="0" dirty="0">
                <a:solidFill>
                  <a:schemeClr val="tx1">
                    <a:lumMod val="50000"/>
                  </a:schemeClr>
                </a:solidFill>
              </a:rPr>
              <a:t>04</a:t>
            </a:r>
            <a:endParaRPr lang="zh-CN" altLang="en-US" b="0" dirty="0">
              <a:solidFill>
                <a:schemeClr val="tx1">
                  <a:lumMod val="50000"/>
                </a:schemeClr>
              </a:solidFill>
            </a:endParaRPr>
          </a:p>
        </p:txBody>
      </p:sp>
      <p:sp>
        <p:nvSpPr>
          <p:cNvPr id="98" name="KSO_GT1.3.1"/>
          <p:cNvSpPr txBox="1"/>
          <p:nvPr/>
        </p:nvSpPr>
        <p:spPr>
          <a:xfrm>
            <a:off x="1521381" y="3278854"/>
            <a:ext cx="1610398" cy="746393"/>
          </a:xfrm>
          <a:prstGeom prst="rect">
            <a:avLst/>
          </a:prstGeom>
          <a:noFill/>
        </p:spPr>
        <p:txBody>
          <a:bodyPr wrap="square" lIns="0" tIns="0" rIns="0" bIns="0" rtlCol="0" anchor="b" anchorCtr="0">
            <a:noAutofit/>
          </a:bodyPr>
          <a:lstStyle/>
          <a:p>
            <a:pPr algn="just">
              <a:lnSpc>
                <a:spcPct val="130000"/>
              </a:lnSpc>
              <a:defRPr/>
            </a:pPr>
            <a:r>
              <a:rPr lang="zh-CN" altLang="en-US" sz="1200" b="0" kern="0" dirty="0">
                <a:solidFill>
                  <a:schemeClr val="tx1">
                    <a:lumMod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99" name="KSO_GN3"/>
          <p:cNvSpPr txBox="1"/>
          <p:nvPr/>
        </p:nvSpPr>
        <p:spPr>
          <a:xfrm>
            <a:off x="1093402" y="3299449"/>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defRPr kumimoji="0" sz="2400" b="1" i="0" u="none" strike="noStrike" kern="0" cap="none" spc="0" normalizeH="0" baseline="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b="0" dirty="0">
                <a:solidFill>
                  <a:schemeClr val="tx1">
                    <a:lumMod val="50000"/>
                  </a:schemeClr>
                </a:solidFill>
              </a:rPr>
              <a:t>03</a:t>
            </a:r>
            <a:endParaRPr lang="zh-CN" altLang="en-US" b="0" dirty="0">
              <a:solidFill>
                <a:schemeClr val="tx1">
                  <a:lumMod val="50000"/>
                </a:schemeClr>
              </a:solidFill>
            </a:endParaRPr>
          </a:p>
        </p:txBody>
      </p:sp>
      <p:sp>
        <p:nvSpPr>
          <p:cNvPr id="100" name="KSO_GT1.2.1"/>
          <p:cNvSpPr txBox="1"/>
          <p:nvPr/>
        </p:nvSpPr>
        <p:spPr>
          <a:xfrm>
            <a:off x="6004806" y="1743038"/>
            <a:ext cx="1610399" cy="819015"/>
          </a:xfrm>
          <a:prstGeom prst="rect">
            <a:avLst/>
          </a:prstGeom>
          <a:noFill/>
        </p:spPr>
        <p:txBody>
          <a:bodyPr wrap="square" lIns="0" tIns="0" rIns="0" bIns="0" rtlCol="0" anchor="t" anchorCtr="0">
            <a:noAutofit/>
          </a:bodyPr>
          <a:lstStyle/>
          <a:p>
            <a:pPr algn="just">
              <a:lnSpc>
                <a:spcPct val="130000"/>
              </a:lnSpc>
              <a:defRPr/>
            </a:pPr>
            <a:r>
              <a:rPr lang="zh-CN" altLang="en-US" sz="1200" b="0" kern="0" dirty="0">
                <a:solidFill>
                  <a:schemeClr val="tx1">
                    <a:lumMod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01" name="KSO_GN2"/>
          <p:cNvSpPr txBox="1"/>
          <p:nvPr/>
        </p:nvSpPr>
        <p:spPr>
          <a:xfrm>
            <a:off x="7718097" y="1736672"/>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defRPr kumimoji="0" sz="2400" b="1" i="0" u="none" strike="noStrike" kern="0" cap="none" spc="0" normalizeH="0" baseline="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b="0" dirty="0">
                <a:solidFill>
                  <a:schemeClr val="tx1">
                    <a:lumMod val="50000"/>
                  </a:schemeClr>
                </a:solidFill>
              </a:rPr>
              <a:t>02</a:t>
            </a:r>
            <a:endParaRPr lang="zh-CN" altLang="en-US" b="0" dirty="0">
              <a:solidFill>
                <a:schemeClr val="tx1">
                  <a:lumMod val="50000"/>
                </a:schemeClr>
              </a:solidFill>
            </a:endParaRPr>
          </a:p>
        </p:txBody>
      </p:sp>
      <p:sp>
        <p:nvSpPr>
          <p:cNvPr id="102" name="KSO_GT1.1.1"/>
          <p:cNvSpPr txBox="1"/>
          <p:nvPr/>
        </p:nvSpPr>
        <p:spPr>
          <a:xfrm>
            <a:off x="1521381" y="1739067"/>
            <a:ext cx="1610398" cy="958090"/>
          </a:xfrm>
          <a:prstGeom prst="rect">
            <a:avLst/>
          </a:prstGeom>
          <a:noFill/>
        </p:spPr>
        <p:txBody>
          <a:bodyPr wrap="square" lIns="0" tIns="0" rIns="0" bIns="0" rtlCol="0" anchor="t" anchorCtr="0">
            <a:noAutofit/>
          </a:bodyPr>
          <a:lstStyle/>
          <a:p>
            <a:pPr algn="just">
              <a:lnSpc>
                <a:spcPct val="130000"/>
              </a:lnSpc>
              <a:defRPr/>
            </a:pPr>
            <a:r>
              <a:rPr lang="zh-CN" altLang="en-US" sz="1200" b="0" kern="0" dirty="0">
                <a:solidFill>
                  <a:schemeClr val="tx1">
                    <a:lumMod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03" name="KSO_GN1"/>
          <p:cNvSpPr txBox="1"/>
          <p:nvPr/>
        </p:nvSpPr>
        <p:spPr>
          <a:xfrm>
            <a:off x="1088477" y="1737542"/>
            <a:ext cx="360000" cy="270000"/>
          </a:xfrm>
          <a:prstGeom prst="rect">
            <a:avLst/>
          </a:prstGeom>
          <a:noFill/>
        </p:spPr>
        <p:txBody>
          <a:bodyPr wrap="square" lIns="0" tIns="0" rIns="0" bIns="0" rtlCol="0" anchor="t" anchorCtr="0">
            <a:noAutofit/>
          </a:bodyPr>
          <a:lstStyle/>
          <a:p>
            <a:pPr>
              <a:defRPr/>
            </a:pPr>
            <a:r>
              <a:rPr lang="en-US" altLang="zh-CN" sz="2400" b="0" kern="0" dirty="0">
                <a:solidFill>
                  <a:schemeClr val="tx1">
                    <a:lumMod val="50000"/>
                  </a:schemeClr>
                </a:solidFill>
                <a:ea typeface="微软雅黑" panose="020B0503020204020204" pitchFamily="34" charset="-122"/>
                <a:cs typeface="Arial" panose="020B0604020202020204" pitchFamily="34" charset="0"/>
              </a:rPr>
              <a:t>01</a:t>
            </a:r>
            <a:endParaRPr lang="zh-CN" altLang="en-US" sz="2400" b="0" kern="0" dirty="0">
              <a:solidFill>
                <a:schemeClr val="tx1">
                  <a:lumMod val="50000"/>
                </a:schemeClr>
              </a:solidFill>
              <a:ea typeface="微软雅黑" panose="020B0503020204020204" pitchFamily="34" charset="-122"/>
              <a:cs typeface="Arial" panose="020B0604020202020204" pitchFamily="34" charset="0"/>
            </a:endParaRPr>
          </a:p>
        </p:txBody>
      </p:sp>
      <p:cxnSp>
        <p:nvCxnSpPr>
          <p:cNvPr id="104" name="直接连接符 103"/>
          <p:cNvCxnSpPr/>
          <p:nvPr/>
        </p:nvCxnSpPr>
        <p:spPr>
          <a:xfrm>
            <a:off x="5995991" y="1705500"/>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03841" y="1697957"/>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995991" y="407422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084437" y="407422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up)">
                                      <p:cBhvr>
                                        <p:cTn id="15" dur="500"/>
                                        <p:tgtEl>
                                          <p:spTgt spid="9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barn(inVertical)">
                                      <p:cBhvr>
                                        <p:cTn id="25" dur="500"/>
                                        <p:tgtEl>
                                          <p:spTgt spid="10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right)">
                                      <p:cBhvr>
                                        <p:cTn id="29" dur="500"/>
                                        <p:tgtEl>
                                          <p:spTgt spid="104"/>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up)">
                                      <p:cBhvr>
                                        <p:cTn id="37" dur="500"/>
                                        <p:tgtEl>
                                          <p:spTgt spid="93"/>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barn(inVertical)">
                                      <p:cBhvr>
                                        <p:cTn id="47" dur="500"/>
                                        <p:tgtEl>
                                          <p:spTgt spid="10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500"/>
                                        <p:tgtEl>
                                          <p:spTgt spid="92"/>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barn(inVertical)">
                                      <p:cBhvr>
                                        <p:cTn id="69" dur="500"/>
                                        <p:tgtEl>
                                          <p:spTgt spid="98"/>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right)">
                                      <p:cBhvr>
                                        <p:cTn id="73" dur="500"/>
                                        <p:tgtEl>
                                          <p:spTgt spid="10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down)">
                                      <p:cBhvr>
                                        <p:cTn id="81" dur="500"/>
                                        <p:tgtEl>
                                          <p:spTgt spid="6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97"/>
                                        </p:tgtEl>
                                        <p:attrNameLst>
                                          <p:attrName>style.visibility</p:attrName>
                                        </p:attrNameLst>
                                      </p:cBhvr>
                                      <p:to>
                                        <p:strVal val="visible"/>
                                      </p:to>
                                    </p:set>
                                    <p:anim calcmode="lin" valueType="num">
                                      <p:cBhvr>
                                        <p:cTn id="85" dur="500" fill="hold"/>
                                        <p:tgtEl>
                                          <p:spTgt spid="97"/>
                                        </p:tgtEl>
                                        <p:attrNameLst>
                                          <p:attrName>ppt_w</p:attrName>
                                        </p:attrNameLst>
                                      </p:cBhvr>
                                      <p:tavLst>
                                        <p:tav tm="0">
                                          <p:val>
                                            <p:fltVal val="0"/>
                                          </p:val>
                                        </p:tav>
                                        <p:tav tm="100000">
                                          <p:val>
                                            <p:strVal val="#ppt_w"/>
                                          </p:val>
                                        </p:tav>
                                      </p:tavLst>
                                    </p:anim>
                                    <p:anim calcmode="lin" valueType="num">
                                      <p:cBhvr>
                                        <p:cTn id="86" dur="500" fill="hold"/>
                                        <p:tgtEl>
                                          <p:spTgt spid="97"/>
                                        </p:tgtEl>
                                        <p:attrNameLst>
                                          <p:attrName>ppt_h</p:attrName>
                                        </p:attrNameLst>
                                      </p:cBhvr>
                                      <p:tavLst>
                                        <p:tav tm="0">
                                          <p:val>
                                            <p:fltVal val="0"/>
                                          </p:val>
                                        </p:tav>
                                        <p:tav tm="100000">
                                          <p:val>
                                            <p:strVal val="#ppt_h"/>
                                          </p:val>
                                        </p:tav>
                                      </p:tavLst>
                                    </p:anim>
                                    <p:animEffect transition="in" filter="fade">
                                      <p:cBhvr>
                                        <p:cTn id="87" dur="500"/>
                                        <p:tgtEl>
                                          <p:spTgt spid="97"/>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inVertical)">
                                      <p:cBhvr>
                                        <p:cTn id="91" dur="500"/>
                                        <p:tgtEl>
                                          <p:spTgt spid="96"/>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barn(inVertical)">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0" grpId="0" animBg="1"/>
      <p:bldP spid="92" grpId="0" animBg="1"/>
      <p:bldP spid="93" grpId="0" animBg="1"/>
      <p:bldP spid="94" grpId="0" animBg="1"/>
      <p:bldP spid="95" grpId="0"/>
      <p:bldP spid="96" grpId="0"/>
      <p:bldP spid="97" grpId="0"/>
      <p:bldP spid="98" grpId="0"/>
      <p:bldP spid="99" grpId="0"/>
      <p:bldP spid="100" grpId="0"/>
      <p:bldP spid="101" grpId="0"/>
      <p:bldP spid="102" grpId="0"/>
      <p:bldP spid="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userDrawn="1"/>
        </p:nvSpPr>
        <p:spPr bwMode="auto">
          <a:xfrm>
            <a:off x="7276948" y="2441024"/>
            <a:ext cx="374764" cy="779979"/>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6" name="Freeform 8"/>
          <p:cNvSpPr/>
          <p:nvPr userDrawn="1"/>
        </p:nvSpPr>
        <p:spPr bwMode="auto">
          <a:xfrm>
            <a:off x="6128563" y="2441024"/>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 name="Freeform 10"/>
          <p:cNvSpPr/>
          <p:nvPr userDrawn="1"/>
        </p:nvSpPr>
        <p:spPr bwMode="auto">
          <a:xfrm>
            <a:off x="4981516" y="2441024"/>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0" name="Freeform 12"/>
          <p:cNvSpPr/>
          <p:nvPr userDrawn="1"/>
        </p:nvSpPr>
        <p:spPr bwMode="auto">
          <a:xfrm>
            <a:off x="3834469"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2" name="Freeform 14"/>
          <p:cNvSpPr/>
          <p:nvPr userDrawn="1"/>
        </p:nvSpPr>
        <p:spPr bwMode="auto">
          <a:xfrm>
            <a:off x="2687422"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4" name="Freeform 16"/>
          <p:cNvSpPr/>
          <p:nvPr userDrawn="1"/>
        </p:nvSpPr>
        <p:spPr bwMode="auto">
          <a:xfrm>
            <a:off x="1540375"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5" name="Freeform 17"/>
          <p:cNvSpPr/>
          <p:nvPr userDrawn="1"/>
        </p:nvSpPr>
        <p:spPr bwMode="auto">
          <a:xfrm>
            <a:off x="7651713" y="2572227"/>
            <a:ext cx="825820" cy="768216"/>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chemeClr val="accent1"/>
          </a:solidFill>
          <a:ln>
            <a:noFill/>
          </a:ln>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grpSp>
        <p:nvGrpSpPr>
          <p:cNvPr id="36" name="组合 35"/>
          <p:cNvGrpSpPr/>
          <p:nvPr/>
        </p:nvGrpSpPr>
        <p:grpSpPr>
          <a:xfrm>
            <a:off x="683568" y="2441024"/>
            <a:ext cx="959665" cy="1012525"/>
            <a:chOff x="882491" y="2261909"/>
            <a:chExt cx="959665" cy="1012525"/>
          </a:xfrm>
        </p:grpSpPr>
        <p:sp>
          <p:nvSpPr>
            <p:cNvPr id="13" name="Freeform 15"/>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6" name="Text Placeholder 59"/>
            <p:cNvSpPr txBox="1"/>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微软雅黑" panose="020B0503020204020204" pitchFamily="34" charset="-122"/>
                  <a:ea typeface="微软雅黑" panose="020B0503020204020204" pitchFamily="34" charset="-122"/>
                </a:rPr>
                <a:t>2015</a:t>
              </a:r>
              <a:endParaRPr lang="en-US" dirty="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830615" y="2441024"/>
            <a:ext cx="959665" cy="1016144"/>
            <a:chOff x="2029538" y="2261909"/>
            <a:chExt cx="959665" cy="1016144"/>
          </a:xfrm>
        </p:grpSpPr>
        <p:sp>
          <p:nvSpPr>
            <p:cNvPr id="11" name="Rectangle 13"/>
            <p:cNvSpPr>
              <a:spLocks noChangeArrowheads="1"/>
            </p:cNvSpPr>
            <p:nvPr userDrawn="1"/>
          </p:nvSpPr>
          <p:spPr bwMode="auto">
            <a:xfrm>
              <a:off x="2114063"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7" name="Text Placeholder 59"/>
            <p:cNvSpPr txBox="1"/>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2016</a:t>
              </a:r>
              <a:endParaRPr lang="en-US" dirty="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977662" y="2441024"/>
            <a:ext cx="959665" cy="1016144"/>
            <a:chOff x="3176585" y="2261909"/>
            <a:chExt cx="959665" cy="1016144"/>
          </a:xfrm>
        </p:grpSpPr>
        <p:sp>
          <p:nvSpPr>
            <p:cNvPr id="9" name="Rectangle 11"/>
            <p:cNvSpPr>
              <a:spLocks noChangeArrowheads="1"/>
            </p:cNvSpPr>
            <p:nvPr userDrawn="1"/>
          </p:nvSpPr>
          <p:spPr bwMode="auto">
            <a:xfrm>
              <a:off x="3261110"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8"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微软雅黑" panose="020B0503020204020204" pitchFamily="34" charset="-122"/>
                  <a:ea typeface="微软雅黑" panose="020B0503020204020204" pitchFamily="34" charset="-122"/>
                </a:rPr>
                <a:t>2017</a:t>
              </a:r>
              <a:endParaRPr lang="en-US" dirty="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124709" y="2441024"/>
            <a:ext cx="959665" cy="1016144"/>
            <a:chOff x="4323632" y="2261909"/>
            <a:chExt cx="959665" cy="1016144"/>
          </a:xfrm>
        </p:grpSpPr>
        <p:sp>
          <p:nvSpPr>
            <p:cNvPr id="7" name="Rectangle 9"/>
            <p:cNvSpPr>
              <a:spLocks noChangeArrowheads="1"/>
            </p:cNvSpPr>
            <p:nvPr userDrawn="1"/>
          </p:nvSpPr>
          <p:spPr bwMode="auto">
            <a:xfrm>
              <a:off x="4408157"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9"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solidFill>
                    <a:schemeClr val="bg1"/>
                  </a:solidFill>
                  <a:latin typeface="微软雅黑" panose="020B0503020204020204" pitchFamily="34" charset="-122"/>
                  <a:ea typeface="微软雅黑" panose="020B0503020204020204" pitchFamily="34" charset="-122"/>
                </a:rPr>
                <a:t>2018</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269234" y="2441024"/>
            <a:ext cx="959665" cy="1016144"/>
            <a:chOff x="5468157" y="2261909"/>
            <a:chExt cx="959665" cy="1016144"/>
          </a:xfrm>
        </p:grpSpPr>
        <p:sp>
          <p:nvSpPr>
            <p:cNvPr id="5" name="Rectangle 7"/>
            <p:cNvSpPr>
              <a:spLocks noChangeArrowheads="1"/>
            </p:cNvSpPr>
            <p:nvPr userDrawn="1"/>
          </p:nvSpPr>
          <p:spPr bwMode="auto">
            <a:xfrm>
              <a:off x="5556542" y="2261909"/>
              <a:ext cx="770944"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20"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2019</a:t>
              </a:r>
              <a:endParaRPr lang="en-US" dirty="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420141" y="2441024"/>
            <a:ext cx="959665" cy="1016144"/>
            <a:chOff x="6619064" y="2261909"/>
            <a:chExt cx="959665" cy="1016144"/>
          </a:xfrm>
        </p:grpSpPr>
        <p:sp>
          <p:nvSpPr>
            <p:cNvPr id="4" name="Rectangle 6"/>
            <p:cNvSpPr>
              <a:spLocks noChangeArrowheads="1"/>
            </p:cNvSpPr>
            <p:nvPr userDrawn="1"/>
          </p:nvSpPr>
          <p:spPr bwMode="auto">
            <a:xfrm>
              <a:off x="6703589"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21"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2020</a:t>
              </a:r>
              <a:endParaRPr lang="en-US" dirty="0">
                <a:latin typeface="微软雅黑" panose="020B0503020204020204" pitchFamily="34" charset="-122"/>
                <a:ea typeface="微软雅黑" panose="020B0503020204020204" pitchFamily="34" charset="-122"/>
              </a:endParaRPr>
            </a:p>
          </p:txBody>
        </p:sp>
      </p:grpSp>
      <p:sp>
        <p:nvSpPr>
          <p:cNvPr id="22" name="Text Placeholder 59"/>
          <p:cNvSpPr txBox="1"/>
          <p:nvPr/>
        </p:nvSpPr>
        <p:spPr>
          <a:xfrm>
            <a:off x="1915139" y="370797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23" name="Straight Connector 54"/>
          <p:cNvCxnSpPr/>
          <p:nvPr/>
        </p:nvCxnSpPr>
        <p:spPr>
          <a:xfrm>
            <a:off x="1915140"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9"/>
          <p:cNvSpPr txBox="1"/>
          <p:nvPr/>
        </p:nvSpPr>
        <p:spPr>
          <a:xfrm>
            <a:off x="4208665" y="370797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25" name="Straight Connector 56"/>
          <p:cNvCxnSpPr/>
          <p:nvPr/>
        </p:nvCxnSpPr>
        <p:spPr>
          <a:xfrm>
            <a:off x="4208666"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59"/>
          <p:cNvSpPr txBox="1"/>
          <p:nvPr/>
        </p:nvSpPr>
        <p:spPr>
          <a:xfrm>
            <a:off x="6504665" y="370797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27" name="Straight Connector 58"/>
          <p:cNvCxnSpPr/>
          <p:nvPr/>
        </p:nvCxnSpPr>
        <p:spPr>
          <a:xfrm>
            <a:off x="6504666"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59"/>
          <p:cNvSpPr txBox="1"/>
          <p:nvPr/>
        </p:nvSpPr>
        <p:spPr>
          <a:xfrm>
            <a:off x="768092" y="127560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sp>
        <p:nvSpPr>
          <p:cNvPr id="29" name="Text Placeholder 59"/>
          <p:cNvSpPr txBox="1"/>
          <p:nvPr/>
        </p:nvSpPr>
        <p:spPr>
          <a:xfrm>
            <a:off x="3061618" y="127560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sp>
        <p:nvSpPr>
          <p:cNvPr id="30" name="Text Placeholder 59"/>
          <p:cNvSpPr txBox="1"/>
          <p:nvPr/>
        </p:nvSpPr>
        <p:spPr>
          <a:xfrm>
            <a:off x="5357618" y="127560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31" name="Straight Connector 62"/>
          <p:cNvCxnSpPr/>
          <p:nvPr/>
        </p:nvCxnSpPr>
        <p:spPr>
          <a:xfrm>
            <a:off x="776001"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3069201"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4"/>
          <p:cNvCxnSpPr/>
          <p:nvPr/>
        </p:nvCxnSpPr>
        <p:spPr>
          <a:xfrm>
            <a:off x="5360925"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3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3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3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300"/>
                                        <p:tgtEl>
                                          <p:spTgt spid="3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300"/>
                                        <p:tgtEl>
                                          <p:spTgt spid="8"/>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300"/>
                                        <p:tgtEl>
                                          <p:spTgt spid="40"/>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300"/>
                                        <p:tgtEl>
                                          <p:spTgt spid="6"/>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300"/>
                                        <p:tgtEl>
                                          <p:spTgt spid="4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300"/>
                                        <p:tgtEl>
                                          <p:spTgt spid="15"/>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up)">
                                      <p:cBhvr>
                                        <p:cTn id="83" dur="500"/>
                                        <p:tgtEl>
                                          <p:spTgt spid="25"/>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500"/>
                                        <p:tgtEl>
                                          <p:spTgt spid="24"/>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down)">
                                      <p:cBhvr>
                                        <p:cTn id="91" dur="500"/>
                                        <p:tgtEl>
                                          <p:spTgt spid="33"/>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par>
                          <p:cTn id="96" fill="hold">
                            <p:stCondLst>
                              <p:cond delay="11500"/>
                            </p:stCondLst>
                            <p:childTnLst>
                              <p:par>
                                <p:cTn id="97" presetID="22" presetClass="entr" presetSubtype="1" fill="hold"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up)">
                                      <p:cBhvr>
                                        <p:cTn id="99" dur="500"/>
                                        <p:tgtEl>
                                          <p:spTgt spid="27"/>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left)">
                                      <p:cBhvr>
                                        <p:cTn id="10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4" grpId="0" animBg="1"/>
      <p:bldP spid="15" grpId="0" animBg="1"/>
      <p:bldP spid="22" grpId="0"/>
      <p:bldP spid="24" grpId="0"/>
      <p:bldP spid="26"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03</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15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39"/>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54118" y="2011888"/>
            <a:ext cx="5001313" cy="2576086"/>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blipFill dpi="0" rotWithShape="1">
                <a:blip r:embed="rId2">
                  <a:extLst>
                    <a:ext uri="{28A0092B-C50C-407E-A947-70E740481C1C}">
                      <a14:useLocalDpi xmlns:a14="http://schemas.microsoft.com/office/drawing/2010/main" val="0"/>
                    </a:ext>
                  </a:extLst>
                </a:blip>
                <a:srcRect/>
                <a:stretch>
                  <a:fillRect/>
                </a:stretch>
              </a:blipFill>
            </a:endParaRPr>
          </a:p>
        </p:txBody>
      </p:sp>
      <p:sp>
        <p:nvSpPr>
          <p:cNvPr id="26" name="矩形 25"/>
          <p:cNvSpPr/>
          <p:nvPr/>
        </p:nvSpPr>
        <p:spPr>
          <a:xfrm>
            <a:off x="5266172" y="1853363"/>
            <a:ext cx="108012" cy="1656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sp>
        <p:nvSpPr>
          <p:cNvPr id="27" name="矩形 26"/>
          <p:cNvSpPr/>
          <p:nvPr/>
        </p:nvSpPr>
        <p:spPr>
          <a:xfrm rot="5400000">
            <a:off x="4492089" y="1007269"/>
            <a:ext cx="108012" cy="1656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sp>
        <p:nvSpPr>
          <p:cNvPr id="28" name="矩形 27"/>
          <p:cNvSpPr/>
          <p:nvPr/>
        </p:nvSpPr>
        <p:spPr>
          <a:xfrm>
            <a:off x="488950" y="979334"/>
            <a:ext cx="8280722" cy="661720"/>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600" b="0" dirty="0" smtClean="0">
                <a:latin typeface="微软雅黑" panose="020B0503020204020204" pitchFamily="34" charset="-122"/>
                <a:ea typeface="微软雅黑" panose="020B0503020204020204" pitchFamily="34" charset="-122"/>
              </a:rPr>
              <a:t>您</a:t>
            </a:r>
            <a:r>
              <a:rPr lang="zh-CN" altLang="en-US" sz="1600" b="0" dirty="0">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600" b="0" dirty="0">
              <a:latin typeface="微软雅黑" panose="020B0503020204020204" pitchFamily="34" charset="-122"/>
              <a:ea typeface="微软雅黑" panose="020B0503020204020204" pitchFamily="34" charset="-122"/>
            </a:endParaRPr>
          </a:p>
          <a:p>
            <a:pPr marL="285750" indent="-285750" algn="just">
              <a:spcAft>
                <a:spcPts val="600"/>
              </a:spcAft>
              <a:buClr>
                <a:srgbClr val="00544A"/>
              </a:buClr>
              <a:buFont typeface="Wingdings" panose="05000000000000000000" pitchFamily="2" charset="2"/>
              <a:buChar char="Ø"/>
            </a:pPr>
            <a:r>
              <a:rPr lang="zh-CN" altLang="en-US" sz="16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b="0" dirty="0">
              <a:latin typeface="微软雅黑" panose="020B0503020204020204" pitchFamily="34" charset="-122"/>
              <a:ea typeface="微软雅黑" panose="020B0503020204020204" pitchFamily="34" charset="-122"/>
            </a:endParaRPr>
          </a:p>
        </p:txBody>
      </p:sp>
      <p:sp>
        <p:nvSpPr>
          <p:cNvPr id="29" name="矩形 28"/>
          <p:cNvSpPr/>
          <p:nvPr/>
        </p:nvSpPr>
        <p:spPr>
          <a:xfrm>
            <a:off x="5569183" y="1781356"/>
            <a:ext cx="3355397" cy="13415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just">
              <a:buClr>
                <a:srgbClr val="13CADD"/>
              </a:buClr>
            </a:pPr>
            <a:r>
              <a:rPr lang="zh-CN" altLang="en-US" sz="1400" b="0" dirty="0" smtClean="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a:latin typeface="微软雅黑" panose="020B0503020204020204" pitchFamily="34" charset="-122"/>
              <a:ea typeface="微软雅黑" panose="020B0503020204020204" pitchFamily="34" charset="-122"/>
            </a:endParaRPr>
          </a:p>
        </p:txBody>
      </p:sp>
      <p:sp>
        <p:nvSpPr>
          <p:cNvPr id="30" name="矩形 29"/>
          <p:cNvSpPr/>
          <p:nvPr/>
        </p:nvSpPr>
        <p:spPr>
          <a:xfrm>
            <a:off x="5569183" y="3329376"/>
            <a:ext cx="3355397" cy="12585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just">
              <a:buClr>
                <a:srgbClr val="13CADD"/>
              </a:buClr>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b="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
          <p:cNvGrpSpPr/>
          <p:nvPr/>
        </p:nvGrpSpPr>
        <p:grpSpPr bwMode="auto">
          <a:xfrm>
            <a:off x="5291138" y="2293640"/>
            <a:ext cx="1014412" cy="1654175"/>
            <a:chOff x="0" y="0"/>
            <a:chExt cx="639" cy="1043"/>
          </a:xfrm>
        </p:grpSpPr>
        <p:sp>
          <p:nvSpPr>
            <p:cNvPr id="34" name="Freeform 4"/>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ln>
          </p:spPr>
          <p:txBody>
            <a:bodyPr/>
            <a:lstStyle/>
            <a:p>
              <a:endParaRPr lang="zh-CN" altLang="en-US"/>
            </a:p>
          </p:txBody>
        </p:sp>
        <p:sp>
          <p:nvSpPr>
            <p:cNvPr id="41" name="Oval 5"/>
            <p:cNvSpPr>
              <a:spLocks noChangeArrowheads="1"/>
            </p:cNvSpPr>
            <p:nvPr/>
          </p:nvSpPr>
          <p:spPr bwMode="auto">
            <a:xfrm>
              <a:off x="17" y="0"/>
              <a:ext cx="310" cy="306"/>
            </a:xfrm>
            <a:prstGeom prst="ellipse">
              <a:avLst/>
            </a:prstGeom>
            <a:solidFill>
              <a:srgbClr val="969696"/>
            </a:solidFill>
            <a:ln w="12700" cmpd="sng">
              <a:solidFill>
                <a:srgbClr val="FFFFFF"/>
              </a:solidFill>
              <a:round/>
            </a:ln>
          </p:spPr>
          <p:txBody>
            <a:bodyPr/>
            <a:lstStyle/>
            <a:p>
              <a:endParaRPr lang="zh-CN" altLang="en-US"/>
            </a:p>
          </p:txBody>
        </p:sp>
      </p:grpSp>
      <p:grpSp>
        <p:nvGrpSpPr>
          <p:cNvPr id="42" name="Group 6"/>
          <p:cNvGrpSpPr/>
          <p:nvPr/>
        </p:nvGrpSpPr>
        <p:grpSpPr bwMode="auto">
          <a:xfrm>
            <a:off x="2787650" y="2293640"/>
            <a:ext cx="1014413" cy="1654175"/>
            <a:chOff x="0" y="0"/>
            <a:chExt cx="639" cy="1043"/>
          </a:xfrm>
        </p:grpSpPr>
        <p:sp>
          <p:nvSpPr>
            <p:cNvPr id="43" name="Freeform 7"/>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ln>
          </p:spPr>
          <p:txBody>
            <a:bodyPr/>
            <a:lstStyle/>
            <a:p>
              <a:endParaRPr lang="zh-CN" altLang="en-US"/>
            </a:p>
          </p:txBody>
        </p:sp>
        <p:sp>
          <p:nvSpPr>
            <p:cNvPr id="44"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ln>
          </p:spPr>
          <p:txBody>
            <a:bodyPr/>
            <a:lstStyle/>
            <a:p>
              <a:endParaRPr lang="zh-CN" altLang="en-US"/>
            </a:p>
          </p:txBody>
        </p:sp>
      </p:grpSp>
      <p:grpSp>
        <p:nvGrpSpPr>
          <p:cNvPr id="45" name="Group 9"/>
          <p:cNvGrpSpPr/>
          <p:nvPr/>
        </p:nvGrpSpPr>
        <p:grpSpPr bwMode="auto">
          <a:xfrm>
            <a:off x="3205163" y="2423815"/>
            <a:ext cx="1073150" cy="1697038"/>
            <a:chOff x="0" y="0"/>
            <a:chExt cx="676" cy="1070"/>
          </a:xfrm>
        </p:grpSpPr>
        <p:sp>
          <p:nvSpPr>
            <p:cNvPr id="46" name="Oval 10"/>
            <p:cNvSpPr>
              <a:spLocks noChangeArrowheads="1"/>
            </p:cNvSpPr>
            <p:nvPr/>
          </p:nvSpPr>
          <p:spPr bwMode="auto">
            <a:xfrm>
              <a:off x="343" y="0"/>
              <a:ext cx="313" cy="316"/>
            </a:xfrm>
            <a:prstGeom prst="ellipse">
              <a:avLst/>
            </a:prstGeom>
            <a:solidFill>
              <a:srgbClr val="00B0F0"/>
            </a:solidFill>
            <a:ln w="12700" cmpd="sng">
              <a:solidFill>
                <a:srgbClr val="FFFFFF"/>
              </a:solidFill>
              <a:round/>
            </a:ln>
          </p:spPr>
          <p:txBody>
            <a:bodyPr/>
            <a:lstStyle/>
            <a:p>
              <a:endParaRPr lang="zh-CN" altLang="en-US"/>
            </a:p>
          </p:txBody>
        </p:sp>
        <p:sp>
          <p:nvSpPr>
            <p:cNvPr id="47" name="Freeform 11"/>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00B0F0"/>
            </a:solidFill>
            <a:ln w="12700" cap="flat" cmpd="sng">
              <a:solidFill>
                <a:srgbClr val="FFFFFF"/>
              </a:solidFill>
              <a:round/>
            </a:ln>
          </p:spPr>
          <p:txBody>
            <a:bodyPr/>
            <a:lstStyle/>
            <a:p>
              <a:endParaRPr lang="zh-CN" altLang="en-US"/>
            </a:p>
          </p:txBody>
        </p:sp>
      </p:grpSp>
      <p:grpSp>
        <p:nvGrpSpPr>
          <p:cNvPr id="48" name="Group 12"/>
          <p:cNvGrpSpPr/>
          <p:nvPr/>
        </p:nvGrpSpPr>
        <p:grpSpPr bwMode="auto">
          <a:xfrm>
            <a:off x="4787900" y="2396828"/>
            <a:ext cx="1066800" cy="1697037"/>
            <a:chOff x="0" y="0"/>
            <a:chExt cx="672" cy="1070"/>
          </a:xfrm>
        </p:grpSpPr>
        <p:sp>
          <p:nvSpPr>
            <p:cNvPr id="49" name="Oval 13"/>
            <p:cNvSpPr>
              <a:spLocks noChangeArrowheads="1"/>
            </p:cNvSpPr>
            <p:nvPr/>
          </p:nvSpPr>
          <p:spPr bwMode="auto">
            <a:xfrm>
              <a:off x="17" y="0"/>
              <a:ext cx="316" cy="316"/>
            </a:xfrm>
            <a:prstGeom prst="ellipse">
              <a:avLst/>
            </a:prstGeom>
            <a:solidFill>
              <a:srgbClr val="00B0F0"/>
            </a:solidFill>
            <a:ln w="12700" cmpd="sng">
              <a:solidFill>
                <a:srgbClr val="FFFFFF"/>
              </a:solidFill>
              <a:round/>
            </a:ln>
          </p:spPr>
          <p:txBody>
            <a:bodyPr/>
            <a:lstStyle/>
            <a:p>
              <a:endParaRPr lang="zh-CN" altLang="en-US"/>
            </a:p>
          </p:txBody>
        </p:sp>
        <p:sp>
          <p:nvSpPr>
            <p:cNvPr id="50" name="Freeform 14"/>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00B0F0"/>
            </a:solidFill>
            <a:ln w="12700" cap="flat" cmpd="sng">
              <a:solidFill>
                <a:srgbClr val="FFFFFF"/>
              </a:solidFill>
              <a:round/>
            </a:ln>
          </p:spPr>
          <p:txBody>
            <a:bodyPr/>
            <a:lstStyle/>
            <a:p>
              <a:endParaRPr lang="zh-CN" altLang="en-US"/>
            </a:p>
          </p:txBody>
        </p:sp>
      </p:grpSp>
      <p:grpSp>
        <p:nvGrpSpPr>
          <p:cNvPr id="51" name="Group 15"/>
          <p:cNvGrpSpPr/>
          <p:nvPr/>
        </p:nvGrpSpPr>
        <p:grpSpPr bwMode="auto">
          <a:xfrm>
            <a:off x="4225925" y="2376190"/>
            <a:ext cx="647700" cy="1962150"/>
            <a:chOff x="0" y="0"/>
            <a:chExt cx="408" cy="1238"/>
          </a:xfrm>
          <a:solidFill>
            <a:srgbClr val="0070C0"/>
          </a:solidFill>
        </p:grpSpPr>
        <p:sp>
          <p:nvSpPr>
            <p:cNvPr id="52" name="Oval 16"/>
            <p:cNvSpPr>
              <a:spLocks noChangeArrowheads="1"/>
            </p:cNvSpPr>
            <p:nvPr/>
          </p:nvSpPr>
          <p:spPr bwMode="auto">
            <a:xfrm>
              <a:off x="19" y="0"/>
              <a:ext cx="366" cy="366"/>
            </a:xfrm>
            <a:prstGeom prst="ellipse">
              <a:avLst/>
            </a:prstGeom>
            <a:grpFill/>
            <a:ln w="12700" cmpd="sng">
              <a:solidFill>
                <a:srgbClr val="FFFFFF"/>
              </a:solidFill>
              <a:round/>
            </a:ln>
          </p:spPr>
          <p:txBody>
            <a:bodyPr/>
            <a:lstStyle/>
            <a:p>
              <a:endParaRPr lang="zh-CN" altLang="en-US"/>
            </a:p>
          </p:txBody>
        </p:sp>
        <p:sp>
          <p:nvSpPr>
            <p:cNvPr id="53" name="Freeform 17"/>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grpFill/>
            <a:ln w="12700" cap="flat" cmpd="sng">
              <a:solidFill>
                <a:srgbClr val="FFFFFF"/>
              </a:solidFill>
              <a:round/>
            </a:ln>
          </p:spPr>
          <p:txBody>
            <a:bodyPr/>
            <a:lstStyle/>
            <a:p>
              <a:endParaRPr lang="zh-CN" altLang="en-US"/>
            </a:p>
          </p:txBody>
        </p:sp>
      </p:grpSp>
      <p:sp>
        <p:nvSpPr>
          <p:cNvPr id="54" name="Rectangle 18"/>
          <p:cNvSpPr>
            <a:spLocks noChangeArrowheads="1"/>
          </p:cNvSpPr>
          <p:nvPr/>
        </p:nvSpPr>
        <p:spPr bwMode="auto">
          <a:xfrm>
            <a:off x="4476750" y="2495253"/>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anose="020B0503020204020204" pitchFamily="34" charset="-122"/>
                <a:ea typeface="微软雅黑" panose="020B0503020204020204" pitchFamily="34" charset="-122"/>
              </a:rPr>
              <a:t>1</a:t>
            </a:r>
            <a:endParaRPr lang="en-US" altLang="zh-CN"/>
          </a:p>
        </p:txBody>
      </p:sp>
      <p:sp>
        <p:nvSpPr>
          <p:cNvPr id="55" name="Rectangle 19"/>
          <p:cNvSpPr>
            <a:spLocks noChangeArrowheads="1"/>
          </p:cNvSpPr>
          <p:nvPr/>
        </p:nvSpPr>
        <p:spPr bwMode="auto">
          <a:xfrm>
            <a:off x="3925888" y="2495253"/>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anose="020B0503020204020204" pitchFamily="34" charset="-122"/>
                <a:ea typeface="微软雅黑" panose="020B0503020204020204" pitchFamily="34" charset="-122"/>
              </a:rPr>
              <a:t>2</a:t>
            </a:r>
            <a:endParaRPr lang="en-US" altLang="zh-CN"/>
          </a:p>
        </p:txBody>
      </p:sp>
      <p:sp>
        <p:nvSpPr>
          <p:cNvPr id="56" name="Rectangle 20"/>
          <p:cNvSpPr>
            <a:spLocks noChangeArrowheads="1"/>
          </p:cNvSpPr>
          <p:nvPr/>
        </p:nvSpPr>
        <p:spPr bwMode="auto">
          <a:xfrm>
            <a:off x="3452813" y="2363490"/>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anose="020B0503020204020204" pitchFamily="34" charset="-122"/>
                <a:ea typeface="微软雅黑" panose="020B0503020204020204" pitchFamily="34" charset="-122"/>
              </a:rPr>
              <a:t>4</a:t>
            </a:r>
            <a:endParaRPr lang="en-US" altLang="zh-CN"/>
          </a:p>
        </p:txBody>
      </p:sp>
      <p:sp>
        <p:nvSpPr>
          <p:cNvPr id="57" name="Rectangle 21"/>
          <p:cNvSpPr>
            <a:spLocks noChangeArrowheads="1"/>
          </p:cNvSpPr>
          <p:nvPr/>
        </p:nvSpPr>
        <p:spPr bwMode="auto">
          <a:xfrm>
            <a:off x="5486400" y="2363490"/>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anose="020B0503020204020204" pitchFamily="34" charset="-122"/>
                <a:ea typeface="微软雅黑" panose="020B0503020204020204" pitchFamily="34" charset="-122"/>
              </a:rPr>
              <a:t>5</a:t>
            </a:r>
            <a:endParaRPr lang="en-US" altLang="zh-CN"/>
          </a:p>
        </p:txBody>
      </p:sp>
      <p:sp>
        <p:nvSpPr>
          <p:cNvPr id="58" name="Rectangle 22"/>
          <p:cNvSpPr>
            <a:spLocks noChangeArrowheads="1"/>
          </p:cNvSpPr>
          <p:nvPr/>
        </p:nvSpPr>
        <p:spPr bwMode="auto">
          <a:xfrm>
            <a:off x="5029200" y="2495253"/>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anose="020B0503020204020204" pitchFamily="34" charset="-122"/>
                <a:ea typeface="微软雅黑" panose="020B0503020204020204" pitchFamily="34" charset="-122"/>
              </a:rPr>
              <a:t>3</a:t>
            </a:r>
            <a:endParaRPr lang="en-US" altLang="zh-CN"/>
          </a:p>
        </p:txBody>
      </p:sp>
      <p:sp>
        <p:nvSpPr>
          <p:cNvPr id="59" name="Text Box 38"/>
          <p:cNvSpPr txBox="1">
            <a:spLocks noChangeArrowheads="1"/>
          </p:cNvSpPr>
          <p:nvPr/>
        </p:nvSpPr>
        <p:spPr bwMode="auto">
          <a:xfrm>
            <a:off x="6208713" y="1563390"/>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200" b="1" dirty="0">
                <a:solidFill>
                  <a:srgbClr val="0070C0"/>
                </a:solidFill>
                <a:ea typeface="微软雅黑" panose="020B0503020204020204" pitchFamily="34" charset="-122"/>
              </a:rPr>
              <a:t>5.</a:t>
            </a:r>
            <a:r>
              <a:rPr lang="zh-CN" altLang="en-US" sz="1200" b="1" dirty="0">
                <a:solidFill>
                  <a:srgbClr val="0070C0"/>
                </a:solidFill>
                <a:ea typeface="微软雅黑" panose="020B0503020204020204" pitchFamily="34" charset="-122"/>
              </a:rPr>
              <a:t>单击添加标题文本</a:t>
            </a:r>
            <a:endParaRPr lang="zh-CN" altLang="en-US" sz="1200" b="1" dirty="0">
              <a:solidFill>
                <a:srgbClr val="0070C0"/>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p:txBody>
      </p:sp>
      <p:sp>
        <p:nvSpPr>
          <p:cNvPr id="60" name="Text Box 38"/>
          <p:cNvSpPr txBox="1">
            <a:spLocks noChangeArrowheads="1"/>
          </p:cNvSpPr>
          <p:nvPr/>
        </p:nvSpPr>
        <p:spPr bwMode="auto">
          <a:xfrm>
            <a:off x="6208713" y="2942928"/>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200" b="1" dirty="0">
                <a:solidFill>
                  <a:srgbClr val="0070C0"/>
                </a:solidFill>
                <a:ea typeface="微软雅黑" panose="020B0503020204020204" pitchFamily="34" charset="-122"/>
              </a:rPr>
              <a:t>3.</a:t>
            </a:r>
            <a:r>
              <a:rPr lang="zh-CN" altLang="en-US" sz="1200" b="1" dirty="0">
                <a:solidFill>
                  <a:srgbClr val="0070C0"/>
                </a:solidFill>
                <a:ea typeface="微软雅黑" panose="020B0503020204020204" pitchFamily="34" charset="-122"/>
              </a:rPr>
              <a:t>单击添加标题文本</a:t>
            </a:r>
            <a:endParaRPr lang="zh-CN" altLang="en-US" sz="1200" b="1" dirty="0">
              <a:solidFill>
                <a:srgbClr val="0070C0"/>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p:txBody>
      </p:sp>
      <p:sp>
        <p:nvSpPr>
          <p:cNvPr id="61" name="Text Box 38"/>
          <p:cNvSpPr txBox="1">
            <a:spLocks noChangeArrowheads="1"/>
          </p:cNvSpPr>
          <p:nvPr/>
        </p:nvSpPr>
        <p:spPr bwMode="auto">
          <a:xfrm>
            <a:off x="414338" y="1563390"/>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200" b="1" dirty="0">
                <a:solidFill>
                  <a:srgbClr val="0070C0"/>
                </a:solidFill>
                <a:ea typeface="微软雅黑" panose="020B0503020204020204" pitchFamily="34" charset="-122"/>
              </a:rPr>
              <a:t>4.</a:t>
            </a:r>
            <a:r>
              <a:rPr lang="zh-CN" altLang="en-US" sz="1200" b="1" dirty="0">
                <a:solidFill>
                  <a:srgbClr val="0070C0"/>
                </a:solidFill>
                <a:ea typeface="微软雅黑" panose="020B0503020204020204" pitchFamily="34" charset="-122"/>
              </a:rPr>
              <a:t>单击添加标题文本</a:t>
            </a:r>
            <a:endParaRPr lang="zh-CN" altLang="en-US" sz="1200" b="1" dirty="0">
              <a:solidFill>
                <a:srgbClr val="0070C0"/>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p:txBody>
      </p:sp>
      <p:sp>
        <p:nvSpPr>
          <p:cNvPr id="62" name="Text Box 38"/>
          <p:cNvSpPr txBox="1">
            <a:spLocks noChangeArrowheads="1"/>
          </p:cNvSpPr>
          <p:nvPr/>
        </p:nvSpPr>
        <p:spPr bwMode="auto">
          <a:xfrm>
            <a:off x="414338" y="2942928"/>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200" b="1" dirty="0">
                <a:solidFill>
                  <a:srgbClr val="0070C0"/>
                </a:solidFill>
                <a:ea typeface="微软雅黑" panose="020B0503020204020204" pitchFamily="34" charset="-122"/>
              </a:rPr>
              <a:t>2.</a:t>
            </a:r>
            <a:r>
              <a:rPr lang="zh-CN" altLang="en-US" sz="1200" b="1" dirty="0">
                <a:solidFill>
                  <a:srgbClr val="0070C0"/>
                </a:solidFill>
                <a:ea typeface="微软雅黑" panose="020B0503020204020204" pitchFamily="34" charset="-122"/>
              </a:rPr>
              <a:t>单击添加标题文本</a:t>
            </a:r>
            <a:endParaRPr lang="zh-CN" altLang="en-US" sz="1200" b="1" dirty="0">
              <a:solidFill>
                <a:srgbClr val="0070C0"/>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p:txBody>
      </p:sp>
      <p:sp>
        <p:nvSpPr>
          <p:cNvPr id="63" name="Text Box 38"/>
          <p:cNvSpPr txBox="1">
            <a:spLocks noChangeArrowheads="1"/>
          </p:cNvSpPr>
          <p:nvPr/>
        </p:nvSpPr>
        <p:spPr bwMode="auto">
          <a:xfrm>
            <a:off x="3282950" y="1131590"/>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en-US" altLang="zh-CN" sz="1200" b="1" dirty="0">
                <a:solidFill>
                  <a:srgbClr val="0070C0"/>
                </a:solidFill>
                <a:ea typeface="微软雅黑" panose="020B0503020204020204" pitchFamily="34" charset="-122"/>
              </a:rPr>
              <a:t>1.</a:t>
            </a:r>
            <a:r>
              <a:rPr lang="zh-CN" altLang="en-US" sz="1200" b="1" dirty="0">
                <a:solidFill>
                  <a:srgbClr val="0070C0"/>
                </a:solidFill>
                <a:ea typeface="微软雅黑" panose="020B0503020204020204" pitchFamily="34" charset="-122"/>
              </a:rPr>
              <a:t>单击添加标题文本</a:t>
            </a:r>
            <a:endParaRPr lang="zh-CN" altLang="en-US" sz="1200" b="1" dirty="0">
              <a:solidFill>
                <a:srgbClr val="0070C0"/>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a:p>
            <a:pPr algn="ctr">
              <a:lnSpc>
                <a:spcPct val="120000"/>
              </a:lnSpc>
            </a:pPr>
            <a:r>
              <a:rPr lang="zh-CN" altLang="en-US" sz="1000" dirty="0">
                <a:solidFill>
                  <a:srgbClr val="5F5F5F"/>
                </a:solidFill>
                <a:ea typeface="微软雅黑" panose="020B0503020204020204" pitchFamily="34" charset="-122"/>
              </a:rPr>
              <a:t>单击添加文本 单击添加文本 单击添加文本</a:t>
            </a:r>
            <a:endParaRPr lang="zh-CN" altLang="en-US" sz="1000" dirty="0">
              <a:solidFill>
                <a:srgbClr val="5F5F5F"/>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anim calcmode="lin" valueType="num">
                                      <p:cBhvr>
                                        <p:cTn id="8" dur="500" fill="hold"/>
                                        <p:tgtEl>
                                          <p:spTgt spid="51"/>
                                        </p:tgtEl>
                                        <p:attrNameLst>
                                          <p:attrName>ppt_x</p:attrName>
                                        </p:attrNameLst>
                                      </p:cBhvr>
                                      <p:tavLst>
                                        <p:tav tm="0">
                                          <p:val>
                                            <p:strVal val="#ppt_x"/>
                                          </p:val>
                                        </p:tav>
                                        <p:tav tm="100000">
                                          <p:val>
                                            <p:strVal val="#ppt_x"/>
                                          </p:val>
                                        </p:tav>
                                      </p:tavLst>
                                    </p:anim>
                                    <p:anim calcmode="lin" valueType="num">
                                      <p:cBhvr>
                                        <p:cTn id="9" dur="500" fill="hold"/>
                                        <p:tgtEl>
                                          <p:spTgt spid="51"/>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54"/>
                                        </p:tgtEl>
                                        <p:attrNameLst>
                                          <p:attrName>style.visibility</p:attrName>
                                        </p:attrNameLst>
                                      </p:cBhvr>
                                      <p:to>
                                        <p:strVal val="visible"/>
                                      </p:to>
                                    </p:set>
                                    <p:anim calcmode="lin" valueType="num">
                                      <p:cBhvr>
                                        <p:cTn id="12" dur="500" fill="hold"/>
                                        <p:tgtEl>
                                          <p:spTgt spid="54"/>
                                        </p:tgtEl>
                                        <p:attrNameLst>
                                          <p:attrName>ppt_w</p:attrName>
                                        </p:attrNameLst>
                                      </p:cBhvr>
                                      <p:tavLst>
                                        <p:tav tm="0">
                                          <p:val>
                                            <p:fltVal val="0"/>
                                          </p:val>
                                        </p:tav>
                                        <p:tav tm="100000">
                                          <p:val>
                                            <p:strVal val="#ppt_w"/>
                                          </p:val>
                                        </p:tav>
                                      </p:tavLst>
                                    </p:anim>
                                    <p:anim calcmode="lin" valueType="num">
                                      <p:cBhvr>
                                        <p:cTn id="13" dur="500" fill="hold"/>
                                        <p:tgtEl>
                                          <p:spTgt spid="54"/>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63"/>
                                        </p:tgtEl>
                                        <p:attrNameLst>
                                          <p:attrName>style.visibility</p:attrName>
                                        </p:attrNameLst>
                                      </p:cBhvr>
                                      <p:to>
                                        <p:strVal val="visible"/>
                                      </p:to>
                                    </p:set>
                                    <p:animEffect transition="in" filter="slide(fromBottom)">
                                      <p:cBhvr>
                                        <p:cTn id="16" dur="500"/>
                                        <p:tgtEl>
                                          <p:spTgt spid="63"/>
                                        </p:tgtEl>
                                      </p:cBhvr>
                                    </p:animEffect>
                                  </p:childTnLst>
                                </p:cTn>
                              </p:par>
                              <p:par>
                                <p:cTn id="17" presetID="47" presetClass="entr" presetSubtype="0" fill="hold" nodeType="withEffect">
                                  <p:stCondLst>
                                    <p:cond delay="1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55"/>
                                        </p:tgtEl>
                                        <p:attrNameLst>
                                          <p:attrName>style.visibility</p:attrName>
                                        </p:attrNameLst>
                                      </p:cBhvr>
                                      <p:to>
                                        <p:strVal val="visible"/>
                                      </p:to>
                                    </p:set>
                                    <p:anim calcmode="lin" valueType="num">
                                      <p:cBhvr>
                                        <p:cTn id="24" dur="500" fill="hold"/>
                                        <p:tgtEl>
                                          <p:spTgt spid="55"/>
                                        </p:tgtEl>
                                        <p:attrNameLst>
                                          <p:attrName>ppt_w</p:attrName>
                                        </p:attrNameLst>
                                      </p:cBhvr>
                                      <p:tavLst>
                                        <p:tav tm="0">
                                          <p:val>
                                            <p:fltVal val="0"/>
                                          </p:val>
                                        </p:tav>
                                        <p:tav tm="100000">
                                          <p:val>
                                            <p:strVal val="#ppt_w"/>
                                          </p:val>
                                        </p:tav>
                                      </p:tavLst>
                                    </p:anim>
                                    <p:anim calcmode="lin" valueType="num">
                                      <p:cBhvr>
                                        <p:cTn id="25" dur="500" fill="hold"/>
                                        <p:tgtEl>
                                          <p:spTgt spid="55"/>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62"/>
                                        </p:tgtEl>
                                        <p:attrNameLst>
                                          <p:attrName>style.visibility</p:attrName>
                                        </p:attrNameLst>
                                      </p:cBhvr>
                                      <p:to>
                                        <p:strVal val="visible"/>
                                      </p:to>
                                    </p:set>
                                    <p:animEffect transition="in" filter="slide(fromRight)">
                                      <p:cBhvr>
                                        <p:cTn id="28" dur="500"/>
                                        <p:tgtEl>
                                          <p:spTgt spid="62"/>
                                        </p:tgtEl>
                                      </p:cBhvr>
                                    </p:animEffect>
                                  </p:childTnLst>
                                </p:cTn>
                              </p:par>
                              <p:par>
                                <p:cTn id="29" presetID="47" presetClass="entr" presetSubtype="0" fill="hold" nodeType="withEffect">
                                  <p:stCondLst>
                                    <p:cond delay="2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anim calcmode="lin" valueType="num">
                                      <p:cBhvr>
                                        <p:cTn id="32" dur="500" fill="hold"/>
                                        <p:tgtEl>
                                          <p:spTgt spid="48"/>
                                        </p:tgtEl>
                                        <p:attrNameLst>
                                          <p:attrName>ppt_x</p:attrName>
                                        </p:attrNameLst>
                                      </p:cBhvr>
                                      <p:tavLst>
                                        <p:tav tm="0">
                                          <p:val>
                                            <p:strVal val="#ppt_x"/>
                                          </p:val>
                                        </p:tav>
                                        <p:tav tm="100000">
                                          <p:val>
                                            <p:strVal val="#ppt_x"/>
                                          </p:val>
                                        </p:tav>
                                      </p:tavLst>
                                    </p:anim>
                                    <p:anim calcmode="lin" valueType="num">
                                      <p:cBhvr>
                                        <p:cTn id="33" dur="500" fill="hold"/>
                                        <p:tgtEl>
                                          <p:spTgt spid="48"/>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60"/>
                                        </p:tgtEl>
                                        <p:attrNameLst>
                                          <p:attrName>style.visibility</p:attrName>
                                        </p:attrNameLst>
                                      </p:cBhvr>
                                      <p:to>
                                        <p:strVal val="visible"/>
                                      </p:to>
                                    </p:set>
                                    <p:animEffect transition="in" filter="slide(fromLeft)">
                                      <p:cBhvr>
                                        <p:cTn id="40" dur="500"/>
                                        <p:tgtEl>
                                          <p:spTgt spid="60"/>
                                        </p:tgtEl>
                                      </p:cBhvr>
                                    </p:animEffect>
                                  </p:childTnLst>
                                </p:cTn>
                              </p:par>
                              <p:par>
                                <p:cTn id="41" presetID="47" presetClass="entr" presetSubtype="0" fill="hold" nodeType="withEffect">
                                  <p:stCondLst>
                                    <p:cond delay="3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anim calcmode="lin" valueType="num">
                                      <p:cBhvr>
                                        <p:cTn id="44" dur="500" fill="hold"/>
                                        <p:tgtEl>
                                          <p:spTgt spid="33"/>
                                        </p:tgtEl>
                                        <p:attrNameLst>
                                          <p:attrName>ppt_x</p:attrName>
                                        </p:attrNameLst>
                                      </p:cBhvr>
                                      <p:tavLst>
                                        <p:tav tm="0">
                                          <p:val>
                                            <p:strVal val="#ppt_x"/>
                                          </p:val>
                                        </p:tav>
                                        <p:tav tm="100000">
                                          <p:val>
                                            <p:strVal val="#ppt_x"/>
                                          </p:val>
                                        </p:tav>
                                      </p:tavLst>
                                    </p:anim>
                                    <p:anim calcmode="lin" valueType="num">
                                      <p:cBhvr>
                                        <p:cTn id="45" dur="500" fill="hold"/>
                                        <p:tgtEl>
                                          <p:spTgt spid="33"/>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61"/>
                                        </p:tgtEl>
                                        <p:attrNameLst>
                                          <p:attrName>style.visibility</p:attrName>
                                        </p:attrNameLst>
                                      </p:cBhvr>
                                      <p:to>
                                        <p:strVal val="visible"/>
                                      </p:to>
                                    </p:set>
                                    <p:animEffect transition="in" filter="slide(fromRight)">
                                      <p:cBhvr>
                                        <p:cTn id="52" dur="500"/>
                                        <p:tgtEl>
                                          <p:spTgt spid="61"/>
                                        </p:tgtEl>
                                      </p:cBhvr>
                                    </p:animEffect>
                                  </p:childTnLst>
                                </p:cTn>
                              </p:par>
                              <p:par>
                                <p:cTn id="53" presetID="47" presetClass="entr" presetSubtype="0" fill="hold" nodeType="withEffect">
                                  <p:stCondLst>
                                    <p:cond delay="4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anim calcmode="lin" valueType="num">
                                      <p:cBhvr>
                                        <p:cTn id="56" dur="500" fill="hold"/>
                                        <p:tgtEl>
                                          <p:spTgt spid="42"/>
                                        </p:tgtEl>
                                        <p:attrNameLst>
                                          <p:attrName>ppt_x</p:attrName>
                                        </p:attrNameLst>
                                      </p:cBhvr>
                                      <p:tavLst>
                                        <p:tav tm="0">
                                          <p:val>
                                            <p:strVal val="#ppt_x"/>
                                          </p:val>
                                        </p:tav>
                                        <p:tav tm="100000">
                                          <p:val>
                                            <p:strVal val="#ppt_x"/>
                                          </p:val>
                                        </p:tav>
                                      </p:tavLst>
                                    </p:anim>
                                    <p:anim calcmode="lin" valueType="num">
                                      <p:cBhvr>
                                        <p:cTn id="57" dur="500" fill="hold"/>
                                        <p:tgtEl>
                                          <p:spTgt spid="42"/>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57"/>
                                        </p:tgtEl>
                                        <p:attrNameLst>
                                          <p:attrName>style.visibility</p:attrName>
                                        </p:attrNameLst>
                                      </p:cBhvr>
                                      <p:to>
                                        <p:strVal val="visible"/>
                                      </p:to>
                                    </p:set>
                                    <p:anim calcmode="lin" valueType="num">
                                      <p:cBhvr>
                                        <p:cTn id="60" dur="500" fill="hold"/>
                                        <p:tgtEl>
                                          <p:spTgt spid="57"/>
                                        </p:tgtEl>
                                        <p:attrNameLst>
                                          <p:attrName>ppt_w</p:attrName>
                                        </p:attrNameLst>
                                      </p:cBhvr>
                                      <p:tavLst>
                                        <p:tav tm="0">
                                          <p:val>
                                            <p:fltVal val="0"/>
                                          </p:val>
                                        </p:tav>
                                        <p:tav tm="100000">
                                          <p:val>
                                            <p:strVal val="#ppt_w"/>
                                          </p:val>
                                        </p:tav>
                                      </p:tavLst>
                                    </p:anim>
                                    <p:anim calcmode="lin" valueType="num">
                                      <p:cBhvr>
                                        <p:cTn id="61" dur="500" fill="hold"/>
                                        <p:tgtEl>
                                          <p:spTgt spid="57"/>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9"/>
                                        </p:tgtEl>
                                        <p:attrNameLst>
                                          <p:attrName>style.visibility</p:attrName>
                                        </p:attrNameLst>
                                      </p:cBhvr>
                                      <p:to>
                                        <p:strVal val="visible"/>
                                      </p:to>
                                    </p:set>
                                    <p:animEffect transition="in" filter="slide(fromLeft)">
                                      <p:cBhvr>
                                        <p:cTn id="6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descr="C:\Users\jsj\Desktop\213291_012113275_2.jp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r="5624" b="19116"/>
          <a:stretch>
            <a:fillRect/>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628452" y="3339570"/>
            <a:ext cx="3096344" cy="12484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370829" y="1352768"/>
            <a:ext cx="3933010" cy="149652"/>
            <a:chOff x="4906190" y="1416527"/>
            <a:chExt cx="3933010" cy="166280"/>
          </a:xfrm>
          <a:solidFill>
            <a:srgbClr val="00544A"/>
          </a:solidFill>
        </p:grpSpPr>
        <p:sp>
          <p:nvSpPr>
            <p:cNvPr id="35" name="矩形 34"/>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36" name="直接连接符 35"/>
            <p:cNvCxnSpPr>
              <a:stCxn id="35"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组合 36"/>
          <p:cNvGrpSpPr/>
          <p:nvPr/>
        </p:nvGrpSpPr>
        <p:grpSpPr>
          <a:xfrm>
            <a:off x="4370829" y="2498563"/>
            <a:ext cx="3933010" cy="149652"/>
            <a:chOff x="4906190" y="2727732"/>
            <a:chExt cx="3933010" cy="166280"/>
          </a:xfrm>
          <a:solidFill>
            <a:schemeClr val="accent1">
              <a:lumMod val="50000"/>
            </a:schemeClr>
          </a:solidFill>
        </p:grpSpPr>
        <p:sp>
          <p:nvSpPr>
            <p:cNvPr id="38" name="矩形 37"/>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39" name="直接连接符 38"/>
            <p:cNvCxnSpPr>
              <a:stCxn id="38"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4370829" y="3527263"/>
            <a:ext cx="3933010" cy="149652"/>
            <a:chOff x="4906190" y="3870732"/>
            <a:chExt cx="3933010" cy="166280"/>
          </a:xfrm>
          <a:solidFill>
            <a:schemeClr val="accent1">
              <a:lumMod val="75000"/>
            </a:schemeClr>
          </a:solidFill>
        </p:grpSpPr>
        <p:sp>
          <p:nvSpPr>
            <p:cNvPr id="41" name="矩形 40"/>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42" name="直接连接符 41"/>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43" name="TextBox 42"/>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sp>
        <p:nvSpPr>
          <p:cNvPr id="44" name="TextBox 43"/>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sp>
        <p:nvSpPr>
          <p:cNvPr id="45" name="TextBox 44"/>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arn(inVertical)">
                                      <p:cBhvr>
                                        <p:cTn id="19" dur="500"/>
                                        <p:tgtEl>
                                          <p:spTgt spid="4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arn(inVertical)">
                                      <p:cBhvr>
                                        <p:cTn id="27" dur="500"/>
                                        <p:tgtEl>
                                          <p:spTgt spid="4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barn(inVertical)">
                                      <p:cBhvr>
                                        <p:cTn id="3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4"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5"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6"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7" name="Shape 1794"/>
          <p:cNvSpPr/>
          <p:nvPr/>
        </p:nvSpPr>
        <p:spPr>
          <a:xfrm>
            <a:off x="786436"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8" name="Shape 1796"/>
          <p:cNvSpPr/>
          <p:nvPr/>
        </p:nvSpPr>
        <p:spPr>
          <a:xfrm>
            <a:off x="2333322"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9" name="Shape 1798"/>
          <p:cNvSpPr/>
          <p:nvPr/>
        </p:nvSpPr>
        <p:spPr>
          <a:xfrm>
            <a:off x="3869332"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10" name="Shape 1800"/>
          <p:cNvSpPr/>
          <p:nvPr/>
        </p:nvSpPr>
        <p:spPr>
          <a:xfrm>
            <a:off x="5385871"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11" name="Shape 1802"/>
          <p:cNvSpPr/>
          <p:nvPr/>
        </p:nvSpPr>
        <p:spPr>
          <a:xfrm>
            <a:off x="6920708"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12" name="Shape 1805"/>
          <p:cNvSpPr/>
          <p:nvPr/>
        </p:nvSpPr>
        <p:spPr>
          <a:xfrm>
            <a:off x="1688468" y="3272419"/>
            <a:ext cx="5806032" cy="1013135"/>
          </a:xfrm>
          <a:prstGeom prst="roundRect">
            <a:avLst>
              <a:gd name="adj" fmla="val 50000"/>
            </a:avLst>
          </a:prstGeom>
          <a:solidFill>
            <a:schemeClr val="accent2"/>
          </a:solidFill>
          <a:ln w="12700">
            <a:solidFill>
              <a:srgbClr val="A6AAA9"/>
            </a:solidFill>
            <a:miter lim="400000"/>
          </a:ln>
        </p:spPr>
        <p:txBody>
          <a:bodyPr lIns="14288" tIns="14288" rIns="14288" bIns="14288" anchor="ctr"/>
          <a:lstStyle/>
          <a:p>
            <a:pPr lvl="0"/>
            <a:endParaRPr sz="1300"/>
          </a:p>
        </p:txBody>
      </p:sp>
      <p:grpSp>
        <p:nvGrpSpPr>
          <p:cNvPr id="13" name="Group 33"/>
          <p:cNvGrpSpPr/>
          <p:nvPr/>
        </p:nvGrpSpPr>
        <p:grpSpPr>
          <a:xfrm>
            <a:off x="4144806" y="1272612"/>
            <a:ext cx="893356" cy="893356"/>
            <a:chOff x="5526407" y="1696816"/>
            <a:chExt cx="1191141" cy="1191141"/>
          </a:xfrm>
        </p:grpSpPr>
        <p:sp>
          <p:nvSpPr>
            <p:cNvPr id="14"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19050" tIns="19050" rIns="19050" bIns="19050" anchor="ctr"/>
            <a:lstStyle/>
            <a:p>
              <a:pPr lvl="0"/>
              <a:endParaRPr sz="1300"/>
            </a:p>
          </p:txBody>
        </p:sp>
        <p:sp>
          <p:nvSpPr>
            <p:cNvPr id="15"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endParaRPr sz="1300"/>
            </a:p>
          </p:txBody>
        </p:sp>
      </p:grpSp>
      <p:sp>
        <p:nvSpPr>
          <p:cNvPr id="16" name="Text Placeholder 3"/>
          <p:cNvSpPr txBox="1"/>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 Placeholder 3"/>
          <p:cNvSpPr txBox="1"/>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8" name="Text Placeholder 3"/>
          <p:cNvSpPr txBox="1"/>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9" name="Text Placeholder 3"/>
          <p:cNvSpPr txBox="1"/>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2" name="Text Placeholder 3"/>
          <p:cNvSpPr txBox="1"/>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3" name="Text Placeholder 3"/>
          <p:cNvSpPr txBox="1"/>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300"/>
                                        <p:tgtEl>
                                          <p:spTgt spid="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300"/>
                                        <p:tgtEl>
                                          <p:spTgt spid="5"/>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500"/>
                                        <p:tgtEl>
                                          <p:spTgt spid="17">
                                            <p:txEl>
                                              <p:pRg st="0" end="0"/>
                                            </p:txEl>
                                          </p:spTgt>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300"/>
                                        <p:tgtEl>
                                          <p:spTgt spid="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30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up)">
                                      <p:cBhvr>
                                        <p:cTn id="57" dur="300"/>
                                        <p:tgtEl>
                                          <p:spTgt spid="3"/>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5500"/>
                            </p:stCondLst>
                            <p:childTnLst>
                              <p:par>
                                <p:cTn id="66" presetID="53" presetClass="entr" presetSubtype="52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anim calcmode="lin" valueType="num">
                                      <p:cBhvr>
                                        <p:cTn id="71" dur="500" fill="hold"/>
                                        <p:tgtEl>
                                          <p:spTgt spid="12"/>
                                        </p:tgtEl>
                                        <p:attrNameLst>
                                          <p:attrName>ppt_x</p:attrName>
                                        </p:attrNameLst>
                                      </p:cBhvr>
                                      <p:tavLst>
                                        <p:tav tm="0">
                                          <p:val>
                                            <p:fltVal val="0.5"/>
                                          </p:val>
                                        </p:tav>
                                        <p:tav tm="100000">
                                          <p:val>
                                            <p:strVal val="#ppt_x"/>
                                          </p:val>
                                        </p:tav>
                                      </p:tavLst>
                                    </p:anim>
                                    <p:anim calcmode="lin" valueType="num">
                                      <p:cBhvr>
                                        <p:cTn id="72" dur="500" fill="hold"/>
                                        <p:tgtEl>
                                          <p:spTgt spid="12"/>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build="p"/>
      <p:bldP spid="18" grpId="0"/>
      <p:bldP spid="19"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898511" y="1419622"/>
            <a:ext cx="1927225" cy="1754504"/>
            <a:chOff x="960438" y="1612900"/>
            <a:chExt cx="1927225" cy="1949449"/>
          </a:xfrm>
        </p:grpSpPr>
        <p:grpSp>
          <p:nvGrpSpPr>
            <p:cNvPr id="45" name="Group 5"/>
            <p:cNvGrpSpPr>
              <a:grpSpLocks noChangeAspect="1"/>
            </p:cNvGrpSpPr>
            <p:nvPr/>
          </p:nvGrpSpPr>
          <p:grpSpPr bwMode="auto">
            <a:xfrm>
              <a:off x="960438" y="1612900"/>
              <a:ext cx="1927225" cy="1949449"/>
              <a:chOff x="605" y="1016"/>
              <a:chExt cx="1214" cy="1228"/>
            </a:xfrm>
          </p:grpSpPr>
          <p:sp>
            <p:nvSpPr>
              <p:cNvPr id="47" name="AutoShape 4"/>
              <p:cNvSpPr>
                <a:spLocks noChangeAspect="1" noChangeArrowheads="1" noTextEdit="1"/>
              </p:cNvSpPr>
              <p:nvPr/>
            </p:nvSpPr>
            <p:spPr bwMode="auto">
              <a:xfrm>
                <a:off x="612" y="1023"/>
                <a:ext cx="1200"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0"/>
              </a:p>
            </p:txBody>
          </p:sp>
          <p:sp>
            <p:nvSpPr>
              <p:cNvPr id="48" name="Freeform 6"/>
              <p:cNvSpPr/>
              <p:nvPr/>
            </p:nvSpPr>
            <p:spPr bwMode="auto">
              <a:xfrm>
                <a:off x="605" y="1016"/>
                <a:ext cx="1214" cy="1221"/>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r>
                  <a:rPr lang="en-US" altLang="zh-CN" sz="5000" b="0" dirty="0" smtClean="0">
                    <a:solidFill>
                      <a:schemeClr val="bg1"/>
                    </a:solidFill>
                  </a:rPr>
                  <a:t>50%</a:t>
                </a:r>
                <a:endParaRPr lang="zh-CN" altLang="en-US" sz="5000" b="0" dirty="0">
                  <a:solidFill>
                    <a:schemeClr val="bg1"/>
                  </a:solidFill>
                </a:endParaRPr>
              </a:p>
            </p:txBody>
          </p:sp>
        </p:grpSp>
        <p:sp>
          <p:nvSpPr>
            <p:cNvPr id="46" name="矩形 45"/>
            <p:cNvSpPr/>
            <p:nvPr/>
          </p:nvSpPr>
          <p:spPr>
            <a:xfrm>
              <a:off x="1280545" y="2920271"/>
              <a:ext cx="1415772" cy="370614"/>
            </a:xfrm>
            <a:prstGeom prst="rect">
              <a:avLst/>
            </a:prstGeom>
          </p:spPr>
          <p:txBody>
            <a:bodyPr wrap="none">
              <a:spAutoFit/>
            </a:bodyPr>
            <a:lstStyle/>
            <a:p>
              <a:pPr algn="ctr">
                <a:lnSpc>
                  <a:spcPts val="2000"/>
                </a:lnSpc>
              </a:pPr>
              <a:r>
                <a:rPr lang="zh-CN" altLang="en-US" sz="1600" b="0" kern="0" dirty="0">
                  <a:solidFill>
                    <a:schemeClr val="bg1"/>
                  </a:solidFill>
                  <a:latin typeface="微软雅黑" panose="020B0503020204020204" pitchFamily="34" charset="-122"/>
                  <a:ea typeface="微软雅黑" panose="020B0503020204020204" pitchFamily="34" charset="-122"/>
                </a:rPr>
                <a:t>单击添加文字</a:t>
              </a:r>
              <a:endParaRPr lang="en-US" altLang="zh-CN" sz="1600" b="0" kern="0" dirty="0">
                <a:solidFill>
                  <a:schemeClr val="bg1"/>
                </a:solidFill>
                <a:latin typeface="微软雅黑" panose="020B0503020204020204" pitchFamily="34" charset="-122"/>
                <a:ea typeface="微软雅黑" panose="020B0503020204020204" pitchFamily="34" charset="-122"/>
              </a:endParaRPr>
            </a:p>
          </p:txBody>
        </p:sp>
      </p:grpSp>
      <p:sp>
        <p:nvSpPr>
          <p:cNvPr id="49" name="矩形 48"/>
          <p:cNvSpPr>
            <a:spLocks noChangeArrowheads="1"/>
          </p:cNvSpPr>
          <p:nvPr/>
        </p:nvSpPr>
        <p:spPr bwMode="auto">
          <a:xfrm>
            <a:off x="3138600" y="1419624"/>
            <a:ext cx="496915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00"/>
              </a:lnSpc>
            </a:pPr>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您的内容打在这里，或通过复制您的文本后在此框中选择粘贴并选择只保留文字您的内容打在这里您的内容打在这里，或通过复制您的文本后在此框中选择粘贴并选择只保留文字您的内容打在这里</a:t>
            </a:r>
            <a:endParaRPr lang="en-US" altLang="zh-CN"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227765" y="3597721"/>
            <a:ext cx="2455863" cy="630077"/>
            <a:chOff x="3089275" y="3603625"/>
            <a:chExt cx="2455863" cy="700088"/>
          </a:xfrm>
        </p:grpSpPr>
        <p:grpSp>
          <p:nvGrpSpPr>
            <p:cNvPr id="51" name="Group 22"/>
            <p:cNvGrpSpPr>
              <a:grpSpLocks noChangeAspect="1"/>
            </p:cNvGrpSpPr>
            <p:nvPr/>
          </p:nvGrpSpPr>
          <p:grpSpPr bwMode="auto">
            <a:xfrm>
              <a:off x="3089275" y="3603625"/>
              <a:ext cx="2455863" cy="700088"/>
              <a:chOff x="1946" y="2270"/>
              <a:chExt cx="1547" cy="441"/>
            </a:xfrm>
          </p:grpSpPr>
          <p:sp>
            <p:nvSpPr>
              <p:cNvPr id="55"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0"/>
              </a:p>
            </p:txBody>
          </p:sp>
          <p:sp>
            <p:nvSpPr>
              <p:cNvPr id="56" name="Freeform 23"/>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b="0" dirty="0" smtClean="0">
                    <a:solidFill>
                      <a:schemeClr val="bg1"/>
                    </a:solidFill>
                  </a:rPr>
                  <a:t>21%</a:t>
                </a:r>
                <a:endParaRPr lang="zh-CN" altLang="en-US" b="0" dirty="0">
                  <a:solidFill>
                    <a:schemeClr val="bg1"/>
                  </a:solidFill>
                </a:endParaRPr>
              </a:p>
            </p:txBody>
          </p:sp>
          <p:sp>
            <p:nvSpPr>
              <p:cNvPr id="57" name="Freeform 37"/>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b="0" dirty="0" smtClean="0">
                    <a:solidFill>
                      <a:schemeClr val="bg1"/>
                    </a:solidFill>
                  </a:rPr>
                  <a:t>40%</a:t>
                </a:r>
                <a:endParaRPr lang="zh-CN" altLang="en-US" b="0" dirty="0">
                  <a:solidFill>
                    <a:schemeClr val="bg1"/>
                  </a:solidFill>
                </a:endParaRPr>
              </a:p>
            </p:txBody>
          </p:sp>
          <p:sp>
            <p:nvSpPr>
              <p:cNvPr id="58" name="Freeform 38"/>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b="0" dirty="0" smtClean="0">
                    <a:solidFill>
                      <a:schemeClr val="bg1"/>
                    </a:solidFill>
                  </a:rPr>
                  <a:t>35%</a:t>
                </a:r>
                <a:endParaRPr lang="zh-CN" altLang="en-US" b="0" dirty="0">
                  <a:solidFill>
                    <a:schemeClr val="bg1"/>
                  </a:solidFill>
                </a:endParaRPr>
              </a:p>
            </p:txBody>
          </p:sp>
        </p:grpSp>
        <p:sp>
          <p:nvSpPr>
            <p:cNvPr id="52" name="矩形 51"/>
            <p:cNvSpPr/>
            <p:nvPr/>
          </p:nvSpPr>
          <p:spPr>
            <a:xfrm>
              <a:off x="3135367" y="3930808"/>
              <a:ext cx="595035" cy="343472"/>
            </a:xfrm>
            <a:prstGeom prst="rect">
              <a:avLst/>
            </a:prstGeom>
          </p:spPr>
          <p:txBody>
            <a:bodyPr wrap="none">
              <a:spAutoFit/>
            </a:bodyPr>
            <a:lstStyle/>
            <a:p>
              <a:pPr algn="ctr">
                <a:lnSpc>
                  <a:spcPts val="2000"/>
                </a:lnSpc>
              </a:pPr>
              <a:r>
                <a:rPr lang="zh-CN" altLang="en-US" sz="800" b="0" kern="0" dirty="0" smtClean="0">
                  <a:solidFill>
                    <a:schemeClr val="bg1"/>
                  </a:solidFill>
                  <a:latin typeface="微软雅黑" panose="020B0503020204020204" pitchFamily="34" charset="-122"/>
                  <a:ea typeface="微软雅黑" panose="020B0503020204020204" pitchFamily="34" charset="-122"/>
                </a:rPr>
                <a:t>添加</a:t>
              </a:r>
              <a:r>
                <a:rPr lang="zh-CN" altLang="en-US" sz="800" b="0" kern="0" dirty="0">
                  <a:solidFill>
                    <a:schemeClr val="bg1"/>
                  </a:solidFill>
                  <a:latin typeface="微软雅黑" panose="020B0503020204020204" pitchFamily="34" charset="-122"/>
                  <a:ea typeface="微软雅黑" panose="020B0503020204020204" pitchFamily="34" charset="-122"/>
                </a:rPr>
                <a:t>文字</a:t>
              </a:r>
              <a:endParaRPr lang="en-US" altLang="zh-CN" sz="800" b="0" kern="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4059292" y="3877469"/>
              <a:ext cx="595035" cy="343472"/>
            </a:xfrm>
            <a:prstGeom prst="rect">
              <a:avLst/>
            </a:prstGeom>
          </p:spPr>
          <p:txBody>
            <a:bodyPr wrap="none">
              <a:spAutoFit/>
            </a:bodyPr>
            <a:lstStyle/>
            <a:p>
              <a:pPr algn="ctr">
                <a:lnSpc>
                  <a:spcPts val="2000"/>
                </a:lnSpc>
              </a:pPr>
              <a:r>
                <a:rPr lang="zh-CN" altLang="en-US" sz="800" b="0" kern="0" dirty="0">
                  <a:solidFill>
                    <a:schemeClr val="bg1"/>
                  </a:solidFill>
                  <a:latin typeface="微软雅黑" panose="020B0503020204020204" pitchFamily="34" charset="-122"/>
                  <a:ea typeface="微软雅黑" panose="020B0503020204020204" pitchFamily="34" charset="-122"/>
                </a:rPr>
                <a:t>添加文字</a:t>
              </a:r>
              <a:endParaRPr lang="en-US" altLang="zh-CN" sz="800" b="0" kern="0"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4940354" y="3885089"/>
              <a:ext cx="595035" cy="343472"/>
            </a:xfrm>
            <a:prstGeom prst="rect">
              <a:avLst/>
            </a:prstGeom>
          </p:spPr>
          <p:txBody>
            <a:bodyPr wrap="none">
              <a:spAutoFit/>
            </a:bodyPr>
            <a:lstStyle/>
            <a:p>
              <a:pPr algn="ctr">
                <a:lnSpc>
                  <a:spcPts val="2000"/>
                </a:lnSpc>
              </a:pPr>
              <a:r>
                <a:rPr lang="zh-CN" altLang="en-US" sz="800" b="0" kern="0" dirty="0">
                  <a:solidFill>
                    <a:schemeClr val="bg1"/>
                  </a:solidFill>
                  <a:latin typeface="微软雅黑" panose="020B0503020204020204" pitchFamily="34" charset="-122"/>
                  <a:ea typeface="微软雅黑" panose="020B0503020204020204" pitchFamily="34" charset="-122"/>
                </a:rPr>
                <a:t>添加文字</a:t>
              </a:r>
              <a:endParaRPr lang="en-US" altLang="zh-CN" sz="800" b="0" kern="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3294705" y="4345813"/>
            <a:ext cx="2465387" cy="74295"/>
            <a:chOff x="3309938" y="4394200"/>
            <a:chExt cx="2465387" cy="82550"/>
          </a:xfrm>
          <a:solidFill>
            <a:schemeClr val="accent2">
              <a:lumMod val="75000"/>
            </a:schemeClr>
          </a:solidFill>
        </p:grpSpPr>
        <p:sp>
          <p:nvSpPr>
            <p:cNvPr id="60" name="Freeform 69"/>
            <p:cNvSpPr/>
            <p:nvPr/>
          </p:nvSpPr>
          <p:spPr bwMode="auto">
            <a:xfrm>
              <a:off x="41671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61" name="Freeform 70"/>
            <p:cNvSpPr/>
            <p:nvPr/>
          </p:nvSpPr>
          <p:spPr bwMode="auto">
            <a:xfrm>
              <a:off x="406717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62" name="Freeform 71"/>
            <p:cNvSpPr/>
            <p:nvPr/>
          </p:nvSpPr>
          <p:spPr bwMode="auto">
            <a:xfrm>
              <a:off x="413226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63" name="Freeform 72"/>
            <p:cNvSpPr/>
            <p:nvPr/>
          </p:nvSpPr>
          <p:spPr bwMode="auto">
            <a:xfrm>
              <a:off x="4033838"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64" name="Freeform 73"/>
            <p:cNvSpPr/>
            <p:nvPr/>
          </p:nvSpPr>
          <p:spPr bwMode="auto">
            <a:xfrm>
              <a:off x="410210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65" name="Freeform 74"/>
            <p:cNvSpPr/>
            <p:nvPr/>
          </p:nvSpPr>
          <p:spPr bwMode="auto">
            <a:xfrm>
              <a:off x="3933825"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66" name="Freeform 75"/>
            <p:cNvSpPr/>
            <p:nvPr/>
          </p:nvSpPr>
          <p:spPr bwMode="auto">
            <a:xfrm>
              <a:off x="396875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67" name="Freeform 76"/>
            <p:cNvSpPr/>
            <p:nvPr/>
          </p:nvSpPr>
          <p:spPr bwMode="auto">
            <a:xfrm>
              <a:off x="400208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68" name="Freeform 77"/>
            <p:cNvSpPr/>
            <p:nvPr/>
          </p:nvSpPr>
          <p:spPr bwMode="auto">
            <a:xfrm>
              <a:off x="3903663"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69" name="Freeform 78"/>
            <p:cNvSpPr/>
            <p:nvPr/>
          </p:nvSpPr>
          <p:spPr bwMode="auto">
            <a:xfrm>
              <a:off x="443071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70" name="Freeform 79"/>
            <p:cNvSpPr/>
            <p:nvPr/>
          </p:nvSpPr>
          <p:spPr bwMode="auto">
            <a:xfrm>
              <a:off x="43656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71" name="Freeform 80"/>
            <p:cNvSpPr/>
            <p:nvPr/>
          </p:nvSpPr>
          <p:spPr bwMode="auto">
            <a:xfrm>
              <a:off x="4200525"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72" name="Freeform 81"/>
            <p:cNvSpPr/>
            <p:nvPr/>
          </p:nvSpPr>
          <p:spPr bwMode="auto">
            <a:xfrm>
              <a:off x="4498975"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73" name="Freeform 82"/>
            <p:cNvSpPr/>
            <p:nvPr/>
          </p:nvSpPr>
          <p:spPr bwMode="auto">
            <a:xfrm>
              <a:off x="446563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74" name="Freeform 83"/>
            <p:cNvSpPr/>
            <p:nvPr/>
          </p:nvSpPr>
          <p:spPr bwMode="auto">
            <a:xfrm>
              <a:off x="4332288"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75" name="Freeform 84"/>
            <p:cNvSpPr/>
            <p:nvPr/>
          </p:nvSpPr>
          <p:spPr bwMode="auto">
            <a:xfrm>
              <a:off x="4232275"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76" name="Freeform 85"/>
            <p:cNvSpPr/>
            <p:nvPr/>
          </p:nvSpPr>
          <p:spPr bwMode="auto">
            <a:xfrm>
              <a:off x="426561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77" name="Freeform 86"/>
            <p:cNvSpPr/>
            <p:nvPr/>
          </p:nvSpPr>
          <p:spPr bwMode="auto">
            <a:xfrm>
              <a:off x="430053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78" name="Freeform 87"/>
            <p:cNvSpPr/>
            <p:nvPr/>
          </p:nvSpPr>
          <p:spPr bwMode="auto">
            <a:xfrm>
              <a:off x="440055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79" name="Freeform 88"/>
            <p:cNvSpPr/>
            <p:nvPr/>
          </p:nvSpPr>
          <p:spPr bwMode="auto">
            <a:xfrm>
              <a:off x="34401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80" name="Freeform 89"/>
            <p:cNvSpPr/>
            <p:nvPr/>
          </p:nvSpPr>
          <p:spPr bwMode="auto">
            <a:xfrm>
              <a:off x="347027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81" name="Freeform 90"/>
            <p:cNvSpPr/>
            <p:nvPr/>
          </p:nvSpPr>
          <p:spPr bwMode="auto">
            <a:xfrm>
              <a:off x="3405188"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82" name="Freeform 91"/>
            <p:cNvSpPr/>
            <p:nvPr/>
          </p:nvSpPr>
          <p:spPr bwMode="auto">
            <a:xfrm>
              <a:off x="3505200"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83" name="Freeform 92"/>
            <p:cNvSpPr/>
            <p:nvPr/>
          </p:nvSpPr>
          <p:spPr bwMode="auto">
            <a:xfrm>
              <a:off x="3309938" y="4429125"/>
              <a:ext cx="34925" cy="47625"/>
            </a:xfrm>
            <a:custGeom>
              <a:avLst/>
              <a:gdLst>
                <a:gd name="T0" fmla="*/ 0 w 22"/>
                <a:gd name="T1" fmla="*/ 15 h 30"/>
                <a:gd name="T2" fmla="*/ 0 w 22"/>
                <a:gd name="T3" fmla="*/ 0 h 30"/>
                <a:gd name="T4" fmla="*/ 22 w 22"/>
                <a:gd name="T5" fmla="*/ 30 h 30"/>
                <a:gd name="T6" fmla="*/ 11 w 22"/>
                <a:gd name="T7" fmla="*/ 30 h 30"/>
                <a:gd name="T8" fmla="*/ 0 w 22"/>
                <a:gd name="T9" fmla="*/ 15 h 30"/>
              </a:gdLst>
              <a:ahLst/>
              <a:cxnLst>
                <a:cxn ang="0">
                  <a:pos x="T0" y="T1"/>
                </a:cxn>
                <a:cxn ang="0">
                  <a:pos x="T2" y="T3"/>
                </a:cxn>
                <a:cxn ang="0">
                  <a:pos x="T4" y="T5"/>
                </a:cxn>
                <a:cxn ang="0">
                  <a:pos x="T6" y="T7"/>
                </a:cxn>
                <a:cxn ang="0">
                  <a:pos x="T8" y="T9"/>
                </a:cxn>
              </a:cxnLst>
              <a:rect l="0" t="0" r="r" b="b"/>
              <a:pathLst>
                <a:path w="22" h="30">
                  <a:moveTo>
                    <a:pt x="0" y="15"/>
                  </a:moveTo>
                  <a:lnTo>
                    <a:pt x="0" y="0"/>
                  </a:lnTo>
                  <a:lnTo>
                    <a:pt x="22" y="30"/>
                  </a:lnTo>
                  <a:lnTo>
                    <a:pt x="11" y="30"/>
                  </a:lnTo>
                  <a:lnTo>
                    <a:pt x="0" y="15"/>
                  </a:lnTo>
                  <a:close/>
                </a:path>
              </a:pathLst>
            </a:custGeom>
            <a:grpFill/>
            <a:ln>
              <a:noFill/>
            </a:ln>
          </p:spPr>
          <p:txBody>
            <a:bodyPr vert="horz" wrap="square" lIns="91440" tIns="45720" rIns="91440" bIns="45720" numCol="1" anchor="t" anchorCtr="0" compatLnSpc="1"/>
            <a:lstStyle/>
            <a:p>
              <a:endParaRPr lang="zh-CN" altLang="en-US" b="0"/>
            </a:p>
          </p:txBody>
        </p:sp>
        <p:sp>
          <p:nvSpPr>
            <p:cNvPr id="84" name="Freeform 93"/>
            <p:cNvSpPr/>
            <p:nvPr/>
          </p:nvSpPr>
          <p:spPr bwMode="auto">
            <a:xfrm>
              <a:off x="354012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85" name="Freeform 94"/>
            <p:cNvSpPr/>
            <p:nvPr/>
          </p:nvSpPr>
          <p:spPr bwMode="auto">
            <a:xfrm>
              <a:off x="3309938" y="4394200"/>
              <a:ext cx="65087" cy="82550"/>
            </a:xfrm>
            <a:custGeom>
              <a:avLst/>
              <a:gdLst>
                <a:gd name="T0" fmla="*/ 32 w 41"/>
                <a:gd name="T1" fmla="*/ 52 h 52"/>
                <a:gd name="T2" fmla="*/ 0 w 41"/>
                <a:gd name="T3" fmla="*/ 5 h 52"/>
                <a:gd name="T4" fmla="*/ 0 w 41"/>
                <a:gd name="T5" fmla="*/ 0 h 52"/>
                <a:gd name="T6" fmla="*/ 6 w 41"/>
                <a:gd name="T7" fmla="*/ 0 h 52"/>
                <a:gd name="T8" fmla="*/ 41 w 41"/>
                <a:gd name="T9" fmla="*/ 52 h 52"/>
                <a:gd name="T10" fmla="*/ 32 w 41"/>
                <a:gd name="T11" fmla="*/ 52 h 52"/>
              </a:gdLst>
              <a:ahLst/>
              <a:cxnLst>
                <a:cxn ang="0">
                  <a:pos x="T0" y="T1"/>
                </a:cxn>
                <a:cxn ang="0">
                  <a:pos x="T2" y="T3"/>
                </a:cxn>
                <a:cxn ang="0">
                  <a:pos x="T4" y="T5"/>
                </a:cxn>
                <a:cxn ang="0">
                  <a:pos x="T6" y="T7"/>
                </a:cxn>
                <a:cxn ang="0">
                  <a:pos x="T8" y="T9"/>
                </a:cxn>
                <a:cxn ang="0">
                  <a:pos x="T10" y="T11"/>
                </a:cxn>
              </a:cxnLst>
              <a:rect l="0" t="0" r="r" b="b"/>
              <a:pathLst>
                <a:path w="41" h="52">
                  <a:moveTo>
                    <a:pt x="32" y="52"/>
                  </a:moveTo>
                  <a:lnTo>
                    <a:pt x="0" y="5"/>
                  </a:lnTo>
                  <a:lnTo>
                    <a:pt x="0" y="0"/>
                  </a:lnTo>
                  <a:lnTo>
                    <a:pt x="6" y="0"/>
                  </a:lnTo>
                  <a:lnTo>
                    <a:pt x="41" y="52"/>
                  </a:lnTo>
                  <a:lnTo>
                    <a:pt x="32" y="52"/>
                  </a:lnTo>
                  <a:close/>
                </a:path>
              </a:pathLst>
            </a:custGeom>
            <a:grpFill/>
            <a:ln>
              <a:noFill/>
            </a:ln>
          </p:spPr>
          <p:txBody>
            <a:bodyPr vert="horz" wrap="square" lIns="91440" tIns="45720" rIns="91440" bIns="45720" numCol="1" anchor="t" anchorCtr="0" compatLnSpc="1"/>
            <a:lstStyle/>
            <a:p>
              <a:endParaRPr lang="zh-CN" altLang="en-US" b="0"/>
            </a:p>
          </p:txBody>
        </p:sp>
        <p:sp>
          <p:nvSpPr>
            <p:cNvPr id="86" name="Freeform 95"/>
            <p:cNvSpPr/>
            <p:nvPr/>
          </p:nvSpPr>
          <p:spPr bwMode="auto">
            <a:xfrm>
              <a:off x="334010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87" name="Freeform 96"/>
            <p:cNvSpPr/>
            <p:nvPr/>
          </p:nvSpPr>
          <p:spPr bwMode="auto">
            <a:xfrm>
              <a:off x="337185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88" name="Freeform 97"/>
            <p:cNvSpPr/>
            <p:nvPr/>
          </p:nvSpPr>
          <p:spPr bwMode="auto">
            <a:xfrm>
              <a:off x="3803650"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89" name="Freeform 98"/>
            <p:cNvSpPr/>
            <p:nvPr/>
          </p:nvSpPr>
          <p:spPr bwMode="auto">
            <a:xfrm>
              <a:off x="3735388"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90" name="Freeform 99"/>
            <p:cNvSpPr/>
            <p:nvPr/>
          </p:nvSpPr>
          <p:spPr bwMode="auto">
            <a:xfrm>
              <a:off x="3868738"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91" name="Freeform 100"/>
            <p:cNvSpPr/>
            <p:nvPr/>
          </p:nvSpPr>
          <p:spPr bwMode="auto">
            <a:xfrm>
              <a:off x="376872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92" name="Freeform 101"/>
            <p:cNvSpPr/>
            <p:nvPr/>
          </p:nvSpPr>
          <p:spPr bwMode="auto">
            <a:xfrm>
              <a:off x="383381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93" name="Freeform 102"/>
            <p:cNvSpPr/>
            <p:nvPr/>
          </p:nvSpPr>
          <p:spPr bwMode="auto">
            <a:xfrm>
              <a:off x="3638550"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94" name="Freeform 103"/>
            <p:cNvSpPr/>
            <p:nvPr/>
          </p:nvSpPr>
          <p:spPr bwMode="auto">
            <a:xfrm>
              <a:off x="370363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95" name="Freeform 104"/>
            <p:cNvSpPr/>
            <p:nvPr/>
          </p:nvSpPr>
          <p:spPr bwMode="auto">
            <a:xfrm>
              <a:off x="3605213"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96" name="Freeform 105"/>
            <p:cNvSpPr/>
            <p:nvPr/>
          </p:nvSpPr>
          <p:spPr bwMode="auto">
            <a:xfrm>
              <a:off x="3570288"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97" name="Freeform 106"/>
            <p:cNvSpPr/>
            <p:nvPr/>
          </p:nvSpPr>
          <p:spPr bwMode="auto">
            <a:xfrm>
              <a:off x="367030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98" name="Freeform 107"/>
            <p:cNvSpPr/>
            <p:nvPr/>
          </p:nvSpPr>
          <p:spPr bwMode="auto">
            <a:xfrm>
              <a:off x="499745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99" name="Freeform 108"/>
            <p:cNvSpPr/>
            <p:nvPr/>
          </p:nvSpPr>
          <p:spPr bwMode="auto">
            <a:xfrm>
              <a:off x="5491163"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30" name="Freeform 109"/>
            <p:cNvSpPr/>
            <p:nvPr/>
          </p:nvSpPr>
          <p:spPr bwMode="auto">
            <a:xfrm>
              <a:off x="53943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31" name="Freeform 110"/>
            <p:cNvSpPr/>
            <p:nvPr/>
          </p:nvSpPr>
          <p:spPr bwMode="auto">
            <a:xfrm>
              <a:off x="5424488"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132" name="Freeform 111"/>
            <p:cNvSpPr/>
            <p:nvPr/>
          </p:nvSpPr>
          <p:spPr bwMode="auto">
            <a:xfrm>
              <a:off x="54594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33" name="Freeform 112"/>
            <p:cNvSpPr/>
            <p:nvPr/>
          </p:nvSpPr>
          <p:spPr bwMode="auto">
            <a:xfrm>
              <a:off x="535940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134" name="Freeform 113"/>
            <p:cNvSpPr/>
            <p:nvPr/>
          </p:nvSpPr>
          <p:spPr bwMode="auto">
            <a:xfrm>
              <a:off x="526097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35" name="Freeform 114"/>
            <p:cNvSpPr/>
            <p:nvPr/>
          </p:nvSpPr>
          <p:spPr bwMode="auto">
            <a:xfrm>
              <a:off x="4530725"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36" name="Freeform 115"/>
            <p:cNvSpPr/>
            <p:nvPr/>
          </p:nvSpPr>
          <p:spPr bwMode="auto">
            <a:xfrm>
              <a:off x="529431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137" name="Freeform 116"/>
            <p:cNvSpPr/>
            <p:nvPr/>
          </p:nvSpPr>
          <p:spPr bwMode="auto">
            <a:xfrm>
              <a:off x="5326063"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38" name="Freeform 117"/>
            <p:cNvSpPr/>
            <p:nvPr/>
          </p:nvSpPr>
          <p:spPr bwMode="auto">
            <a:xfrm>
              <a:off x="555942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39" name="Freeform 118"/>
            <p:cNvSpPr/>
            <p:nvPr/>
          </p:nvSpPr>
          <p:spPr bwMode="auto">
            <a:xfrm>
              <a:off x="5689600"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40" name="Freeform 119"/>
            <p:cNvSpPr/>
            <p:nvPr/>
          </p:nvSpPr>
          <p:spPr bwMode="auto">
            <a:xfrm>
              <a:off x="5524500"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41" name="Freeform 120"/>
            <p:cNvSpPr/>
            <p:nvPr/>
          </p:nvSpPr>
          <p:spPr bwMode="auto">
            <a:xfrm>
              <a:off x="5757863" y="4394200"/>
              <a:ext cx="17462" cy="28575"/>
            </a:xfrm>
            <a:custGeom>
              <a:avLst/>
              <a:gdLst>
                <a:gd name="T0" fmla="*/ 11 w 11"/>
                <a:gd name="T1" fmla="*/ 5 h 18"/>
                <a:gd name="T2" fmla="*/ 11 w 11"/>
                <a:gd name="T3" fmla="*/ 18 h 18"/>
                <a:gd name="T4" fmla="*/ 0 w 11"/>
                <a:gd name="T5" fmla="*/ 0 h 18"/>
                <a:gd name="T6" fmla="*/ 9 w 11"/>
                <a:gd name="T7" fmla="*/ 0 h 18"/>
                <a:gd name="T8" fmla="*/ 11 w 11"/>
                <a:gd name="T9" fmla="*/ 5 h 18"/>
              </a:gdLst>
              <a:ahLst/>
              <a:cxnLst>
                <a:cxn ang="0">
                  <a:pos x="T0" y="T1"/>
                </a:cxn>
                <a:cxn ang="0">
                  <a:pos x="T2" y="T3"/>
                </a:cxn>
                <a:cxn ang="0">
                  <a:pos x="T4" y="T5"/>
                </a:cxn>
                <a:cxn ang="0">
                  <a:pos x="T6" y="T7"/>
                </a:cxn>
                <a:cxn ang="0">
                  <a:pos x="T8" y="T9"/>
                </a:cxn>
              </a:cxnLst>
              <a:rect l="0" t="0" r="r" b="b"/>
              <a:pathLst>
                <a:path w="11" h="18">
                  <a:moveTo>
                    <a:pt x="11" y="5"/>
                  </a:moveTo>
                  <a:lnTo>
                    <a:pt x="11" y="18"/>
                  </a:lnTo>
                  <a:lnTo>
                    <a:pt x="0" y="0"/>
                  </a:lnTo>
                  <a:lnTo>
                    <a:pt x="9" y="0"/>
                  </a:lnTo>
                  <a:lnTo>
                    <a:pt x="11" y="5"/>
                  </a:lnTo>
                  <a:close/>
                </a:path>
              </a:pathLst>
            </a:custGeom>
            <a:grpFill/>
            <a:ln>
              <a:noFill/>
            </a:ln>
          </p:spPr>
          <p:txBody>
            <a:bodyPr vert="horz" wrap="square" lIns="91440" tIns="45720" rIns="91440" bIns="45720" numCol="1" anchor="t" anchorCtr="0" compatLnSpc="1"/>
            <a:lstStyle/>
            <a:p>
              <a:endParaRPr lang="zh-CN" altLang="en-US" b="0"/>
            </a:p>
          </p:txBody>
        </p:sp>
        <p:sp>
          <p:nvSpPr>
            <p:cNvPr id="142" name="Freeform 121"/>
            <p:cNvSpPr/>
            <p:nvPr/>
          </p:nvSpPr>
          <p:spPr bwMode="auto">
            <a:xfrm>
              <a:off x="565785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143" name="Freeform 122"/>
            <p:cNvSpPr/>
            <p:nvPr/>
          </p:nvSpPr>
          <p:spPr bwMode="auto">
            <a:xfrm>
              <a:off x="5722938" y="4394200"/>
              <a:ext cx="52387" cy="79375"/>
            </a:xfrm>
            <a:custGeom>
              <a:avLst/>
              <a:gdLst>
                <a:gd name="T0" fmla="*/ 33 w 33"/>
                <a:gd name="T1" fmla="*/ 35 h 50"/>
                <a:gd name="T2" fmla="*/ 33 w 33"/>
                <a:gd name="T3" fmla="*/ 50 h 50"/>
                <a:gd name="T4" fmla="*/ 0 w 33"/>
                <a:gd name="T5" fmla="*/ 0 h 50"/>
                <a:gd name="T6" fmla="*/ 9 w 33"/>
                <a:gd name="T7" fmla="*/ 0 h 50"/>
                <a:gd name="T8" fmla="*/ 33 w 33"/>
                <a:gd name="T9" fmla="*/ 35 h 50"/>
              </a:gdLst>
              <a:ahLst/>
              <a:cxnLst>
                <a:cxn ang="0">
                  <a:pos x="T0" y="T1"/>
                </a:cxn>
                <a:cxn ang="0">
                  <a:pos x="T2" y="T3"/>
                </a:cxn>
                <a:cxn ang="0">
                  <a:pos x="T4" y="T5"/>
                </a:cxn>
                <a:cxn ang="0">
                  <a:pos x="T6" y="T7"/>
                </a:cxn>
                <a:cxn ang="0">
                  <a:pos x="T8" y="T9"/>
                </a:cxn>
              </a:cxnLst>
              <a:rect l="0" t="0" r="r" b="b"/>
              <a:pathLst>
                <a:path w="33" h="50">
                  <a:moveTo>
                    <a:pt x="33" y="35"/>
                  </a:moveTo>
                  <a:lnTo>
                    <a:pt x="33" y="50"/>
                  </a:lnTo>
                  <a:lnTo>
                    <a:pt x="0" y="0"/>
                  </a:lnTo>
                  <a:lnTo>
                    <a:pt x="9" y="0"/>
                  </a:lnTo>
                  <a:lnTo>
                    <a:pt x="33" y="35"/>
                  </a:lnTo>
                  <a:close/>
                </a:path>
              </a:pathLst>
            </a:custGeom>
            <a:grpFill/>
            <a:ln>
              <a:noFill/>
            </a:ln>
          </p:spPr>
          <p:txBody>
            <a:bodyPr vert="horz" wrap="square" lIns="91440" tIns="45720" rIns="91440" bIns="45720" numCol="1" anchor="t" anchorCtr="0" compatLnSpc="1"/>
            <a:lstStyle/>
            <a:p>
              <a:endParaRPr lang="zh-CN" altLang="en-US" b="0"/>
            </a:p>
          </p:txBody>
        </p:sp>
        <p:sp>
          <p:nvSpPr>
            <p:cNvPr id="144" name="Freeform 123"/>
            <p:cNvSpPr/>
            <p:nvPr/>
          </p:nvSpPr>
          <p:spPr bwMode="auto">
            <a:xfrm>
              <a:off x="5624513"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45" name="Freeform 124"/>
            <p:cNvSpPr/>
            <p:nvPr/>
          </p:nvSpPr>
          <p:spPr bwMode="auto">
            <a:xfrm>
              <a:off x="51958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46" name="Freeform 125"/>
            <p:cNvSpPr/>
            <p:nvPr/>
          </p:nvSpPr>
          <p:spPr bwMode="auto">
            <a:xfrm>
              <a:off x="5589588"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47" name="Freeform 126"/>
            <p:cNvSpPr/>
            <p:nvPr/>
          </p:nvSpPr>
          <p:spPr bwMode="auto">
            <a:xfrm>
              <a:off x="5226050"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148" name="Freeform 127"/>
            <p:cNvSpPr/>
            <p:nvPr/>
          </p:nvSpPr>
          <p:spPr bwMode="auto">
            <a:xfrm>
              <a:off x="4729163" y="4394200"/>
              <a:ext cx="71437" cy="82550"/>
            </a:xfrm>
            <a:custGeom>
              <a:avLst/>
              <a:gdLst>
                <a:gd name="T0" fmla="*/ 45 w 45"/>
                <a:gd name="T1" fmla="*/ 52 h 52"/>
                <a:gd name="T2" fmla="*/ 35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11"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49" name="Freeform 128"/>
            <p:cNvSpPr/>
            <p:nvPr/>
          </p:nvSpPr>
          <p:spPr bwMode="auto">
            <a:xfrm>
              <a:off x="516096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0" name="Freeform 129"/>
            <p:cNvSpPr/>
            <p:nvPr/>
          </p:nvSpPr>
          <p:spPr bwMode="auto">
            <a:xfrm>
              <a:off x="469900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1" name="Freeform 130"/>
            <p:cNvSpPr/>
            <p:nvPr/>
          </p:nvSpPr>
          <p:spPr bwMode="auto">
            <a:xfrm>
              <a:off x="47974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2" name="Freeform 131"/>
            <p:cNvSpPr/>
            <p:nvPr/>
          </p:nvSpPr>
          <p:spPr bwMode="auto">
            <a:xfrm>
              <a:off x="4829175" y="4394200"/>
              <a:ext cx="71437" cy="82550"/>
            </a:xfrm>
            <a:custGeom>
              <a:avLst/>
              <a:gdLst>
                <a:gd name="T0" fmla="*/ 45 w 45"/>
                <a:gd name="T1" fmla="*/ 52 h 52"/>
                <a:gd name="T2" fmla="*/ 34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10"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53" name="Freeform 132"/>
            <p:cNvSpPr/>
            <p:nvPr/>
          </p:nvSpPr>
          <p:spPr bwMode="auto">
            <a:xfrm>
              <a:off x="466407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4" name="Freeform 133"/>
            <p:cNvSpPr/>
            <p:nvPr/>
          </p:nvSpPr>
          <p:spPr bwMode="auto">
            <a:xfrm>
              <a:off x="456406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lstStyle/>
            <a:p>
              <a:endParaRPr lang="zh-CN" altLang="en-US" b="0"/>
            </a:p>
          </p:txBody>
        </p:sp>
        <p:sp>
          <p:nvSpPr>
            <p:cNvPr id="155" name="Freeform 134"/>
            <p:cNvSpPr/>
            <p:nvPr/>
          </p:nvSpPr>
          <p:spPr bwMode="auto">
            <a:xfrm>
              <a:off x="459898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6" name="Freeform 135"/>
            <p:cNvSpPr/>
            <p:nvPr/>
          </p:nvSpPr>
          <p:spPr bwMode="auto">
            <a:xfrm>
              <a:off x="4629150" y="4394200"/>
              <a:ext cx="73025" cy="82550"/>
            </a:xfrm>
            <a:custGeom>
              <a:avLst/>
              <a:gdLst>
                <a:gd name="T0" fmla="*/ 46 w 46"/>
                <a:gd name="T1" fmla="*/ 52 h 52"/>
                <a:gd name="T2" fmla="*/ 35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11"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157" name="Freeform 136"/>
            <p:cNvSpPr/>
            <p:nvPr/>
          </p:nvSpPr>
          <p:spPr bwMode="auto">
            <a:xfrm>
              <a:off x="47640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8" name="Freeform 137"/>
            <p:cNvSpPr/>
            <p:nvPr/>
          </p:nvSpPr>
          <p:spPr bwMode="auto">
            <a:xfrm>
              <a:off x="506253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59" name="Freeform 138"/>
            <p:cNvSpPr/>
            <p:nvPr/>
          </p:nvSpPr>
          <p:spPr bwMode="auto">
            <a:xfrm>
              <a:off x="509587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60" name="Freeform 139"/>
            <p:cNvSpPr/>
            <p:nvPr/>
          </p:nvSpPr>
          <p:spPr bwMode="auto">
            <a:xfrm>
              <a:off x="5127625"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61" name="Freeform 140"/>
            <p:cNvSpPr/>
            <p:nvPr/>
          </p:nvSpPr>
          <p:spPr bwMode="auto">
            <a:xfrm>
              <a:off x="48625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62" name="Freeform 141"/>
            <p:cNvSpPr/>
            <p:nvPr/>
          </p:nvSpPr>
          <p:spPr bwMode="auto">
            <a:xfrm>
              <a:off x="5027613" y="4394200"/>
              <a:ext cx="71437" cy="82550"/>
            </a:xfrm>
            <a:custGeom>
              <a:avLst/>
              <a:gdLst>
                <a:gd name="T0" fmla="*/ 45 w 45"/>
                <a:gd name="T1" fmla="*/ 52 h 52"/>
                <a:gd name="T2" fmla="*/ 34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9" y="0"/>
                  </a:lnTo>
                  <a:lnTo>
                    <a:pt x="45" y="52"/>
                  </a:lnTo>
                  <a:close/>
                </a:path>
              </a:pathLst>
            </a:custGeom>
            <a:grpFill/>
            <a:ln>
              <a:noFill/>
            </a:ln>
          </p:spPr>
          <p:txBody>
            <a:bodyPr vert="horz" wrap="square" lIns="91440" tIns="45720" rIns="91440" bIns="45720" numCol="1" anchor="t" anchorCtr="0" compatLnSpc="1"/>
            <a:lstStyle/>
            <a:p>
              <a:endParaRPr lang="zh-CN" altLang="en-US" b="0"/>
            </a:p>
          </p:txBody>
        </p:sp>
        <p:sp>
          <p:nvSpPr>
            <p:cNvPr id="163" name="Freeform 142"/>
            <p:cNvSpPr/>
            <p:nvPr/>
          </p:nvSpPr>
          <p:spPr bwMode="auto">
            <a:xfrm>
              <a:off x="4897438"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sp>
          <p:nvSpPr>
            <p:cNvPr id="164" name="Freeform 143"/>
            <p:cNvSpPr/>
            <p:nvPr/>
          </p:nvSpPr>
          <p:spPr bwMode="auto">
            <a:xfrm>
              <a:off x="4927600" y="4394200"/>
              <a:ext cx="73025" cy="82550"/>
            </a:xfrm>
            <a:custGeom>
              <a:avLst/>
              <a:gdLst>
                <a:gd name="T0" fmla="*/ 46 w 46"/>
                <a:gd name="T1" fmla="*/ 52 h 52"/>
                <a:gd name="T2" fmla="*/ 35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11" y="0"/>
                  </a:lnTo>
                  <a:lnTo>
                    <a:pt x="46" y="52"/>
                  </a:lnTo>
                  <a:close/>
                </a:path>
              </a:pathLst>
            </a:custGeom>
            <a:grpFill/>
            <a:ln>
              <a:noFill/>
            </a:ln>
          </p:spPr>
          <p:txBody>
            <a:bodyPr vert="horz" wrap="square" lIns="91440" tIns="45720" rIns="91440" bIns="45720" numCol="1" anchor="t" anchorCtr="0" compatLnSpc="1"/>
            <a:lstStyle/>
            <a:p>
              <a:endParaRPr lang="zh-CN" altLang="en-US" b="0"/>
            </a:p>
          </p:txBody>
        </p:sp>
        <p:sp>
          <p:nvSpPr>
            <p:cNvPr id="165" name="Freeform 144"/>
            <p:cNvSpPr/>
            <p:nvPr/>
          </p:nvSpPr>
          <p:spPr bwMode="auto">
            <a:xfrm>
              <a:off x="4962525"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lstStyle/>
            <a:p>
              <a:endParaRPr lang="zh-CN" altLang="en-US" b="0"/>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10" dur="1000" fill="hold"/>
                                        <p:tgtEl>
                                          <p:spTgt spid="4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4"/>
                                        </p:tgtEl>
                                      </p:cBhvr>
                                    </p:animEffect>
                                  </p:childTnLst>
                                </p:cTn>
                              </p:par>
                              <p:par>
                                <p:cTn id="15" presetID="18" presetClass="entr" presetSubtype="6" fill="hold" grpId="0" nodeType="withEffect">
                                  <p:stCondLst>
                                    <p:cond delay="1100"/>
                                  </p:stCondLst>
                                  <p:childTnLst>
                                    <p:set>
                                      <p:cBhvr>
                                        <p:cTn id="16" dur="1" fill="hold">
                                          <p:stCondLst>
                                            <p:cond delay="0"/>
                                          </p:stCondLst>
                                        </p:cTn>
                                        <p:tgtEl>
                                          <p:spTgt spid="49"/>
                                        </p:tgtEl>
                                        <p:attrNameLst>
                                          <p:attrName>style.visibility</p:attrName>
                                        </p:attrNameLst>
                                      </p:cBhvr>
                                      <p:to>
                                        <p:strVal val="visible"/>
                                      </p:to>
                                    </p:set>
                                    <p:animEffect transition="in" filter="strips(downRight)">
                                      <p:cBhvr>
                                        <p:cTn id="17" dur="500"/>
                                        <p:tgtEl>
                                          <p:spTgt spid="49"/>
                                        </p:tgtEl>
                                      </p:cBhvr>
                                    </p:animEffect>
                                  </p:childTnLst>
                                </p:cTn>
                              </p:par>
                              <p:par>
                                <p:cTn id="18" presetID="47" presetClass="entr" presetSubtype="0" fill="hold" nodeType="withEffect">
                                  <p:stCondLst>
                                    <p:cond delay="160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700"/>
                                        <p:tgtEl>
                                          <p:spTgt spid="50"/>
                                        </p:tgtEl>
                                      </p:cBhvr>
                                    </p:animEffect>
                                    <p:anim calcmode="lin" valueType="num">
                                      <p:cBhvr>
                                        <p:cTn id="21" dur="700" fill="hold"/>
                                        <p:tgtEl>
                                          <p:spTgt spid="50"/>
                                        </p:tgtEl>
                                        <p:attrNameLst>
                                          <p:attrName>ppt_x</p:attrName>
                                        </p:attrNameLst>
                                      </p:cBhvr>
                                      <p:tavLst>
                                        <p:tav tm="0">
                                          <p:val>
                                            <p:strVal val="#ppt_x"/>
                                          </p:val>
                                        </p:tav>
                                        <p:tav tm="100000">
                                          <p:val>
                                            <p:strVal val="#ppt_x"/>
                                          </p:val>
                                        </p:tav>
                                      </p:tavLst>
                                    </p:anim>
                                    <p:anim calcmode="lin" valueType="num">
                                      <p:cBhvr>
                                        <p:cTn id="22" dur="700" fill="hold"/>
                                        <p:tgtEl>
                                          <p:spTgt spid="50"/>
                                        </p:tgtEl>
                                        <p:attrNameLst>
                                          <p:attrName>ppt_y</p:attrName>
                                        </p:attrNameLst>
                                      </p:cBhvr>
                                      <p:tavLst>
                                        <p:tav tm="0">
                                          <p:val>
                                            <p:strVal val="#ppt_y-.1"/>
                                          </p:val>
                                        </p:tav>
                                        <p:tav tm="100000">
                                          <p:val>
                                            <p:strVal val="#ppt_y"/>
                                          </p:val>
                                        </p:tav>
                                      </p:tavLst>
                                    </p:anim>
                                  </p:childTnLst>
                                </p:cTn>
                              </p:par>
                              <p:par>
                                <p:cTn id="23" presetID="55" presetClass="entr" presetSubtype="0" fill="hold" nodeType="withEffect">
                                  <p:stCondLst>
                                    <p:cond delay="220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strVal val="#ppt_w*0.70"/>
                                          </p:val>
                                        </p:tav>
                                        <p:tav tm="100000">
                                          <p:val>
                                            <p:strVal val="#ppt_w"/>
                                          </p:val>
                                        </p:tav>
                                      </p:tavLst>
                                    </p:anim>
                                    <p:anim calcmode="lin" valueType="num">
                                      <p:cBhvr>
                                        <p:cTn id="26" dur="1000" fill="hold"/>
                                        <p:tgtEl>
                                          <p:spTgt spid="59"/>
                                        </p:tgtEl>
                                        <p:attrNameLst>
                                          <p:attrName>ppt_h</p:attrName>
                                        </p:attrNameLst>
                                      </p:cBhvr>
                                      <p:tavLst>
                                        <p:tav tm="0">
                                          <p:val>
                                            <p:strVal val="#ppt_h"/>
                                          </p:val>
                                        </p:tav>
                                        <p:tav tm="100000">
                                          <p:val>
                                            <p:strVal val="#ppt_h"/>
                                          </p:val>
                                        </p:tav>
                                      </p:tavLst>
                                    </p:anim>
                                    <p:animEffect transition="in" filter="fade">
                                      <p:cBhvr>
                                        <p:cTn id="2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04</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15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39"/>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1633069" y="1347614"/>
            <a:ext cx="398195" cy="398195"/>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sp>
        <p:nvSpPr>
          <p:cNvPr id="7" name="Shape 1319"/>
          <p:cNvSpPr/>
          <p:nvPr/>
        </p:nvSpPr>
        <p:spPr>
          <a:xfrm flipV="1">
            <a:off x="2030086" y="1545999"/>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8" name="Shape 1320"/>
          <p:cNvSpPr/>
          <p:nvPr/>
        </p:nvSpPr>
        <p:spPr>
          <a:xfrm flipV="1">
            <a:off x="3608012" y="1545999"/>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9" name="Shape 1321"/>
          <p:cNvSpPr/>
          <p:nvPr/>
        </p:nvSpPr>
        <p:spPr>
          <a:xfrm flipV="1">
            <a:off x="5185939" y="1545999"/>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0" name="Shape 1322"/>
          <p:cNvSpPr/>
          <p:nvPr/>
        </p:nvSpPr>
        <p:spPr>
          <a:xfrm flipH="1">
            <a:off x="2228830" y="3257833"/>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1" name="Shape 1323"/>
          <p:cNvSpPr/>
          <p:nvPr/>
        </p:nvSpPr>
        <p:spPr>
          <a:xfrm flipH="1">
            <a:off x="3806756" y="3257833"/>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2" name="Shape 1324"/>
          <p:cNvSpPr/>
          <p:nvPr/>
        </p:nvSpPr>
        <p:spPr>
          <a:xfrm flipH="1">
            <a:off x="5384683" y="3257833"/>
            <a:ext cx="982165"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3" name="Shape 1325"/>
          <p:cNvSpPr/>
          <p:nvPr/>
        </p:nvSpPr>
        <p:spPr>
          <a:xfrm flipV="1">
            <a:off x="6763308" y="1545999"/>
            <a:ext cx="1206785" cy="0"/>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4" name="Shape 1326"/>
          <p:cNvSpPr/>
          <p:nvPr/>
        </p:nvSpPr>
        <p:spPr>
          <a:xfrm>
            <a:off x="7969253" y="1553506"/>
            <a:ext cx="0" cy="1708395"/>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5" name="Shape 1327"/>
          <p:cNvSpPr/>
          <p:nvPr/>
        </p:nvSpPr>
        <p:spPr>
          <a:xfrm flipH="1">
            <a:off x="6962609" y="3257833"/>
            <a:ext cx="1006809"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6" name="Shape 1328"/>
          <p:cNvSpPr/>
          <p:nvPr/>
        </p:nvSpPr>
        <p:spPr>
          <a:xfrm flipH="1">
            <a:off x="1137760" y="3257833"/>
            <a:ext cx="499406" cy="0"/>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7" name="Shape 1329"/>
          <p:cNvSpPr/>
          <p:nvPr/>
        </p:nvSpPr>
        <p:spPr>
          <a:xfrm flipV="1">
            <a:off x="1139530" y="1545999"/>
            <a:ext cx="0" cy="1715902"/>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8" name="Shape 1330"/>
          <p:cNvSpPr/>
          <p:nvPr/>
        </p:nvSpPr>
        <p:spPr>
          <a:xfrm>
            <a:off x="1135256" y="1545999"/>
            <a:ext cx="300246"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19" name="Group 1335"/>
          <p:cNvGrpSpPr/>
          <p:nvPr/>
        </p:nvGrpSpPr>
        <p:grpSpPr>
          <a:xfrm>
            <a:off x="3210994" y="1347614"/>
            <a:ext cx="398195" cy="398195"/>
            <a:chOff x="0" y="0"/>
            <a:chExt cx="1243363" cy="1243363"/>
          </a:xfrm>
        </p:grpSpPr>
        <p:sp>
          <p:nvSpPr>
            <p:cNvPr id="20" name="Shape 1331"/>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grpSp>
        <p:nvGrpSpPr>
          <p:cNvPr id="24" name="Group 1338"/>
          <p:cNvGrpSpPr/>
          <p:nvPr/>
        </p:nvGrpSpPr>
        <p:grpSpPr>
          <a:xfrm>
            <a:off x="4788921" y="1347614"/>
            <a:ext cx="398195" cy="398195"/>
            <a:chOff x="0" y="0"/>
            <a:chExt cx="1243363" cy="1243363"/>
          </a:xfrm>
        </p:grpSpPr>
        <p:sp>
          <p:nvSpPr>
            <p:cNvPr id="25" name="Shape 1336"/>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27" name="Group 1341"/>
          <p:cNvGrpSpPr/>
          <p:nvPr/>
        </p:nvGrpSpPr>
        <p:grpSpPr>
          <a:xfrm>
            <a:off x="6366847" y="1347614"/>
            <a:ext cx="398195" cy="398195"/>
            <a:chOff x="0" y="0"/>
            <a:chExt cx="1243363" cy="1243363"/>
          </a:xfrm>
        </p:grpSpPr>
        <p:sp>
          <p:nvSpPr>
            <p:cNvPr id="28" name="Shape 1339"/>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0" name="Group 1344"/>
          <p:cNvGrpSpPr/>
          <p:nvPr/>
        </p:nvGrpSpPr>
        <p:grpSpPr>
          <a:xfrm>
            <a:off x="6366847" y="3058559"/>
            <a:ext cx="398195" cy="398195"/>
            <a:chOff x="0" y="0"/>
            <a:chExt cx="1243363" cy="1243363"/>
          </a:xfrm>
        </p:grpSpPr>
        <p:sp>
          <p:nvSpPr>
            <p:cNvPr id="31" name="Shape 1342"/>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3" name="Group 1347"/>
          <p:cNvGrpSpPr/>
          <p:nvPr/>
        </p:nvGrpSpPr>
        <p:grpSpPr>
          <a:xfrm>
            <a:off x="4788921" y="3058559"/>
            <a:ext cx="398195" cy="398195"/>
            <a:chOff x="0" y="0"/>
            <a:chExt cx="1243363" cy="1243363"/>
          </a:xfrm>
        </p:grpSpPr>
        <p:sp>
          <p:nvSpPr>
            <p:cNvPr id="34" name="Shape 1345"/>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6" name="Group 1350"/>
          <p:cNvGrpSpPr/>
          <p:nvPr/>
        </p:nvGrpSpPr>
        <p:grpSpPr>
          <a:xfrm>
            <a:off x="3210995" y="3058559"/>
            <a:ext cx="398195" cy="398195"/>
            <a:chOff x="0" y="0"/>
            <a:chExt cx="1243363" cy="1243363"/>
          </a:xfrm>
        </p:grpSpPr>
        <p:sp>
          <p:nvSpPr>
            <p:cNvPr id="37" name="Shape 1348"/>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9" name="Group 1356"/>
          <p:cNvGrpSpPr/>
          <p:nvPr/>
        </p:nvGrpSpPr>
        <p:grpSpPr>
          <a:xfrm>
            <a:off x="1633069" y="3058559"/>
            <a:ext cx="398195" cy="398195"/>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sp>
        <p:nvSpPr>
          <p:cNvPr id="45" name="TextBox 44"/>
          <p:cNvSpPr txBox="1"/>
          <p:nvPr/>
        </p:nvSpPr>
        <p:spPr>
          <a:xfrm>
            <a:off x="1633069"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Text Placeholder 4"/>
          <p:cNvSpPr txBox="1"/>
          <p:nvPr/>
        </p:nvSpPr>
        <p:spPr>
          <a:xfrm>
            <a:off x="1549308" y="1851186"/>
            <a:ext cx="1229489"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210995"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 Placeholder 4"/>
          <p:cNvSpPr txBox="1"/>
          <p:nvPr/>
        </p:nvSpPr>
        <p:spPr>
          <a:xfrm>
            <a:off x="3127234" y="1851186"/>
            <a:ext cx="1288998"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788922"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Text Placeholder 4"/>
          <p:cNvSpPr txBox="1"/>
          <p:nvPr/>
        </p:nvSpPr>
        <p:spPr>
          <a:xfrm>
            <a:off x="4705160" y="1851186"/>
            <a:ext cx="1229489"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366847"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 Placeholder 4"/>
          <p:cNvSpPr txBox="1"/>
          <p:nvPr/>
        </p:nvSpPr>
        <p:spPr>
          <a:xfrm>
            <a:off x="6283086" y="1851186"/>
            <a:ext cx="1229489"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33069"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 Placeholder 4"/>
          <p:cNvSpPr txBox="1"/>
          <p:nvPr/>
        </p:nvSpPr>
        <p:spPr>
          <a:xfrm>
            <a:off x="1549308" y="3584211"/>
            <a:ext cx="1229489"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3210995"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 Placeholder 4"/>
          <p:cNvSpPr txBox="1"/>
          <p:nvPr/>
        </p:nvSpPr>
        <p:spPr>
          <a:xfrm>
            <a:off x="3127234" y="3584211"/>
            <a:ext cx="1288998"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4788922"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 Placeholder 4"/>
          <p:cNvSpPr txBox="1"/>
          <p:nvPr/>
        </p:nvSpPr>
        <p:spPr>
          <a:xfrm>
            <a:off x="4705160" y="3584211"/>
            <a:ext cx="1229489"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366847"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 Placeholder 4"/>
          <p:cNvSpPr txBox="1"/>
          <p:nvPr/>
        </p:nvSpPr>
        <p:spPr>
          <a:xfrm>
            <a:off x="6283086" y="3584211"/>
            <a:ext cx="1229489"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1624"/>
          <p:cNvSpPr/>
          <p:nvPr/>
        </p:nvSpPr>
        <p:spPr>
          <a:xfrm>
            <a:off x="1959834" y="1678086"/>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300"/>
          </a:p>
        </p:txBody>
      </p:sp>
      <p:sp>
        <p:nvSpPr>
          <p:cNvPr id="23" name="Text Placeholder 3"/>
          <p:cNvSpPr txBox="1"/>
          <p:nvPr/>
        </p:nvSpPr>
        <p:spPr>
          <a:xfrm>
            <a:off x="467544" y="2982050"/>
            <a:ext cx="1564386" cy="306559"/>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539552" y="3288008"/>
            <a:ext cx="1500567" cy="46582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Shape 1626"/>
          <p:cNvSpPr/>
          <p:nvPr/>
        </p:nvSpPr>
        <p:spPr>
          <a:xfrm flipV="1">
            <a:off x="2346871" y="3142180"/>
            <a:ext cx="1" cy="1040216"/>
          </a:xfrm>
          <a:prstGeom prst="line">
            <a:avLst/>
          </a:prstGeom>
          <a:ln w="12700">
            <a:solidFill>
              <a:srgbClr val="A6AAA9"/>
            </a:solidFill>
            <a:miter lim="400000"/>
          </a:ln>
        </p:spPr>
        <p:txBody>
          <a:bodyPr lIns="19050" tIns="19050" rIns="19050" bIns="19050" anchor="ctr"/>
          <a:lstStyle/>
          <a:p>
            <a:pPr lvl="0"/>
            <a:endParaRPr sz="1300"/>
          </a:p>
        </p:txBody>
      </p:sp>
      <p:sp>
        <p:nvSpPr>
          <p:cNvPr id="27" name="Shape 1627"/>
          <p:cNvSpPr/>
          <p:nvPr/>
        </p:nvSpPr>
        <p:spPr>
          <a:xfrm flipV="1">
            <a:off x="3343063" y="2006194"/>
            <a:ext cx="1" cy="1477275"/>
          </a:xfrm>
          <a:prstGeom prst="line">
            <a:avLst/>
          </a:prstGeom>
          <a:ln w="12700">
            <a:solidFill>
              <a:srgbClr val="A6AAA9"/>
            </a:solidFill>
            <a:miter lim="400000"/>
          </a:ln>
        </p:spPr>
        <p:txBody>
          <a:bodyPr lIns="19050" tIns="19050" rIns="19050" bIns="19050" anchor="ctr"/>
          <a:lstStyle/>
          <a:p>
            <a:pPr lvl="0"/>
            <a:endParaRPr sz="1300"/>
          </a:p>
        </p:txBody>
      </p:sp>
      <p:sp>
        <p:nvSpPr>
          <p:cNvPr id="28" name="Shape 1628"/>
          <p:cNvSpPr/>
          <p:nvPr/>
        </p:nvSpPr>
        <p:spPr>
          <a:xfrm flipV="1">
            <a:off x="4303514" y="1502838"/>
            <a:ext cx="1" cy="1537162"/>
          </a:xfrm>
          <a:prstGeom prst="line">
            <a:avLst/>
          </a:prstGeom>
          <a:ln w="12700">
            <a:solidFill>
              <a:srgbClr val="A6AAA9"/>
            </a:solidFill>
            <a:miter lim="400000"/>
          </a:ln>
        </p:spPr>
        <p:txBody>
          <a:bodyPr lIns="19050" tIns="19050" rIns="19050" bIns="19050" anchor="ctr"/>
          <a:lstStyle/>
          <a:p>
            <a:pPr lvl="0"/>
            <a:endParaRPr sz="1300"/>
          </a:p>
        </p:txBody>
      </p:sp>
      <p:sp>
        <p:nvSpPr>
          <p:cNvPr id="29" name="Shape 1629"/>
          <p:cNvSpPr/>
          <p:nvPr/>
        </p:nvSpPr>
        <p:spPr>
          <a:xfrm flipV="1">
            <a:off x="5649206" y="2622674"/>
            <a:ext cx="1" cy="1020713"/>
          </a:xfrm>
          <a:prstGeom prst="line">
            <a:avLst/>
          </a:prstGeom>
          <a:ln w="12700">
            <a:solidFill>
              <a:srgbClr val="A6AAA9"/>
            </a:solidFill>
            <a:miter lim="400000"/>
          </a:ln>
        </p:spPr>
        <p:txBody>
          <a:bodyPr lIns="19050" tIns="19050" rIns="19050" bIns="19050" anchor="ctr"/>
          <a:lstStyle/>
          <a:p>
            <a:pPr lvl="0"/>
            <a:endParaRPr sz="1300"/>
          </a:p>
        </p:txBody>
      </p:sp>
      <p:sp>
        <p:nvSpPr>
          <p:cNvPr id="30" name="Shape 1630"/>
          <p:cNvSpPr/>
          <p:nvPr/>
        </p:nvSpPr>
        <p:spPr>
          <a:xfrm>
            <a:off x="2178113" y="2953337"/>
            <a:ext cx="358924"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1" name="Shape 1636"/>
          <p:cNvSpPr/>
          <p:nvPr/>
        </p:nvSpPr>
        <p:spPr>
          <a:xfrm>
            <a:off x="3171796" y="1801461"/>
            <a:ext cx="358925" cy="3589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2" name="Shape 1642"/>
          <p:cNvSpPr/>
          <p:nvPr/>
        </p:nvSpPr>
        <p:spPr>
          <a:xfrm>
            <a:off x="4136874" y="1173196"/>
            <a:ext cx="358925"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3" name="Shape 1648"/>
          <p:cNvSpPr/>
          <p:nvPr/>
        </p:nvSpPr>
        <p:spPr>
          <a:xfrm>
            <a:off x="5479113" y="3483469"/>
            <a:ext cx="358925"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4" name="Shape 1653"/>
          <p:cNvSpPr/>
          <p:nvPr/>
        </p:nvSpPr>
        <p:spPr>
          <a:xfrm>
            <a:off x="2303541" y="4145232"/>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5" name="Shape 1654"/>
          <p:cNvSpPr/>
          <p:nvPr/>
        </p:nvSpPr>
        <p:spPr>
          <a:xfrm>
            <a:off x="3275651" y="3417899"/>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6" name="Shape 1655"/>
          <p:cNvSpPr/>
          <p:nvPr/>
        </p:nvSpPr>
        <p:spPr>
          <a:xfrm>
            <a:off x="4216862" y="2956064"/>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7" name="Shape 1656"/>
          <p:cNvSpPr/>
          <p:nvPr/>
        </p:nvSpPr>
        <p:spPr>
          <a:xfrm>
            <a:off x="5539713" y="2517640"/>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8" name="Text Placeholder 3"/>
          <p:cNvSpPr txBox="1"/>
          <p:nvPr/>
        </p:nvSpPr>
        <p:spPr>
          <a:xfrm>
            <a:off x="1331641" y="1842284"/>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Placeholder 4"/>
          <p:cNvSpPr txBox="1"/>
          <p:nvPr/>
        </p:nvSpPr>
        <p:spPr>
          <a:xfrm>
            <a:off x="1298086" y="2144670"/>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4620570" y="1226876"/>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Placeholder 4"/>
          <p:cNvSpPr txBox="1"/>
          <p:nvPr/>
        </p:nvSpPr>
        <p:spPr>
          <a:xfrm>
            <a:off x="4610454" y="1528322"/>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5964472" y="3535836"/>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4"/>
          <p:cNvSpPr txBox="1"/>
          <p:nvPr/>
        </p:nvSpPr>
        <p:spPr>
          <a:xfrm>
            <a:off x="5940152" y="3831925"/>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Placeholder 4"/>
          <p:cNvSpPr txBox="1"/>
          <p:nvPr/>
        </p:nvSpPr>
        <p:spPr>
          <a:xfrm>
            <a:off x="2258394" y="3022261"/>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01</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5" name="Text Placeholder 4"/>
          <p:cNvSpPr txBox="1"/>
          <p:nvPr/>
        </p:nvSpPr>
        <p:spPr>
          <a:xfrm>
            <a:off x="3252080" y="1859828"/>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02</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6" name="Text Placeholder 4"/>
          <p:cNvSpPr txBox="1"/>
          <p:nvPr/>
        </p:nvSpPr>
        <p:spPr>
          <a:xfrm>
            <a:off x="4219995" y="1231566"/>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03</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7" name="Text Placeholder 4"/>
          <p:cNvSpPr txBox="1"/>
          <p:nvPr/>
        </p:nvSpPr>
        <p:spPr>
          <a:xfrm>
            <a:off x="5559397" y="355731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04</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8" name="Shape 1625"/>
          <p:cNvSpPr/>
          <p:nvPr/>
        </p:nvSpPr>
        <p:spPr>
          <a:xfrm>
            <a:off x="7236296" y="1633803"/>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300"/>
          </a:p>
        </p:txBody>
      </p:sp>
      <p:sp>
        <p:nvSpPr>
          <p:cNvPr id="49" name="Shape 1657"/>
          <p:cNvSpPr/>
          <p:nvPr/>
        </p:nvSpPr>
        <p:spPr>
          <a:xfrm>
            <a:off x="7601425" y="1803515"/>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300"/>
          </a:p>
        </p:txBody>
      </p:sp>
      <p:sp>
        <p:nvSpPr>
          <p:cNvPr id="50" name="Text Placeholder 3"/>
          <p:cNvSpPr txBox="1"/>
          <p:nvPr/>
        </p:nvSpPr>
        <p:spPr>
          <a:xfrm>
            <a:off x="7367484" y="2163555"/>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输入文本</a:t>
            </a:r>
            <a:endParaRPr lang="id-ID"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3266852" y="1648991"/>
            <a:ext cx="2656222" cy="2751036"/>
            <a:chOff x="2884071" y="1238250"/>
            <a:chExt cx="3066183" cy="2858068"/>
          </a:xfrm>
        </p:grpSpPr>
        <p:sp>
          <p:nvSpPr>
            <p:cNvPr id="37" name="剪去对角的矩形 36"/>
            <p:cNvSpPr/>
            <p:nvPr/>
          </p:nvSpPr>
          <p:spPr>
            <a:xfrm>
              <a:off x="4537288" y="1238250"/>
              <a:ext cx="1410202" cy="806573"/>
            </a:xfrm>
            <a:prstGeom prst="snip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anose="020B0503020204020204" pitchFamily="34" charset="-122"/>
                <a:ea typeface="微软雅黑" panose="020B0503020204020204" pitchFamily="34" charset="-122"/>
              </a:endParaRPr>
            </a:p>
          </p:txBody>
        </p:sp>
        <p:sp>
          <p:nvSpPr>
            <p:cNvPr id="38" name="剪去同侧角的矩形 37"/>
            <p:cNvSpPr/>
            <p:nvPr/>
          </p:nvSpPr>
          <p:spPr>
            <a:xfrm rot="16200000" flipH="1">
              <a:off x="3185885" y="1981009"/>
              <a:ext cx="806573" cy="1410202"/>
            </a:xfrm>
            <a:prstGeom prst="snip2SameRect">
              <a:avLst>
                <a:gd name="adj1" fmla="val 1781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anose="020B0503020204020204" pitchFamily="34" charset="-122"/>
                <a:ea typeface="微软雅黑" panose="020B0503020204020204" pitchFamily="34" charset="-122"/>
              </a:endParaRPr>
            </a:p>
          </p:txBody>
        </p:sp>
        <p:sp>
          <p:nvSpPr>
            <p:cNvPr id="39" name="剪去对角的矩形 38"/>
            <p:cNvSpPr/>
            <p:nvPr/>
          </p:nvSpPr>
          <p:spPr>
            <a:xfrm flipH="1">
              <a:off x="4540052" y="3289745"/>
              <a:ext cx="1410202" cy="806573"/>
            </a:xfrm>
            <a:prstGeom prst="snip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anose="020B0503020204020204" pitchFamily="34" charset="-122"/>
                <a:ea typeface="微软雅黑" panose="020B0503020204020204" pitchFamily="34" charset="-122"/>
              </a:endParaRPr>
            </a:p>
          </p:txBody>
        </p:sp>
        <p:sp>
          <p:nvSpPr>
            <p:cNvPr id="40" name="燕尾形 39"/>
            <p:cNvSpPr/>
            <p:nvPr/>
          </p:nvSpPr>
          <p:spPr>
            <a:xfrm>
              <a:off x="4858060"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1" name="燕尾形 40"/>
            <p:cNvSpPr/>
            <p:nvPr/>
          </p:nvSpPr>
          <p:spPr>
            <a:xfrm>
              <a:off x="5145628"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2" name="燕尾形 41"/>
            <p:cNvSpPr/>
            <p:nvPr/>
          </p:nvSpPr>
          <p:spPr>
            <a:xfrm>
              <a:off x="5417653"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6" name="燕尾形 45"/>
            <p:cNvSpPr/>
            <p:nvPr/>
          </p:nvSpPr>
          <p:spPr>
            <a:xfrm flipH="1">
              <a:off x="3207171"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7" name="燕尾形 46"/>
            <p:cNvSpPr/>
            <p:nvPr/>
          </p:nvSpPr>
          <p:spPr>
            <a:xfrm flipH="1">
              <a:off x="3494739"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8" name="燕尾形 47"/>
            <p:cNvSpPr/>
            <p:nvPr/>
          </p:nvSpPr>
          <p:spPr>
            <a:xfrm flipH="1">
              <a:off x="3766764"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9" name="燕尾形 48"/>
            <p:cNvSpPr/>
            <p:nvPr/>
          </p:nvSpPr>
          <p:spPr>
            <a:xfrm>
              <a:off x="4854174"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0" name="燕尾形 49"/>
            <p:cNvSpPr/>
            <p:nvPr/>
          </p:nvSpPr>
          <p:spPr>
            <a:xfrm>
              <a:off x="5141742"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1" name="燕尾形 50"/>
            <p:cNvSpPr/>
            <p:nvPr/>
          </p:nvSpPr>
          <p:spPr>
            <a:xfrm>
              <a:off x="5413766"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2" name="圆角矩形 51"/>
            <p:cNvSpPr/>
            <p:nvPr/>
          </p:nvSpPr>
          <p:spPr>
            <a:xfrm>
              <a:off x="4537288" y="2282822"/>
              <a:ext cx="1412966" cy="806573"/>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anose="020B0503020204020204" pitchFamily="34" charset="-122"/>
                <a:ea typeface="微软雅黑" panose="020B0503020204020204" pitchFamily="34" charset="-122"/>
              </a:endParaRPr>
            </a:p>
          </p:txBody>
        </p:sp>
        <p:sp>
          <p:nvSpPr>
            <p:cNvPr id="53" name="矩形 52"/>
            <p:cNvSpPr/>
            <p:nvPr/>
          </p:nvSpPr>
          <p:spPr>
            <a:xfrm rot="18952920">
              <a:off x="4080952" y="2041591"/>
              <a:ext cx="718922" cy="2017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anose="020B0503020204020204" pitchFamily="34" charset="-122"/>
                <a:ea typeface="微软雅黑" panose="020B0503020204020204" pitchFamily="34" charset="-122"/>
              </a:endParaRPr>
            </a:p>
          </p:txBody>
        </p:sp>
        <p:sp>
          <p:nvSpPr>
            <p:cNvPr id="54" name="矩形 53"/>
            <p:cNvSpPr/>
            <p:nvPr/>
          </p:nvSpPr>
          <p:spPr>
            <a:xfrm rot="2647080" flipH="1">
              <a:off x="4049864" y="3081787"/>
              <a:ext cx="718922" cy="2017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anose="020B0503020204020204" pitchFamily="34" charset="-122"/>
                <a:ea typeface="微软雅黑" panose="020B0503020204020204" pitchFamily="34" charset="-122"/>
              </a:endParaRPr>
            </a:p>
          </p:txBody>
        </p:sp>
      </p:grpSp>
      <p:sp>
        <p:nvSpPr>
          <p:cNvPr id="65" name="TextBox 64"/>
          <p:cNvSpPr txBox="1"/>
          <p:nvPr/>
        </p:nvSpPr>
        <p:spPr>
          <a:xfrm>
            <a:off x="6010700" y="1651271"/>
            <a:ext cx="2920576" cy="932563"/>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6020244" y="1147087"/>
            <a:ext cx="2825306" cy="486900"/>
            <a:chOff x="6007544" y="1079206"/>
            <a:chExt cx="2825306" cy="438210"/>
          </a:xfrm>
        </p:grpSpPr>
        <p:sp>
          <p:nvSpPr>
            <p:cNvPr id="67" name="TextBox 66"/>
            <p:cNvSpPr txBox="1"/>
            <p:nvPr/>
          </p:nvSpPr>
          <p:spPr>
            <a:xfrm>
              <a:off x="6007544" y="1079206"/>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rPr>
                <a:t>您</a:t>
              </a:r>
              <a:r>
                <a:rPr lang="zh-CN" altLang="en-US" sz="2000" b="0" dirty="0" smtClean="0">
                  <a:solidFill>
                    <a:schemeClr val="tx1">
                      <a:lumMod val="95000"/>
                      <a:lumOff val="5000"/>
                    </a:schemeClr>
                  </a:solidFill>
                  <a:latin typeface="微软雅黑" panose="020B0503020204020204" pitchFamily="34" charset="-122"/>
                  <a:ea typeface="微软雅黑" panose="020B0503020204020204" pitchFamily="34" charset="-122"/>
                </a:rPr>
                <a:t>的小标题</a:t>
              </a:r>
              <a:endPar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6102794" y="1517416"/>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6010700" y="3655411"/>
            <a:ext cx="2920576" cy="932563"/>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020244" y="3151227"/>
            <a:ext cx="2825306" cy="486900"/>
            <a:chOff x="6007544" y="2882932"/>
            <a:chExt cx="2825306" cy="438210"/>
          </a:xfrm>
        </p:grpSpPr>
        <p:sp>
          <p:nvSpPr>
            <p:cNvPr id="71" name="TextBox 70"/>
            <p:cNvSpPr txBox="1"/>
            <p:nvPr/>
          </p:nvSpPr>
          <p:spPr>
            <a:xfrm>
              <a:off x="6007544" y="288293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rPr>
                <a:t>您</a:t>
              </a:r>
              <a:r>
                <a:rPr lang="zh-CN" altLang="en-US" sz="2000" b="0" dirty="0" smtClean="0">
                  <a:solidFill>
                    <a:schemeClr val="tx1">
                      <a:lumMod val="95000"/>
                      <a:lumOff val="5000"/>
                    </a:schemeClr>
                  </a:solidFill>
                  <a:latin typeface="微软雅黑" panose="020B0503020204020204" pitchFamily="34" charset="-122"/>
                  <a:ea typeface="微软雅黑" panose="020B0503020204020204" pitchFamily="34" charset="-122"/>
                </a:rPr>
                <a:t>的小标题</a:t>
              </a:r>
              <a:endPar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72" name="直接连接符 71"/>
            <p:cNvCxnSpPr/>
            <p:nvPr/>
          </p:nvCxnSpPr>
          <p:spPr>
            <a:xfrm>
              <a:off x="6102794" y="332114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295475" y="2695855"/>
            <a:ext cx="2920576" cy="932563"/>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grpSp>
        <p:nvGrpSpPr>
          <p:cNvPr id="74" name="组合 73"/>
          <p:cNvGrpSpPr/>
          <p:nvPr/>
        </p:nvGrpSpPr>
        <p:grpSpPr>
          <a:xfrm>
            <a:off x="400269" y="2191672"/>
            <a:ext cx="2806256" cy="486900"/>
            <a:chOff x="387569" y="2019332"/>
            <a:chExt cx="2806256" cy="438210"/>
          </a:xfrm>
        </p:grpSpPr>
        <p:sp>
          <p:nvSpPr>
            <p:cNvPr id="75" name="TextBox 74"/>
            <p:cNvSpPr txBox="1"/>
            <p:nvPr/>
          </p:nvSpPr>
          <p:spPr>
            <a:xfrm>
              <a:off x="1726757" y="201933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r"/>
              <a:r>
                <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rPr>
                <a:t>您</a:t>
              </a:r>
              <a:r>
                <a:rPr lang="zh-CN" altLang="en-US" sz="2000" b="0" dirty="0" smtClean="0">
                  <a:solidFill>
                    <a:schemeClr val="tx1">
                      <a:lumMod val="95000"/>
                      <a:lumOff val="5000"/>
                    </a:schemeClr>
                  </a:solidFill>
                  <a:latin typeface="微软雅黑" panose="020B0503020204020204" pitchFamily="34" charset="-122"/>
                  <a:ea typeface="微软雅黑" panose="020B0503020204020204" pitchFamily="34" charset="-122"/>
                </a:rPr>
                <a:t>的小标题</a:t>
              </a:r>
              <a:endPar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76" name="直接连接符 75"/>
            <p:cNvCxnSpPr/>
            <p:nvPr/>
          </p:nvCxnSpPr>
          <p:spPr>
            <a:xfrm>
              <a:off x="387569" y="245754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9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left)">
                                      <p:cBhvr>
                                        <p:cTn id="14" dur="500"/>
                                        <p:tgtEl>
                                          <p:spTgt spid="66"/>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barn(inVertical)">
                                      <p:cBhvr>
                                        <p:cTn id="18" dur="500"/>
                                        <p:tgtEl>
                                          <p:spTgt spid="65"/>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right)">
                                      <p:cBhvr>
                                        <p:cTn id="22" dur="500"/>
                                        <p:tgtEl>
                                          <p:spTgt spid="74"/>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barn(inVertical)">
                                      <p:cBhvr>
                                        <p:cTn id="26" dur="500"/>
                                        <p:tgtEl>
                                          <p:spTgt spid="7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ipe(left)">
                                      <p:cBhvr>
                                        <p:cTn id="30" dur="500"/>
                                        <p:tgtEl>
                                          <p:spTgt spid="70"/>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9" grpId="0"/>
      <p:bldP spid="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流程图: 摘录 63"/>
          <p:cNvSpPr/>
          <p:nvPr/>
        </p:nvSpPr>
        <p:spPr>
          <a:xfrm rot="16200000">
            <a:off x="4137004" y="2089185"/>
            <a:ext cx="1407583" cy="1266825"/>
          </a:xfrm>
          <a:prstGeom prst="flowChartExtra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3600" b="0" dirty="0">
                <a:latin typeface="微软雅黑" panose="020B0503020204020204" pitchFamily="34" charset="-122"/>
                <a:ea typeface="微软雅黑" panose="020B0503020204020204" pitchFamily="34" charset="-122"/>
              </a:rPr>
              <a:t>2</a:t>
            </a:r>
            <a:endParaRPr lang="zh-CN" altLang="en-US" sz="3600" b="0" dirty="0">
              <a:latin typeface="微软雅黑" panose="020B0503020204020204" pitchFamily="34" charset="-122"/>
              <a:ea typeface="微软雅黑" panose="020B0503020204020204" pitchFamily="34" charset="-122"/>
            </a:endParaRPr>
          </a:p>
        </p:txBody>
      </p:sp>
      <p:sp>
        <p:nvSpPr>
          <p:cNvPr id="65" name="流程图: 摘录 64"/>
          <p:cNvSpPr/>
          <p:nvPr/>
        </p:nvSpPr>
        <p:spPr>
          <a:xfrm rot="5400000">
            <a:off x="4022705" y="1220184"/>
            <a:ext cx="1407583" cy="1266825"/>
          </a:xfrm>
          <a:prstGeom prst="flowChartExtra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3600" b="0" dirty="0" smtClean="0">
                <a:latin typeface="微软雅黑" panose="020B0503020204020204" pitchFamily="34" charset="-122"/>
                <a:ea typeface="微软雅黑" panose="020B0503020204020204" pitchFamily="34" charset="-122"/>
              </a:rPr>
              <a:t>1</a:t>
            </a:r>
            <a:endParaRPr lang="zh-CN" altLang="en-US" sz="3600" b="0" dirty="0">
              <a:latin typeface="微软雅黑" panose="020B0503020204020204" pitchFamily="34" charset="-122"/>
              <a:ea typeface="微软雅黑" panose="020B0503020204020204" pitchFamily="34" charset="-122"/>
            </a:endParaRPr>
          </a:p>
        </p:txBody>
      </p:sp>
      <p:sp>
        <p:nvSpPr>
          <p:cNvPr id="66" name="流程图: 摘录 65"/>
          <p:cNvSpPr/>
          <p:nvPr/>
        </p:nvSpPr>
        <p:spPr>
          <a:xfrm rot="5400000">
            <a:off x="4022705" y="2942913"/>
            <a:ext cx="1407583" cy="1266825"/>
          </a:xfrm>
          <a:prstGeom prst="flowChartExtra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3600" b="0" dirty="0">
                <a:latin typeface="微软雅黑" panose="020B0503020204020204" pitchFamily="34" charset="-122"/>
                <a:ea typeface="微软雅黑" panose="020B0503020204020204" pitchFamily="34" charset="-122"/>
              </a:rPr>
              <a:t>3</a:t>
            </a:r>
            <a:endParaRPr lang="zh-CN" altLang="en-US" sz="3600" b="0" dirty="0">
              <a:latin typeface="微软雅黑" panose="020B0503020204020204" pitchFamily="34" charset="-122"/>
              <a:ea typeface="微软雅黑" panose="020B0503020204020204" pitchFamily="34" charset="-122"/>
            </a:endParaRPr>
          </a:p>
        </p:txBody>
      </p:sp>
      <p:sp>
        <p:nvSpPr>
          <p:cNvPr id="67" name="TextBox 66"/>
          <p:cNvSpPr txBox="1"/>
          <p:nvPr/>
        </p:nvSpPr>
        <p:spPr>
          <a:xfrm>
            <a:off x="1316970" y="1635771"/>
            <a:ext cx="2552701" cy="932563"/>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grpSp>
        <p:nvGrpSpPr>
          <p:cNvPr id="68" name="组合 67"/>
          <p:cNvGrpSpPr/>
          <p:nvPr/>
        </p:nvGrpSpPr>
        <p:grpSpPr>
          <a:xfrm>
            <a:off x="1326508" y="1131590"/>
            <a:ext cx="2825306" cy="486900"/>
            <a:chOff x="2073750" y="1152682"/>
            <a:chExt cx="2825306" cy="438210"/>
          </a:xfrm>
        </p:grpSpPr>
        <p:sp>
          <p:nvSpPr>
            <p:cNvPr id="69" name="TextBox 68"/>
            <p:cNvSpPr txBox="1"/>
            <p:nvPr/>
          </p:nvSpPr>
          <p:spPr>
            <a:xfrm>
              <a:off x="2073750" y="115268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rPr>
                <a:t>您</a:t>
              </a:r>
              <a:r>
                <a:rPr lang="zh-CN" altLang="en-US" sz="2000" b="0" dirty="0" smtClean="0">
                  <a:solidFill>
                    <a:schemeClr val="tx1">
                      <a:lumMod val="95000"/>
                      <a:lumOff val="5000"/>
                    </a:schemeClr>
                  </a:solidFill>
                  <a:latin typeface="微软雅黑" panose="020B0503020204020204" pitchFamily="34" charset="-122"/>
                  <a:ea typeface="微软雅黑" panose="020B0503020204020204" pitchFamily="34" charset="-122"/>
                </a:rPr>
                <a:t>的小标题</a:t>
              </a:r>
              <a:endPar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70" name="直接连接符 69"/>
            <p:cNvCxnSpPr/>
            <p:nvPr/>
          </p:nvCxnSpPr>
          <p:spPr>
            <a:xfrm>
              <a:off x="2169000" y="159089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1" name="TextBox 70"/>
          <p:cNvSpPr txBox="1"/>
          <p:nvPr/>
        </p:nvSpPr>
        <p:spPr>
          <a:xfrm>
            <a:off x="1316970" y="3850710"/>
            <a:ext cx="2552701" cy="932563"/>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326508" y="3346526"/>
            <a:ext cx="2825306" cy="486900"/>
            <a:chOff x="2073750" y="3146124"/>
            <a:chExt cx="2825306" cy="438210"/>
          </a:xfrm>
        </p:grpSpPr>
        <p:sp>
          <p:nvSpPr>
            <p:cNvPr id="73" name="TextBox 72"/>
            <p:cNvSpPr txBox="1"/>
            <p:nvPr/>
          </p:nvSpPr>
          <p:spPr>
            <a:xfrm>
              <a:off x="2073750" y="3146124"/>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rPr>
                <a:t>您</a:t>
              </a:r>
              <a:r>
                <a:rPr lang="zh-CN" altLang="en-US" sz="2000" b="0" dirty="0" smtClean="0">
                  <a:solidFill>
                    <a:schemeClr val="tx1">
                      <a:lumMod val="95000"/>
                      <a:lumOff val="5000"/>
                    </a:schemeClr>
                  </a:solidFill>
                  <a:latin typeface="微软雅黑" panose="020B0503020204020204" pitchFamily="34" charset="-122"/>
                  <a:ea typeface="微软雅黑" panose="020B0503020204020204" pitchFamily="34" charset="-122"/>
                </a:rPr>
                <a:t>的小标题</a:t>
              </a:r>
              <a:endPar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169000" y="3584334"/>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5" name="TextBox 74"/>
          <p:cNvSpPr txBox="1"/>
          <p:nvPr/>
        </p:nvSpPr>
        <p:spPr>
          <a:xfrm>
            <a:off x="5619699" y="2522913"/>
            <a:ext cx="2552701" cy="932563"/>
          </a:xfrm>
          <a:prstGeom prst="rect">
            <a:avLst/>
          </a:prstGeom>
          <a:noFill/>
        </p:spPr>
        <p:txBody>
          <a:bodyPr wrap="square" rtlCol="0">
            <a:spAutoFit/>
          </a:bodyPr>
          <a:lstStyle/>
          <a:p>
            <a:pPr algn="just">
              <a:lnSpc>
                <a:spcPct val="130000"/>
              </a:lnSpc>
            </a:pPr>
            <a:r>
              <a:rPr lang="zh-CN" altLang="en-US" sz="14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b="0" dirty="0" smtClean="0">
                <a:latin typeface="微软雅黑" panose="020B0503020204020204" pitchFamily="34" charset="-122"/>
                <a:ea typeface="微软雅黑" panose="020B0503020204020204" pitchFamily="34" charset="-122"/>
              </a:rPr>
              <a:t>。</a:t>
            </a:r>
            <a:endParaRPr lang="en-US" altLang="zh-CN" sz="1400" b="0" dirty="0" smtClean="0">
              <a:latin typeface="微软雅黑" panose="020B0503020204020204" pitchFamily="34" charset="-122"/>
              <a:ea typeface="微软雅黑" panose="020B0503020204020204" pitchFamily="34" charset="-122"/>
            </a:endParaRPr>
          </a:p>
        </p:txBody>
      </p:sp>
      <p:grpSp>
        <p:nvGrpSpPr>
          <p:cNvPr id="76" name="组合 75"/>
          <p:cNvGrpSpPr/>
          <p:nvPr/>
        </p:nvGrpSpPr>
        <p:grpSpPr>
          <a:xfrm>
            <a:off x="5359902" y="2018729"/>
            <a:ext cx="2730056" cy="486900"/>
            <a:chOff x="6107144" y="1951107"/>
            <a:chExt cx="2730056" cy="438210"/>
          </a:xfrm>
        </p:grpSpPr>
        <p:sp>
          <p:nvSpPr>
            <p:cNvPr id="77" name="TextBox 76"/>
            <p:cNvSpPr txBox="1"/>
            <p:nvPr/>
          </p:nvSpPr>
          <p:spPr>
            <a:xfrm>
              <a:off x="6420021" y="1951107"/>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rPr>
                <a:t>您</a:t>
              </a:r>
              <a:r>
                <a:rPr lang="zh-CN" altLang="en-US" sz="2000" b="0" dirty="0" smtClean="0">
                  <a:solidFill>
                    <a:schemeClr val="tx1">
                      <a:lumMod val="95000"/>
                      <a:lumOff val="5000"/>
                    </a:schemeClr>
                  </a:solidFill>
                  <a:latin typeface="微软雅黑" panose="020B0503020204020204" pitchFamily="34" charset="-122"/>
                  <a:ea typeface="微软雅黑" panose="020B0503020204020204" pitchFamily="34" charset="-122"/>
                </a:rPr>
                <a:t>的小标题</a:t>
              </a:r>
              <a:endParaRPr lang="zh-CN" altLang="en-US" sz="2000" b="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a:off x="6107144" y="2389317"/>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250" fill="hold"/>
                                        <p:tgtEl>
                                          <p:spTgt spid="65"/>
                                        </p:tgtEl>
                                        <p:attrNameLst>
                                          <p:attrName>ppt_w</p:attrName>
                                        </p:attrNameLst>
                                      </p:cBhvr>
                                      <p:tavLst>
                                        <p:tav tm="0">
                                          <p:val>
                                            <p:fltVal val="0"/>
                                          </p:val>
                                        </p:tav>
                                        <p:tav tm="100000">
                                          <p:val>
                                            <p:strVal val="#ppt_w"/>
                                          </p:val>
                                        </p:tav>
                                      </p:tavLst>
                                    </p:anim>
                                    <p:anim calcmode="lin" valueType="num">
                                      <p:cBhvr>
                                        <p:cTn id="8" dur="250" fill="hold"/>
                                        <p:tgtEl>
                                          <p:spTgt spid="65"/>
                                        </p:tgtEl>
                                        <p:attrNameLst>
                                          <p:attrName>ppt_h</p:attrName>
                                        </p:attrNameLst>
                                      </p:cBhvr>
                                      <p:tavLst>
                                        <p:tav tm="0">
                                          <p:val>
                                            <p:fltVal val="0"/>
                                          </p:val>
                                        </p:tav>
                                        <p:tav tm="100000">
                                          <p:val>
                                            <p:strVal val="#ppt_h"/>
                                          </p:val>
                                        </p:tav>
                                      </p:tavLst>
                                    </p:anim>
                                    <p:animEffect transition="in" filter="fade">
                                      <p:cBhvr>
                                        <p:cTn id="9" dur="250"/>
                                        <p:tgtEl>
                                          <p:spTgt spid="65"/>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right)">
                                      <p:cBhvr>
                                        <p:cTn id="13" dur="500"/>
                                        <p:tgtEl>
                                          <p:spTgt spid="68"/>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ppt_x"/>
                                          </p:val>
                                        </p:tav>
                                        <p:tav tm="100000">
                                          <p:val>
                                            <p:strVal val="#ppt_x"/>
                                          </p:val>
                                        </p:tav>
                                      </p:tavLst>
                                    </p:anim>
                                    <p:anim calcmode="lin" valueType="num">
                                      <p:cBhvr additive="base">
                                        <p:cTn id="18" dur="500" fill="hold"/>
                                        <p:tgtEl>
                                          <p:spTgt spid="6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p:cTn id="22" dur="250" fill="hold"/>
                                        <p:tgtEl>
                                          <p:spTgt spid="64"/>
                                        </p:tgtEl>
                                        <p:attrNameLst>
                                          <p:attrName>ppt_w</p:attrName>
                                        </p:attrNameLst>
                                      </p:cBhvr>
                                      <p:tavLst>
                                        <p:tav tm="0">
                                          <p:val>
                                            <p:fltVal val="0"/>
                                          </p:val>
                                        </p:tav>
                                        <p:tav tm="100000">
                                          <p:val>
                                            <p:strVal val="#ppt_w"/>
                                          </p:val>
                                        </p:tav>
                                      </p:tavLst>
                                    </p:anim>
                                    <p:anim calcmode="lin" valueType="num">
                                      <p:cBhvr>
                                        <p:cTn id="23" dur="250" fill="hold"/>
                                        <p:tgtEl>
                                          <p:spTgt spid="64"/>
                                        </p:tgtEl>
                                        <p:attrNameLst>
                                          <p:attrName>ppt_h</p:attrName>
                                        </p:attrNameLst>
                                      </p:cBhvr>
                                      <p:tavLst>
                                        <p:tav tm="0">
                                          <p:val>
                                            <p:fltVal val="0"/>
                                          </p:val>
                                        </p:tav>
                                        <p:tav tm="100000">
                                          <p:val>
                                            <p:strVal val="#ppt_h"/>
                                          </p:val>
                                        </p:tav>
                                      </p:tavLst>
                                    </p:anim>
                                    <p:animEffect transition="in" filter="fade">
                                      <p:cBhvr>
                                        <p:cTn id="24" dur="250"/>
                                        <p:tgtEl>
                                          <p:spTgt spid="64"/>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ppt_x"/>
                                          </p:val>
                                        </p:tav>
                                        <p:tav tm="100000">
                                          <p:val>
                                            <p:strVal val="#ppt_x"/>
                                          </p:val>
                                        </p:tav>
                                      </p:tavLst>
                                    </p:anim>
                                    <p:anim calcmode="lin" valueType="num">
                                      <p:cBhvr additive="base">
                                        <p:cTn id="33" dur="500" fill="hold"/>
                                        <p:tgtEl>
                                          <p:spTgt spid="7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250" fill="hold"/>
                                        <p:tgtEl>
                                          <p:spTgt spid="66"/>
                                        </p:tgtEl>
                                        <p:attrNameLst>
                                          <p:attrName>ppt_w</p:attrName>
                                        </p:attrNameLst>
                                      </p:cBhvr>
                                      <p:tavLst>
                                        <p:tav tm="0">
                                          <p:val>
                                            <p:fltVal val="0"/>
                                          </p:val>
                                        </p:tav>
                                        <p:tav tm="100000">
                                          <p:val>
                                            <p:strVal val="#ppt_w"/>
                                          </p:val>
                                        </p:tav>
                                      </p:tavLst>
                                    </p:anim>
                                    <p:anim calcmode="lin" valueType="num">
                                      <p:cBhvr>
                                        <p:cTn id="38" dur="250" fill="hold"/>
                                        <p:tgtEl>
                                          <p:spTgt spid="66"/>
                                        </p:tgtEl>
                                        <p:attrNameLst>
                                          <p:attrName>ppt_h</p:attrName>
                                        </p:attrNameLst>
                                      </p:cBhvr>
                                      <p:tavLst>
                                        <p:tav tm="0">
                                          <p:val>
                                            <p:fltVal val="0"/>
                                          </p:val>
                                        </p:tav>
                                        <p:tav tm="100000">
                                          <p:val>
                                            <p:strVal val="#ppt_h"/>
                                          </p:val>
                                        </p:tav>
                                      </p:tavLst>
                                    </p:anim>
                                    <p:animEffect transition="in" filter="fade">
                                      <p:cBhvr>
                                        <p:cTn id="39" dur="250"/>
                                        <p:tgtEl>
                                          <p:spTgt spid="66"/>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right)">
                                      <p:cBhvr>
                                        <p:cTn id="43" dur="500"/>
                                        <p:tgtEl>
                                          <p:spTgt spid="72"/>
                                        </p:tgtEl>
                                      </p:cBhvr>
                                    </p:animEffect>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ppt_x"/>
                                          </p:val>
                                        </p:tav>
                                        <p:tav tm="100000">
                                          <p:val>
                                            <p:strVal val="#ppt_x"/>
                                          </p:val>
                                        </p:tav>
                                      </p:tavLst>
                                    </p:anim>
                                    <p:anim calcmode="lin" valueType="num">
                                      <p:cBhvr additive="base">
                                        <p:cTn id="48"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71" grpId="0"/>
      <p:bldP spid="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0"/>
          <p:cNvCxnSpPr>
            <a:cxnSpLocks noChangeShapeType="1"/>
          </p:cNvCxnSpPr>
          <p:nvPr/>
        </p:nvCxnSpPr>
        <p:spPr bwMode="auto">
          <a:xfrm>
            <a:off x="19051" y="4576763"/>
            <a:ext cx="9052322" cy="1191"/>
          </a:xfrm>
          <a:prstGeom prst="line">
            <a:avLst/>
          </a:prstGeom>
          <a:noFill/>
          <a:ln w="12700" cmpd="sng">
            <a:solidFill>
              <a:srgbClr val="0070C0"/>
            </a:solidFill>
            <a:prstDash val="sysDot"/>
            <a:round/>
          </a:ln>
          <a:extLst>
            <a:ext uri="{909E8E84-426E-40DD-AFC4-6F175D3DCCD1}">
              <a14:hiddenFill xmlns:a14="http://schemas.microsoft.com/office/drawing/2010/main">
                <a:noFill/>
              </a14:hiddenFill>
            </a:ext>
          </a:extLst>
        </p:spPr>
      </p:cxnSp>
      <p:grpSp>
        <p:nvGrpSpPr>
          <p:cNvPr id="52" name="组合 51"/>
          <p:cNvGrpSpPr/>
          <p:nvPr/>
        </p:nvGrpSpPr>
        <p:grpSpPr>
          <a:xfrm>
            <a:off x="726281" y="1932385"/>
            <a:ext cx="1753791" cy="2745581"/>
            <a:chOff x="726281" y="1932385"/>
            <a:chExt cx="1753791" cy="2745581"/>
          </a:xfrm>
        </p:grpSpPr>
        <p:sp>
          <p:nvSpPr>
            <p:cNvPr id="54" name="Oval 25"/>
            <p:cNvSpPr>
              <a:spLocks noChangeArrowheads="1"/>
            </p:cNvSpPr>
            <p:nvPr/>
          </p:nvSpPr>
          <p:spPr bwMode="auto">
            <a:xfrm>
              <a:off x="806054" y="1932385"/>
              <a:ext cx="1551384" cy="1551384"/>
            </a:xfrm>
            <a:prstGeom prst="ellipse">
              <a:avLst/>
            </a:prstGeom>
            <a:noFill/>
            <a:ln w="25400" cmpd="sng">
              <a:solidFill>
                <a:srgbClr val="00B0F0"/>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10"/>
            <p:cNvSpPr/>
            <p:nvPr/>
          </p:nvSpPr>
          <p:spPr bwMode="auto">
            <a:xfrm>
              <a:off x="1277541" y="3292078"/>
              <a:ext cx="608409" cy="1385888"/>
            </a:xfrm>
            <a:custGeom>
              <a:avLst/>
              <a:gdLst>
                <a:gd name="T0" fmla="*/ 393224 w 811214"/>
                <a:gd name="T1" fmla="*/ 1580390 h 1848522"/>
                <a:gd name="T2" fmla="*/ 527290 w 811214"/>
                <a:gd name="T3" fmla="*/ 1714456 h 1848522"/>
                <a:gd name="T4" fmla="*/ 393224 w 811214"/>
                <a:gd name="T5" fmla="*/ 1848522 h 1848522"/>
                <a:gd name="T6" fmla="*/ 259158 w 811214"/>
                <a:gd name="T7" fmla="*/ 1714456 h 1848522"/>
                <a:gd name="T8" fmla="*/ 393224 w 811214"/>
                <a:gd name="T9" fmla="*/ 1580390 h 1848522"/>
                <a:gd name="T10" fmla="*/ 405607 w 811214"/>
                <a:gd name="T11" fmla="*/ 0 h 1848522"/>
                <a:gd name="T12" fmla="*/ 811214 w 811214"/>
                <a:gd name="T13" fmla="*/ 405606 h 1848522"/>
                <a:gd name="T14" fmla="*/ 487351 w 811214"/>
                <a:gd name="T15" fmla="*/ 802972 h 1848522"/>
                <a:gd name="T16" fmla="*/ 445590 w 811214"/>
                <a:gd name="T17" fmla="*/ 807182 h 1848522"/>
                <a:gd name="T18" fmla="*/ 405607 w 811214"/>
                <a:gd name="T19" fmla="*/ 1574843 h 1848522"/>
                <a:gd name="T20" fmla="*/ 365625 w 811214"/>
                <a:gd name="T21" fmla="*/ 807182 h 1848522"/>
                <a:gd name="T22" fmla="*/ 323863 w 811214"/>
                <a:gd name="T23" fmla="*/ 802972 h 1848522"/>
                <a:gd name="T24" fmla="*/ 0 w 811214"/>
                <a:gd name="T25" fmla="*/ 405606 h 1848522"/>
                <a:gd name="T26" fmla="*/ 405607 w 811214"/>
                <a:gd name="T27" fmla="*/ 0 h 1848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1848522">
                  <a:moveTo>
                    <a:pt x="393224" y="1580390"/>
                  </a:moveTo>
                  <a:cubicBezTo>
                    <a:pt x="467267" y="1580390"/>
                    <a:pt x="527290" y="1640413"/>
                    <a:pt x="527290" y="1714456"/>
                  </a:cubicBezTo>
                  <a:cubicBezTo>
                    <a:pt x="527290" y="1788499"/>
                    <a:pt x="467267" y="1848522"/>
                    <a:pt x="393224" y="1848522"/>
                  </a:cubicBezTo>
                  <a:cubicBezTo>
                    <a:pt x="319181" y="1848522"/>
                    <a:pt x="259158" y="1788499"/>
                    <a:pt x="259158" y="1714456"/>
                  </a:cubicBezTo>
                  <a:cubicBezTo>
                    <a:pt x="259158" y="1640413"/>
                    <a:pt x="319181" y="1580390"/>
                    <a:pt x="393224" y="1580390"/>
                  </a:cubicBezTo>
                  <a:close/>
                  <a:moveTo>
                    <a:pt x="405607" y="0"/>
                  </a:moveTo>
                  <a:cubicBezTo>
                    <a:pt x="629618" y="0"/>
                    <a:pt x="811214" y="181596"/>
                    <a:pt x="811214" y="405606"/>
                  </a:cubicBezTo>
                  <a:cubicBezTo>
                    <a:pt x="811214" y="601615"/>
                    <a:pt x="672180" y="765151"/>
                    <a:pt x="487351" y="802972"/>
                  </a:cubicBezTo>
                  <a:lnTo>
                    <a:pt x="445590" y="807182"/>
                  </a:lnTo>
                  <a:lnTo>
                    <a:pt x="405607" y="1574843"/>
                  </a:lnTo>
                  <a:lnTo>
                    <a:pt x="365625" y="807182"/>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sz="1600" b="0"/>
            </a:p>
          </p:txBody>
        </p:sp>
        <p:sp>
          <p:nvSpPr>
            <p:cNvPr id="58" name="TextBox 13"/>
            <p:cNvSpPr txBox="1">
              <a:spLocks noChangeArrowheads="1"/>
            </p:cNvSpPr>
            <p:nvPr/>
          </p:nvSpPr>
          <p:spPr bwMode="auto">
            <a:xfrm>
              <a:off x="726281" y="2364582"/>
              <a:ext cx="175379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100" b="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10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13"/>
            <p:cNvSpPr txBox="1">
              <a:spLocks noChangeArrowheads="1"/>
            </p:cNvSpPr>
            <p:nvPr/>
          </p:nvSpPr>
          <p:spPr bwMode="auto">
            <a:xfrm>
              <a:off x="987029" y="2578894"/>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050" b="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b="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a:spLocks noChangeArrowheads="1"/>
            </p:cNvSpPr>
            <p:nvPr/>
          </p:nvSpPr>
          <p:spPr bwMode="auto">
            <a:xfrm>
              <a:off x="1220391" y="3481388"/>
              <a:ext cx="7227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altLang="zh-CN" sz="160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3682604" y="1708547"/>
            <a:ext cx="1753790" cy="2969419"/>
            <a:chOff x="3682604" y="1708547"/>
            <a:chExt cx="1753790" cy="2969419"/>
          </a:xfrm>
        </p:grpSpPr>
        <p:sp>
          <p:nvSpPr>
            <p:cNvPr id="65" name="Oval 15"/>
            <p:cNvSpPr>
              <a:spLocks noChangeArrowheads="1"/>
            </p:cNvSpPr>
            <p:nvPr/>
          </p:nvSpPr>
          <p:spPr bwMode="auto">
            <a:xfrm>
              <a:off x="3714750" y="1708547"/>
              <a:ext cx="1551385" cy="1551384"/>
            </a:xfrm>
            <a:prstGeom prst="ellipse">
              <a:avLst/>
            </a:prstGeom>
            <a:noFill/>
            <a:ln w="25400" cmpd="sng">
              <a:solidFill>
                <a:srgbClr val="00B0F0"/>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任意多边形 66"/>
            <p:cNvSpPr/>
            <p:nvPr/>
          </p:nvSpPr>
          <p:spPr bwMode="auto">
            <a:xfrm>
              <a:off x="4186238" y="3109912"/>
              <a:ext cx="608410" cy="1568054"/>
            </a:xfrm>
            <a:custGeom>
              <a:avLst/>
              <a:gdLst>
                <a:gd name="T0" fmla="*/ 405898 w 811214"/>
                <a:gd name="T1" fmla="*/ 1823754 h 2091886"/>
                <a:gd name="T2" fmla="*/ 539964 w 811214"/>
                <a:gd name="T3" fmla="*/ 1957820 h 2091886"/>
                <a:gd name="T4" fmla="*/ 405898 w 811214"/>
                <a:gd name="T5" fmla="*/ 2091886 h 2091886"/>
                <a:gd name="T6" fmla="*/ 271832 w 811214"/>
                <a:gd name="T7" fmla="*/ 1957820 h 2091886"/>
                <a:gd name="T8" fmla="*/ 405898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05898" y="1823754"/>
                  </a:moveTo>
                  <a:cubicBezTo>
                    <a:pt x="479941" y="1823754"/>
                    <a:pt x="539964" y="1883777"/>
                    <a:pt x="539964" y="1957820"/>
                  </a:cubicBezTo>
                  <a:cubicBezTo>
                    <a:pt x="539964" y="2031863"/>
                    <a:pt x="479941" y="2091886"/>
                    <a:pt x="405898" y="2091886"/>
                  </a:cubicBezTo>
                  <a:cubicBezTo>
                    <a:pt x="331855" y="2091886"/>
                    <a:pt x="271832" y="2031863"/>
                    <a:pt x="271832" y="1957820"/>
                  </a:cubicBezTo>
                  <a:cubicBezTo>
                    <a:pt x="271832" y="1883777"/>
                    <a:pt x="331855" y="1823754"/>
                    <a:pt x="405898"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sz="1600" b="0"/>
            </a:p>
          </p:txBody>
        </p:sp>
        <p:sp>
          <p:nvSpPr>
            <p:cNvPr id="68" name="TextBox 13"/>
            <p:cNvSpPr txBox="1">
              <a:spLocks noChangeArrowheads="1"/>
            </p:cNvSpPr>
            <p:nvPr/>
          </p:nvSpPr>
          <p:spPr bwMode="auto">
            <a:xfrm>
              <a:off x="3682604" y="2165747"/>
              <a:ext cx="175379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100" b="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10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TextBox 86"/>
            <p:cNvSpPr txBox="1">
              <a:spLocks noChangeArrowheads="1"/>
            </p:cNvSpPr>
            <p:nvPr/>
          </p:nvSpPr>
          <p:spPr bwMode="auto">
            <a:xfrm>
              <a:off x="3943350"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050" b="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b="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13"/>
            <p:cNvSpPr txBox="1">
              <a:spLocks noChangeArrowheads="1"/>
            </p:cNvSpPr>
            <p:nvPr/>
          </p:nvSpPr>
          <p:spPr bwMode="auto">
            <a:xfrm>
              <a:off x="4152900" y="3280172"/>
              <a:ext cx="7239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组合 88"/>
          <p:cNvGrpSpPr/>
          <p:nvPr/>
        </p:nvGrpSpPr>
        <p:grpSpPr>
          <a:xfrm>
            <a:off x="6721079" y="1744266"/>
            <a:ext cx="1753790" cy="2933700"/>
            <a:chOff x="6721079" y="1744266"/>
            <a:chExt cx="1753790" cy="2933700"/>
          </a:xfrm>
        </p:grpSpPr>
        <p:sp>
          <p:nvSpPr>
            <p:cNvPr id="90" name="Oval 5"/>
            <p:cNvSpPr>
              <a:spLocks noChangeArrowheads="1"/>
            </p:cNvSpPr>
            <p:nvPr/>
          </p:nvSpPr>
          <p:spPr bwMode="auto">
            <a:xfrm>
              <a:off x="6728222" y="1744266"/>
              <a:ext cx="1551384" cy="1551384"/>
            </a:xfrm>
            <a:prstGeom prst="ellipse">
              <a:avLst/>
            </a:prstGeom>
            <a:noFill/>
            <a:ln w="25400" cmpd="sng">
              <a:solidFill>
                <a:srgbClr val="00B0F0"/>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任意多边形 13"/>
            <p:cNvSpPr/>
            <p:nvPr/>
          </p:nvSpPr>
          <p:spPr bwMode="auto">
            <a:xfrm>
              <a:off x="7199710" y="3109912"/>
              <a:ext cx="608409" cy="1568054"/>
            </a:xfrm>
            <a:custGeom>
              <a:avLst/>
              <a:gdLst>
                <a:gd name="T0" fmla="*/ 418574 w 811214"/>
                <a:gd name="T1" fmla="*/ 1823754 h 2091886"/>
                <a:gd name="T2" fmla="*/ 552640 w 811214"/>
                <a:gd name="T3" fmla="*/ 1957820 h 2091886"/>
                <a:gd name="T4" fmla="*/ 418574 w 811214"/>
                <a:gd name="T5" fmla="*/ 2091886 h 2091886"/>
                <a:gd name="T6" fmla="*/ 284508 w 811214"/>
                <a:gd name="T7" fmla="*/ 1957820 h 2091886"/>
                <a:gd name="T8" fmla="*/ 418574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18574" y="1823754"/>
                  </a:moveTo>
                  <a:cubicBezTo>
                    <a:pt x="492617" y="1823754"/>
                    <a:pt x="552640" y="1883777"/>
                    <a:pt x="552640" y="1957820"/>
                  </a:cubicBezTo>
                  <a:cubicBezTo>
                    <a:pt x="552640" y="2031863"/>
                    <a:pt x="492617" y="2091886"/>
                    <a:pt x="418574" y="2091886"/>
                  </a:cubicBezTo>
                  <a:cubicBezTo>
                    <a:pt x="344531" y="2091886"/>
                    <a:pt x="284508" y="2031863"/>
                    <a:pt x="284508" y="1957820"/>
                  </a:cubicBezTo>
                  <a:cubicBezTo>
                    <a:pt x="284508" y="1883777"/>
                    <a:pt x="344531" y="1823754"/>
                    <a:pt x="418574"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4"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sz="1600" b="0"/>
            </a:p>
          </p:txBody>
        </p:sp>
        <p:sp>
          <p:nvSpPr>
            <p:cNvPr id="92" name="TextBox 13"/>
            <p:cNvSpPr txBox="1">
              <a:spLocks noChangeArrowheads="1"/>
            </p:cNvSpPr>
            <p:nvPr/>
          </p:nvSpPr>
          <p:spPr bwMode="auto">
            <a:xfrm>
              <a:off x="6721079" y="2165747"/>
              <a:ext cx="175379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100" b="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10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TextBox 13"/>
            <p:cNvSpPr txBox="1">
              <a:spLocks noChangeArrowheads="1"/>
            </p:cNvSpPr>
            <p:nvPr/>
          </p:nvSpPr>
          <p:spPr bwMode="auto">
            <a:xfrm>
              <a:off x="6981825"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050" b="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TextBox 13"/>
            <p:cNvSpPr txBox="1">
              <a:spLocks noChangeArrowheads="1"/>
            </p:cNvSpPr>
            <p:nvPr/>
          </p:nvSpPr>
          <p:spPr bwMode="auto">
            <a:xfrm>
              <a:off x="7152085" y="3298031"/>
              <a:ext cx="7239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rPr>
                <a:t>05</a:t>
              </a:r>
              <a:endPar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5" name="组合 94"/>
          <p:cNvGrpSpPr/>
          <p:nvPr/>
        </p:nvGrpSpPr>
        <p:grpSpPr>
          <a:xfrm>
            <a:off x="5114925" y="1172766"/>
            <a:ext cx="1753791" cy="3505200"/>
            <a:chOff x="5114925" y="1172766"/>
            <a:chExt cx="1753791" cy="3505200"/>
          </a:xfrm>
        </p:grpSpPr>
        <p:sp>
          <p:nvSpPr>
            <p:cNvPr id="96" name="Oval 10"/>
            <p:cNvSpPr>
              <a:spLocks noChangeArrowheads="1"/>
            </p:cNvSpPr>
            <p:nvPr/>
          </p:nvSpPr>
          <p:spPr bwMode="auto">
            <a:xfrm>
              <a:off x="5224463" y="1172766"/>
              <a:ext cx="1551385" cy="1551384"/>
            </a:xfrm>
            <a:prstGeom prst="ellipse">
              <a:avLst/>
            </a:prstGeom>
            <a:noFill/>
            <a:ln w="25400" cmpd="sng">
              <a:solidFill>
                <a:srgbClr val="00B0F0"/>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任意多边形 12"/>
            <p:cNvSpPr/>
            <p:nvPr/>
          </p:nvSpPr>
          <p:spPr bwMode="auto">
            <a:xfrm>
              <a:off x="5695950" y="2490787"/>
              <a:ext cx="608410" cy="2187179"/>
            </a:xfrm>
            <a:custGeom>
              <a:avLst/>
              <a:gdLst>
                <a:gd name="T0" fmla="*/ 395758 w 811214"/>
                <a:gd name="T1" fmla="*/ 2648181 h 2916313"/>
                <a:gd name="T2" fmla="*/ 529824 w 811214"/>
                <a:gd name="T3" fmla="*/ 2782247 h 2916313"/>
                <a:gd name="T4" fmla="*/ 395758 w 811214"/>
                <a:gd name="T5" fmla="*/ 2916313 h 2916313"/>
                <a:gd name="T6" fmla="*/ 261692 w 811214"/>
                <a:gd name="T7" fmla="*/ 2782247 h 2916313"/>
                <a:gd name="T8" fmla="*/ 395758 w 811214"/>
                <a:gd name="T9" fmla="*/ 2648181 h 2916313"/>
                <a:gd name="T10" fmla="*/ 405607 w 811214"/>
                <a:gd name="T11" fmla="*/ 0 h 2916313"/>
                <a:gd name="T12" fmla="*/ 811214 w 811214"/>
                <a:gd name="T13" fmla="*/ 405607 h 2916313"/>
                <a:gd name="T14" fmla="*/ 563488 w 811214"/>
                <a:gd name="T15" fmla="*/ 779340 h 2916313"/>
                <a:gd name="T16" fmla="*/ 455088 w 811214"/>
                <a:gd name="T17" fmla="*/ 801225 h 2916313"/>
                <a:gd name="T18" fmla="*/ 405605 w 811214"/>
                <a:gd name="T19" fmla="*/ 2582584 h 2916313"/>
                <a:gd name="T20" fmla="*/ 356123 w 811214"/>
                <a:gd name="T21" fmla="*/ 801224 h 2916313"/>
                <a:gd name="T22" fmla="*/ 247727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395758" y="2648181"/>
                  </a:moveTo>
                  <a:cubicBezTo>
                    <a:pt x="469801" y="2648181"/>
                    <a:pt x="529824" y="2708204"/>
                    <a:pt x="529824" y="2782247"/>
                  </a:cubicBezTo>
                  <a:cubicBezTo>
                    <a:pt x="529824" y="2856290"/>
                    <a:pt x="469801" y="2916313"/>
                    <a:pt x="395758" y="2916313"/>
                  </a:cubicBezTo>
                  <a:cubicBezTo>
                    <a:pt x="321715" y="2916313"/>
                    <a:pt x="261692" y="2856290"/>
                    <a:pt x="261692" y="2782247"/>
                  </a:cubicBezTo>
                  <a:cubicBezTo>
                    <a:pt x="261692" y="2708204"/>
                    <a:pt x="321715" y="2648181"/>
                    <a:pt x="395758" y="2648181"/>
                  </a:cubicBezTo>
                  <a:close/>
                  <a:moveTo>
                    <a:pt x="405607" y="0"/>
                  </a:moveTo>
                  <a:cubicBezTo>
                    <a:pt x="629618" y="0"/>
                    <a:pt x="811214" y="181596"/>
                    <a:pt x="811214" y="405607"/>
                  </a:cubicBezTo>
                  <a:cubicBezTo>
                    <a:pt x="811214" y="573615"/>
                    <a:pt x="709067" y="717765"/>
                    <a:pt x="563488" y="779340"/>
                  </a:cubicBezTo>
                  <a:lnTo>
                    <a:pt x="455088" y="801225"/>
                  </a:lnTo>
                  <a:lnTo>
                    <a:pt x="405605" y="2582584"/>
                  </a:lnTo>
                  <a:lnTo>
                    <a:pt x="356123" y="801224"/>
                  </a:lnTo>
                  <a:lnTo>
                    <a:pt x="247727" y="779340"/>
                  </a:lnTo>
                  <a:cubicBezTo>
                    <a:pt x="102148" y="717765"/>
                    <a:pt x="0" y="573615"/>
                    <a:pt x="0" y="405607"/>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sz="1600" b="0"/>
            </a:p>
          </p:txBody>
        </p:sp>
        <p:sp>
          <p:nvSpPr>
            <p:cNvPr id="98" name="TextBox 13"/>
            <p:cNvSpPr txBox="1">
              <a:spLocks noChangeArrowheads="1"/>
            </p:cNvSpPr>
            <p:nvPr/>
          </p:nvSpPr>
          <p:spPr bwMode="auto">
            <a:xfrm>
              <a:off x="5114925" y="1558528"/>
              <a:ext cx="175379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100" b="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10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TextBox 13"/>
            <p:cNvSpPr txBox="1">
              <a:spLocks noChangeArrowheads="1"/>
            </p:cNvSpPr>
            <p:nvPr/>
          </p:nvSpPr>
          <p:spPr bwMode="auto">
            <a:xfrm>
              <a:off x="5375673" y="1772841"/>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050" b="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TextBox 13"/>
            <p:cNvSpPr txBox="1">
              <a:spLocks noChangeArrowheads="1"/>
            </p:cNvSpPr>
            <p:nvPr/>
          </p:nvSpPr>
          <p:spPr bwMode="auto">
            <a:xfrm>
              <a:off x="5643563" y="2653904"/>
              <a:ext cx="72271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2116931" y="1146572"/>
            <a:ext cx="1753791" cy="3531394"/>
            <a:chOff x="2116931" y="1146572"/>
            <a:chExt cx="1753791" cy="3531394"/>
          </a:xfrm>
        </p:grpSpPr>
        <p:sp>
          <p:nvSpPr>
            <p:cNvPr id="102" name="Oval 20"/>
            <p:cNvSpPr>
              <a:spLocks noChangeArrowheads="1"/>
            </p:cNvSpPr>
            <p:nvPr/>
          </p:nvSpPr>
          <p:spPr bwMode="auto">
            <a:xfrm>
              <a:off x="2213372" y="1146572"/>
              <a:ext cx="1551384" cy="1551384"/>
            </a:xfrm>
            <a:prstGeom prst="ellipse">
              <a:avLst/>
            </a:prstGeom>
            <a:noFill/>
            <a:ln w="25400" cmpd="sng">
              <a:solidFill>
                <a:srgbClr val="00B0F0"/>
              </a:solidFill>
              <a:round/>
            </a:ln>
          </p:spPr>
          <p:txBody>
            <a:bodyPr lIns="68580" tIns="34290" rIns="68580" bIns="34290"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任意多边形 9"/>
            <p:cNvSpPr/>
            <p:nvPr/>
          </p:nvSpPr>
          <p:spPr bwMode="auto">
            <a:xfrm>
              <a:off x="2684860" y="2490787"/>
              <a:ext cx="608409" cy="2187179"/>
            </a:xfrm>
            <a:custGeom>
              <a:avLst/>
              <a:gdLst>
                <a:gd name="T0" fmla="*/ 405898 w 811214"/>
                <a:gd name="T1" fmla="*/ 2648181 h 2916313"/>
                <a:gd name="T2" fmla="*/ 539964 w 811214"/>
                <a:gd name="T3" fmla="*/ 2782247 h 2916313"/>
                <a:gd name="T4" fmla="*/ 405898 w 811214"/>
                <a:gd name="T5" fmla="*/ 2916313 h 2916313"/>
                <a:gd name="T6" fmla="*/ 271832 w 811214"/>
                <a:gd name="T7" fmla="*/ 2782247 h 2916313"/>
                <a:gd name="T8" fmla="*/ 405898 w 811214"/>
                <a:gd name="T9" fmla="*/ 2648181 h 2916313"/>
                <a:gd name="T10" fmla="*/ 405607 w 811214"/>
                <a:gd name="T11" fmla="*/ 0 h 2916313"/>
                <a:gd name="T12" fmla="*/ 811214 w 811214"/>
                <a:gd name="T13" fmla="*/ 405607 h 2916313"/>
                <a:gd name="T14" fmla="*/ 563488 w 811214"/>
                <a:gd name="T15" fmla="*/ 779340 h 2916313"/>
                <a:gd name="T16" fmla="*/ 456199 w 811214"/>
                <a:gd name="T17" fmla="*/ 801000 h 2916313"/>
                <a:gd name="T18" fmla="*/ 405607 w 811214"/>
                <a:gd name="T19" fmla="*/ 2622314 h 2916313"/>
                <a:gd name="T20" fmla="*/ 355015 w 811214"/>
                <a:gd name="T21" fmla="*/ 801000 h 2916313"/>
                <a:gd name="T22" fmla="*/ 247726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405898" y="2648181"/>
                  </a:moveTo>
                  <a:cubicBezTo>
                    <a:pt x="479941" y="2648181"/>
                    <a:pt x="539964" y="2708204"/>
                    <a:pt x="539964" y="2782247"/>
                  </a:cubicBezTo>
                  <a:cubicBezTo>
                    <a:pt x="539964" y="2856290"/>
                    <a:pt x="479941" y="2916313"/>
                    <a:pt x="405898" y="2916313"/>
                  </a:cubicBezTo>
                  <a:cubicBezTo>
                    <a:pt x="331855" y="2916313"/>
                    <a:pt x="271832" y="2856290"/>
                    <a:pt x="271832" y="2782247"/>
                  </a:cubicBezTo>
                  <a:cubicBezTo>
                    <a:pt x="271832" y="2708204"/>
                    <a:pt x="331855" y="2648181"/>
                    <a:pt x="405898" y="2648181"/>
                  </a:cubicBezTo>
                  <a:close/>
                  <a:moveTo>
                    <a:pt x="405607" y="0"/>
                  </a:moveTo>
                  <a:cubicBezTo>
                    <a:pt x="629618" y="0"/>
                    <a:pt x="811214" y="181596"/>
                    <a:pt x="811214" y="405607"/>
                  </a:cubicBezTo>
                  <a:cubicBezTo>
                    <a:pt x="811214" y="573615"/>
                    <a:pt x="709067" y="717765"/>
                    <a:pt x="563488" y="779340"/>
                  </a:cubicBezTo>
                  <a:lnTo>
                    <a:pt x="456199" y="801000"/>
                  </a:lnTo>
                  <a:lnTo>
                    <a:pt x="405607" y="2622314"/>
                  </a:lnTo>
                  <a:lnTo>
                    <a:pt x="355015" y="801000"/>
                  </a:lnTo>
                  <a:lnTo>
                    <a:pt x="247726" y="779340"/>
                  </a:lnTo>
                  <a:cubicBezTo>
                    <a:pt x="102148" y="717765"/>
                    <a:pt x="0" y="573615"/>
                    <a:pt x="0" y="405607"/>
                  </a:cubicBezTo>
                  <a:cubicBezTo>
                    <a:pt x="0" y="181596"/>
                    <a:pt x="181596" y="0"/>
                    <a:pt x="405607" y="0"/>
                  </a:cubicBezTo>
                  <a:close/>
                </a:path>
              </a:pathLst>
            </a:custGeom>
            <a:solidFill>
              <a:srgbClr val="0070C0"/>
            </a:solidFill>
            <a:ln w="9525">
              <a:noFill/>
              <a:round/>
            </a:ln>
          </p:spPr>
          <p:txBody>
            <a:bodyPr lIns="68580" tIns="34290" rIns="68580" bIns="34290" anchor="ctr"/>
            <a:lstStyle/>
            <a:p>
              <a:endParaRPr lang="zh-CN" altLang="en-US" sz="1600" b="0"/>
            </a:p>
          </p:txBody>
        </p:sp>
        <p:sp>
          <p:nvSpPr>
            <p:cNvPr id="104" name="TextBox 13"/>
            <p:cNvSpPr txBox="1">
              <a:spLocks noChangeArrowheads="1"/>
            </p:cNvSpPr>
            <p:nvPr/>
          </p:nvSpPr>
          <p:spPr bwMode="auto">
            <a:xfrm>
              <a:off x="2116931" y="1554957"/>
              <a:ext cx="175379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100" b="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100" b="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3"/>
            <p:cNvSpPr txBox="1">
              <a:spLocks noChangeArrowheads="1"/>
            </p:cNvSpPr>
            <p:nvPr/>
          </p:nvSpPr>
          <p:spPr bwMode="auto">
            <a:xfrm>
              <a:off x="2377679" y="1769269"/>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050" b="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b="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TextBox 13"/>
            <p:cNvSpPr txBox="1">
              <a:spLocks noChangeArrowheads="1"/>
            </p:cNvSpPr>
            <p:nvPr/>
          </p:nvSpPr>
          <p:spPr bwMode="auto">
            <a:xfrm>
              <a:off x="2622947" y="2653904"/>
              <a:ext cx="7227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altLang="zh-CN" sz="1600" b="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80">
                                          <p:stCondLst>
                                            <p:cond delay="0"/>
                                          </p:stCondLst>
                                        </p:cTn>
                                        <p:tgtEl>
                                          <p:spTgt spid="52"/>
                                        </p:tgtEl>
                                      </p:cBhvr>
                                    </p:animEffect>
                                    <p:anim calcmode="lin" valueType="num">
                                      <p:cBhvr>
                                        <p:cTn id="12"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7" dur="26">
                                          <p:stCondLst>
                                            <p:cond delay="650"/>
                                          </p:stCondLst>
                                        </p:cTn>
                                        <p:tgtEl>
                                          <p:spTgt spid="52"/>
                                        </p:tgtEl>
                                      </p:cBhvr>
                                      <p:to x="100000" y="60000"/>
                                    </p:animScale>
                                    <p:animScale>
                                      <p:cBhvr>
                                        <p:cTn id="18" dur="166" decel="50000">
                                          <p:stCondLst>
                                            <p:cond delay="676"/>
                                          </p:stCondLst>
                                        </p:cTn>
                                        <p:tgtEl>
                                          <p:spTgt spid="52"/>
                                        </p:tgtEl>
                                      </p:cBhvr>
                                      <p:to x="100000" y="100000"/>
                                    </p:animScale>
                                    <p:animScale>
                                      <p:cBhvr>
                                        <p:cTn id="19" dur="26">
                                          <p:stCondLst>
                                            <p:cond delay="1312"/>
                                          </p:stCondLst>
                                        </p:cTn>
                                        <p:tgtEl>
                                          <p:spTgt spid="52"/>
                                        </p:tgtEl>
                                      </p:cBhvr>
                                      <p:to x="100000" y="80000"/>
                                    </p:animScale>
                                    <p:animScale>
                                      <p:cBhvr>
                                        <p:cTn id="20" dur="166" decel="50000">
                                          <p:stCondLst>
                                            <p:cond delay="1338"/>
                                          </p:stCondLst>
                                        </p:cTn>
                                        <p:tgtEl>
                                          <p:spTgt spid="52"/>
                                        </p:tgtEl>
                                      </p:cBhvr>
                                      <p:to x="100000" y="100000"/>
                                    </p:animScale>
                                    <p:animScale>
                                      <p:cBhvr>
                                        <p:cTn id="21" dur="26">
                                          <p:stCondLst>
                                            <p:cond delay="1642"/>
                                          </p:stCondLst>
                                        </p:cTn>
                                        <p:tgtEl>
                                          <p:spTgt spid="52"/>
                                        </p:tgtEl>
                                      </p:cBhvr>
                                      <p:to x="100000" y="90000"/>
                                    </p:animScale>
                                    <p:animScale>
                                      <p:cBhvr>
                                        <p:cTn id="22" dur="166" decel="50000">
                                          <p:stCondLst>
                                            <p:cond delay="1668"/>
                                          </p:stCondLst>
                                        </p:cTn>
                                        <p:tgtEl>
                                          <p:spTgt spid="52"/>
                                        </p:tgtEl>
                                      </p:cBhvr>
                                      <p:to x="100000" y="100000"/>
                                    </p:animScale>
                                    <p:animScale>
                                      <p:cBhvr>
                                        <p:cTn id="23" dur="26">
                                          <p:stCondLst>
                                            <p:cond delay="1808"/>
                                          </p:stCondLst>
                                        </p:cTn>
                                        <p:tgtEl>
                                          <p:spTgt spid="52"/>
                                        </p:tgtEl>
                                      </p:cBhvr>
                                      <p:to x="100000" y="95000"/>
                                    </p:animScale>
                                    <p:animScale>
                                      <p:cBhvr>
                                        <p:cTn id="24" dur="166" decel="50000">
                                          <p:stCondLst>
                                            <p:cond delay="1834"/>
                                          </p:stCondLst>
                                        </p:cTn>
                                        <p:tgtEl>
                                          <p:spTgt spid="52"/>
                                        </p:tgtEl>
                                      </p:cBhvr>
                                      <p:to x="100000" y="100000"/>
                                    </p:animScale>
                                  </p:childTnLst>
                                </p:cTn>
                              </p:par>
                              <p:par>
                                <p:cTn id="25" presetID="26" presetClass="entr" presetSubtype="0" fill="hold" nodeType="withEffect">
                                  <p:stCondLst>
                                    <p:cond delay="200"/>
                                  </p:stCondLst>
                                  <p:childTnLst>
                                    <p:set>
                                      <p:cBhvr>
                                        <p:cTn id="26" dur="1" fill="hold">
                                          <p:stCondLst>
                                            <p:cond delay="0"/>
                                          </p:stCondLst>
                                        </p:cTn>
                                        <p:tgtEl>
                                          <p:spTgt spid="101"/>
                                        </p:tgtEl>
                                        <p:attrNameLst>
                                          <p:attrName>style.visibility</p:attrName>
                                        </p:attrNameLst>
                                      </p:cBhvr>
                                      <p:to>
                                        <p:strVal val="visible"/>
                                      </p:to>
                                    </p:set>
                                    <p:animEffect transition="in" filter="wipe(down)">
                                      <p:cBhvr>
                                        <p:cTn id="27" dur="580">
                                          <p:stCondLst>
                                            <p:cond delay="0"/>
                                          </p:stCondLst>
                                        </p:cTn>
                                        <p:tgtEl>
                                          <p:spTgt spid="101"/>
                                        </p:tgtEl>
                                      </p:cBhvr>
                                    </p:animEffect>
                                    <p:anim calcmode="lin" valueType="num">
                                      <p:cBhvr>
                                        <p:cTn id="28" dur="1822" tmFilter="0,0; 0.14,0.36; 0.43,0.73; 0.71,0.91; 1.0,1.0">
                                          <p:stCondLst>
                                            <p:cond delay="0"/>
                                          </p:stCondLst>
                                        </p:cTn>
                                        <p:tgtEl>
                                          <p:spTgt spid="101"/>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01"/>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01"/>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01"/>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01"/>
                                        </p:tgtEl>
                                        <p:attrNameLst>
                                          <p:attrName>ppt_y</p:attrName>
                                        </p:attrNameLst>
                                      </p:cBhvr>
                                      <p:tavLst>
                                        <p:tav tm="0" fmla="#ppt_y-sin(pi*$)/81">
                                          <p:val>
                                            <p:fltVal val="0"/>
                                          </p:val>
                                        </p:tav>
                                        <p:tav tm="100000">
                                          <p:val>
                                            <p:fltVal val="1"/>
                                          </p:val>
                                        </p:tav>
                                      </p:tavLst>
                                    </p:anim>
                                    <p:animScale>
                                      <p:cBhvr>
                                        <p:cTn id="33" dur="26">
                                          <p:stCondLst>
                                            <p:cond delay="650"/>
                                          </p:stCondLst>
                                        </p:cTn>
                                        <p:tgtEl>
                                          <p:spTgt spid="101"/>
                                        </p:tgtEl>
                                      </p:cBhvr>
                                      <p:to x="100000" y="60000"/>
                                    </p:animScale>
                                    <p:animScale>
                                      <p:cBhvr>
                                        <p:cTn id="34" dur="166" decel="50000">
                                          <p:stCondLst>
                                            <p:cond delay="676"/>
                                          </p:stCondLst>
                                        </p:cTn>
                                        <p:tgtEl>
                                          <p:spTgt spid="101"/>
                                        </p:tgtEl>
                                      </p:cBhvr>
                                      <p:to x="100000" y="100000"/>
                                    </p:animScale>
                                    <p:animScale>
                                      <p:cBhvr>
                                        <p:cTn id="35" dur="26">
                                          <p:stCondLst>
                                            <p:cond delay="1312"/>
                                          </p:stCondLst>
                                        </p:cTn>
                                        <p:tgtEl>
                                          <p:spTgt spid="101"/>
                                        </p:tgtEl>
                                      </p:cBhvr>
                                      <p:to x="100000" y="80000"/>
                                    </p:animScale>
                                    <p:animScale>
                                      <p:cBhvr>
                                        <p:cTn id="36" dur="166" decel="50000">
                                          <p:stCondLst>
                                            <p:cond delay="1338"/>
                                          </p:stCondLst>
                                        </p:cTn>
                                        <p:tgtEl>
                                          <p:spTgt spid="101"/>
                                        </p:tgtEl>
                                      </p:cBhvr>
                                      <p:to x="100000" y="100000"/>
                                    </p:animScale>
                                    <p:animScale>
                                      <p:cBhvr>
                                        <p:cTn id="37" dur="26">
                                          <p:stCondLst>
                                            <p:cond delay="1642"/>
                                          </p:stCondLst>
                                        </p:cTn>
                                        <p:tgtEl>
                                          <p:spTgt spid="101"/>
                                        </p:tgtEl>
                                      </p:cBhvr>
                                      <p:to x="100000" y="90000"/>
                                    </p:animScale>
                                    <p:animScale>
                                      <p:cBhvr>
                                        <p:cTn id="38" dur="166" decel="50000">
                                          <p:stCondLst>
                                            <p:cond delay="1668"/>
                                          </p:stCondLst>
                                        </p:cTn>
                                        <p:tgtEl>
                                          <p:spTgt spid="101"/>
                                        </p:tgtEl>
                                      </p:cBhvr>
                                      <p:to x="100000" y="100000"/>
                                    </p:animScale>
                                    <p:animScale>
                                      <p:cBhvr>
                                        <p:cTn id="39" dur="26">
                                          <p:stCondLst>
                                            <p:cond delay="1808"/>
                                          </p:stCondLst>
                                        </p:cTn>
                                        <p:tgtEl>
                                          <p:spTgt spid="101"/>
                                        </p:tgtEl>
                                      </p:cBhvr>
                                      <p:to x="100000" y="95000"/>
                                    </p:animScale>
                                    <p:animScale>
                                      <p:cBhvr>
                                        <p:cTn id="40" dur="166" decel="50000">
                                          <p:stCondLst>
                                            <p:cond delay="1834"/>
                                          </p:stCondLst>
                                        </p:cTn>
                                        <p:tgtEl>
                                          <p:spTgt spid="101"/>
                                        </p:tgtEl>
                                      </p:cBhvr>
                                      <p:to x="100000" y="100000"/>
                                    </p:animScale>
                                  </p:childTnLst>
                                </p:cTn>
                              </p:par>
                              <p:par>
                                <p:cTn id="41" presetID="26" presetClass="entr" presetSubtype="0" fill="hold" nodeType="withEffect">
                                  <p:stCondLst>
                                    <p:cond delay="400"/>
                                  </p:stCondLst>
                                  <p:childTnLst>
                                    <p:set>
                                      <p:cBhvr>
                                        <p:cTn id="42" dur="1" fill="hold">
                                          <p:stCondLst>
                                            <p:cond delay="0"/>
                                          </p:stCondLst>
                                        </p:cTn>
                                        <p:tgtEl>
                                          <p:spTgt spid="63"/>
                                        </p:tgtEl>
                                        <p:attrNameLst>
                                          <p:attrName>style.visibility</p:attrName>
                                        </p:attrNameLst>
                                      </p:cBhvr>
                                      <p:to>
                                        <p:strVal val="visible"/>
                                      </p:to>
                                    </p:set>
                                    <p:animEffect transition="in" filter="wipe(down)">
                                      <p:cBhvr>
                                        <p:cTn id="43" dur="580">
                                          <p:stCondLst>
                                            <p:cond delay="0"/>
                                          </p:stCondLst>
                                        </p:cTn>
                                        <p:tgtEl>
                                          <p:spTgt spid="63"/>
                                        </p:tgtEl>
                                      </p:cBhvr>
                                    </p:animEffect>
                                    <p:anim calcmode="lin" valueType="num">
                                      <p:cBhvr>
                                        <p:cTn id="44" dur="1822"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3"/>
                                        </p:tgtEl>
                                        <p:attrNameLst>
                                          <p:attrName>ppt_y</p:attrName>
                                        </p:attrNameLst>
                                      </p:cBhvr>
                                      <p:tavLst>
                                        <p:tav tm="0" fmla="#ppt_y-sin(pi*$)/81">
                                          <p:val>
                                            <p:fltVal val="0"/>
                                          </p:val>
                                        </p:tav>
                                        <p:tav tm="100000">
                                          <p:val>
                                            <p:fltVal val="1"/>
                                          </p:val>
                                        </p:tav>
                                      </p:tavLst>
                                    </p:anim>
                                    <p:animScale>
                                      <p:cBhvr>
                                        <p:cTn id="49" dur="26">
                                          <p:stCondLst>
                                            <p:cond delay="650"/>
                                          </p:stCondLst>
                                        </p:cTn>
                                        <p:tgtEl>
                                          <p:spTgt spid="63"/>
                                        </p:tgtEl>
                                      </p:cBhvr>
                                      <p:to x="100000" y="60000"/>
                                    </p:animScale>
                                    <p:animScale>
                                      <p:cBhvr>
                                        <p:cTn id="50" dur="166" decel="50000">
                                          <p:stCondLst>
                                            <p:cond delay="676"/>
                                          </p:stCondLst>
                                        </p:cTn>
                                        <p:tgtEl>
                                          <p:spTgt spid="63"/>
                                        </p:tgtEl>
                                      </p:cBhvr>
                                      <p:to x="100000" y="100000"/>
                                    </p:animScale>
                                    <p:animScale>
                                      <p:cBhvr>
                                        <p:cTn id="51" dur="26">
                                          <p:stCondLst>
                                            <p:cond delay="1312"/>
                                          </p:stCondLst>
                                        </p:cTn>
                                        <p:tgtEl>
                                          <p:spTgt spid="63"/>
                                        </p:tgtEl>
                                      </p:cBhvr>
                                      <p:to x="100000" y="80000"/>
                                    </p:animScale>
                                    <p:animScale>
                                      <p:cBhvr>
                                        <p:cTn id="52" dur="166" decel="50000">
                                          <p:stCondLst>
                                            <p:cond delay="1338"/>
                                          </p:stCondLst>
                                        </p:cTn>
                                        <p:tgtEl>
                                          <p:spTgt spid="63"/>
                                        </p:tgtEl>
                                      </p:cBhvr>
                                      <p:to x="100000" y="100000"/>
                                    </p:animScale>
                                    <p:animScale>
                                      <p:cBhvr>
                                        <p:cTn id="53" dur="26">
                                          <p:stCondLst>
                                            <p:cond delay="1642"/>
                                          </p:stCondLst>
                                        </p:cTn>
                                        <p:tgtEl>
                                          <p:spTgt spid="63"/>
                                        </p:tgtEl>
                                      </p:cBhvr>
                                      <p:to x="100000" y="90000"/>
                                    </p:animScale>
                                    <p:animScale>
                                      <p:cBhvr>
                                        <p:cTn id="54" dur="166" decel="50000">
                                          <p:stCondLst>
                                            <p:cond delay="1668"/>
                                          </p:stCondLst>
                                        </p:cTn>
                                        <p:tgtEl>
                                          <p:spTgt spid="63"/>
                                        </p:tgtEl>
                                      </p:cBhvr>
                                      <p:to x="100000" y="100000"/>
                                    </p:animScale>
                                    <p:animScale>
                                      <p:cBhvr>
                                        <p:cTn id="55" dur="26">
                                          <p:stCondLst>
                                            <p:cond delay="1808"/>
                                          </p:stCondLst>
                                        </p:cTn>
                                        <p:tgtEl>
                                          <p:spTgt spid="63"/>
                                        </p:tgtEl>
                                      </p:cBhvr>
                                      <p:to x="100000" y="95000"/>
                                    </p:animScale>
                                    <p:animScale>
                                      <p:cBhvr>
                                        <p:cTn id="56" dur="166" decel="50000">
                                          <p:stCondLst>
                                            <p:cond delay="1834"/>
                                          </p:stCondLst>
                                        </p:cTn>
                                        <p:tgtEl>
                                          <p:spTgt spid="63"/>
                                        </p:tgtEl>
                                      </p:cBhvr>
                                      <p:to x="100000" y="100000"/>
                                    </p:animScale>
                                  </p:childTnLst>
                                </p:cTn>
                              </p:par>
                              <p:par>
                                <p:cTn id="57" presetID="26" presetClass="entr" presetSubtype="0" fill="hold" nodeType="withEffect">
                                  <p:stCondLst>
                                    <p:cond delay="600"/>
                                  </p:stCondLst>
                                  <p:childTnLst>
                                    <p:set>
                                      <p:cBhvr>
                                        <p:cTn id="58" dur="1" fill="hold">
                                          <p:stCondLst>
                                            <p:cond delay="0"/>
                                          </p:stCondLst>
                                        </p:cTn>
                                        <p:tgtEl>
                                          <p:spTgt spid="95"/>
                                        </p:tgtEl>
                                        <p:attrNameLst>
                                          <p:attrName>style.visibility</p:attrName>
                                        </p:attrNameLst>
                                      </p:cBhvr>
                                      <p:to>
                                        <p:strVal val="visible"/>
                                      </p:to>
                                    </p:set>
                                    <p:animEffect transition="in" filter="wipe(down)">
                                      <p:cBhvr>
                                        <p:cTn id="59" dur="580">
                                          <p:stCondLst>
                                            <p:cond delay="0"/>
                                          </p:stCondLst>
                                        </p:cTn>
                                        <p:tgtEl>
                                          <p:spTgt spid="95"/>
                                        </p:tgtEl>
                                      </p:cBhvr>
                                    </p:animEffect>
                                    <p:anim calcmode="lin" valueType="num">
                                      <p:cBhvr>
                                        <p:cTn id="60" dur="1822"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9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9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95"/>
                                        </p:tgtEl>
                                        <p:attrNameLst>
                                          <p:attrName>ppt_y</p:attrName>
                                        </p:attrNameLst>
                                      </p:cBhvr>
                                      <p:tavLst>
                                        <p:tav tm="0" fmla="#ppt_y-sin(pi*$)/81">
                                          <p:val>
                                            <p:fltVal val="0"/>
                                          </p:val>
                                        </p:tav>
                                        <p:tav tm="100000">
                                          <p:val>
                                            <p:fltVal val="1"/>
                                          </p:val>
                                        </p:tav>
                                      </p:tavLst>
                                    </p:anim>
                                    <p:animScale>
                                      <p:cBhvr>
                                        <p:cTn id="65" dur="26">
                                          <p:stCondLst>
                                            <p:cond delay="650"/>
                                          </p:stCondLst>
                                        </p:cTn>
                                        <p:tgtEl>
                                          <p:spTgt spid="95"/>
                                        </p:tgtEl>
                                      </p:cBhvr>
                                      <p:to x="100000" y="60000"/>
                                    </p:animScale>
                                    <p:animScale>
                                      <p:cBhvr>
                                        <p:cTn id="66" dur="166" decel="50000">
                                          <p:stCondLst>
                                            <p:cond delay="676"/>
                                          </p:stCondLst>
                                        </p:cTn>
                                        <p:tgtEl>
                                          <p:spTgt spid="95"/>
                                        </p:tgtEl>
                                      </p:cBhvr>
                                      <p:to x="100000" y="100000"/>
                                    </p:animScale>
                                    <p:animScale>
                                      <p:cBhvr>
                                        <p:cTn id="67" dur="26">
                                          <p:stCondLst>
                                            <p:cond delay="1312"/>
                                          </p:stCondLst>
                                        </p:cTn>
                                        <p:tgtEl>
                                          <p:spTgt spid="95"/>
                                        </p:tgtEl>
                                      </p:cBhvr>
                                      <p:to x="100000" y="80000"/>
                                    </p:animScale>
                                    <p:animScale>
                                      <p:cBhvr>
                                        <p:cTn id="68" dur="166" decel="50000">
                                          <p:stCondLst>
                                            <p:cond delay="1338"/>
                                          </p:stCondLst>
                                        </p:cTn>
                                        <p:tgtEl>
                                          <p:spTgt spid="95"/>
                                        </p:tgtEl>
                                      </p:cBhvr>
                                      <p:to x="100000" y="100000"/>
                                    </p:animScale>
                                    <p:animScale>
                                      <p:cBhvr>
                                        <p:cTn id="69" dur="26">
                                          <p:stCondLst>
                                            <p:cond delay="1642"/>
                                          </p:stCondLst>
                                        </p:cTn>
                                        <p:tgtEl>
                                          <p:spTgt spid="95"/>
                                        </p:tgtEl>
                                      </p:cBhvr>
                                      <p:to x="100000" y="90000"/>
                                    </p:animScale>
                                    <p:animScale>
                                      <p:cBhvr>
                                        <p:cTn id="70" dur="166" decel="50000">
                                          <p:stCondLst>
                                            <p:cond delay="1668"/>
                                          </p:stCondLst>
                                        </p:cTn>
                                        <p:tgtEl>
                                          <p:spTgt spid="95"/>
                                        </p:tgtEl>
                                      </p:cBhvr>
                                      <p:to x="100000" y="100000"/>
                                    </p:animScale>
                                    <p:animScale>
                                      <p:cBhvr>
                                        <p:cTn id="71" dur="26">
                                          <p:stCondLst>
                                            <p:cond delay="1808"/>
                                          </p:stCondLst>
                                        </p:cTn>
                                        <p:tgtEl>
                                          <p:spTgt spid="95"/>
                                        </p:tgtEl>
                                      </p:cBhvr>
                                      <p:to x="100000" y="95000"/>
                                    </p:animScale>
                                    <p:animScale>
                                      <p:cBhvr>
                                        <p:cTn id="72" dur="166" decel="50000">
                                          <p:stCondLst>
                                            <p:cond delay="1834"/>
                                          </p:stCondLst>
                                        </p:cTn>
                                        <p:tgtEl>
                                          <p:spTgt spid="95"/>
                                        </p:tgtEl>
                                      </p:cBhvr>
                                      <p:to x="100000" y="100000"/>
                                    </p:animScale>
                                  </p:childTnLst>
                                </p:cTn>
                              </p:par>
                              <p:par>
                                <p:cTn id="73" presetID="26" presetClass="entr" presetSubtype="0" fill="hold" nodeType="withEffect">
                                  <p:stCondLst>
                                    <p:cond delay="800"/>
                                  </p:stCondLst>
                                  <p:childTnLst>
                                    <p:set>
                                      <p:cBhvr>
                                        <p:cTn id="74" dur="1" fill="hold">
                                          <p:stCondLst>
                                            <p:cond delay="0"/>
                                          </p:stCondLst>
                                        </p:cTn>
                                        <p:tgtEl>
                                          <p:spTgt spid="89"/>
                                        </p:tgtEl>
                                        <p:attrNameLst>
                                          <p:attrName>style.visibility</p:attrName>
                                        </p:attrNameLst>
                                      </p:cBhvr>
                                      <p:to>
                                        <p:strVal val="visible"/>
                                      </p:to>
                                    </p:set>
                                    <p:animEffect transition="in" filter="wipe(down)">
                                      <p:cBhvr>
                                        <p:cTn id="75" dur="580">
                                          <p:stCondLst>
                                            <p:cond delay="0"/>
                                          </p:stCondLst>
                                        </p:cTn>
                                        <p:tgtEl>
                                          <p:spTgt spid="89"/>
                                        </p:tgtEl>
                                      </p:cBhvr>
                                    </p:animEffect>
                                    <p:anim calcmode="lin" valueType="num">
                                      <p:cBhvr>
                                        <p:cTn id="76" dur="1822"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8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8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89"/>
                                        </p:tgtEl>
                                        <p:attrNameLst>
                                          <p:attrName>ppt_y</p:attrName>
                                        </p:attrNameLst>
                                      </p:cBhvr>
                                      <p:tavLst>
                                        <p:tav tm="0" fmla="#ppt_y-sin(pi*$)/81">
                                          <p:val>
                                            <p:fltVal val="0"/>
                                          </p:val>
                                        </p:tav>
                                        <p:tav tm="100000">
                                          <p:val>
                                            <p:fltVal val="1"/>
                                          </p:val>
                                        </p:tav>
                                      </p:tavLst>
                                    </p:anim>
                                    <p:animScale>
                                      <p:cBhvr>
                                        <p:cTn id="81" dur="26">
                                          <p:stCondLst>
                                            <p:cond delay="650"/>
                                          </p:stCondLst>
                                        </p:cTn>
                                        <p:tgtEl>
                                          <p:spTgt spid="89"/>
                                        </p:tgtEl>
                                      </p:cBhvr>
                                      <p:to x="100000" y="60000"/>
                                    </p:animScale>
                                    <p:animScale>
                                      <p:cBhvr>
                                        <p:cTn id="82" dur="166" decel="50000">
                                          <p:stCondLst>
                                            <p:cond delay="676"/>
                                          </p:stCondLst>
                                        </p:cTn>
                                        <p:tgtEl>
                                          <p:spTgt spid="89"/>
                                        </p:tgtEl>
                                      </p:cBhvr>
                                      <p:to x="100000" y="100000"/>
                                    </p:animScale>
                                    <p:animScale>
                                      <p:cBhvr>
                                        <p:cTn id="83" dur="26">
                                          <p:stCondLst>
                                            <p:cond delay="1312"/>
                                          </p:stCondLst>
                                        </p:cTn>
                                        <p:tgtEl>
                                          <p:spTgt spid="89"/>
                                        </p:tgtEl>
                                      </p:cBhvr>
                                      <p:to x="100000" y="80000"/>
                                    </p:animScale>
                                    <p:animScale>
                                      <p:cBhvr>
                                        <p:cTn id="84" dur="166" decel="50000">
                                          <p:stCondLst>
                                            <p:cond delay="1338"/>
                                          </p:stCondLst>
                                        </p:cTn>
                                        <p:tgtEl>
                                          <p:spTgt spid="89"/>
                                        </p:tgtEl>
                                      </p:cBhvr>
                                      <p:to x="100000" y="100000"/>
                                    </p:animScale>
                                    <p:animScale>
                                      <p:cBhvr>
                                        <p:cTn id="85" dur="26">
                                          <p:stCondLst>
                                            <p:cond delay="1642"/>
                                          </p:stCondLst>
                                        </p:cTn>
                                        <p:tgtEl>
                                          <p:spTgt spid="89"/>
                                        </p:tgtEl>
                                      </p:cBhvr>
                                      <p:to x="100000" y="90000"/>
                                    </p:animScale>
                                    <p:animScale>
                                      <p:cBhvr>
                                        <p:cTn id="86" dur="166" decel="50000">
                                          <p:stCondLst>
                                            <p:cond delay="1668"/>
                                          </p:stCondLst>
                                        </p:cTn>
                                        <p:tgtEl>
                                          <p:spTgt spid="89"/>
                                        </p:tgtEl>
                                      </p:cBhvr>
                                      <p:to x="100000" y="100000"/>
                                    </p:animScale>
                                    <p:animScale>
                                      <p:cBhvr>
                                        <p:cTn id="87" dur="26">
                                          <p:stCondLst>
                                            <p:cond delay="1808"/>
                                          </p:stCondLst>
                                        </p:cTn>
                                        <p:tgtEl>
                                          <p:spTgt spid="89"/>
                                        </p:tgtEl>
                                      </p:cBhvr>
                                      <p:to x="100000" y="95000"/>
                                    </p:animScale>
                                    <p:animScale>
                                      <p:cBhvr>
                                        <p:cTn id="88" dur="166" decel="50000">
                                          <p:stCondLst>
                                            <p:cond delay="1834"/>
                                          </p:stCondLst>
                                        </p:cTn>
                                        <p:tgtEl>
                                          <p:spTgt spid="8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3" name="TextBox 2"/>
          <p:cNvSpPr txBox="1"/>
          <p:nvPr/>
        </p:nvSpPr>
        <p:spPr>
          <a:xfrm>
            <a:off x="1295486" y="666800"/>
            <a:ext cx="5258171"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smtClean="0">
                <a:ln>
                  <a:noFill/>
                </a:ln>
                <a:solidFill>
                  <a:srgbClr val="004274"/>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srgbClr val="004274"/>
                </a:solidFill>
                <a:effectLst/>
                <a:uLnTx/>
                <a:uFillTx/>
                <a:latin typeface="微软雅黑" panose="020B0503020204020204" pitchFamily="34" charset="-122"/>
                <a:ea typeface="微软雅黑" panose="020B0503020204020204" pitchFamily="34" charset="-122"/>
                <a:cs typeface="+mn-cs"/>
              </a:rPr>
              <a:t>THANKS!</a:t>
            </a:r>
            <a:endParaRPr kumimoji="0" lang="zh-CN" altLang="en-US" sz="4400" b="1" i="0" u="none" strike="noStrike" kern="1200" cap="none" spc="0" normalizeH="0" baseline="0" noProof="0" dirty="0">
              <a:ln>
                <a:noFill/>
              </a:ln>
              <a:solidFill>
                <a:srgbClr val="004274"/>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2252479" y="1497797"/>
            <a:ext cx="3877985"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rgbClr val="004274"/>
                </a:solidFill>
                <a:effectLst/>
                <a:uLnTx/>
                <a:uFillTx/>
                <a:latin typeface="微软雅黑" panose="020B0503020204020204" pitchFamily="34" charset="-122"/>
                <a:ea typeface="微软雅黑" panose="020B0503020204020204" pitchFamily="34" charset="-122"/>
                <a:cs typeface="+mn-cs"/>
              </a:rPr>
              <a:t>适用于各种高大上商务演示</a:t>
            </a:r>
            <a:endParaRPr kumimoji="0" lang="zh-CN" altLang="en-US" sz="2400" b="0" i="0" u="none" strike="noStrike" kern="1200" cap="none" spc="0" normalizeH="0" baseline="0" noProof="0" dirty="0">
              <a:ln>
                <a:noFill/>
              </a:ln>
              <a:solidFill>
                <a:srgbClr val="004274"/>
              </a:solidFill>
              <a:effectLst/>
              <a:uLnTx/>
              <a:uFillTx/>
              <a:latin typeface="微软雅黑" panose="020B0503020204020204" pitchFamily="34" charset="-122"/>
              <a:ea typeface="微软雅黑" panose="020B0503020204020204" pitchFamily="34" charset="-122"/>
              <a:cs typeface="+mn-cs"/>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cTn>
                              </p:par>
                            </p:childTnLst>
                          </p:cTn>
                        </p:par>
                        <p:par>
                          <p:cTn id="15" fill="hold">
                            <p:stCondLst>
                              <p:cond delay="2049"/>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p="http://schemas.openxmlformats.org/presentationml/2006/main">
  <p:tag name="TIMING" val="|0.6|1.3"/>
</p:tagLst>
</file>

<file path=ppt/tags/tag2.xml><?xml version="1.0" encoding="utf-8"?>
<p:tagLst xmlns:p="http://schemas.openxmlformats.org/presentationml/2006/main">
  <p:tag name="TIMING" val="|0.6|1.3"/>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5057</Words>
  <Application>WPS 演示</Application>
  <PresentationFormat>全屏显示(16:9)</PresentationFormat>
  <Paragraphs>509</Paragraphs>
  <Slides>27</Slides>
  <Notes>27</Notes>
  <HiddenSlides>0</HiddenSlides>
  <MMClips>1</MMClips>
  <ScaleCrop>false</ScaleCrop>
  <HeadingPairs>
    <vt:vector size="8" baseType="variant">
      <vt:variant>
        <vt:lpstr>已用的字体</vt:lpstr>
      </vt:variant>
      <vt:variant>
        <vt:i4>25</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55" baseType="lpstr">
      <vt:lpstr>Arial</vt:lpstr>
      <vt:lpstr>宋体</vt:lpstr>
      <vt:lpstr>Wingdings</vt:lpstr>
      <vt:lpstr>微软雅黑</vt:lpstr>
      <vt:lpstr>Calibri</vt:lpstr>
      <vt:lpstr>Impact</vt:lpstr>
      <vt:lpstr>Calibri</vt:lpstr>
      <vt:lpstr>Roboto Light</vt:lpstr>
      <vt:lpstr>Open Sans</vt:lpstr>
      <vt:lpstr>Open Sans</vt:lpstr>
      <vt:lpstr>Aller Light</vt:lpstr>
      <vt:lpstr>U.S. 101</vt:lpstr>
      <vt:lpstr>Roboto</vt:lpstr>
      <vt:lpstr>Aller Light</vt:lpstr>
      <vt:lpstr>Swiss911 UCm BT</vt:lpstr>
      <vt:lpstr>Helvetica Light</vt:lpstr>
      <vt:lpstr>Arial Unicode MS</vt:lpstr>
      <vt:lpstr>Arial</vt:lpstr>
      <vt:lpstr>Lato Light</vt:lpstr>
      <vt:lpstr>Lato Regular</vt:lpstr>
      <vt:lpstr>Roboto Light</vt:lpstr>
      <vt:lpstr>Helvetica</vt:lpstr>
      <vt:lpstr>Segoe Print</vt:lpstr>
      <vt:lpstr>Vrinda</vt:lpstr>
      <vt:lpstr>Corbel</vt:lpstr>
      <vt:lpstr>2_Default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Administrator</cp:lastModifiedBy>
  <cp:revision>365</cp:revision>
  <cp:lastPrinted>2411-12-30T00:00:00Z</cp:lastPrinted>
  <dcterms:created xsi:type="dcterms:W3CDTF">2008-02-28T09:07:00Z</dcterms:created>
  <dcterms:modified xsi:type="dcterms:W3CDTF">2017-09-02T06:49:57Z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