
<file path=[Content_Types].xml><?xml version="1.0" encoding="utf-8"?>
<Types xmlns="http://schemas.openxmlformats.org/package/2006/content-types">
  <Default Extension="jpeg" ContentType="image/jpe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handoutMasterIdLst>
    <p:handoutMasterId r:id="rId32"/>
  </p:handoutMasterIdLst>
  <p:sldIdLst>
    <p:sldId id="294" r:id="rId4"/>
    <p:sldId id="289" r:id="rId6"/>
    <p:sldId id="290" r:id="rId7"/>
    <p:sldId id="297" r:id="rId8"/>
    <p:sldId id="302" r:id="rId9"/>
    <p:sldId id="313" r:id="rId10"/>
    <p:sldId id="306" r:id="rId11"/>
    <p:sldId id="307" r:id="rId12"/>
    <p:sldId id="291" r:id="rId13"/>
    <p:sldId id="299" r:id="rId14"/>
    <p:sldId id="300" r:id="rId15"/>
    <p:sldId id="301" r:id="rId16"/>
    <p:sldId id="305" r:id="rId17"/>
    <p:sldId id="310" r:id="rId18"/>
    <p:sldId id="292" r:id="rId19"/>
    <p:sldId id="295" r:id="rId20"/>
    <p:sldId id="312" r:id="rId21"/>
    <p:sldId id="311" r:id="rId22"/>
    <p:sldId id="298" r:id="rId23"/>
    <p:sldId id="296" r:id="rId24"/>
    <p:sldId id="293" r:id="rId25"/>
    <p:sldId id="303" r:id="rId26"/>
    <p:sldId id="304" r:id="rId27"/>
    <p:sldId id="308" r:id="rId28"/>
    <p:sldId id="314" r:id="rId29"/>
    <p:sldId id="315" r:id="rId30"/>
    <p:sldId id="316" r:id="rId31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B34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27358" autoAdjust="0"/>
  </p:normalViewPr>
  <p:slideViewPr>
    <p:cSldViewPr snapToGrid="0">
      <p:cViewPr>
        <p:scale>
          <a:sx n="100" d="100"/>
          <a:sy n="100" d="100"/>
        </p:scale>
        <p:origin x="-1944" y="-9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EF6A7A-38F5-435B-A437-C5886E4F84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430D87-6686-4D12-8975-681CEFB99365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218DEE-9F57-481C-B644-1467F41634A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4A9E5A2-34AA-4B03-A81C-D53B89C307E8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902F19-5A71-4823-931B-251347C43F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B39BDA-9728-40F5-92F5-2E5B0047ED9F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8A3F47-FF55-4EFA-AB92-3C54DDFCE0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C7DC234-ED15-4DAD-8A81-176C7C69E9F9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C3EF74-61D4-49BC-B1FB-46D72BB335F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EDB7BC-0798-4B1E-A96D-F7A084D91F15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D398F5-6F11-4280-BD2B-E5A5DDBAE10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2B786A4-E441-4FD7-B97C-5DF4EDD53625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B768B2-4F48-4877-9719-1988D8D390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8EB40E-1E57-42E2-96E1-96BA80AA3143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2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A1062C-CB91-4EEA-BE23-2518C3D50F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4AC75F-95E0-458F-A706-641BA870588C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5F8B70-E1CC-4CAE-836F-45FCED0823E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92EC29-693B-424A-9D3F-BBF45CB2E25C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A4F5F3-02B9-4DF5-9846-EA80B7DDAA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23DB5E-5E29-4E29-84FC-A02E7D9DC59C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 advTm="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smtClean="0"/>
              <a:t>单击此处编辑母版标题样式</a:t>
            </a:r>
            <a:endParaRPr lang="zh-CN" altLang="zh-CN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smtClean="0"/>
              <a:t>单击此处编辑母版文本样式</a:t>
            </a:r>
            <a:endParaRPr lang="zh-CN" altLang="zh-CN" smtClean="0"/>
          </a:p>
          <a:p>
            <a:pPr lvl="1"/>
            <a:r>
              <a:rPr lang="zh-CN" altLang="zh-CN" smtClean="0"/>
              <a:t>第二级</a:t>
            </a:r>
            <a:endParaRPr lang="zh-CN" altLang="zh-CN" smtClean="0"/>
          </a:p>
          <a:p>
            <a:pPr lvl="2"/>
            <a:r>
              <a:rPr lang="zh-CN" altLang="zh-CN" smtClean="0"/>
              <a:t>第三级</a:t>
            </a:r>
            <a:endParaRPr lang="zh-CN" altLang="zh-CN" smtClean="0"/>
          </a:p>
          <a:p>
            <a:pPr lvl="3"/>
            <a:r>
              <a:rPr lang="zh-CN" altLang="zh-CN" smtClean="0"/>
              <a:t>第四级</a:t>
            </a:r>
            <a:endParaRPr lang="zh-CN" altLang="zh-CN" smtClean="0"/>
          </a:p>
          <a:p>
            <a:pPr lvl="4"/>
            <a:r>
              <a:rPr lang="zh-CN" altLang="zh-CN" smtClean="0"/>
              <a:t>第五级</a:t>
            </a:r>
            <a:endParaRPr lang="zh-CN" altLang="zh-CN" smtClean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9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E27331-1F1C-4066-90EB-F021296A41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FC9450-7E3B-4A43-95CF-EDED9F7B52D5}" type="slidenum">
              <a:rPr lang="zh-CN" altLang="en-US" smtClean="0"/>
            </a:fld>
            <a:endParaRPr lang="zh-CN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 advClick="0" advTm="0">
    <p:fad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2" Type="http://schemas.openxmlformats.org/officeDocument/2006/relationships/slideLayout" Target="../slideLayouts/slideLayout20.xml"/><Relationship Id="rId11" Type="http://schemas.openxmlformats.org/officeDocument/2006/relationships/image" Target="../media/image18.png"/><Relationship Id="rId10" Type="http://schemas.openxmlformats.org/officeDocument/2006/relationships/image" Target="../media/image17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4" Type="http://schemas.openxmlformats.org/officeDocument/2006/relationships/slideLayout" Target="../slideLayouts/slideLayout20.xml"/><Relationship Id="rId13" Type="http://schemas.openxmlformats.org/officeDocument/2006/relationships/image" Target="../media/image30.png"/><Relationship Id="rId12" Type="http://schemas.openxmlformats.org/officeDocument/2006/relationships/image" Target="../media/image29.png"/><Relationship Id="rId11" Type="http://schemas.openxmlformats.org/officeDocument/2006/relationships/image" Target="../media/image28.png"/><Relationship Id="rId10" Type="http://schemas.openxmlformats.org/officeDocument/2006/relationships/image" Target="../media/image27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0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40.jpe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41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.png"/><Relationship Id="rId8" Type="http://schemas.openxmlformats.org/officeDocument/2006/relationships/image" Target="../media/image48.png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8" Type="http://schemas.openxmlformats.org/officeDocument/2006/relationships/slideLayout" Target="../slideLayouts/slideLayout20.xml"/><Relationship Id="rId17" Type="http://schemas.openxmlformats.org/officeDocument/2006/relationships/image" Target="../media/image57.png"/><Relationship Id="rId16" Type="http://schemas.openxmlformats.org/officeDocument/2006/relationships/image" Target="../media/image56.png"/><Relationship Id="rId15" Type="http://schemas.openxmlformats.org/officeDocument/2006/relationships/image" Target="../media/image55.png"/><Relationship Id="rId14" Type="http://schemas.openxmlformats.org/officeDocument/2006/relationships/image" Target="../media/image54.png"/><Relationship Id="rId13" Type="http://schemas.openxmlformats.org/officeDocument/2006/relationships/image" Target="../media/image53.png"/><Relationship Id="rId12" Type="http://schemas.openxmlformats.org/officeDocument/2006/relationships/image" Target="../media/image52.png"/><Relationship Id="rId11" Type="http://schemas.openxmlformats.org/officeDocument/2006/relationships/image" Target="../media/image51.png"/><Relationship Id="rId10" Type="http://schemas.openxmlformats.org/officeDocument/2006/relationships/image" Target="../media/image50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9.png"/><Relationship Id="rId8" Type="http://schemas.openxmlformats.org/officeDocument/2006/relationships/image" Target="../media/image68.jpeg"/><Relationship Id="rId7" Type="http://schemas.openxmlformats.org/officeDocument/2006/relationships/image" Target="../media/image67.png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0" Type="http://schemas.openxmlformats.org/officeDocument/2006/relationships/slideLayout" Target="../slideLayouts/slideLayout20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7.png"/><Relationship Id="rId8" Type="http://schemas.openxmlformats.org/officeDocument/2006/relationships/image" Target="../media/image76.png"/><Relationship Id="rId7" Type="http://schemas.openxmlformats.org/officeDocument/2006/relationships/image" Target="../media/image75.png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4" Type="http://schemas.openxmlformats.org/officeDocument/2006/relationships/slideLayout" Target="../slideLayouts/slideLayout20.xml"/><Relationship Id="rId13" Type="http://schemas.openxmlformats.org/officeDocument/2006/relationships/image" Target="../media/image81.png"/><Relationship Id="rId12" Type="http://schemas.openxmlformats.org/officeDocument/2006/relationships/image" Target="../media/image80.png"/><Relationship Id="rId11" Type="http://schemas.openxmlformats.org/officeDocument/2006/relationships/image" Target="../media/image79.png"/><Relationship Id="rId10" Type="http://schemas.openxmlformats.org/officeDocument/2006/relationships/image" Target="../media/image78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png"/><Relationship Id="rId8" Type="http://schemas.openxmlformats.org/officeDocument/2006/relationships/image" Target="../media/image92.png"/><Relationship Id="rId7" Type="http://schemas.openxmlformats.org/officeDocument/2006/relationships/image" Target="../media/image91.png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0" Type="http://schemas.openxmlformats.org/officeDocument/2006/relationships/slideLayout" Target="../slideLayouts/slideLayout20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96.png"/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99.png"/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102.png"/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image" Target="../media/image109.png"/><Relationship Id="rId7" Type="http://schemas.openxmlformats.org/officeDocument/2006/relationships/image" Target="../media/image108.png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7.png"/><Relationship Id="rId8" Type="http://schemas.openxmlformats.org/officeDocument/2006/relationships/image" Target="../media/image116.png"/><Relationship Id="rId7" Type="http://schemas.openxmlformats.org/officeDocument/2006/relationships/image" Target="../media/image115.png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8" Type="http://schemas.openxmlformats.org/officeDocument/2006/relationships/slideLayout" Target="../slideLayouts/slideLayout20.xml"/><Relationship Id="rId17" Type="http://schemas.openxmlformats.org/officeDocument/2006/relationships/image" Target="../media/image125.png"/><Relationship Id="rId16" Type="http://schemas.openxmlformats.org/officeDocument/2006/relationships/image" Target="../media/image124.png"/><Relationship Id="rId15" Type="http://schemas.openxmlformats.org/officeDocument/2006/relationships/image" Target="../media/image123.png"/><Relationship Id="rId14" Type="http://schemas.openxmlformats.org/officeDocument/2006/relationships/image" Target="../media/image122.png"/><Relationship Id="rId13" Type="http://schemas.openxmlformats.org/officeDocument/2006/relationships/image" Target="../media/image121.png"/><Relationship Id="rId12" Type="http://schemas.openxmlformats.org/officeDocument/2006/relationships/image" Target="../media/image120.png"/><Relationship Id="rId11" Type="http://schemas.openxmlformats.org/officeDocument/2006/relationships/image" Target="../media/image119.png"/><Relationship Id="rId10" Type="http://schemas.openxmlformats.org/officeDocument/2006/relationships/image" Target="../media/image118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3.png"/><Relationship Id="rId8" Type="http://schemas.openxmlformats.org/officeDocument/2006/relationships/image" Target="../media/image132.png"/><Relationship Id="rId7" Type="http://schemas.openxmlformats.org/officeDocument/2006/relationships/image" Target="../media/image131.png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0" Type="http://schemas.openxmlformats.org/officeDocument/2006/relationships/slideLayout" Target="../slideLayouts/slideLayout20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1.png"/><Relationship Id="rId8" Type="http://schemas.openxmlformats.org/officeDocument/2006/relationships/image" Target="../media/image140.png"/><Relationship Id="rId7" Type="http://schemas.openxmlformats.org/officeDocument/2006/relationships/image" Target="../media/image139.png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2" Type="http://schemas.openxmlformats.org/officeDocument/2006/relationships/slideLayout" Target="../slideLayouts/slideLayout20.xml"/><Relationship Id="rId11" Type="http://schemas.openxmlformats.org/officeDocument/2006/relationships/image" Target="../media/image143.png"/><Relationship Id="rId10" Type="http://schemas.openxmlformats.org/officeDocument/2006/relationships/image" Target="../media/image142.pn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52714" y="1755116"/>
            <a:ext cx="6444393" cy="1015663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MStiffHei PRC UltraBold"/>
                <a:ea typeface="MStiffHei PRC UltraBold"/>
              </a:rPr>
              <a:t>大数据云计算</a:t>
            </a:r>
            <a:r>
              <a:rPr lang="en-US" altLang="zh-CN" sz="6000" dirty="0" smtClean="0">
                <a:solidFill>
                  <a:schemeClr val="bg1"/>
                </a:solidFill>
                <a:latin typeface="MStiffHei PRC UltraBold"/>
                <a:ea typeface="MStiffHei PRC UltraBold"/>
              </a:rPr>
              <a:t>PPT</a:t>
            </a:r>
            <a:endParaRPr lang="zh-CN" altLang="en-US" sz="600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1152714" y="2770779"/>
            <a:ext cx="6360108" cy="75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/>
              <a:ea typeface="等线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52714" y="1355006"/>
            <a:ext cx="3315331" cy="400110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DESIGN &amp; CREATIVITY</a:t>
            </a:r>
            <a:endParaRPr lang="zh-CN" altLang="en-US" sz="200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52714" y="2973612"/>
            <a:ext cx="2516505" cy="337185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600" b="1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600" b="1" spc="22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zh-CN" altLang="en-US" sz="1600" b="1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sz="1600" b="1" spc="22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</a:t>
            </a:r>
            <a:endParaRPr lang="zh-CN" altLang="en-US" sz="1600" b="1" spc="2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99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9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任意多边形 19"/>
          <p:cNvSpPr/>
          <p:nvPr/>
        </p:nvSpPr>
        <p:spPr>
          <a:xfrm>
            <a:off x="1370915" y="1522413"/>
            <a:ext cx="1512094" cy="1895475"/>
          </a:xfrm>
          <a:custGeom>
            <a:avLst/>
            <a:gdLst>
              <a:gd name="connsiteX0" fmla="*/ 0 w 2016224"/>
              <a:gd name="connsiteY0" fmla="*/ 0 h 2527532"/>
              <a:gd name="connsiteX1" fmla="*/ 2016224 w 2016224"/>
              <a:gd name="connsiteY1" fmla="*/ 0 h 2527532"/>
              <a:gd name="connsiteX2" fmla="*/ 2016224 w 2016224"/>
              <a:gd name="connsiteY2" fmla="*/ 512813 h 2527532"/>
              <a:gd name="connsiteX3" fmla="*/ 1878496 w 2016224"/>
              <a:gd name="connsiteY3" fmla="*/ 512813 h 2527532"/>
              <a:gd name="connsiteX4" fmla="*/ 1878496 w 2016224"/>
              <a:gd name="connsiteY4" fmla="*/ 137728 h 2527532"/>
              <a:gd name="connsiteX5" fmla="*/ 137728 w 2016224"/>
              <a:gd name="connsiteY5" fmla="*/ 137728 h 2527532"/>
              <a:gd name="connsiteX6" fmla="*/ 137728 w 2016224"/>
              <a:gd name="connsiteY6" fmla="*/ 2389804 h 2527532"/>
              <a:gd name="connsiteX7" fmla="*/ 1878496 w 2016224"/>
              <a:gd name="connsiteY7" fmla="*/ 2389804 h 2527532"/>
              <a:gd name="connsiteX8" fmla="*/ 1878496 w 2016224"/>
              <a:gd name="connsiteY8" fmla="*/ 2014720 h 2527532"/>
              <a:gd name="connsiteX9" fmla="*/ 2016224 w 2016224"/>
              <a:gd name="connsiteY9" fmla="*/ 2014720 h 2527532"/>
              <a:gd name="connsiteX10" fmla="*/ 2016224 w 2016224"/>
              <a:gd name="connsiteY10" fmla="*/ 2527532 h 2527532"/>
              <a:gd name="connsiteX11" fmla="*/ 0 w 2016224"/>
              <a:gd name="connsiteY11" fmla="*/ 2527532 h 252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16224" h="2527532">
                <a:moveTo>
                  <a:pt x="0" y="0"/>
                </a:moveTo>
                <a:lnTo>
                  <a:pt x="2016224" y="0"/>
                </a:lnTo>
                <a:lnTo>
                  <a:pt x="2016224" y="512813"/>
                </a:lnTo>
                <a:lnTo>
                  <a:pt x="1878496" y="512813"/>
                </a:lnTo>
                <a:lnTo>
                  <a:pt x="1878496" y="137728"/>
                </a:lnTo>
                <a:lnTo>
                  <a:pt x="137728" y="137728"/>
                </a:lnTo>
                <a:lnTo>
                  <a:pt x="137728" y="2389804"/>
                </a:lnTo>
                <a:lnTo>
                  <a:pt x="1878496" y="2389804"/>
                </a:lnTo>
                <a:lnTo>
                  <a:pt x="1878496" y="2014720"/>
                </a:lnTo>
                <a:lnTo>
                  <a:pt x="2016224" y="2014720"/>
                </a:lnTo>
                <a:lnTo>
                  <a:pt x="2016224" y="2527532"/>
                </a:lnTo>
                <a:lnTo>
                  <a:pt x="0" y="2527532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604278" y="1810544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60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目录</a:t>
            </a:r>
            <a:endParaRPr lang="zh-CN" altLang="en-US" sz="60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623327" y="2690416"/>
            <a:ext cx="1580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8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CONTNETS</a:t>
            </a:r>
            <a:endParaRPr lang="zh-CN" altLang="en-US" sz="18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526905" y="1187335"/>
            <a:ext cx="2954655" cy="258532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7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请在此处添加标题</a:t>
            </a:r>
            <a:endParaRPr lang="en-US" altLang="zh-CN" sz="27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7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请在此处添加标题</a:t>
            </a:r>
            <a:endParaRPr lang="zh-CN" altLang="en-US" sz="27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7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请在此处添加标题</a:t>
            </a:r>
            <a:endParaRPr lang="zh-CN" altLang="en-US" sz="27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7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请在此处添加标题</a:t>
            </a:r>
            <a:endParaRPr lang="zh-CN" altLang="en-US" sz="27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24" name="文本框 12"/>
          <p:cNvSpPr txBox="1">
            <a:spLocks noChangeArrowheads="1"/>
          </p:cNvSpPr>
          <p:nvPr/>
        </p:nvSpPr>
        <p:spPr bwMode="auto">
          <a:xfrm>
            <a:off x="3939926" y="1187335"/>
            <a:ext cx="41549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7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1</a:t>
            </a:r>
            <a:endParaRPr lang="en-US" altLang="zh-CN" sz="27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7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2</a:t>
            </a:r>
            <a:endParaRPr lang="en-US" altLang="zh-CN" sz="27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7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3</a:t>
            </a:r>
            <a:endParaRPr lang="en-US" altLang="zh-CN" sz="27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700" kern="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4</a:t>
            </a:r>
            <a:endParaRPr lang="en-US" altLang="zh-CN" sz="2700" kern="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25" name="椭圆 24"/>
          <p:cNvSpPr/>
          <p:nvPr/>
        </p:nvSpPr>
        <p:spPr bwMode="auto">
          <a:xfrm>
            <a:off x="4345912" y="1538538"/>
            <a:ext cx="80963" cy="80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00" kern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4345912" y="2152288"/>
            <a:ext cx="80963" cy="80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00" kern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4345912" y="2766038"/>
            <a:ext cx="80963" cy="80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00" kern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4345912" y="3379787"/>
            <a:ext cx="80963" cy="809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500" kern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文本占位符 6"/>
          <p:cNvSpPr txBox="1"/>
          <p:nvPr/>
        </p:nvSpPr>
        <p:spPr>
          <a:xfrm>
            <a:off x="120015" y="1643060"/>
            <a:ext cx="8903970" cy="1837819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625" kern="1200" spc="0">
                <a:solidFill>
                  <a:schemeClr val="accent4">
                    <a:lumMod val="40000"/>
                    <a:lumOff val="60000"/>
                    <a:alpha val="15000"/>
                  </a:schemeClr>
                </a:solidFill>
                <a:latin typeface="+mj-lt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625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alpha val="15000"/>
                  </a:schemeClr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PART ONE</a:t>
            </a:r>
            <a:endParaRPr kumimoji="0" lang="zh-CN" altLang="en-US" sz="8625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alpha val="15000"/>
                </a:schemeClr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  <p:sp>
        <p:nvSpPr>
          <p:cNvPr id="37" name="文本占位符 7"/>
          <p:cNvSpPr txBox="1"/>
          <p:nvPr/>
        </p:nvSpPr>
        <p:spPr>
          <a:xfrm>
            <a:off x="1658074" y="2757488"/>
            <a:ext cx="5827853" cy="723391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50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请在此处添加标题</a:t>
            </a:r>
            <a:endParaRPr kumimoji="0" lang="zh-CN" altLang="en-US" sz="4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  <p:sp>
        <p:nvSpPr>
          <p:cNvPr id="38" name="文本占位符 4"/>
          <p:cNvSpPr txBox="1"/>
          <p:nvPr/>
        </p:nvSpPr>
        <p:spPr>
          <a:xfrm>
            <a:off x="4206240" y="1650206"/>
            <a:ext cx="731520" cy="992981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6000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1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03316" y="1126785"/>
            <a:ext cx="3474244" cy="645716"/>
            <a:chOff x="4201716" y="1402556"/>
            <a:chExt cx="3474244" cy="645716"/>
          </a:xfrm>
        </p:grpSpPr>
        <p:sp>
          <p:nvSpPr>
            <p:cNvPr id="7175" name="文本框 6"/>
            <p:cNvSpPr txBox="1">
              <a:spLocks noChangeArrowheads="1"/>
            </p:cNvSpPr>
            <p:nvPr/>
          </p:nvSpPr>
          <p:spPr bwMode="auto">
            <a:xfrm>
              <a:off x="4201716" y="1402556"/>
              <a:ext cx="157876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76" name="TextBox 35"/>
            <p:cNvSpPr txBox="1">
              <a:spLocks noChangeArrowheads="1"/>
            </p:cNvSpPr>
            <p:nvPr/>
          </p:nvSpPr>
          <p:spPr bwMode="auto">
            <a:xfrm>
              <a:off x="4201716" y="1679972"/>
              <a:ext cx="3474244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   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85519" y="2143579"/>
            <a:ext cx="3473054" cy="646748"/>
            <a:chOff x="4683919" y="2419350"/>
            <a:chExt cx="3473054" cy="646748"/>
          </a:xfrm>
        </p:grpSpPr>
        <p:sp>
          <p:nvSpPr>
            <p:cNvPr id="7177" name="文本框 8"/>
            <p:cNvSpPr txBox="1">
              <a:spLocks noChangeArrowheads="1"/>
            </p:cNvSpPr>
            <p:nvPr/>
          </p:nvSpPr>
          <p:spPr bwMode="auto">
            <a:xfrm>
              <a:off x="4683919" y="2419350"/>
              <a:ext cx="157757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78" name="TextBox 35"/>
            <p:cNvSpPr txBox="1">
              <a:spLocks noChangeArrowheads="1"/>
            </p:cNvSpPr>
            <p:nvPr/>
          </p:nvSpPr>
          <p:spPr bwMode="auto">
            <a:xfrm>
              <a:off x="4683919" y="2696766"/>
              <a:ext cx="34730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55704" y="3184185"/>
            <a:ext cx="3474244" cy="645557"/>
            <a:chOff x="4254104" y="3459956"/>
            <a:chExt cx="3474244" cy="645557"/>
          </a:xfrm>
        </p:grpSpPr>
        <p:sp>
          <p:nvSpPr>
            <p:cNvPr id="7179" name="文本框 13"/>
            <p:cNvSpPr txBox="1">
              <a:spLocks noChangeArrowheads="1"/>
            </p:cNvSpPr>
            <p:nvPr/>
          </p:nvSpPr>
          <p:spPr bwMode="auto">
            <a:xfrm>
              <a:off x="4254104" y="3459956"/>
              <a:ext cx="157876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80" name="TextBox 35"/>
            <p:cNvSpPr txBox="1">
              <a:spLocks noChangeArrowheads="1"/>
            </p:cNvSpPr>
            <p:nvPr/>
          </p:nvSpPr>
          <p:spPr bwMode="auto">
            <a:xfrm>
              <a:off x="4254104" y="3736181"/>
              <a:ext cx="34742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80294" y="986292"/>
            <a:ext cx="3287316" cy="3287316"/>
            <a:chOff x="978694" y="1262063"/>
            <a:chExt cx="3287316" cy="3287316"/>
          </a:xfrm>
        </p:grpSpPr>
        <p:grpSp>
          <p:nvGrpSpPr>
            <p:cNvPr id="7174" name="椭圆 5"/>
            <p:cNvGrpSpPr/>
            <p:nvPr/>
          </p:nvGrpSpPr>
          <p:grpSpPr bwMode="auto">
            <a:xfrm>
              <a:off x="978694" y="1262063"/>
              <a:ext cx="3287316" cy="3287316"/>
              <a:chOff x="0" y="0"/>
              <a:chExt cx="2761" cy="2761"/>
            </a:xfrm>
          </p:grpSpPr>
          <p:pic>
            <p:nvPicPr>
              <p:cNvPr id="7209" name="椭圆 5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761" cy="2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10" name="Text Box 8"/>
              <p:cNvSpPr txBox="1">
                <a:spLocks noChangeArrowheads="1"/>
              </p:cNvSpPr>
              <p:nvPr/>
            </p:nvSpPr>
            <p:spPr bwMode="auto">
              <a:xfrm>
                <a:off x="411" y="409"/>
                <a:ext cx="1938" cy="1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7181" name="图片 1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8769" y="2286001"/>
              <a:ext cx="2014538" cy="1365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82" name="组合 16"/>
          <p:cNvGrpSpPr/>
          <p:nvPr/>
        </p:nvGrpSpPr>
        <p:grpSpPr bwMode="auto">
          <a:xfrm>
            <a:off x="3535363" y="1099401"/>
            <a:ext cx="689372" cy="709613"/>
            <a:chOff x="0" y="0"/>
            <a:chExt cx="2250754" cy="2312893"/>
          </a:xfrm>
        </p:grpSpPr>
        <p:grpSp>
          <p:nvGrpSpPr>
            <p:cNvPr id="7201" name="组合 17"/>
            <p:cNvGrpSpPr/>
            <p:nvPr/>
          </p:nvGrpSpPr>
          <p:grpSpPr bwMode="auto">
            <a:xfrm>
              <a:off x="0" y="0"/>
              <a:ext cx="2250754" cy="2312893"/>
              <a:chOff x="0" y="0"/>
              <a:chExt cx="1884994" cy="1884995"/>
            </a:xfrm>
          </p:grpSpPr>
          <p:grpSp>
            <p:nvGrpSpPr>
              <p:cNvPr id="7203" name="椭圆 19"/>
              <p:cNvGrpSpPr/>
              <p:nvPr/>
            </p:nvGrpSpPr>
            <p:grpSpPr bwMode="auto">
              <a:xfrm>
                <a:off x="-25174" y="-22378"/>
                <a:ext cx="1948228" cy="1944501"/>
                <a:chOff x="0" y="0"/>
                <a:chExt cx="950976" cy="975360"/>
              </a:xfrm>
            </p:grpSpPr>
            <p:pic>
              <p:nvPicPr>
                <p:cNvPr id="7207" name="椭圆 1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50976" cy="9753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208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47035" y="149693"/>
                  <a:ext cx="650616" cy="6685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204" name="任意多边形 20"/>
              <p:cNvGrpSpPr/>
              <p:nvPr/>
            </p:nvGrpSpPr>
            <p:grpSpPr bwMode="auto">
              <a:xfrm>
                <a:off x="24781" y="1928"/>
                <a:ext cx="1698455" cy="1434069"/>
                <a:chOff x="0" y="0"/>
                <a:chExt cx="829056" cy="719328"/>
              </a:xfrm>
            </p:grpSpPr>
            <p:pic>
              <p:nvPicPr>
                <p:cNvPr id="7205" name="任意多边形 20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29056" cy="719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20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645" y="-967"/>
                  <a:ext cx="831271" cy="722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7202" name="文本框 18"/>
            <p:cNvSpPr txBox="1">
              <a:spLocks noChangeArrowheads="1"/>
            </p:cNvSpPr>
            <p:nvPr/>
          </p:nvSpPr>
          <p:spPr bwMode="auto">
            <a:xfrm>
              <a:off x="306234" y="441211"/>
              <a:ext cx="1851446" cy="150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83" name="组合 21"/>
          <p:cNvGrpSpPr/>
          <p:nvPr/>
        </p:nvGrpSpPr>
        <p:grpSpPr bwMode="auto">
          <a:xfrm>
            <a:off x="3960416" y="2124529"/>
            <a:ext cx="689372" cy="709613"/>
            <a:chOff x="0" y="0"/>
            <a:chExt cx="2250754" cy="2312893"/>
          </a:xfrm>
        </p:grpSpPr>
        <p:grpSp>
          <p:nvGrpSpPr>
            <p:cNvPr id="7193" name="组合 22"/>
            <p:cNvGrpSpPr/>
            <p:nvPr/>
          </p:nvGrpSpPr>
          <p:grpSpPr bwMode="auto">
            <a:xfrm>
              <a:off x="0" y="0"/>
              <a:ext cx="2250754" cy="2312893"/>
              <a:chOff x="0" y="0"/>
              <a:chExt cx="1884994" cy="1884995"/>
            </a:xfrm>
          </p:grpSpPr>
          <p:grpSp>
            <p:nvGrpSpPr>
              <p:cNvPr id="7195" name="椭圆 24"/>
              <p:cNvGrpSpPr/>
              <p:nvPr/>
            </p:nvGrpSpPr>
            <p:grpSpPr bwMode="auto">
              <a:xfrm>
                <a:off x="-23506" y="-25179"/>
                <a:ext cx="1948228" cy="1944501"/>
                <a:chOff x="0" y="0"/>
                <a:chExt cx="950976" cy="975360"/>
              </a:xfrm>
            </p:grpSpPr>
            <p:pic>
              <p:nvPicPr>
                <p:cNvPr id="7199" name="椭圆 24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50976" cy="9753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20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146221" y="151098"/>
                  <a:ext cx="650616" cy="6685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96" name="任意多边形 25"/>
              <p:cNvGrpSpPr/>
              <p:nvPr/>
            </p:nvGrpSpPr>
            <p:grpSpPr bwMode="auto">
              <a:xfrm>
                <a:off x="26448" y="-873"/>
                <a:ext cx="1698455" cy="1446222"/>
                <a:chOff x="0" y="0"/>
                <a:chExt cx="829056" cy="725424"/>
              </a:xfrm>
            </p:grpSpPr>
            <p:pic>
              <p:nvPicPr>
                <p:cNvPr id="7197" name="任意多边形 2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29056" cy="7254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198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-169" y="438"/>
                  <a:ext cx="831271" cy="722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7194" name="文本框 23"/>
            <p:cNvSpPr txBox="1">
              <a:spLocks noChangeArrowheads="1"/>
            </p:cNvSpPr>
            <p:nvPr/>
          </p:nvSpPr>
          <p:spPr bwMode="auto">
            <a:xfrm>
              <a:off x="306234" y="441211"/>
              <a:ext cx="1851443" cy="150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84" name="组合 26"/>
          <p:cNvGrpSpPr/>
          <p:nvPr/>
        </p:nvGrpSpPr>
        <p:grpSpPr bwMode="auto">
          <a:xfrm>
            <a:off x="3646091" y="3116320"/>
            <a:ext cx="690563" cy="709613"/>
            <a:chOff x="0" y="0"/>
            <a:chExt cx="2250754" cy="2312893"/>
          </a:xfrm>
        </p:grpSpPr>
        <p:grpSp>
          <p:nvGrpSpPr>
            <p:cNvPr id="7185" name="组合 27"/>
            <p:cNvGrpSpPr/>
            <p:nvPr/>
          </p:nvGrpSpPr>
          <p:grpSpPr bwMode="auto">
            <a:xfrm>
              <a:off x="0" y="0"/>
              <a:ext cx="2250754" cy="2312893"/>
              <a:chOff x="0" y="0"/>
              <a:chExt cx="1884994" cy="1884995"/>
            </a:xfrm>
          </p:grpSpPr>
          <p:grpSp>
            <p:nvGrpSpPr>
              <p:cNvPr id="7187" name="椭圆 29"/>
              <p:cNvGrpSpPr/>
              <p:nvPr/>
            </p:nvGrpSpPr>
            <p:grpSpPr bwMode="auto">
              <a:xfrm>
                <a:off x="-29652" y="-23674"/>
                <a:ext cx="1948228" cy="1944501"/>
                <a:chOff x="0" y="0"/>
                <a:chExt cx="950976" cy="975360"/>
              </a:xfrm>
            </p:grpSpPr>
            <p:pic>
              <p:nvPicPr>
                <p:cNvPr id="7191" name="椭圆 2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950976" cy="9753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19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149221" y="150343"/>
                  <a:ext cx="650616" cy="6685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7188" name="任意多边形 30"/>
              <p:cNvGrpSpPr/>
              <p:nvPr/>
            </p:nvGrpSpPr>
            <p:grpSpPr bwMode="auto">
              <a:xfrm>
                <a:off x="20302" y="632"/>
                <a:ext cx="1710944" cy="1434069"/>
                <a:chOff x="0" y="0"/>
                <a:chExt cx="835152" cy="719328"/>
              </a:xfrm>
            </p:grpSpPr>
            <p:pic>
              <p:nvPicPr>
                <p:cNvPr id="7189" name="任意多边形 30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35152" cy="719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190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831" y="-317"/>
                  <a:ext cx="831271" cy="7224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7186" name="文本框 28"/>
            <p:cNvSpPr txBox="1">
              <a:spLocks noChangeArrowheads="1"/>
            </p:cNvSpPr>
            <p:nvPr/>
          </p:nvSpPr>
          <p:spPr bwMode="auto">
            <a:xfrm>
              <a:off x="306234" y="441211"/>
              <a:ext cx="1851447" cy="1504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03014" y="1538118"/>
            <a:ext cx="4249340" cy="1007746"/>
            <a:chOff x="4675585" y="1625203"/>
            <a:chExt cx="4249340" cy="1007746"/>
          </a:xfrm>
        </p:grpSpPr>
        <p:grpSp>
          <p:nvGrpSpPr>
            <p:cNvPr id="12294" name="组合 5"/>
            <p:cNvGrpSpPr/>
            <p:nvPr/>
          </p:nvGrpSpPr>
          <p:grpSpPr bwMode="auto">
            <a:xfrm>
              <a:off x="4675585" y="1625204"/>
              <a:ext cx="1121569" cy="950119"/>
              <a:chOff x="0" y="0"/>
              <a:chExt cx="1496546" cy="1267722"/>
            </a:xfrm>
          </p:grpSpPr>
          <p:grpSp>
            <p:nvGrpSpPr>
              <p:cNvPr id="12342" name="组合 6"/>
              <p:cNvGrpSpPr/>
              <p:nvPr/>
            </p:nvGrpSpPr>
            <p:grpSpPr bwMode="auto">
              <a:xfrm>
                <a:off x="0" y="0"/>
                <a:ext cx="1496546" cy="1267722"/>
                <a:chOff x="0" y="0"/>
                <a:chExt cx="2379253" cy="2015463"/>
              </a:xfrm>
            </p:grpSpPr>
            <p:grpSp>
              <p:nvGrpSpPr>
                <p:cNvPr id="12344" name="组合 8"/>
                <p:cNvGrpSpPr/>
                <p:nvPr/>
              </p:nvGrpSpPr>
              <p:grpSpPr bwMode="auto">
                <a:xfrm>
                  <a:off x="0" y="12470"/>
                  <a:ext cx="2360063" cy="1838149"/>
                  <a:chOff x="0" y="0"/>
                  <a:chExt cx="2672186" cy="2081247"/>
                </a:xfrm>
              </p:grpSpPr>
              <p:grpSp>
                <p:nvGrpSpPr>
                  <p:cNvPr id="12348" name="六边形 13"/>
                  <p:cNvGrpSpPr/>
                  <p:nvPr/>
                </p:nvGrpSpPr>
                <p:grpSpPr bwMode="auto">
                  <a:xfrm>
                    <a:off x="267961" y="146353"/>
                    <a:ext cx="2293426" cy="1964227"/>
                    <a:chOff x="0" y="0"/>
                    <a:chExt cx="1274064" cy="1091184"/>
                  </a:xfrm>
                </p:grpSpPr>
                <p:pic>
                  <p:nvPicPr>
                    <p:cNvPr id="12352" name="六边形 13"/>
                    <p:cNvPicPr>
                      <a:picLocks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274064" cy="10911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353" name="Text Box 1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09341" y="179082"/>
                      <a:ext cx="848275" cy="73127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12349" name="任意多边形 14"/>
                  <p:cNvGrpSpPr/>
                  <p:nvPr/>
                </p:nvGrpSpPr>
                <p:grpSpPr bwMode="auto">
                  <a:xfrm>
                    <a:off x="4601" y="3699"/>
                    <a:ext cx="2666519" cy="1755734"/>
                    <a:chOff x="0" y="0"/>
                    <a:chExt cx="1481328" cy="975360"/>
                  </a:xfrm>
                </p:grpSpPr>
                <p:pic>
                  <p:nvPicPr>
                    <p:cNvPr id="12350" name="任意多边形 14"/>
                    <p:cNvPicPr>
                      <a:picLocks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481328" cy="97536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351" name="Text 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2556" y="-2055"/>
                      <a:ext cx="1484476" cy="9788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2345" name="六边形 10"/>
                <p:cNvGrpSpPr/>
                <p:nvPr/>
              </p:nvGrpSpPr>
              <p:grpSpPr bwMode="auto">
                <a:xfrm>
                  <a:off x="13755" y="-23029"/>
                  <a:ext cx="2403517" cy="2064312"/>
                  <a:chOff x="0" y="0"/>
                  <a:chExt cx="1511808" cy="1298448"/>
                </a:xfrm>
              </p:grpSpPr>
              <p:pic>
                <p:nvPicPr>
                  <p:cNvPr id="12346" name="六边形 10"/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11808" cy="12984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2347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5525" y="211200"/>
                    <a:ext cx="1014179" cy="8742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pic>
            <p:nvPicPr>
              <p:cNvPr id="12343" name="图片 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6101" y="370007"/>
                <a:ext cx="560470" cy="5604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299" name="文本框 31"/>
            <p:cNvSpPr txBox="1">
              <a:spLocks noChangeArrowheads="1"/>
            </p:cNvSpPr>
            <p:nvPr/>
          </p:nvSpPr>
          <p:spPr bwMode="auto">
            <a:xfrm>
              <a:off x="5915025" y="1625203"/>
              <a:ext cx="165616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00" name="TextBox 35"/>
            <p:cNvSpPr txBox="1">
              <a:spLocks noChangeArrowheads="1"/>
            </p:cNvSpPr>
            <p:nvPr/>
          </p:nvSpPr>
          <p:spPr bwMode="auto">
            <a:xfrm>
              <a:off x="5891212" y="1894285"/>
              <a:ext cx="303371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 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0718" y="3010921"/>
            <a:ext cx="4112419" cy="1007746"/>
            <a:chOff x="257175" y="3098006"/>
            <a:chExt cx="4112419" cy="1007746"/>
          </a:xfrm>
        </p:grpSpPr>
        <p:grpSp>
          <p:nvGrpSpPr>
            <p:cNvPr id="12295" name="组合 15"/>
            <p:cNvGrpSpPr/>
            <p:nvPr/>
          </p:nvGrpSpPr>
          <p:grpSpPr bwMode="auto">
            <a:xfrm>
              <a:off x="257175" y="3126582"/>
              <a:ext cx="1122760" cy="951310"/>
              <a:chOff x="0" y="0"/>
              <a:chExt cx="1496546" cy="1267722"/>
            </a:xfrm>
          </p:grpSpPr>
          <p:grpSp>
            <p:nvGrpSpPr>
              <p:cNvPr id="12330" name="组合 16"/>
              <p:cNvGrpSpPr/>
              <p:nvPr/>
            </p:nvGrpSpPr>
            <p:grpSpPr bwMode="auto">
              <a:xfrm>
                <a:off x="0" y="0"/>
                <a:ext cx="1496546" cy="1267722"/>
                <a:chOff x="0" y="0"/>
                <a:chExt cx="2379253" cy="2015463"/>
              </a:xfrm>
            </p:grpSpPr>
            <p:grpSp>
              <p:nvGrpSpPr>
                <p:cNvPr id="12332" name="组合 18"/>
                <p:cNvGrpSpPr/>
                <p:nvPr/>
              </p:nvGrpSpPr>
              <p:grpSpPr bwMode="auto">
                <a:xfrm>
                  <a:off x="0" y="12470"/>
                  <a:ext cx="2360063" cy="1838149"/>
                  <a:chOff x="0" y="0"/>
                  <a:chExt cx="2672186" cy="2081247"/>
                </a:xfrm>
              </p:grpSpPr>
              <p:grpSp>
                <p:nvGrpSpPr>
                  <p:cNvPr id="12336" name="六边形 20"/>
                  <p:cNvGrpSpPr/>
                  <p:nvPr/>
                </p:nvGrpSpPr>
                <p:grpSpPr bwMode="auto">
                  <a:xfrm>
                    <a:off x="271484" y="152073"/>
                    <a:ext cx="2282453" cy="1964227"/>
                    <a:chOff x="0" y="0"/>
                    <a:chExt cx="1267968" cy="1091184"/>
                  </a:xfrm>
                </p:grpSpPr>
                <p:pic>
                  <p:nvPicPr>
                    <p:cNvPr id="12340" name="六边形 20"/>
                    <p:cNvPicPr>
                      <a:picLocks noChangeArrowheads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267968" cy="10911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341" name="Text Box 2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07384" y="175904"/>
                      <a:ext cx="848275" cy="73127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12337" name="任意多边形 21"/>
                  <p:cNvGrpSpPr/>
                  <p:nvPr/>
                </p:nvGrpSpPr>
                <p:grpSpPr bwMode="auto">
                  <a:xfrm>
                    <a:off x="-2850" y="-1553"/>
                    <a:ext cx="2677493" cy="1766707"/>
                    <a:chOff x="0" y="0"/>
                    <a:chExt cx="1487424" cy="981456"/>
                  </a:xfrm>
                </p:grpSpPr>
                <p:pic>
                  <p:nvPicPr>
                    <p:cNvPr id="12338" name="任意多边形 21"/>
                    <p:cNvPicPr>
                      <a:picLocks noChangeArrowheads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487424" cy="98145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339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583" y="863"/>
                      <a:ext cx="1484476" cy="9788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2333" name="六边形 19"/>
                <p:cNvGrpSpPr/>
                <p:nvPr/>
              </p:nvGrpSpPr>
              <p:grpSpPr bwMode="auto">
                <a:xfrm>
                  <a:off x="16867" y="-17976"/>
                  <a:ext cx="2403517" cy="2064312"/>
                  <a:chOff x="0" y="0"/>
                  <a:chExt cx="1511808" cy="1298448"/>
                </a:xfrm>
              </p:grpSpPr>
              <p:pic>
                <p:nvPicPr>
                  <p:cNvPr id="12334" name="六边形 19"/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11808" cy="12984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2335" name="Text Box 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568" y="208022"/>
                    <a:ext cx="1014179" cy="8742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pic>
            <p:nvPicPr>
              <p:cNvPr id="12331" name="图片 17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4748" y="439182"/>
                <a:ext cx="356494" cy="356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301" name="文本框 33"/>
            <p:cNvSpPr txBox="1">
              <a:spLocks noChangeArrowheads="1"/>
            </p:cNvSpPr>
            <p:nvPr/>
          </p:nvSpPr>
          <p:spPr bwMode="auto">
            <a:xfrm>
              <a:off x="1359694" y="3098006"/>
              <a:ext cx="165616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02" name="TextBox 35"/>
            <p:cNvSpPr txBox="1">
              <a:spLocks noChangeArrowheads="1"/>
            </p:cNvSpPr>
            <p:nvPr/>
          </p:nvSpPr>
          <p:spPr bwMode="auto">
            <a:xfrm>
              <a:off x="1335881" y="3367088"/>
              <a:ext cx="303371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 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93489" y="3018065"/>
            <a:ext cx="4258865" cy="1007746"/>
            <a:chOff x="4666060" y="3105150"/>
            <a:chExt cx="4258865" cy="1007746"/>
          </a:xfrm>
        </p:grpSpPr>
        <p:grpSp>
          <p:nvGrpSpPr>
            <p:cNvPr id="12296" name="组合 22"/>
            <p:cNvGrpSpPr/>
            <p:nvPr/>
          </p:nvGrpSpPr>
          <p:grpSpPr bwMode="auto">
            <a:xfrm>
              <a:off x="4666060" y="3132535"/>
              <a:ext cx="1122759" cy="951309"/>
              <a:chOff x="0" y="0"/>
              <a:chExt cx="1496546" cy="1267722"/>
            </a:xfrm>
          </p:grpSpPr>
          <p:grpSp>
            <p:nvGrpSpPr>
              <p:cNvPr id="12318" name="组合 23"/>
              <p:cNvGrpSpPr/>
              <p:nvPr/>
            </p:nvGrpSpPr>
            <p:grpSpPr bwMode="auto">
              <a:xfrm>
                <a:off x="0" y="0"/>
                <a:ext cx="1496546" cy="1267722"/>
                <a:chOff x="0" y="0"/>
                <a:chExt cx="2379253" cy="2015463"/>
              </a:xfrm>
            </p:grpSpPr>
            <p:grpSp>
              <p:nvGrpSpPr>
                <p:cNvPr id="12320" name="组合 25"/>
                <p:cNvGrpSpPr/>
                <p:nvPr/>
              </p:nvGrpSpPr>
              <p:grpSpPr bwMode="auto">
                <a:xfrm>
                  <a:off x="0" y="12470"/>
                  <a:ext cx="2360063" cy="1838149"/>
                  <a:chOff x="0" y="0"/>
                  <a:chExt cx="2672186" cy="2081247"/>
                </a:xfrm>
              </p:grpSpPr>
              <p:grpSp>
                <p:nvGrpSpPr>
                  <p:cNvPr id="12324" name="六边形 27"/>
                  <p:cNvGrpSpPr/>
                  <p:nvPr/>
                </p:nvGrpSpPr>
                <p:grpSpPr bwMode="auto">
                  <a:xfrm>
                    <a:off x="267741" y="148927"/>
                    <a:ext cx="2293426" cy="1964227"/>
                    <a:chOff x="0" y="0"/>
                    <a:chExt cx="1274064" cy="1091184"/>
                  </a:xfrm>
                </p:grpSpPr>
                <p:pic>
                  <p:nvPicPr>
                    <p:cNvPr id="12328" name="六边形 27"/>
                    <p:cNvPicPr>
                      <a:picLocks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274064" cy="10911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329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09463" y="177652"/>
                      <a:ext cx="848275" cy="73127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12325" name="任意多边形 28"/>
                  <p:cNvGrpSpPr/>
                  <p:nvPr/>
                </p:nvGrpSpPr>
                <p:grpSpPr bwMode="auto">
                  <a:xfrm>
                    <a:off x="4381" y="-4700"/>
                    <a:ext cx="2666519" cy="1766707"/>
                    <a:chOff x="0" y="0"/>
                    <a:chExt cx="1481328" cy="981456"/>
                  </a:xfrm>
                </p:grpSpPr>
                <p:pic>
                  <p:nvPicPr>
                    <p:cNvPr id="12326" name="任意多边形 28"/>
                    <p:cNvPicPr>
                      <a:picLocks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481328" cy="98145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327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2434" y="2611"/>
                      <a:ext cx="1484476" cy="9788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2321" name="六边形 26"/>
                <p:cNvGrpSpPr/>
                <p:nvPr/>
              </p:nvGrpSpPr>
              <p:grpSpPr bwMode="auto">
                <a:xfrm>
                  <a:off x="13561" y="-20755"/>
                  <a:ext cx="2403517" cy="2064312"/>
                  <a:chOff x="0" y="0"/>
                  <a:chExt cx="1511808" cy="1298448"/>
                </a:xfrm>
              </p:grpSpPr>
              <p:pic>
                <p:nvPicPr>
                  <p:cNvPr id="12322" name="六边形 26"/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11808" cy="12984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2323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5647" y="209770"/>
                    <a:ext cx="1014179" cy="8742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pic>
            <p:nvPicPr>
              <p:cNvPr id="12319" name="图片 24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0686" y="345784"/>
                <a:ext cx="560469" cy="5604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303" name="文本框 35"/>
            <p:cNvSpPr txBox="1">
              <a:spLocks noChangeArrowheads="1"/>
            </p:cNvSpPr>
            <p:nvPr/>
          </p:nvSpPr>
          <p:spPr bwMode="auto">
            <a:xfrm>
              <a:off x="5915025" y="3105150"/>
              <a:ext cx="165616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04" name="TextBox 35"/>
            <p:cNvSpPr txBox="1">
              <a:spLocks noChangeArrowheads="1"/>
            </p:cNvSpPr>
            <p:nvPr/>
          </p:nvSpPr>
          <p:spPr bwMode="auto">
            <a:xfrm>
              <a:off x="5891212" y="3374232"/>
              <a:ext cx="303371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 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8572" y="1529784"/>
            <a:ext cx="4144565" cy="1007745"/>
            <a:chOff x="225029" y="1616869"/>
            <a:chExt cx="4144565" cy="1007745"/>
          </a:xfrm>
        </p:grpSpPr>
        <p:sp>
          <p:nvSpPr>
            <p:cNvPr id="12297" name="文本框 29"/>
            <p:cNvSpPr txBox="1">
              <a:spLocks noChangeArrowheads="1"/>
            </p:cNvSpPr>
            <p:nvPr/>
          </p:nvSpPr>
          <p:spPr bwMode="auto">
            <a:xfrm>
              <a:off x="1359694" y="1616869"/>
              <a:ext cx="165616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98" name="TextBox 35"/>
            <p:cNvSpPr txBox="1">
              <a:spLocks noChangeArrowheads="1"/>
            </p:cNvSpPr>
            <p:nvPr/>
          </p:nvSpPr>
          <p:spPr bwMode="auto">
            <a:xfrm>
              <a:off x="1335881" y="1885950"/>
              <a:ext cx="303371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 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305" name="组合 37"/>
            <p:cNvGrpSpPr/>
            <p:nvPr/>
          </p:nvGrpSpPr>
          <p:grpSpPr bwMode="auto">
            <a:xfrm>
              <a:off x="225029" y="1653779"/>
              <a:ext cx="1122759" cy="950119"/>
              <a:chOff x="0" y="0"/>
              <a:chExt cx="1496546" cy="1267722"/>
            </a:xfrm>
          </p:grpSpPr>
          <p:grpSp>
            <p:nvGrpSpPr>
              <p:cNvPr id="12306" name="组合 38"/>
              <p:cNvGrpSpPr/>
              <p:nvPr/>
            </p:nvGrpSpPr>
            <p:grpSpPr bwMode="auto">
              <a:xfrm>
                <a:off x="0" y="0"/>
                <a:ext cx="1496546" cy="1267722"/>
                <a:chOff x="0" y="0"/>
                <a:chExt cx="2379253" cy="2015463"/>
              </a:xfrm>
            </p:grpSpPr>
            <p:grpSp>
              <p:nvGrpSpPr>
                <p:cNvPr id="12308" name="组合 40"/>
                <p:cNvGrpSpPr/>
                <p:nvPr/>
              </p:nvGrpSpPr>
              <p:grpSpPr bwMode="auto">
                <a:xfrm>
                  <a:off x="0" y="12470"/>
                  <a:ext cx="2360063" cy="1838149"/>
                  <a:chOff x="0" y="0"/>
                  <a:chExt cx="2672186" cy="2081247"/>
                </a:xfrm>
              </p:grpSpPr>
              <p:grpSp>
                <p:nvGrpSpPr>
                  <p:cNvPr id="12312" name="六边形 42"/>
                  <p:cNvGrpSpPr/>
                  <p:nvPr/>
                </p:nvGrpSpPr>
                <p:grpSpPr bwMode="auto">
                  <a:xfrm>
                    <a:off x="271549" y="153834"/>
                    <a:ext cx="2282453" cy="1964227"/>
                    <a:chOff x="0" y="0"/>
                    <a:chExt cx="1267968" cy="1091184"/>
                  </a:xfrm>
                </p:grpSpPr>
                <p:pic>
                  <p:nvPicPr>
                    <p:cNvPr id="12316" name="六边形 42"/>
                    <p:cNvPicPr>
                      <a:picLocks noChangeArrowheads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267968" cy="10911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317" name="Text Box 5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07348" y="174926"/>
                      <a:ext cx="848275" cy="73127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12313" name="任意多边形 43"/>
                  <p:cNvGrpSpPr/>
                  <p:nvPr/>
                </p:nvGrpSpPr>
                <p:grpSpPr bwMode="auto">
                  <a:xfrm>
                    <a:off x="-2785" y="207"/>
                    <a:ext cx="2677493" cy="1766707"/>
                    <a:chOff x="0" y="0"/>
                    <a:chExt cx="1487424" cy="981456"/>
                  </a:xfrm>
                </p:grpSpPr>
                <p:pic>
                  <p:nvPicPr>
                    <p:cNvPr id="12314" name="任意多边形 43"/>
                    <p:cNvPicPr>
                      <a:picLocks noChangeArrowheads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1487424" cy="98145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12315" name="Text Box 6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547" y="-115"/>
                      <a:ext cx="1484476" cy="97889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2309" name="六边形 41"/>
                <p:cNvGrpSpPr/>
                <p:nvPr/>
              </p:nvGrpSpPr>
              <p:grpSpPr bwMode="auto">
                <a:xfrm>
                  <a:off x="16924" y="-16421"/>
                  <a:ext cx="2403517" cy="2064312"/>
                  <a:chOff x="0" y="0"/>
                  <a:chExt cx="1511808" cy="1298448"/>
                </a:xfrm>
              </p:grpSpPr>
              <p:pic>
                <p:nvPicPr>
                  <p:cNvPr id="12310" name="六边形 41"/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11808" cy="12984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2311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532" y="207044"/>
                    <a:ext cx="1014179" cy="8742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pic>
            <p:nvPicPr>
              <p:cNvPr id="12307" name="图片 39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4502" y="368497"/>
                <a:ext cx="490971" cy="490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8" name="组合 5"/>
          <p:cNvGrpSpPr/>
          <p:nvPr/>
        </p:nvGrpSpPr>
        <p:grpSpPr bwMode="auto">
          <a:xfrm>
            <a:off x="4651773" y="1287066"/>
            <a:ext cx="3396853" cy="3119438"/>
            <a:chOff x="0" y="0"/>
            <a:chExt cx="4528976" cy="4158978"/>
          </a:xfrm>
        </p:grpSpPr>
        <p:pic>
          <p:nvPicPr>
            <p:cNvPr id="23601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2036" y="1943010"/>
              <a:ext cx="2145978" cy="1853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2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580" y="958476"/>
              <a:ext cx="2133785" cy="184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3" name="图片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5856" y="0"/>
              <a:ext cx="2145978" cy="1847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604" name="六边形 10"/>
            <p:cNvSpPr>
              <a:spLocks noChangeArrowheads="1"/>
            </p:cNvSpPr>
            <p:nvPr/>
          </p:nvSpPr>
          <p:spPr bwMode="auto">
            <a:xfrm>
              <a:off x="0" y="345123"/>
              <a:ext cx="4424072" cy="3813855"/>
            </a:xfrm>
            <a:prstGeom prst="hexagon">
              <a:avLst>
                <a:gd name="adj" fmla="val 24999"/>
                <a:gd name="vf" fmla="val 115470"/>
              </a:avLst>
            </a:prstGeom>
            <a:noFill/>
            <a:ln w="12700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605" name="文本框 13"/>
            <p:cNvSpPr txBox="1">
              <a:spLocks noChangeArrowheads="1"/>
            </p:cNvSpPr>
            <p:nvPr/>
          </p:nvSpPr>
          <p:spPr bwMode="auto">
            <a:xfrm>
              <a:off x="903552" y="627611"/>
              <a:ext cx="446436" cy="677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7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27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606" name="文本框 14"/>
            <p:cNvSpPr txBox="1">
              <a:spLocks noChangeArrowheads="1"/>
            </p:cNvSpPr>
            <p:nvPr/>
          </p:nvSpPr>
          <p:spPr bwMode="auto">
            <a:xfrm>
              <a:off x="2498384" y="153778"/>
              <a:ext cx="446436" cy="677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700" b="1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27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607" name="文本框 15"/>
            <p:cNvSpPr txBox="1">
              <a:spLocks noChangeArrowheads="1"/>
            </p:cNvSpPr>
            <p:nvPr/>
          </p:nvSpPr>
          <p:spPr bwMode="auto">
            <a:xfrm>
              <a:off x="2637966" y="1885351"/>
              <a:ext cx="446436" cy="677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7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27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608" name="直接连接符 16"/>
            <p:cNvCxnSpPr>
              <a:cxnSpLocks noChangeShapeType="1"/>
            </p:cNvCxnSpPr>
            <p:nvPr/>
          </p:nvCxnSpPr>
          <p:spPr bwMode="auto">
            <a:xfrm flipV="1">
              <a:off x="3793870" y="2531682"/>
              <a:ext cx="735106" cy="1472173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" name="组合 1"/>
          <p:cNvGrpSpPr/>
          <p:nvPr/>
        </p:nvGrpSpPr>
        <p:grpSpPr>
          <a:xfrm>
            <a:off x="950119" y="1587104"/>
            <a:ext cx="3139678" cy="649709"/>
            <a:chOff x="950119" y="1587104"/>
            <a:chExt cx="3139678" cy="649709"/>
          </a:xfrm>
        </p:grpSpPr>
        <p:sp>
          <p:nvSpPr>
            <p:cNvPr id="23559" name="TextBox 35"/>
            <p:cNvSpPr txBox="1">
              <a:spLocks noChangeArrowheads="1"/>
            </p:cNvSpPr>
            <p:nvPr/>
          </p:nvSpPr>
          <p:spPr bwMode="auto">
            <a:xfrm>
              <a:off x="1793081" y="1659732"/>
              <a:ext cx="2296716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562" name="组合 20"/>
            <p:cNvGrpSpPr/>
            <p:nvPr/>
          </p:nvGrpSpPr>
          <p:grpSpPr bwMode="auto">
            <a:xfrm>
              <a:off x="950119" y="1587104"/>
              <a:ext cx="581025" cy="560784"/>
              <a:chOff x="0" y="0"/>
              <a:chExt cx="947618" cy="914807"/>
            </a:xfrm>
          </p:grpSpPr>
          <p:sp>
            <p:nvSpPr>
              <p:cNvPr id="23589" name="文本框 21"/>
              <p:cNvSpPr txBox="1">
                <a:spLocks noChangeArrowheads="1"/>
              </p:cNvSpPr>
              <p:nvPr/>
            </p:nvSpPr>
            <p:spPr bwMode="auto">
              <a:xfrm>
                <a:off x="109526" y="186828"/>
                <a:ext cx="785338" cy="602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8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590" name="组合 22"/>
              <p:cNvGrpSpPr/>
              <p:nvPr/>
            </p:nvGrpSpPr>
            <p:grpSpPr bwMode="auto">
              <a:xfrm rot="2698576">
                <a:off x="0" y="0"/>
                <a:ext cx="947618" cy="914807"/>
                <a:chOff x="0" y="0"/>
                <a:chExt cx="2216440" cy="2139696"/>
              </a:xfrm>
            </p:grpSpPr>
            <p:grpSp>
              <p:nvGrpSpPr>
                <p:cNvPr id="23591" name="组合 23"/>
                <p:cNvGrpSpPr/>
                <p:nvPr/>
              </p:nvGrpSpPr>
              <p:grpSpPr bwMode="auto">
                <a:xfrm>
                  <a:off x="76744" y="0"/>
                  <a:ext cx="2139696" cy="2139696"/>
                  <a:chOff x="0" y="0"/>
                  <a:chExt cx="2139696" cy="2139696"/>
                </a:xfrm>
              </p:grpSpPr>
              <p:grpSp>
                <p:nvGrpSpPr>
                  <p:cNvPr id="23595" name="泪滴形 25"/>
                  <p:cNvGrpSpPr/>
                  <p:nvPr/>
                </p:nvGrpSpPr>
                <p:grpSpPr bwMode="auto">
                  <a:xfrm rot="-2698576">
                    <a:off x="119438" y="-116138"/>
                    <a:ext cx="2232508" cy="2703428"/>
                    <a:chOff x="0" y="0"/>
                    <a:chExt cx="780288" cy="944880"/>
                  </a:xfrm>
                </p:grpSpPr>
                <p:pic>
                  <p:nvPicPr>
                    <p:cNvPr id="23599" name="泪滴形 25"/>
                    <p:cNvPicPr>
                      <a:picLocks noChangeArrowheads="1"/>
                    </p:cNvPicPr>
                    <p:nvPr/>
                  </p:nvPicPr>
                  <p:blipFill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780288" cy="94488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3600" name="Text Box 24"/>
                    <p:cNvSpPr txBox="1">
                      <a:spLocks noChangeArrowheads="1"/>
                    </p:cNvSpPr>
                    <p:nvPr/>
                  </p:nvSpPr>
                  <p:spPr bwMode="auto">
                    <a:xfrm rot="8098575">
                      <a:off x="125675" y="126088"/>
                      <a:ext cx="528809" cy="5288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1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3596" name="椭圆 26"/>
                  <p:cNvGrpSpPr/>
                  <p:nvPr/>
                </p:nvGrpSpPr>
                <p:grpSpPr bwMode="auto">
                  <a:xfrm rot="-2698576">
                    <a:off x="179751" y="179497"/>
                    <a:ext cx="1779030" cy="1779030"/>
                    <a:chOff x="0" y="0"/>
                    <a:chExt cx="621792" cy="621792"/>
                  </a:xfrm>
                </p:grpSpPr>
                <p:pic>
                  <p:nvPicPr>
                    <p:cNvPr id="23597" name="椭圆 26"/>
                    <p:cNvPicPr>
                      <a:picLocks noChangeArrowheads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621792" cy="62179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3598" name="Text Box 27"/>
                    <p:cNvSpPr txBox="1">
                      <a:spLocks noChangeArrowheads="1"/>
                    </p:cNvSpPr>
                    <p:nvPr/>
                  </p:nvSpPr>
                  <p:spPr bwMode="auto">
                    <a:xfrm rot="2698575">
                      <a:off x="107412" y="102208"/>
                      <a:ext cx="406844" cy="4180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1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3592" name="任意多边形 24"/>
                <p:cNvGrpSpPr/>
                <p:nvPr/>
              </p:nvGrpSpPr>
              <p:grpSpPr bwMode="auto">
                <a:xfrm rot="-2698576">
                  <a:off x="-218964" y="148364"/>
                  <a:ext cx="2162742" cy="1569732"/>
                  <a:chOff x="0" y="0"/>
                  <a:chExt cx="755904" cy="548640"/>
                </a:xfrm>
              </p:grpSpPr>
              <p:pic>
                <p:nvPicPr>
                  <p:cNvPr id="23593" name="任意多边形 24"/>
                  <p:cNvPicPr>
                    <a:picLocks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755904" cy="5486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3594" name="Text Box 30"/>
                  <p:cNvSpPr txBox="1">
                    <a:spLocks noChangeArrowheads="1"/>
                  </p:cNvSpPr>
                  <p:nvPr/>
                </p:nvSpPr>
                <p:spPr bwMode="auto">
                  <a:xfrm rot="8098575">
                    <a:off x="104364" y="-37790"/>
                    <a:ext cx="620195" cy="7274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1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3" name="组合 2"/>
          <p:cNvGrpSpPr/>
          <p:nvPr/>
        </p:nvGrpSpPr>
        <p:grpSpPr>
          <a:xfrm>
            <a:off x="967979" y="2674144"/>
            <a:ext cx="3126581" cy="647328"/>
            <a:chOff x="967979" y="2674144"/>
            <a:chExt cx="3126581" cy="647328"/>
          </a:xfrm>
        </p:grpSpPr>
        <p:sp>
          <p:nvSpPr>
            <p:cNvPr id="23560" name="TextBox 35"/>
            <p:cNvSpPr txBox="1">
              <a:spLocks noChangeArrowheads="1"/>
            </p:cNvSpPr>
            <p:nvPr/>
          </p:nvSpPr>
          <p:spPr bwMode="auto">
            <a:xfrm>
              <a:off x="1797844" y="2744391"/>
              <a:ext cx="2296716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0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563" name="组合 27"/>
            <p:cNvGrpSpPr/>
            <p:nvPr/>
          </p:nvGrpSpPr>
          <p:grpSpPr bwMode="auto">
            <a:xfrm>
              <a:off x="967979" y="2674144"/>
              <a:ext cx="581025" cy="560785"/>
              <a:chOff x="0" y="0"/>
              <a:chExt cx="947618" cy="914807"/>
            </a:xfrm>
          </p:grpSpPr>
          <p:sp>
            <p:nvSpPr>
              <p:cNvPr id="23577" name="文本框 28"/>
              <p:cNvSpPr txBox="1">
                <a:spLocks noChangeArrowheads="1"/>
              </p:cNvSpPr>
              <p:nvPr/>
            </p:nvSpPr>
            <p:spPr bwMode="auto">
              <a:xfrm>
                <a:off x="92744" y="160531"/>
                <a:ext cx="785338" cy="6024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8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578" name="组合 29"/>
              <p:cNvGrpSpPr/>
              <p:nvPr/>
            </p:nvGrpSpPr>
            <p:grpSpPr bwMode="auto">
              <a:xfrm rot="2698576">
                <a:off x="0" y="0"/>
                <a:ext cx="947618" cy="914807"/>
                <a:chOff x="0" y="0"/>
                <a:chExt cx="2216439" cy="2139696"/>
              </a:xfrm>
            </p:grpSpPr>
            <p:grpSp>
              <p:nvGrpSpPr>
                <p:cNvPr id="23579" name="组合 30"/>
                <p:cNvGrpSpPr/>
                <p:nvPr/>
              </p:nvGrpSpPr>
              <p:grpSpPr bwMode="auto">
                <a:xfrm>
                  <a:off x="76743" y="0"/>
                  <a:ext cx="2139696" cy="2139696"/>
                  <a:chOff x="0" y="0"/>
                  <a:chExt cx="2139696" cy="2139696"/>
                </a:xfrm>
              </p:grpSpPr>
              <p:grpSp>
                <p:nvGrpSpPr>
                  <p:cNvPr id="23583" name="泪滴形 32"/>
                  <p:cNvGrpSpPr/>
                  <p:nvPr/>
                </p:nvGrpSpPr>
                <p:grpSpPr bwMode="auto">
                  <a:xfrm rot="-2698576">
                    <a:off x="118694" y="-112938"/>
                    <a:ext cx="2232508" cy="2685987"/>
                    <a:chOff x="0" y="0"/>
                    <a:chExt cx="780288" cy="938784"/>
                  </a:xfrm>
                </p:grpSpPr>
                <p:pic>
                  <p:nvPicPr>
                    <p:cNvPr id="23587" name="泪滴形 32"/>
                    <p:cNvPicPr>
                      <a:picLocks noChangeArrowheads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780288" cy="9387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3588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 rot="8098575">
                      <a:off x="124495" y="124589"/>
                      <a:ext cx="528809" cy="5288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1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3584" name="椭圆 33"/>
                  <p:cNvGrpSpPr/>
                  <p:nvPr/>
                </p:nvGrpSpPr>
                <p:grpSpPr bwMode="auto">
                  <a:xfrm rot="-2698576">
                    <a:off x="187722" y="186309"/>
                    <a:ext cx="1761589" cy="1779030"/>
                    <a:chOff x="0" y="0"/>
                    <a:chExt cx="615696" cy="621792"/>
                  </a:xfrm>
                </p:grpSpPr>
                <p:pic>
                  <p:nvPicPr>
                    <p:cNvPr id="23585" name="椭圆 33"/>
                    <p:cNvPicPr>
                      <a:picLocks noChangeArrowheads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615696" cy="62179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3586" name="Text Box 40"/>
                    <p:cNvSpPr txBox="1">
                      <a:spLocks noChangeArrowheads="1"/>
                    </p:cNvSpPr>
                    <p:nvPr/>
                  </p:nvSpPr>
                  <p:spPr bwMode="auto">
                    <a:xfrm rot="2698575">
                      <a:off x="106232" y="100709"/>
                      <a:ext cx="406844" cy="4180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1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3580" name="任意多边形 31"/>
                <p:cNvGrpSpPr/>
                <p:nvPr/>
              </p:nvGrpSpPr>
              <p:grpSpPr bwMode="auto">
                <a:xfrm rot="-2698576">
                  <a:off x="-217159" y="157730"/>
                  <a:ext cx="2145300" cy="1552291"/>
                  <a:chOff x="0" y="0"/>
                  <a:chExt cx="749808" cy="542544"/>
                </a:xfrm>
              </p:grpSpPr>
              <p:pic>
                <p:nvPicPr>
                  <p:cNvPr id="23581" name="任意多边形 31"/>
                  <p:cNvPicPr>
                    <a:picLocks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749808" cy="5425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3582" name="Text Box 43"/>
                  <p:cNvSpPr txBox="1">
                    <a:spLocks noChangeArrowheads="1"/>
                  </p:cNvSpPr>
                  <p:nvPr/>
                </p:nvSpPr>
                <p:spPr bwMode="auto">
                  <a:xfrm rot="8098575">
                    <a:off x="103186" y="-39290"/>
                    <a:ext cx="620195" cy="7274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1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</p:grpSp>
      <p:grpSp>
        <p:nvGrpSpPr>
          <p:cNvPr id="4" name="组合 3"/>
          <p:cNvGrpSpPr/>
          <p:nvPr/>
        </p:nvGrpSpPr>
        <p:grpSpPr>
          <a:xfrm>
            <a:off x="934641" y="3723085"/>
            <a:ext cx="3167063" cy="683046"/>
            <a:chOff x="934641" y="3723085"/>
            <a:chExt cx="3167063" cy="683046"/>
          </a:xfrm>
        </p:grpSpPr>
        <p:sp>
          <p:nvSpPr>
            <p:cNvPr id="23561" name="TextBox 35"/>
            <p:cNvSpPr txBox="1">
              <a:spLocks noChangeArrowheads="1"/>
            </p:cNvSpPr>
            <p:nvPr/>
          </p:nvSpPr>
          <p:spPr bwMode="auto">
            <a:xfrm>
              <a:off x="1804988" y="3829050"/>
              <a:ext cx="2296716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0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564" name="组合 34"/>
            <p:cNvGrpSpPr/>
            <p:nvPr/>
          </p:nvGrpSpPr>
          <p:grpSpPr bwMode="auto">
            <a:xfrm>
              <a:off x="934641" y="3723085"/>
              <a:ext cx="581025" cy="560784"/>
              <a:chOff x="0" y="0"/>
              <a:chExt cx="947618" cy="914807"/>
            </a:xfrm>
          </p:grpSpPr>
          <p:sp>
            <p:nvSpPr>
              <p:cNvPr id="23565" name="文本框 35"/>
              <p:cNvSpPr txBox="1">
                <a:spLocks noChangeArrowheads="1"/>
              </p:cNvSpPr>
              <p:nvPr/>
            </p:nvSpPr>
            <p:spPr bwMode="auto">
              <a:xfrm>
                <a:off x="105129" y="177133"/>
                <a:ext cx="785338" cy="602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8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3566" name="组合 36"/>
              <p:cNvGrpSpPr/>
              <p:nvPr/>
            </p:nvGrpSpPr>
            <p:grpSpPr bwMode="auto">
              <a:xfrm rot="2698576">
                <a:off x="0" y="0"/>
                <a:ext cx="947618" cy="914807"/>
                <a:chOff x="0" y="0"/>
                <a:chExt cx="2216439" cy="2139696"/>
              </a:xfrm>
            </p:grpSpPr>
            <p:grpSp>
              <p:nvGrpSpPr>
                <p:cNvPr id="23567" name="组合 37"/>
                <p:cNvGrpSpPr/>
                <p:nvPr/>
              </p:nvGrpSpPr>
              <p:grpSpPr bwMode="auto">
                <a:xfrm>
                  <a:off x="76743" y="0"/>
                  <a:ext cx="2139696" cy="2139696"/>
                  <a:chOff x="0" y="0"/>
                  <a:chExt cx="2139696" cy="2139696"/>
                </a:xfrm>
              </p:grpSpPr>
              <p:grpSp>
                <p:nvGrpSpPr>
                  <p:cNvPr id="23571" name="泪滴形 39"/>
                  <p:cNvGrpSpPr/>
                  <p:nvPr/>
                </p:nvGrpSpPr>
                <p:grpSpPr bwMode="auto">
                  <a:xfrm rot="-2698576">
                    <a:off x="109042" y="-115600"/>
                    <a:ext cx="2249950" cy="2703428"/>
                    <a:chOff x="0" y="0"/>
                    <a:chExt cx="786384" cy="944880"/>
                  </a:xfrm>
                </p:grpSpPr>
                <p:pic>
                  <p:nvPicPr>
                    <p:cNvPr id="23575" name="泪滴形 39"/>
                    <p:cNvPicPr>
                      <a:picLocks noChangeArrowheads="1"/>
                    </p:cNvPicPr>
                    <p:nvPr/>
                  </p:nvPicPr>
                  <p:blipFill>
                    <a:blip r:embed="rId1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786384" cy="94488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3576" name="Text Box 50"/>
                    <p:cNvSpPr txBox="1">
                      <a:spLocks noChangeArrowheads="1"/>
                    </p:cNvSpPr>
                    <p:nvPr/>
                  </p:nvSpPr>
                  <p:spPr bwMode="auto">
                    <a:xfrm rot="8098575">
                      <a:off x="129270" y="126369"/>
                      <a:ext cx="528809" cy="52880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1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23572" name="椭圆 40"/>
                  <p:cNvGrpSpPr/>
                  <p:nvPr/>
                </p:nvGrpSpPr>
                <p:grpSpPr bwMode="auto">
                  <a:xfrm rot="-2698576">
                    <a:off x="186796" y="180035"/>
                    <a:ext cx="1761589" cy="1779030"/>
                    <a:chOff x="0" y="0"/>
                    <a:chExt cx="615696" cy="621792"/>
                  </a:xfrm>
                </p:grpSpPr>
                <p:pic>
                  <p:nvPicPr>
                    <p:cNvPr id="23573" name="椭圆 40"/>
                    <p:cNvPicPr>
                      <a:picLocks noChangeArrowheads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615696" cy="62179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23574" name="Text Box 53"/>
                    <p:cNvSpPr txBox="1">
                      <a:spLocks noChangeArrowheads="1"/>
                    </p:cNvSpPr>
                    <p:nvPr/>
                  </p:nvSpPr>
                  <p:spPr bwMode="auto">
                    <a:xfrm rot="2698575">
                      <a:off x="104911" y="102489"/>
                      <a:ext cx="406844" cy="418076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 sz="1100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23568" name="任意多边形 38"/>
                <p:cNvGrpSpPr/>
                <p:nvPr/>
              </p:nvGrpSpPr>
              <p:grpSpPr bwMode="auto">
                <a:xfrm rot="-2698576">
                  <a:off x="-211921" y="148904"/>
                  <a:ext cx="2145300" cy="1569732"/>
                  <a:chOff x="0" y="0"/>
                  <a:chExt cx="749808" cy="548640"/>
                </a:xfrm>
              </p:grpSpPr>
              <p:pic>
                <p:nvPicPr>
                  <p:cNvPr id="23569" name="任意多边形 38"/>
                  <p:cNvPicPr>
                    <a:picLocks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749808" cy="5486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3570" name="Text Box 56"/>
                  <p:cNvSpPr txBox="1">
                    <a:spLocks noChangeArrowheads="1"/>
                  </p:cNvSpPr>
                  <p:nvPr/>
                </p:nvSpPr>
                <p:spPr bwMode="auto">
                  <a:xfrm rot="8098575">
                    <a:off x="101865" y="-37510"/>
                    <a:ext cx="620195" cy="7274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 sz="1100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15995" y="1496276"/>
            <a:ext cx="8259365" cy="2478881"/>
            <a:chOff x="515995" y="1496276"/>
            <a:chExt cx="8259365" cy="2478881"/>
          </a:xfrm>
        </p:grpSpPr>
        <p:grpSp>
          <p:nvGrpSpPr>
            <p:cNvPr id="16390" name="组合 5"/>
            <p:cNvGrpSpPr/>
            <p:nvPr/>
          </p:nvGrpSpPr>
          <p:grpSpPr bwMode="auto">
            <a:xfrm>
              <a:off x="526711" y="2279707"/>
              <a:ext cx="2646760" cy="491728"/>
              <a:chOff x="0" y="0"/>
              <a:chExt cx="3528123" cy="655380"/>
            </a:xfrm>
          </p:grpSpPr>
          <p:grpSp>
            <p:nvGrpSpPr>
              <p:cNvPr id="16441" name="组合 6"/>
              <p:cNvGrpSpPr/>
              <p:nvPr/>
            </p:nvGrpSpPr>
            <p:grpSpPr bwMode="auto">
              <a:xfrm>
                <a:off x="0" y="0"/>
                <a:ext cx="3528123" cy="655380"/>
                <a:chOff x="0" y="0"/>
                <a:chExt cx="10533891" cy="4773168"/>
              </a:xfrm>
            </p:grpSpPr>
            <p:grpSp>
              <p:nvGrpSpPr>
                <p:cNvPr id="16443" name="矩形 8"/>
                <p:cNvGrpSpPr/>
                <p:nvPr/>
              </p:nvGrpSpPr>
              <p:grpSpPr bwMode="auto">
                <a:xfrm>
                  <a:off x="-34147" y="-79881"/>
                  <a:ext cx="10629257" cy="4972520"/>
                  <a:chOff x="0" y="0"/>
                  <a:chExt cx="3560064" cy="682752"/>
                </a:xfrm>
              </p:grpSpPr>
              <p:pic>
                <p:nvPicPr>
                  <p:cNvPr id="16447" name="矩形 8"/>
                  <p:cNvPicPr>
                    <a:picLocks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60064" cy="682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48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438" y="10968"/>
                    <a:ext cx="3528122" cy="6553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6444" name="任意多边形 10"/>
                <p:cNvGrpSpPr/>
                <p:nvPr/>
              </p:nvGrpSpPr>
              <p:grpSpPr bwMode="auto">
                <a:xfrm>
                  <a:off x="2254" y="8914"/>
                  <a:ext cx="10501852" cy="3063427"/>
                  <a:chOff x="0" y="0"/>
                  <a:chExt cx="3517392" cy="420624"/>
                </a:xfrm>
              </p:grpSpPr>
              <p:pic>
                <p:nvPicPr>
                  <p:cNvPr id="16445" name="任意多边形 10"/>
                  <p:cNvPicPr>
                    <a:picLocks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17392" cy="420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46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755" y="-1224"/>
                    <a:ext cx="3520740" cy="42082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6442" name="TextBox 35"/>
              <p:cNvSpPr txBox="1">
                <a:spLocks noChangeArrowheads="1"/>
              </p:cNvSpPr>
              <p:nvPr/>
            </p:nvSpPr>
            <p:spPr bwMode="auto">
              <a:xfrm>
                <a:off x="194620" y="66079"/>
                <a:ext cx="3278897" cy="553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91" name="组合 13"/>
            <p:cNvGrpSpPr/>
            <p:nvPr/>
          </p:nvGrpSpPr>
          <p:grpSpPr bwMode="auto">
            <a:xfrm>
              <a:off x="1437539" y="1702253"/>
              <a:ext cx="5932884" cy="2272904"/>
              <a:chOff x="0" y="0"/>
              <a:chExt cx="5943600" cy="2446155"/>
            </a:xfrm>
          </p:grpSpPr>
          <p:sp>
            <p:nvSpPr>
              <p:cNvPr id="16437" name="圆角矩形 14"/>
              <p:cNvSpPr>
                <a:spLocks noChangeArrowheads="1"/>
              </p:cNvSpPr>
              <p:nvPr/>
            </p:nvSpPr>
            <p:spPr bwMode="auto">
              <a:xfrm>
                <a:off x="0" y="56856"/>
                <a:ext cx="5943600" cy="2323413"/>
              </a:xfrm>
              <a:prstGeom prst="roundRect">
                <a:avLst>
                  <a:gd name="adj" fmla="val 4352"/>
                </a:avLst>
              </a:prstGeom>
              <a:noFill/>
              <a:ln w="12700">
                <a:solidFill>
                  <a:srgbClr val="A6A6A6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325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8" name="等腰三角形 15"/>
              <p:cNvSpPr>
                <a:spLocks noChangeArrowheads="1"/>
              </p:cNvSpPr>
              <p:nvPr/>
            </p:nvSpPr>
            <p:spPr bwMode="auto">
              <a:xfrm rot="5400000">
                <a:off x="4968882" y="8199"/>
                <a:ext cx="118880" cy="102482"/>
              </a:xfrm>
              <a:prstGeom prst="triangle">
                <a:avLst>
                  <a:gd name="adj" fmla="val 50000"/>
                </a:avLst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325">
                  <a:solidFill>
                    <a:srgbClr val="FFFFFF"/>
                  </a:solidFill>
                </a:endParaRPr>
              </a:p>
            </p:txBody>
          </p:sp>
          <p:sp>
            <p:nvSpPr>
              <p:cNvPr id="16439" name="等腰三角形 16"/>
              <p:cNvSpPr>
                <a:spLocks noChangeArrowheads="1"/>
              </p:cNvSpPr>
              <p:nvPr/>
            </p:nvSpPr>
            <p:spPr bwMode="auto">
              <a:xfrm rot="5400000">
                <a:off x="896754" y="8199"/>
                <a:ext cx="118880" cy="102482"/>
              </a:xfrm>
              <a:prstGeom prst="triangle">
                <a:avLst>
                  <a:gd name="adj" fmla="val 50000"/>
                </a:avLst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325">
                  <a:solidFill>
                    <a:srgbClr val="FFFFFF"/>
                  </a:solidFill>
                </a:endParaRPr>
              </a:p>
            </p:txBody>
          </p:sp>
          <p:sp>
            <p:nvSpPr>
              <p:cNvPr id="16440" name="等腰三角形 17"/>
              <p:cNvSpPr>
                <a:spLocks noChangeArrowheads="1"/>
              </p:cNvSpPr>
              <p:nvPr/>
            </p:nvSpPr>
            <p:spPr bwMode="auto">
              <a:xfrm rot="-5400000">
                <a:off x="2897171" y="2335474"/>
                <a:ext cx="118880" cy="102482"/>
              </a:xfrm>
              <a:prstGeom prst="triangle">
                <a:avLst>
                  <a:gd name="adj" fmla="val 50000"/>
                </a:avLst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32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6392" name="组合 18"/>
            <p:cNvGrpSpPr/>
            <p:nvPr/>
          </p:nvGrpSpPr>
          <p:grpSpPr bwMode="auto">
            <a:xfrm>
              <a:off x="4029530" y="2329713"/>
              <a:ext cx="1203722" cy="1203722"/>
              <a:chOff x="0" y="0"/>
              <a:chExt cx="1604651" cy="1604649"/>
            </a:xfrm>
          </p:grpSpPr>
          <p:grpSp>
            <p:nvGrpSpPr>
              <p:cNvPr id="16429" name="组合 19"/>
              <p:cNvGrpSpPr/>
              <p:nvPr/>
            </p:nvGrpSpPr>
            <p:grpSpPr bwMode="auto">
              <a:xfrm>
                <a:off x="0" y="0"/>
                <a:ext cx="1604651" cy="1604649"/>
                <a:chOff x="0" y="0"/>
                <a:chExt cx="1754545" cy="1754543"/>
              </a:xfrm>
            </p:grpSpPr>
            <p:grpSp>
              <p:nvGrpSpPr>
                <p:cNvPr id="16431" name="十角星 29"/>
                <p:cNvGrpSpPr/>
                <p:nvPr/>
              </p:nvGrpSpPr>
              <p:grpSpPr bwMode="auto">
                <a:xfrm>
                  <a:off x="-20141" y="-17591"/>
                  <a:ext cx="1799669" cy="1799669"/>
                  <a:chOff x="0" y="0"/>
                  <a:chExt cx="1645920" cy="1645920"/>
                </a:xfrm>
              </p:grpSpPr>
              <p:pic>
                <p:nvPicPr>
                  <p:cNvPr id="16435" name="十角星 29"/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645920" cy="16459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36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0172" y="417243"/>
                    <a:ext cx="1161149" cy="80233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6432" name="任意多边形 30"/>
                <p:cNvGrpSpPr/>
                <p:nvPr/>
              </p:nvGrpSpPr>
              <p:grpSpPr bwMode="auto">
                <a:xfrm>
                  <a:off x="-144" y="2406"/>
                  <a:ext cx="1753011" cy="1186449"/>
                  <a:chOff x="0" y="0"/>
                  <a:chExt cx="1603248" cy="1085088"/>
                </a:xfrm>
              </p:grpSpPr>
              <p:pic>
                <p:nvPicPr>
                  <p:cNvPr id="16433" name="任意多边形 30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603248" cy="10850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34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2" y="-2200"/>
                    <a:ext cx="1604651" cy="108978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pic>
            <p:nvPicPr>
              <p:cNvPr id="16430" name="组合 20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0220" y="337480"/>
                <a:ext cx="676656" cy="859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6393" name="组合 31"/>
            <p:cNvGrpSpPr/>
            <p:nvPr/>
          </p:nvGrpSpPr>
          <p:grpSpPr bwMode="auto">
            <a:xfrm>
              <a:off x="515995" y="3055994"/>
              <a:ext cx="2645569" cy="491728"/>
              <a:chOff x="0" y="0"/>
              <a:chExt cx="3528123" cy="655380"/>
            </a:xfrm>
          </p:grpSpPr>
          <p:grpSp>
            <p:nvGrpSpPr>
              <p:cNvPr id="16421" name="组合 32"/>
              <p:cNvGrpSpPr/>
              <p:nvPr/>
            </p:nvGrpSpPr>
            <p:grpSpPr bwMode="auto">
              <a:xfrm>
                <a:off x="0" y="0"/>
                <a:ext cx="3528123" cy="655380"/>
                <a:chOff x="0" y="0"/>
                <a:chExt cx="10533891" cy="4773168"/>
              </a:xfrm>
            </p:grpSpPr>
            <p:grpSp>
              <p:nvGrpSpPr>
                <p:cNvPr id="16423" name="矩形 34"/>
                <p:cNvGrpSpPr/>
                <p:nvPr/>
              </p:nvGrpSpPr>
              <p:grpSpPr bwMode="auto">
                <a:xfrm>
                  <a:off x="-44015" y="-67572"/>
                  <a:ext cx="10629257" cy="4972520"/>
                  <a:chOff x="0" y="0"/>
                  <a:chExt cx="3560064" cy="682752"/>
                </a:xfrm>
              </p:grpSpPr>
              <p:pic>
                <p:nvPicPr>
                  <p:cNvPr id="16427" name="矩形 34"/>
                  <p:cNvPicPr>
                    <a:picLocks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60064" cy="682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28" name="Text Box 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43" y="9278"/>
                    <a:ext cx="3528122" cy="6553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6424" name="任意多边形 35"/>
                <p:cNvGrpSpPr/>
                <p:nvPr/>
              </p:nvGrpSpPr>
              <p:grpSpPr bwMode="auto">
                <a:xfrm>
                  <a:off x="-7614" y="21223"/>
                  <a:ext cx="10520052" cy="3063427"/>
                  <a:chOff x="0" y="0"/>
                  <a:chExt cx="3523488" cy="420624"/>
                </a:xfrm>
              </p:grpSpPr>
              <p:pic>
                <p:nvPicPr>
                  <p:cNvPr id="16425" name="任意多边形 35"/>
                  <p:cNvPicPr>
                    <a:picLocks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23488" cy="420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26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550" y="-2914"/>
                    <a:ext cx="3520740" cy="42082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6422" name="TextBox 35"/>
              <p:cNvSpPr txBox="1">
                <a:spLocks noChangeArrowheads="1"/>
              </p:cNvSpPr>
              <p:nvPr/>
            </p:nvSpPr>
            <p:spPr bwMode="auto">
              <a:xfrm>
                <a:off x="194620" y="66079"/>
                <a:ext cx="3278896" cy="553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94" name="组合 36"/>
            <p:cNvGrpSpPr/>
            <p:nvPr/>
          </p:nvGrpSpPr>
          <p:grpSpPr bwMode="auto">
            <a:xfrm>
              <a:off x="6128601" y="2278515"/>
              <a:ext cx="2646759" cy="491729"/>
              <a:chOff x="0" y="0"/>
              <a:chExt cx="3528123" cy="655380"/>
            </a:xfrm>
          </p:grpSpPr>
          <p:grpSp>
            <p:nvGrpSpPr>
              <p:cNvPr id="16413" name="组合 37"/>
              <p:cNvGrpSpPr/>
              <p:nvPr/>
            </p:nvGrpSpPr>
            <p:grpSpPr bwMode="auto">
              <a:xfrm>
                <a:off x="0" y="0"/>
                <a:ext cx="3528123" cy="655380"/>
                <a:chOff x="0" y="0"/>
                <a:chExt cx="10533891" cy="4773168"/>
              </a:xfrm>
            </p:grpSpPr>
            <p:grpSp>
              <p:nvGrpSpPr>
                <p:cNvPr id="16415" name="矩形 39"/>
                <p:cNvGrpSpPr/>
                <p:nvPr/>
              </p:nvGrpSpPr>
              <p:grpSpPr bwMode="auto">
                <a:xfrm>
                  <a:off x="-40196" y="-66698"/>
                  <a:ext cx="10629257" cy="4972520"/>
                  <a:chOff x="0" y="0"/>
                  <a:chExt cx="3560064" cy="682752"/>
                </a:xfrm>
              </p:grpSpPr>
              <p:pic>
                <p:nvPicPr>
                  <p:cNvPr id="16419" name="矩形 39"/>
                  <p:cNvPicPr>
                    <a:picLocks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60064" cy="68275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20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464" y="9158"/>
                    <a:ext cx="3528122" cy="6553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6416" name="任意多边形 40"/>
                <p:cNvGrpSpPr/>
                <p:nvPr/>
              </p:nvGrpSpPr>
              <p:grpSpPr bwMode="auto">
                <a:xfrm>
                  <a:off x="-3795" y="22097"/>
                  <a:ext cx="10520052" cy="3063427"/>
                  <a:chOff x="0" y="0"/>
                  <a:chExt cx="3523488" cy="420624"/>
                </a:xfrm>
              </p:grpSpPr>
              <p:pic>
                <p:nvPicPr>
                  <p:cNvPr id="16417" name="任意多边形 40"/>
                  <p:cNvPicPr>
                    <a:picLocks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23488" cy="420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18" name="Text Box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71" y="-3034"/>
                    <a:ext cx="3520740" cy="42082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6414" name="TextBox 35"/>
              <p:cNvSpPr txBox="1">
                <a:spLocks noChangeArrowheads="1"/>
              </p:cNvSpPr>
              <p:nvPr/>
            </p:nvSpPr>
            <p:spPr bwMode="auto">
              <a:xfrm>
                <a:off x="194620" y="66081"/>
                <a:ext cx="3278896" cy="5537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95" name="组合 41"/>
            <p:cNvGrpSpPr/>
            <p:nvPr/>
          </p:nvGrpSpPr>
          <p:grpSpPr bwMode="auto">
            <a:xfrm>
              <a:off x="6117886" y="3054803"/>
              <a:ext cx="2645569" cy="491729"/>
              <a:chOff x="0" y="0"/>
              <a:chExt cx="3528123" cy="655380"/>
            </a:xfrm>
          </p:grpSpPr>
          <p:grpSp>
            <p:nvGrpSpPr>
              <p:cNvPr id="16405" name="组合 42"/>
              <p:cNvGrpSpPr/>
              <p:nvPr/>
            </p:nvGrpSpPr>
            <p:grpSpPr bwMode="auto">
              <a:xfrm>
                <a:off x="0" y="0"/>
                <a:ext cx="3528123" cy="655380"/>
                <a:chOff x="0" y="0"/>
                <a:chExt cx="10533891" cy="4773168"/>
              </a:xfrm>
            </p:grpSpPr>
            <p:grpSp>
              <p:nvGrpSpPr>
                <p:cNvPr id="16407" name="矩形 44"/>
                <p:cNvGrpSpPr/>
                <p:nvPr/>
              </p:nvGrpSpPr>
              <p:grpSpPr bwMode="auto">
                <a:xfrm>
                  <a:off x="-31863" y="-98787"/>
                  <a:ext cx="10629257" cy="5016917"/>
                  <a:chOff x="0" y="0"/>
                  <a:chExt cx="3560064" cy="688848"/>
                </a:xfrm>
              </p:grpSpPr>
              <p:pic>
                <p:nvPicPr>
                  <p:cNvPr id="16411" name="矩形 44"/>
                  <p:cNvPicPr>
                    <a:picLocks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60064" cy="6888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12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673" y="13564"/>
                    <a:ext cx="3528122" cy="6553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6408" name="任意多边形 45"/>
                <p:cNvGrpSpPr/>
                <p:nvPr/>
              </p:nvGrpSpPr>
              <p:grpSpPr bwMode="auto">
                <a:xfrm>
                  <a:off x="4538" y="-9992"/>
                  <a:ext cx="10501852" cy="3063427"/>
                  <a:chOff x="0" y="0"/>
                  <a:chExt cx="3517392" cy="420624"/>
                </a:xfrm>
              </p:grpSpPr>
              <p:pic>
                <p:nvPicPr>
                  <p:cNvPr id="16409" name="任意多边形 45"/>
                  <p:cNvPicPr>
                    <a:picLocks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17392" cy="420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10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520" y="1372"/>
                    <a:ext cx="3520740" cy="42082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6406" name="TextBox 35"/>
              <p:cNvSpPr txBox="1">
                <a:spLocks noChangeArrowheads="1"/>
              </p:cNvSpPr>
              <p:nvPr/>
            </p:nvSpPr>
            <p:spPr bwMode="auto">
              <a:xfrm>
                <a:off x="194620" y="66081"/>
                <a:ext cx="3278896" cy="5537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396" name="组合 46"/>
            <p:cNvGrpSpPr/>
            <p:nvPr/>
          </p:nvGrpSpPr>
          <p:grpSpPr bwMode="auto">
            <a:xfrm>
              <a:off x="3182995" y="1496276"/>
              <a:ext cx="2646759" cy="491728"/>
              <a:chOff x="0" y="0"/>
              <a:chExt cx="3528123" cy="655380"/>
            </a:xfrm>
          </p:grpSpPr>
          <p:grpSp>
            <p:nvGrpSpPr>
              <p:cNvPr id="16397" name="组合 47"/>
              <p:cNvGrpSpPr/>
              <p:nvPr/>
            </p:nvGrpSpPr>
            <p:grpSpPr bwMode="auto">
              <a:xfrm>
                <a:off x="0" y="0"/>
                <a:ext cx="3528123" cy="655380"/>
                <a:chOff x="0" y="0"/>
                <a:chExt cx="10533891" cy="4773168"/>
              </a:xfrm>
            </p:grpSpPr>
            <p:grpSp>
              <p:nvGrpSpPr>
                <p:cNvPr id="16399" name="矩形 49"/>
                <p:cNvGrpSpPr/>
                <p:nvPr/>
              </p:nvGrpSpPr>
              <p:grpSpPr bwMode="auto">
                <a:xfrm>
                  <a:off x="-34285" y="-107964"/>
                  <a:ext cx="10629257" cy="5016917"/>
                  <a:chOff x="0" y="0"/>
                  <a:chExt cx="3560064" cy="688848"/>
                </a:xfrm>
              </p:grpSpPr>
              <p:pic>
                <p:nvPicPr>
                  <p:cNvPr id="16403" name="矩形 49"/>
                  <p:cNvPicPr>
                    <a:picLocks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60064" cy="6888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04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484" y="14824"/>
                    <a:ext cx="3528122" cy="6553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6400" name="任意多边形 50"/>
                <p:cNvGrpSpPr/>
                <p:nvPr/>
              </p:nvGrpSpPr>
              <p:grpSpPr bwMode="auto">
                <a:xfrm>
                  <a:off x="2117" y="-19169"/>
                  <a:ext cx="10501852" cy="3063427"/>
                  <a:chOff x="0" y="0"/>
                  <a:chExt cx="3517392" cy="420624"/>
                </a:xfrm>
              </p:grpSpPr>
              <p:pic>
                <p:nvPicPr>
                  <p:cNvPr id="16401" name="任意多边形 50"/>
                  <p:cNvPicPr>
                    <a:picLocks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3517392" cy="420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6402" name="Text Box 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709" y="2632"/>
                    <a:ext cx="3520740" cy="42082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6398" name="TextBox 35"/>
              <p:cNvSpPr txBox="1">
                <a:spLocks noChangeArrowheads="1"/>
              </p:cNvSpPr>
              <p:nvPr/>
            </p:nvSpPr>
            <p:spPr bwMode="auto">
              <a:xfrm>
                <a:off x="194620" y="66079"/>
                <a:ext cx="3278896" cy="5537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632348"/>
            <a:ext cx="9239250" cy="2430088"/>
            <a:chOff x="0" y="1632348"/>
            <a:chExt cx="9239250" cy="2430088"/>
          </a:xfrm>
        </p:grpSpPr>
        <p:sp>
          <p:nvSpPr>
            <p:cNvPr id="17414" name="任意多边形 5"/>
            <p:cNvSpPr/>
            <p:nvPr/>
          </p:nvSpPr>
          <p:spPr bwMode="auto">
            <a:xfrm>
              <a:off x="0" y="2099072"/>
              <a:ext cx="9144000" cy="1398984"/>
            </a:xfrm>
            <a:custGeom>
              <a:avLst/>
              <a:gdLst>
                <a:gd name="T0" fmla="*/ 0 w 12195017"/>
                <a:gd name="T1" fmla="*/ 1471122 h 2100404"/>
                <a:gd name="T2" fmla="*/ 3166360 w 12195017"/>
                <a:gd name="T3" fmla="*/ 602399 h 2100404"/>
                <a:gd name="T4" fmla="*/ 7327865 w 12195017"/>
                <a:gd name="T5" fmla="*/ 919451 h 2100404"/>
                <a:gd name="T6" fmla="*/ 12185968 w 12195017"/>
                <a:gd name="T7" fmla="*/ 0 h 210040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195017" h="2100404">
                  <a:moveTo>
                    <a:pt x="0" y="2100404"/>
                  </a:moveTo>
                  <a:cubicBezTo>
                    <a:pt x="973247" y="1545879"/>
                    <a:pt x="1946494" y="991354"/>
                    <a:pt x="3168712" y="860079"/>
                  </a:cubicBezTo>
                  <a:cubicBezTo>
                    <a:pt x="4390930" y="728804"/>
                    <a:pt x="5828922" y="1456098"/>
                    <a:pt x="7333306" y="1312752"/>
                  </a:cubicBezTo>
                  <a:cubicBezTo>
                    <a:pt x="8837690" y="1169406"/>
                    <a:pt x="11386241" y="233881"/>
                    <a:pt x="12195017" y="0"/>
                  </a:cubicBezTo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7415" name="组合 6"/>
            <p:cNvGrpSpPr/>
            <p:nvPr/>
          </p:nvGrpSpPr>
          <p:grpSpPr bwMode="auto">
            <a:xfrm>
              <a:off x="404812" y="3140869"/>
              <a:ext cx="1233488" cy="921567"/>
              <a:chOff x="0" y="0"/>
              <a:chExt cx="1644857" cy="1229283"/>
            </a:xfrm>
          </p:grpSpPr>
          <p:grpSp>
            <p:nvGrpSpPr>
              <p:cNvPr id="17479" name="组合 7"/>
              <p:cNvGrpSpPr/>
              <p:nvPr/>
            </p:nvGrpSpPr>
            <p:grpSpPr bwMode="auto">
              <a:xfrm>
                <a:off x="0" y="0"/>
                <a:ext cx="288032" cy="1080120"/>
                <a:chOff x="0" y="0"/>
                <a:chExt cx="288032" cy="1080120"/>
              </a:xfrm>
            </p:grpSpPr>
            <p:sp>
              <p:nvSpPr>
                <p:cNvPr id="17483" name="椭圆 1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84" name="直接连接符 15"/>
                <p:cNvCxnSpPr>
                  <a:cxnSpLocks noChangeShapeType="1"/>
                  <a:stCxn id="17483" idx="4"/>
                </p:cNvCxnSpPr>
                <p:nvPr/>
              </p:nvCxnSpPr>
              <p:spPr bwMode="auto">
                <a:xfrm>
                  <a:off x="144016" y="288032"/>
                  <a:ext cx="0" cy="792088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80" name="组合 8"/>
              <p:cNvGrpSpPr/>
              <p:nvPr/>
            </p:nvGrpSpPr>
            <p:grpSpPr bwMode="auto">
              <a:xfrm>
                <a:off x="264850" y="675049"/>
                <a:ext cx="1380007" cy="554234"/>
                <a:chOff x="0" y="0"/>
                <a:chExt cx="1380007" cy="554234"/>
              </a:xfrm>
            </p:grpSpPr>
            <p:sp>
              <p:nvSpPr>
                <p:cNvPr id="17481" name="文本框 10"/>
                <p:cNvSpPr txBox="1">
                  <a:spLocks noChangeArrowheads="1"/>
                </p:cNvSpPr>
                <p:nvPr/>
              </p:nvSpPr>
              <p:spPr bwMode="auto">
                <a:xfrm>
                  <a:off x="1" y="0"/>
                  <a:ext cx="803943" cy="5542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2005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82" name="文本框 13"/>
                <p:cNvSpPr txBox="1">
                  <a:spLocks noChangeArrowheads="1"/>
                </p:cNvSpPr>
                <p:nvPr/>
              </p:nvSpPr>
              <p:spPr bwMode="auto">
                <a:xfrm>
                  <a:off x="0" y="217950"/>
                  <a:ext cx="1380007" cy="2925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16" name="组合 16"/>
            <p:cNvGrpSpPr/>
            <p:nvPr/>
          </p:nvGrpSpPr>
          <p:grpSpPr bwMode="auto">
            <a:xfrm>
              <a:off x="1157288" y="1758554"/>
              <a:ext cx="1151335" cy="1284684"/>
              <a:chOff x="0" y="0"/>
              <a:chExt cx="1535617" cy="1713269"/>
            </a:xfrm>
          </p:grpSpPr>
          <p:grpSp>
            <p:nvGrpSpPr>
              <p:cNvPr id="17473" name="组合 17"/>
              <p:cNvGrpSpPr/>
              <p:nvPr/>
            </p:nvGrpSpPr>
            <p:grpSpPr bwMode="auto">
              <a:xfrm>
                <a:off x="0" y="57085"/>
                <a:ext cx="288032" cy="1656184"/>
                <a:chOff x="0" y="0"/>
                <a:chExt cx="288032" cy="1656184"/>
              </a:xfrm>
            </p:grpSpPr>
            <p:sp>
              <p:nvSpPr>
                <p:cNvPr id="17477" name="椭圆 21"/>
                <p:cNvSpPr>
                  <a:spLocks noChangeArrowheads="1"/>
                </p:cNvSpPr>
                <p:nvPr/>
              </p:nvSpPr>
              <p:spPr bwMode="auto">
                <a:xfrm>
                  <a:off x="0" y="1368152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78" name="直接连接符 22"/>
                <p:cNvCxnSpPr>
                  <a:cxnSpLocks noChangeShapeType="1"/>
                </p:cNvCxnSpPr>
                <p:nvPr/>
              </p:nvCxnSpPr>
              <p:spPr bwMode="auto">
                <a:xfrm>
                  <a:off x="144016" y="0"/>
                  <a:ext cx="0" cy="1368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74" name="组合 18"/>
              <p:cNvGrpSpPr/>
              <p:nvPr/>
            </p:nvGrpSpPr>
            <p:grpSpPr bwMode="auto">
              <a:xfrm>
                <a:off x="155610" y="0"/>
                <a:ext cx="1380007" cy="554113"/>
                <a:chOff x="0" y="0"/>
                <a:chExt cx="1380007" cy="554113"/>
              </a:xfrm>
            </p:grpSpPr>
            <p:sp>
              <p:nvSpPr>
                <p:cNvPr id="17475" name="文本框 19"/>
                <p:cNvSpPr txBox="1">
                  <a:spLocks noChangeArrowheads="1"/>
                </p:cNvSpPr>
                <p:nvPr/>
              </p:nvSpPr>
              <p:spPr bwMode="auto">
                <a:xfrm>
                  <a:off x="1" y="0"/>
                  <a:ext cx="803942" cy="554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2006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76" name="文本框 20"/>
                <p:cNvSpPr txBox="1">
                  <a:spLocks noChangeArrowheads="1"/>
                </p:cNvSpPr>
                <p:nvPr/>
              </p:nvSpPr>
              <p:spPr bwMode="auto">
                <a:xfrm>
                  <a:off x="0" y="217949"/>
                  <a:ext cx="1380007" cy="2924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17" name="组合 23"/>
            <p:cNvGrpSpPr/>
            <p:nvPr/>
          </p:nvGrpSpPr>
          <p:grpSpPr bwMode="auto">
            <a:xfrm>
              <a:off x="2114550" y="2586037"/>
              <a:ext cx="1178719" cy="1160916"/>
              <a:chOff x="0" y="0"/>
              <a:chExt cx="1572843" cy="1548696"/>
            </a:xfrm>
          </p:grpSpPr>
          <p:grpSp>
            <p:nvGrpSpPr>
              <p:cNvPr id="17467" name="组合 24"/>
              <p:cNvGrpSpPr/>
              <p:nvPr/>
            </p:nvGrpSpPr>
            <p:grpSpPr bwMode="auto">
              <a:xfrm>
                <a:off x="0" y="0"/>
                <a:ext cx="288032" cy="1415581"/>
                <a:chOff x="0" y="0"/>
                <a:chExt cx="288032" cy="1415581"/>
              </a:xfrm>
            </p:grpSpPr>
            <p:sp>
              <p:nvSpPr>
                <p:cNvPr id="17471" name="椭圆 2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72" name="直接连接符 29"/>
                <p:cNvCxnSpPr>
                  <a:cxnSpLocks noChangeShapeType="1"/>
                  <a:stCxn id="17471" idx="4"/>
                </p:cNvCxnSpPr>
                <p:nvPr/>
              </p:nvCxnSpPr>
              <p:spPr bwMode="auto">
                <a:xfrm>
                  <a:off x="144016" y="288032"/>
                  <a:ext cx="0" cy="112754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68" name="组合 25"/>
              <p:cNvGrpSpPr/>
              <p:nvPr/>
            </p:nvGrpSpPr>
            <p:grpSpPr bwMode="auto">
              <a:xfrm>
                <a:off x="192836" y="994410"/>
                <a:ext cx="1380007" cy="554286"/>
                <a:chOff x="0" y="0"/>
                <a:chExt cx="1380007" cy="554286"/>
              </a:xfrm>
            </p:grpSpPr>
            <p:sp>
              <p:nvSpPr>
                <p:cNvPr id="17469" name="文本框 26"/>
                <p:cNvSpPr txBox="1">
                  <a:spLocks noChangeArrowheads="1"/>
                </p:cNvSpPr>
                <p:nvPr/>
              </p:nvSpPr>
              <p:spPr bwMode="auto">
                <a:xfrm>
                  <a:off x="1" y="0"/>
                  <a:ext cx="803942" cy="554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2007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70" name="文本框 27"/>
                <p:cNvSpPr txBox="1">
                  <a:spLocks noChangeArrowheads="1"/>
                </p:cNvSpPr>
                <p:nvPr/>
              </p:nvSpPr>
              <p:spPr bwMode="auto">
                <a:xfrm>
                  <a:off x="0" y="217950"/>
                  <a:ext cx="1380007" cy="292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18" name="组合 30"/>
            <p:cNvGrpSpPr/>
            <p:nvPr/>
          </p:nvGrpSpPr>
          <p:grpSpPr bwMode="auto">
            <a:xfrm>
              <a:off x="2911079" y="1934767"/>
              <a:ext cx="1151334" cy="858440"/>
              <a:chOff x="0" y="0"/>
              <a:chExt cx="1535616" cy="1143244"/>
            </a:xfrm>
          </p:grpSpPr>
          <p:grpSp>
            <p:nvGrpSpPr>
              <p:cNvPr id="17461" name="组合 31"/>
              <p:cNvGrpSpPr/>
              <p:nvPr/>
            </p:nvGrpSpPr>
            <p:grpSpPr bwMode="auto">
              <a:xfrm>
                <a:off x="0" y="71882"/>
                <a:ext cx="288032" cy="1071362"/>
                <a:chOff x="0" y="0"/>
                <a:chExt cx="288032" cy="1071362"/>
              </a:xfrm>
            </p:grpSpPr>
            <p:sp>
              <p:nvSpPr>
                <p:cNvPr id="17465" name="椭圆 35"/>
                <p:cNvSpPr>
                  <a:spLocks noChangeArrowheads="1"/>
                </p:cNvSpPr>
                <p:nvPr/>
              </p:nvSpPr>
              <p:spPr bwMode="auto">
                <a:xfrm>
                  <a:off x="0" y="78333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66" name="直接连接符 36"/>
                <p:cNvCxnSpPr>
                  <a:cxnSpLocks noChangeShapeType="1"/>
                </p:cNvCxnSpPr>
                <p:nvPr/>
              </p:nvCxnSpPr>
              <p:spPr bwMode="auto">
                <a:xfrm>
                  <a:off x="144016" y="0"/>
                  <a:ext cx="0" cy="78333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62" name="组合 32"/>
              <p:cNvGrpSpPr/>
              <p:nvPr/>
            </p:nvGrpSpPr>
            <p:grpSpPr bwMode="auto">
              <a:xfrm>
                <a:off x="155609" y="0"/>
                <a:ext cx="1380007" cy="553347"/>
                <a:chOff x="0" y="0"/>
                <a:chExt cx="1380007" cy="553347"/>
              </a:xfrm>
            </p:grpSpPr>
            <p:sp>
              <p:nvSpPr>
                <p:cNvPr id="17463" name="文本框 33"/>
                <p:cNvSpPr txBox="1">
                  <a:spLocks noChangeArrowheads="1"/>
                </p:cNvSpPr>
                <p:nvPr/>
              </p:nvSpPr>
              <p:spPr bwMode="auto">
                <a:xfrm>
                  <a:off x="1" y="0"/>
                  <a:ext cx="803942" cy="5533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2008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64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0" y="217951"/>
                  <a:ext cx="1380007" cy="2920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19" name="组合 37"/>
            <p:cNvGrpSpPr/>
            <p:nvPr/>
          </p:nvGrpSpPr>
          <p:grpSpPr bwMode="auto">
            <a:xfrm>
              <a:off x="3676650" y="2699148"/>
              <a:ext cx="1179910" cy="993796"/>
              <a:chOff x="0" y="0"/>
              <a:chExt cx="1572842" cy="1324160"/>
            </a:xfrm>
          </p:grpSpPr>
          <p:grpSp>
            <p:nvGrpSpPr>
              <p:cNvPr id="17455" name="组合 38"/>
              <p:cNvGrpSpPr/>
              <p:nvPr/>
            </p:nvGrpSpPr>
            <p:grpSpPr bwMode="auto">
              <a:xfrm>
                <a:off x="0" y="0"/>
                <a:ext cx="288032" cy="1150339"/>
                <a:chOff x="0" y="0"/>
                <a:chExt cx="288032" cy="1150339"/>
              </a:xfrm>
            </p:grpSpPr>
            <p:sp>
              <p:nvSpPr>
                <p:cNvPr id="17459" name="椭圆 4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60" name="直接连接符 43"/>
                <p:cNvCxnSpPr>
                  <a:cxnSpLocks noChangeShapeType="1"/>
                  <a:stCxn id="17459" idx="4"/>
                </p:cNvCxnSpPr>
                <p:nvPr/>
              </p:nvCxnSpPr>
              <p:spPr bwMode="auto">
                <a:xfrm>
                  <a:off x="144016" y="288032"/>
                  <a:ext cx="0" cy="862307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56" name="组合 39"/>
              <p:cNvGrpSpPr/>
              <p:nvPr/>
            </p:nvGrpSpPr>
            <p:grpSpPr bwMode="auto">
              <a:xfrm>
                <a:off x="192835" y="770539"/>
                <a:ext cx="1380007" cy="553621"/>
                <a:chOff x="0" y="0"/>
                <a:chExt cx="1380007" cy="553621"/>
              </a:xfrm>
            </p:grpSpPr>
            <p:sp>
              <p:nvSpPr>
                <p:cNvPr id="17457" name="文本框 40"/>
                <p:cNvSpPr txBox="1">
                  <a:spLocks noChangeArrowheads="1"/>
                </p:cNvSpPr>
                <p:nvPr/>
              </p:nvSpPr>
              <p:spPr bwMode="auto">
                <a:xfrm>
                  <a:off x="3" y="0"/>
                  <a:ext cx="803942" cy="5536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2009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58" name="文本框 41"/>
                <p:cNvSpPr txBox="1">
                  <a:spLocks noChangeArrowheads="1"/>
                </p:cNvSpPr>
                <p:nvPr/>
              </p:nvSpPr>
              <p:spPr bwMode="auto">
                <a:xfrm>
                  <a:off x="0" y="217951"/>
                  <a:ext cx="1380007" cy="2921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20" name="组合 44"/>
            <p:cNvGrpSpPr/>
            <p:nvPr/>
          </p:nvGrpSpPr>
          <p:grpSpPr bwMode="auto">
            <a:xfrm>
              <a:off x="4537472" y="2171700"/>
              <a:ext cx="1152525" cy="858441"/>
              <a:chOff x="0" y="0"/>
              <a:chExt cx="1535616" cy="1143244"/>
            </a:xfrm>
          </p:grpSpPr>
          <p:grpSp>
            <p:nvGrpSpPr>
              <p:cNvPr id="17449" name="组合 45"/>
              <p:cNvGrpSpPr/>
              <p:nvPr/>
            </p:nvGrpSpPr>
            <p:grpSpPr bwMode="auto">
              <a:xfrm>
                <a:off x="0" y="71882"/>
                <a:ext cx="288032" cy="1071362"/>
                <a:chOff x="0" y="0"/>
                <a:chExt cx="288032" cy="1071362"/>
              </a:xfrm>
            </p:grpSpPr>
            <p:sp>
              <p:nvSpPr>
                <p:cNvPr id="17453" name="椭圆 49"/>
                <p:cNvSpPr>
                  <a:spLocks noChangeArrowheads="1"/>
                </p:cNvSpPr>
                <p:nvPr/>
              </p:nvSpPr>
              <p:spPr bwMode="auto">
                <a:xfrm>
                  <a:off x="0" y="78333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54" name="直接连接符 50"/>
                <p:cNvCxnSpPr>
                  <a:cxnSpLocks noChangeShapeType="1"/>
                </p:cNvCxnSpPr>
                <p:nvPr/>
              </p:nvCxnSpPr>
              <p:spPr bwMode="auto">
                <a:xfrm>
                  <a:off x="144016" y="0"/>
                  <a:ext cx="0" cy="78333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50" name="组合 46"/>
              <p:cNvGrpSpPr/>
              <p:nvPr/>
            </p:nvGrpSpPr>
            <p:grpSpPr bwMode="auto">
              <a:xfrm>
                <a:off x="155609" y="0"/>
                <a:ext cx="1380007" cy="553346"/>
                <a:chOff x="0" y="0"/>
                <a:chExt cx="1380007" cy="553346"/>
              </a:xfrm>
            </p:grpSpPr>
            <p:sp>
              <p:nvSpPr>
                <p:cNvPr id="17451" name="文本框 47"/>
                <p:cNvSpPr txBox="1">
                  <a:spLocks noChangeArrowheads="1"/>
                </p:cNvSpPr>
                <p:nvPr/>
              </p:nvSpPr>
              <p:spPr bwMode="auto">
                <a:xfrm>
                  <a:off x="3" y="0"/>
                  <a:ext cx="803942" cy="5533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2010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52" name="文本框 48"/>
                <p:cNvSpPr txBox="1">
                  <a:spLocks noChangeArrowheads="1"/>
                </p:cNvSpPr>
                <p:nvPr/>
              </p:nvSpPr>
              <p:spPr bwMode="auto">
                <a:xfrm>
                  <a:off x="0" y="217951"/>
                  <a:ext cx="1380007" cy="2920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21" name="组合 51"/>
            <p:cNvGrpSpPr/>
            <p:nvPr/>
          </p:nvGrpSpPr>
          <p:grpSpPr bwMode="auto">
            <a:xfrm>
              <a:off x="5544741" y="2868216"/>
              <a:ext cx="1179909" cy="993796"/>
              <a:chOff x="0" y="0"/>
              <a:chExt cx="1572842" cy="1324160"/>
            </a:xfrm>
          </p:grpSpPr>
          <p:grpSp>
            <p:nvGrpSpPr>
              <p:cNvPr id="17443" name="组合 52"/>
              <p:cNvGrpSpPr/>
              <p:nvPr/>
            </p:nvGrpSpPr>
            <p:grpSpPr bwMode="auto">
              <a:xfrm>
                <a:off x="0" y="0"/>
                <a:ext cx="288032" cy="1150339"/>
                <a:chOff x="0" y="0"/>
                <a:chExt cx="288032" cy="1150339"/>
              </a:xfrm>
            </p:grpSpPr>
            <p:sp>
              <p:nvSpPr>
                <p:cNvPr id="17447" name="椭圆 5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48" name="直接连接符 57"/>
                <p:cNvCxnSpPr>
                  <a:cxnSpLocks noChangeShapeType="1"/>
                  <a:stCxn id="17447" idx="4"/>
                </p:cNvCxnSpPr>
                <p:nvPr/>
              </p:nvCxnSpPr>
              <p:spPr bwMode="auto">
                <a:xfrm>
                  <a:off x="144016" y="288032"/>
                  <a:ext cx="0" cy="862307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44" name="组合 53"/>
              <p:cNvGrpSpPr/>
              <p:nvPr/>
            </p:nvGrpSpPr>
            <p:grpSpPr bwMode="auto">
              <a:xfrm>
                <a:off x="192835" y="770539"/>
                <a:ext cx="1380007" cy="553621"/>
                <a:chOff x="0" y="0"/>
                <a:chExt cx="1380007" cy="553621"/>
              </a:xfrm>
            </p:grpSpPr>
            <p:sp>
              <p:nvSpPr>
                <p:cNvPr id="17445" name="文本框 54"/>
                <p:cNvSpPr txBox="1">
                  <a:spLocks noChangeArrowheads="1"/>
                </p:cNvSpPr>
                <p:nvPr/>
              </p:nvSpPr>
              <p:spPr bwMode="auto">
                <a:xfrm>
                  <a:off x="3" y="0"/>
                  <a:ext cx="803941" cy="5536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2011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46" name="文本框 55"/>
                <p:cNvSpPr txBox="1">
                  <a:spLocks noChangeArrowheads="1"/>
                </p:cNvSpPr>
                <p:nvPr/>
              </p:nvSpPr>
              <p:spPr bwMode="auto">
                <a:xfrm>
                  <a:off x="0" y="217951"/>
                  <a:ext cx="1380007" cy="2921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22" name="组合 58"/>
            <p:cNvGrpSpPr/>
            <p:nvPr/>
          </p:nvGrpSpPr>
          <p:grpSpPr bwMode="auto">
            <a:xfrm>
              <a:off x="6412707" y="2069306"/>
              <a:ext cx="1151335" cy="857250"/>
              <a:chOff x="0" y="0"/>
              <a:chExt cx="1535616" cy="1143244"/>
            </a:xfrm>
          </p:grpSpPr>
          <p:grpSp>
            <p:nvGrpSpPr>
              <p:cNvPr id="17437" name="组合 59"/>
              <p:cNvGrpSpPr/>
              <p:nvPr/>
            </p:nvGrpSpPr>
            <p:grpSpPr bwMode="auto">
              <a:xfrm>
                <a:off x="0" y="71882"/>
                <a:ext cx="288032" cy="1071362"/>
                <a:chOff x="0" y="0"/>
                <a:chExt cx="288032" cy="1071362"/>
              </a:xfrm>
            </p:grpSpPr>
            <p:sp>
              <p:nvSpPr>
                <p:cNvPr id="17441" name="椭圆 63"/>
                <p:cNvSpPr>
                  <a:spLocks noChangeArrowheads="1"/>
                </p:cNvSpPr>
                <p:nvPr/>
              </p:nvSpPr>
              <p:spPr bwMode="auto">
                <a:xfrm>
                  <a:off x="0" y="78333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42" name="直接连接符 64"/>
                <p:cNvCxnSpPr>
                  <a:cxnSpLocks noChangeShapeType="1"/>
                </p:cNvCxnSpPr>
                <p:nvPr/>
              </p:nvCxnSpPr>
              <p:spPr bwMode="auto">
                <a:xfrm>
                  <a:off x="144016" y="0"/>
                  <a:ext cx="0" cy="78333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38" name="组合 60"/>
              <p:cNvGrpSpPr/>
              <p:nvPr/>
            </p:nvGrpSpPr>
            <p:grpSpPr bwMode="auto">
              <a:xfrm>
                <a:off x="155609" y="0"/>
                <a:ext cx="1380007" cy="554116"/>
                <a:chOff x="0" y="0"/>
                <a:chExt cx="1380007" cy="554116"/>
              </a:xfrm>
            </p:grpSpPr>
            <p:sp>
              <p:nvSpPr>
                <p:cNvPr id="17439" name="文本框 61"/>
                <p:cNvSpPr txBox="1">
                  <a:spLocks noChangeArrowheads="1"/>
                </p:cNvSpPr>
                <p:nvPr/>
              </p:nvSpPr>
              <p:spPr bwMode="auto">
                <a:xfrm>
                  <a:off x="1" y="0"/>
                  <a:ext cx="803942" cy="554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2012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40" name="文本框 62"/>
                <p:cNvSpPr txBox="1">
                  <a:spLocks noChangeArrowheads="1"/>
                </p:cNvSpPr>
                <p:nvPr/>
              </p:nvSpPr>
              <p:spPr bwMode="auto">
                <a:xfrm>
                  <a:off x="0" y="217949"/>
                  <a:ext cx="1380007" cy="2924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23" name="组合 65"/>
            <p:cNvGrpSpPr/>
            <p:nvPr/>
          </p:nvGrpSpPr>
          <p:grpSpPr bwMode="auto">
            <a:xfrm>
              <a:off x="7303294" y="2506266"/>
              <a:ext cx="1179910" cy="993062"/>
              <a:chOff x="0" y="0"/>
              <a:chExt cx="1572842" cy="1324863"/>
            </a:xfrm>
          </p:grpSpPr>
          <p:grpSp>
            <p:nvGrpSpPr>
              <p:cNvPr id="17431" name="组合 66"/>
              <p:cNvGrpSpPr/>
              <p:nvPr/>
            </p:nvGrpSpPr>
            <p:grpSpPr bwMode="auto">
              <a:xfrm>
                <a:off x="0" y="0"/>
                <a:ext cx="288032" cy="1150339"/>
                <a:chOff x="0" y="0"/>
                <a:chExt cx="288032" cy="1150339"/>
              </a:xfrm>
            </p:grpSpPr>
            <p:sp>
              <p:nvSpPr>
                <p:cNvPr id="17435" name="椭圆 7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36" name="直接连接符 71"/>
                <p:cNvCxnSpPr>
                  <a:cxnSpLocks noChangeShapeType="1"/>
                  <a:stCxn id="17435" idx="4"/>
                </p:cNvCxnSpPr>
                <p:nvPr/>
              </p:nvCxnSpPr>
              <p:spPr bwMode="auto">
                <a:xfrm>
                  <a:off x="144016" y="288032"/>
                  <a:ext cx="0" cy="862307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32" name="组合 67"/>
              <p:cNvGrpSpPr/>
              <p:nvPr/>
            </p:nvGrpSpPr>
            <p:grpSpPr bwMode="auto">
              <a:xfrm>
                <a:off x="192835" y="770539"/>
                <a:ext cx="1380007" cy="554324"/>
                <a:chOff x="0" y="0"/>
                <a:chExt cx="1380007" cy="554324"/>
              </a:xfrm>
            </p:grpSpPr>
            <p:sp>
              <p:nvSpPr>
                <p:cNvPr id="17433" name="文本框 68"/>
                <p:cNvSpPr txBox="1">
                  <a:spLocks noChangeArrowheads="1"/>
                </p:cNvSpPr>
                <p:nvPr/>
              </p:nvSpPr>
              <p:spPr bwMode="auto">
                <a:xfrm>
                  <a:off x="3" y="0"/>
                  <a:ext cx="803942" cy="5543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2013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34" name="文本框 69"/>
                <p:cNvSpPr txBox="1">
                  <a:spLocks noChangeArrowheads="1"/>
                </p:cNvSpPr>
                <p:nvPr/>
              </p:nvSpPr>
              <p:spPr bwMode="auto">
                <a:xfrm>
                  <a:off x="0" y="217950"/>
                  <a:ext cx="1380007" cy="2925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424" name="组合 72"/>
            <p:cNvGrpSpPr/>
            <p:nvPr/>
          </p:nvGrpSpPr>
          <p:grpSpPr bwMode="auto">
            <a:xfrm>
              <a:off x="8087916" y="1632348"/>
              <a:ext cx="1151334" cy="858440"/>
              <a:chOff x="0" y="0"/>
              <a:chExt cx="1535616" cy="1143244"/>
            </a:xfrm>
          </p:grpSpPr>
          <p:grpSp>
            <p:nvGrpSpPr>
              <p:cNvPr id="17425" name="组合 73"/>
              <p:cNvGrpSpPr/>
              <p:nvPr/>
            </p:nvGrpSpPr>
            <p:grpSpPr bwMode="auto">
              <a:xfrm>
                <a:off x="0" y="71882"/>
                <a:ext cx="288032" cy="1071362"/>
                <a:chOff x="0" y="0"/>
                <a:chExt cx="288032" cy="1071362"/>
              </a:xfrm>
            </p:grpSpPr>
            <p:sp>
              <p:nvSpPr>
                <p:cNvPr id="17429" name="椭圆 77"/>
                <p:cNvSpPr>
                  <a:spLocks noChangeArrowheads="1"/>
                </p:cNvSpPr>
                <p:nvPr/>
              </p:nvSpPr>
              <p:spPr bwMode="auto">
                <a:xfrm>
                  <a:off x="0" y="783330"/>
                  <a:ext cx="288032" cy="288032"/>
                </a:xfrm>
                <a:prstGeom prst="ellipse">
                  <a:avLst/>
                </a:prstGeom>
                <a:solidFill>
                  <a:srgbClr val="1F3240"/>
                </a:solidFill>
                <a:ln w="1270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cxnSp>
              <p:nvCxnSpPr>
                <p:cNvPr id="17430" name="直接连接符 78"/>
                <p:cNvCxnSpPr>
                  <a:cxnSpLocks noChangeShapeType="1"/>
                </p:cNvCxnSpPr>
                <p:nvPr/>
              </p:nvCxnSpPr>
              <p:spPr bwMode="auto">
                <a:xfrm>
                  <a:off x="144016" y="0"/>
                  <a:ext cx="0" cy="783330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7426" name="组合 74"/>
              <p:cNvGrpSpPr/>
              <p:nvPr/>
            </p:nvGrpSpPr>
            <p:grpSpPr bwMode="auto">
              <a:xfrm>
                <a:off x="155609" y="0"/>
                <a:ext cx="1380007" cy="553347"/>
                <a:chOff x="0" y="0"/>
                <a:chExt cx="1380007" cy="553347"/>
              </a:xfrm>
            </p:grpSpPr>
            <p:sp>
              <p:nvSpPr>
                <p:cNvPr id="17427" name="文本框 75"/>
                <p:cNvSpPr txBox="1">
                  <a:spLocks noChangeArrowheads="1"/>
                </p:cNvSpPr>
                <p:nvPr/>
              </p:nvSpPr>
              <p:spPr bwMode="auto">
                <a:xfrm>
                  <a:off x="1" y="0"/>
                  <a:ext cx="803942" cy="5533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2014</a:t>
                  </a:r>
                  <a:r>
                    <a:rPr lang="zh-CN" altLang="en-US" sz="1050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年</a:t>
                  </a:r>
                  <a:endParaRPr lang="zh-CN" altLang="en-US" sz="105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428" name="文本框 76"/>
                <p:cNvSpPr txBox="1">
                  <a:spLocks noChangeArrowheads="1"/>
                </p:cNvSpPr>
                <p:nvPr/>
              </p:nvSpPr>
              <p:spPr bwMode="auto">
                <a:xfrm>
                  <a:off x="0" y="217951"/>
                  <a:ext cx="1380007" cy="2920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825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单击此处添加标题</a:t>
                  </a:r>
                  <a:endParaRPr lang="zh-CN" altLang="en-US" sz="825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文本占位符 6"/>
          <p:cNvSpPr txBox="1"/>
          <p:nvPr/>
        </p:nvSpPr>
        <p:spPr>
          <a:xfrm>
            <a:off x="120015" y="1643060"/>
            <a:ext cx="8903970" cy="1837819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625" kern="1200" spc="0">
                <a:solidFill>
                  <a:schemeClr val="accent4">
                    <a:lumMod val="40000"/>
                    <a:lumOff val="60000"/>
                    <a:alpha val="15000"/>
                  </a:schemeClr>
                </a:solidFill>
                <a:latin typeface="+mj-lt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625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alpha val="15000"/>
                  </a:schemeClr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PART TWO</a:t>
            </a:r>
            <a:endParaRPr kumimoji="0" lang="zh-CN" altLang="en-US" sz="8625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alpha val="15000"/>
                </a:schemeClr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  <p:sp>
        <p:nvSpPr>
          <p:cNvPr id="37" name="文本占位符 7"/>
          <p:cNvSpPr txBox="1"/>
          <p:nvPr/>
        </p:nvSpPr>
        <p:spPr>
          <a:xfrm>
            <a:off x="1658074" y="2757488"/>
            <a:ext cx="5827853" cy="723391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50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请在此处添加标题</a:t>
            </a:r>
            <a:endParaRPr kumimoji="0" lang="zh-CN" altLang="en-US" sz="4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  <p:sp>
        <p:nvSpPr>
          <p:cNvPr id="38" name="文本占位符 4"/>
          <p:cNvSpPr txBox="1"/>
          <p:nvPr/>
        </p:nvSpPr>
        <p:spPr>
          <a:xfrm>
            <a:off x="4206240" y="1650206"/>
            <a:ext cx="731520" cy="992981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6000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2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54869" y="1473994"/>
            <a:ext cx="2177654" cy="2898963"/>
            <a:chOff x="854869" y="1473994"/>
            <a:chExt cx="2177654" cy="2898963"/>
          </a:xfrm>
        </p:grpSpPr>
        <p:pic>
          <p:nvPicPr>
            <p:cNvPr id="9223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684"/>
            <a:stretch>
              <a:fillRect/>
            </a:stretch>
          </p:blipFill>
          <p:spPr bwMode="auto">
            <a:xfrm>
              <a:off x="928688" y="1473994"/>
              <a:ext cx="2103835" cy="126206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5" name="文本框 8"/>
            <p:cNvSpPr txBox="1">
              <a:spLocks noChangeArrowheads="1"/>
            </p:cNvSpPr>
            <p:nvPr/>
          </p:nvSpPr>
          <p:spPr bwMode="auto">
            <a:xfrm>
              <a:off x="854869" y="2949178"/>
              <a:ext cx="217765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6" name="TextBox 35"/>
            <p:cNvSpPr txBox="1">
              <a:spLocks noChangeArrowheads="1"/>
            </p:cNvSpPr>
            <p:nvPr/>
          </p:nvSpPr>
          <p:spPr bwMode="auto">
            <a:xfrm>
              <a:off x="854869" y="3311128"/>
              <a:ext cx="2057400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</a:t>
              </a:r>
              <a:endPara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34941" y="1473994"/>
            <a:ext cx="2194322" cy="3059509"/>
            <a:chOff x="3334941" y="1473994"/>
            <a:chExt cx="2194322" cy="3059509"/>
          </a:xfrm>
        </p:grpSpPr>
        <p:pic>
          <p:nvPicPr>
            <p:cNvPr id="9224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20" b="11020"/>
            <a:stretch>
              <a:fillRect/>
            </a:stretch>
          </p:blipFill>
          <p:spPr bwMode="auto">
            <a:xfrm>
              <a:off x="3425429" y="1473994"/>
              <a:ext cx="2103834" cy="126206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7" name="文本框 13"/>
            <p:cNvSpPr txBox="1">
              <a:spLocks noChangeArrowheads="1"/>
            </p:cNvSpPr>
            <p:nvPr/>
          </p:nvSpPr>
          <p:spPr bwMode="auto">
            <a:xfrm>
              <a:off x="3334941" y="2949178"/>
              <a:ext cx="2177653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8" name="TextBox 35"/>
            <p:cNvSpPr txBox="1">
              <a:spLocks noChangeArrowheads="1"/>
            </p:cNvSpPr>
            <p:nvPr/>
          </p:nvSpPr>
          <p:spPr bwMode="auto">
            <a:xfrm>
              <a:off x="3334941" y="3311128"/>
              <a:ext cx="2057400" cy="122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</a:t>
              </a: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05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34062" y="1473994"/>
            <a:ext cx="2191942" cy="2898963"/>
            <a:chOff x="5834062" y="1473994"/>
            <a:chExt cx="2191942" cy="2898963"/>
          </a:xfrm>
        </p:grpSpPr>
        <p:pic>
          <p:nvPicPr>
            <p:cNvPr id="9222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16" r="17390" b="12816"/>
            <a:stretch>
              <a:fillRect/>
            </a:stretch>
          </p:blipFill>
          <p:spPr bwMode="auto">
            <a:xfrm>
              <a:off x="5922169" y="1473994"/>
              <a:ext cx="2103835" cy="126206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229" name="文本框 15"/>
            <p:cNvSpPr txBox="1">
              <a:spLocks noChangeArrowheads="1"/>
            </p:cNvSpPr>
            <p:nvPr/>
          </p:nvSpPr>
          <p:spPr bwMode="auto">
            <a:xfrm>
              <a:off x="5834062" y="2949178"/>
              <a:ext cx="217765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30" name="TextBox 35"/>
            <p:cNvSpPr txBox="1">
              <a:spLocks noChangeArrowheads="1"/>
            </p:cNvSpPr>
            <p:nvPr/>
          </p:nvSpPr>
          <p:spPr bwMode="auto">
            <a:xfrm>
              <a:off x="5834063" y="3311128"/>
              <a:ext cx="2057400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</a:t>
              </a:r>
              <a:endParaRPr lang="zh-CN" altLang="en-US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组合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780" y="991281"/>
            <a:ext cx="6309122" cy="351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7" name="组合 1224"/>
          <p:cNvGrpSpPr/>
          <p:nvPr/>
        </p:nvGrpSpPr>
        <p:grpSpPr bwMode="auto">
          <a:xfrm>
            <a:off x="3022771" y="2621247"/>
            <a:ext cx="477440" cy="477440"/>
            <a:chOff x="0" y="0"/>
            <a:chExt cx="1792941" cy="1792941"/>
          </a:xfrm>
        </p:grpSpPr>
        <p:sp>
          <p:nvSpPr>
            <p:cNvPr id="10257" name="泪滴形 1225"/>
            <p:cNvSpPr/>
            <p:nvPr/>
          </p:nvSpPr>
          <p:spPr bwMode="auto">
            <a:xfrm rot="8142287">
              <a:off x="0" y="0"/>
              <a:ext cx="1792941" cy="1792941"/>
            </a:xfrm>
            <a:custGeom>
              <a:avLst/>
              <a:gdLst>
                <a:gd name="T0" fmla="*/ 0 w 1792941"/>
                <a:gd name="T1" fmla="*/ 896471 h 1792941"/>
                <a:gd name="T2" fmla="*/ 896471 w 1792941"/>
                <a:gd name="T3" fmla="*/ 0 h 1792941"/>
                <a:gd name="T4" fmla="*/ 1792941 w 1792941"/>
                <a:gd name="T5" fmla="*/ 0 h 1792941"/>
                <a:gd name="T6" fmla="*/ 1792941 w 1792941"/>
                <a:gd name="T7" fmla="*/ 896471 h 1792941"/>
                <a:gd name="T8" fmla="*/ 896470 w 1792941"/>
                <a:gd name="T9" fmla="*/ 1792942 h 1792941"/>
                <a:gd name="T10" fmla="*/ -1 w 1792941"/>
                <a:gd name="T11" fmla="*/ 896471 h 1792941"/>
                <a:gd name="T12" fmla="*/ 0 w 1792941"/>
                <a:gd name="T13" fmla="*/ 896471 h 17929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92941" h="1792941">
                  <a:moveTo>
                    <a:pt x="0" y="896471"/>
                  </a:moveTo>
                  <a:cubicBezTo>
                    <a:pt x="0" y="401364"/>
                    <a:pt x="401364" y="0"/>
                    <a:pt x="896471" y="0"/>
                  </a:cubicBezTo>
                  <a:lnTo>
                    <a:pt x="1792941" y="0"/>
                  </a:lnTo>
                  <a:lnTo>
                    <a:pt x="1792941" y="896471"/>
                  </a:lnTo>
                  <a:cubicBezTo>
                    <a:pt x="1792941" y="1391578"/>
                    <a:pt x="1391577" y="1792942"/>
                    <a:pt x="896470" y="1792942"/>
                  </a:cubicBezTo>
                  <a:cubicBezTo>
                    <a:pt x="401363" y="1792942"/>
                    <a:pt x="-1" y="1391578"/>
                    <a:pt x="-1" y="896471"/>
                  </a:cubicBezTo>
                  <a:lnTo>
                    <a:pt x="0" y="89647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20648">
                  <a:srgbClr val="F1F1F1"/>
                </a:gs>
                <a:gs pos="67000">
                  <a:srgbClr val="D9D9D9"/>
                </a:gs>
                <a:gs pos="100000">
                  <a:srgbClr val="D9D9D9"/>
                </a:gs>
              </a:gsLst>
              <a:lin ang="5400000" scaled="1"/>
            </a:gradFill>
            <a:ln w="12700" cap="flat" cmpd="sng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58" name="椭圆 1226"/>
            <p:cNvSpPr>
              <a:spLocks noChangeArrowheads="1"/>
            </p:cNvSpPr>
            <p:nvPr/>
          </p:nvSpPr>
          <p:spPr bwMode="auto">
            <a:xfrm>
              <a:off x="138952" y="138952"/>
              <a:ext cx="1515036" cy="1515036"/>
            </a:xfrm>
            <a:prstGeom prst="ellipse">
              <a:avLst/>
            </a:prstGeom>
            <a:solidFill>
              <a:srgbClr val="1F3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248" name="组合 1227"/>
          <p:cNvGrpSpPr/>
          <p:nvPr/>
        </p:nvGrpSpPr>
        <p:grpSpPr bwMode="auto">
          <a:xfrm>
            <a:off x="3660946" y="1388950"/>
            <a:ext cx="694134" cy="694135"/>
            <a:chOff x="0" y="0"/>
            <a:chExt cx="1792941" cy="1792941"/>
          </a:xfrm>
        </p:grpSpPr>
        <p:sp>
          <p:nvSpPr>
            <p:cNvPr id="10255" name="泪滴形 1228"/>
            <p:cNvSpPr/>
            <p:nvPr/>
          </p:nvSpPr>
          <p:spPr bwMode="auto">
            <a:xfrm rot="8142287">
              <a:off x="0" y="0"/>
              <a:ext cx="1792941" cy="1792941"/>
            </a:xfrm>
            <a:custGeom>
              <a:avLst/>
              <a:gdLst>
                <a:gd name="T0" fmla="*/ 0 w 1792941"/>
                <a:gd name="T1" fmla="*/ 896471 h 1792941"/>
                <a:gd name="T2" fmla="*/ 896471 w 1792941"/>
                <a:gd name="T3" fmla="*/ 0 h 1792941"/>
                <a:gd name="T4" fmla="*/ 1792941 w 1792941"/>
                <a:gd name="T5" fmla="*/ 0 h 1792941"/>
                <a:gd name="T6" fmla="*/ 1792941 w 1792941"/>
                <a:gd name="T7" fmla="*/ 896471 h 1792941"/>
                <a:gd name="T8" fmla="*/ 896470 w 1792941"/>
                <a:gd name="T9" fmla="*/ 1792942 h 1792941"/>
                <a:gd name="T10" fmla="*/ -1 w 1792941"/>
                <a:gd name="T11" fmla="*/ 896471 h 1792941"/>
                <a:gd name="T12" fmla="*/ 0 w 1792941"/>
                <a:gd name="T13" fmla="*/ 896471 h 17929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92941" h="1792941">
                  <a:moveTo>
                    <a:pt x="0" y="896471"/>
                  </a:moveTo>
                  <a:cubicBezTo>
                    <a:pt x="0" y="401364"/>
                    <a:pt x="401364" y="0"/>
                    <a:pt x="896471" y="0"/>
                  </a:cubicBezTo>
                  <a:lnTo>
                    <a:pt x="1792941" y="0"/>
                  </a:lnTo>
                  <a:lnTo>
                    <a:pt x="1792941" y="896471"/>
                  </a:lnTo>
                  <a:cubicBezTo>
                    <a:pt x="1792941" y="1391578"/>
                    <a:pt x="1391577" y="1792942"/>
                    <a:pt x="896470" y="1792942"/>
                  </a:cubicBezTo>
                  <a:cubicBezTo>
                    <a:pt x="401363" y="1792942"/>
                    <a:pt x="-1" y="1391578"/>
                    <a:pt x="-1" y="896471"/>
                  </a:cubicBezTo>
                  <a:lnTo>
                    <a:pt x="0" y="89647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20648">
                  <a:srgbClr val="F1F1F1"/>
                </a:gs>
                <a:gs pos="67000">
                  <a:srgbClr val="D9D9D9"/>
                </a:gs>
                <a:gs pos="100000">
                  <a:srgbClr val="D9D9D9"/>
                </a:gs>
              </a:gsLst>
              <a:lin ang="5400000" scaled="1"/>
            </a:gradFill>
            <a:ln w="12700" cap="flat" cmpd="sng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56" name="椭圆 1229"/>
            <p:cNvSpPr>
              <a:spLocks noChangeArrowheads="1"/>
            </p:cNvSpPr>
            <p:nvPr/>
          </p:nvSpPr>
          <p:spPr bwMode="auto">
            <a:xfrm>
              <a:off x="138952" y="138952"/>
              <a:ext cx="1515036" cy="1515036"/>
            </a:xfrm>
            <a:prstGeom prst="ellipse">
              <a:avLst/>
            </a:prstGeom>
            <a:solidFill>
              <a:srgbClr val="011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249" name="组合 1230"/>
          <p:cNvGrpSpPr/>
          <p:nvPr/>
        </p:nvGrpSpPr>
        <p:grpSpPr bwMode="auto">
          <a:xfrm>
            <a:off x="4683693" y="2970100"/>
            <a:ext cx="517922" cy="517922"/>
            <a:chOff x="0" y="0"/>
            <a:chExt cx="1792941" cy="1792941"/>
          </a:xfrm>
        </p:grpSpPr>
        <p:sp>
          <p:nvSpPr>
            <p:cNvPr id="10253" name="泪滴形 1231"/>
            <p:cNvSpPr/>
            <p:nvPr/>
          </p:nvSpPr>
          <p:spPr bwMode="auto">
            <a:xfrm rot="8142287">
              <a:off x="0" y="0"/>
              <a:ext cx="1792941" cy="1792941"/>
            </a:xfrm>
            <a:custGeom>
              <a:avLst/>
              <a:gdLst>
                <a:gd name="T0" fmla="*/ 0 w 1792941"/>
                <a:gd name="T1" fmla="*/ 896471 h 1792941"/>
                <a:gd name="T2" fmla="*/ 896471 w 1792941"/>
                <a:gd name="T3" fmla="*/ 0 h 1792941"/>
                <a:gd name="T4" fmla="*/ 1792941 w 1792941"/>
                <a:gd name="T5" fmla="*/ 0 h 1792941"/>
                <a:gd name="T6" fmla="*/ 1792941 w 1792941"/>
                <a:gd name="T7" fmla="*/ 896471 h 1792941"/>
                <a:gd name="T8" fmla="*/ 896470 w 1792941"/>
                <a:gd name="T9" fmla="*/ 1792942 h 1792941"/>
                <a:gd name="T10" fmla="*/ -1 w 1792941"/>
                <a:gd name="T11" fmla="*/ 896471 h 1792941"/>
                <a:gd name="T12" fmla="*/ 0 w 1792941"/>
                <a:gd name="T13" fmla="*/ 896471 h 17929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92941" h="1792941">
                  <a:moveTo>
                    <a:pt x="0" y="896471"/>
                  </a:moveTo>
                  <a:cubicBezTo>
                    <a:pt x="0" y="401364"/>
                    <a:pt x="401364" y="0"/>
                    <a:pt x="896471" y="0"/>
                  </a:cubicBezTo>
                  <a:lnTo>
                    <a:pt x="1792941" y="0"/>
                  </a:lnTo>
                  <a:lnTo>
                    <a:pt x="1792941" y="896471"/>
                  </a:lnTo>
                  <a:cubicBezTo>
                    <a:pt x="1792941" y="1391578"/>
                    <a:pt x="1391577" y="1792942"/>
                    <a:pt x="896470" y="1792942"/>
                  </a:cubicBezTo>
                  <a:cubicBezTo>
                    <a:pt x="401363" y="1792942"/>
                    <a:pt x="-1" y="1391578"/>
                    <a:pt x="-1" y="896471"/>
                  </a:cubicBezTo>
                  <a:lnTo>
                    <a:pt x="0" y="89647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20648">
                  <a:srgbClr val="F1F1F1"/>
                </a:gs>
                <a:gs pos="67000">
                  <a:srgbClr val="D9D9D9"/>
                </a:gs>
                <a:gs pos="100000">
                  <a:srgbClr val="D9D9D9"/>
                </a:gs>
              </a:gsLst>
              <a:lin ang="5400000" scaled="1"/>
            </a:gradFill>
            <a:ln w="12700" cap="flat" cmpd="sng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54" name="椭圆 1232"/>
            <p:cNvSpPr>
              <a:spLocks noChangeArrowheads="1"/>
            </p:cNvSpPr>
            <p:nvPr/>
          </p:nvSpPr>
          <p:spPr bwMode="auto">
            <a:xfrm>
              <a:off x="138952" y="138952"/>
              <a:ext cx="1515036" cy="1515036"/>
            </a:xfrm>
            <a:prstGeom prst="ellipse">
              <a:avLst/>
            </a:prstGeom>
            <a:solidFill>
              <a:srgbClr val="011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250" name="组合 1233"/>
          <p:cNvGrpSpPr/>
          <p:nvPr/>
        </p:nvGrpSpPr>
        <p:grpSpPr bwMode="auto">
          <a:xfrm>
            <a:off x="6492252" y="2520044"/>
            <a:ext cx="517922" cy="517922"/>
            <a:chOff x="0" y="0"/>
            <a:chExt cx="1792941" cy="1792941"/>
          </a:xfrm>
        </p:grpSpPr>
        <p:sp>
          <p:nvSpPr>
            <p:cNvPr id="10251" name="泪滴形 1234"/>
            <p:cNvSpPr/>
            <p:nvPr/>
          </p:nvSpPr>
          <p:spPr bwMode="auto">
            <a:xfrm rot="8142287">
              <a:off x="0" y="0"/>
              <a:ext cx="1792941" cy="1792941"/>
            </a:xfrm>
            <a:custGeom>
              <a:avLst/>
              <a:gdLst>
                <a:gd name="T0" fmla="*/ 0 w 1792941"/>
                <a:gd name="T1" fmla="*/ 896471 h 1792941"/>
                <a:gd name="T2" fmla="*/ 896471 w 1792941"/>
                <a:gd name="T3" fmla="*/ 0 h 1792941"/>
                <a:gd name="T4" fmla="*/ 1792941 w 1792941"/>
                <a:gd name="T5" fmla="*/ 0 h 1792941"/>
                <a:gd name="T6" fmla="*/ 1792941 w 1792941"/>
                <a:gd name="T7" fmla="*/ 896471 h 1792941"/>
                <a:gd name="T8" fmla="*/ 896470 w 1792941"/>
                <a:gd name="T9" fmla="*/ 1792942 h 1792941"/>
                <a:gd name="T10" fmla="*/ -1 w 1792941"/>
                <a:gd name="T11" fmla="*/ 896471 h 1792941"/>
                <a:gd name="T12" fmla="*/ 0 w 1792941"/>
                <a:gd name="T13" fmla="*/ 896471 h 17929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92941" h="1792941">
                  <a:moveTo>
                    <a:pt x="0" y="896471"/>
                  </a:moveTo>
                  <a:cubicBezTo>
                    <a:pt x="0" y="401364"/>
                    <a:pt x="401364" y="0"/>
                    <a:pt x="896471" y="0"/>
                  </a:cubicBezTo>
                  <a:lnTo>
                    <a:pt x="1792941" y="0"/>
                  </a:lnTo>
                  <a:lnTo>
                    <a:pt x="1792941" y="896471"/>
                  </a:lnTo>
                  <a:cubicBezTo>
                    <a:pt x="1792941" y="1391578"/>
                    <a:pt x="1391577" y="1792942"/>
                    <a:pt x="896470" y="1792942"/>
                  </a:cubicBezTo>
                  <a:cubicBezTo>
                    <a:pt x="401363" y="1792942"/>
                    <a:pt x="-1" y="1391578"/>
                    <a:pt x="-1" y="896471"/>
                  </a:cubicBezTo>
                  <a:lnTo>
                    <a:pt x="0" y="89647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20648">
                  <a:srgbClr val="F1F1F1"/>
                </a:gs>
                <a:gs pos="67000">
                  <a:srgbClr val="D9D9D9"/>
                </a:gs>
                <a:gs pos="100000">
                  <a:srgbClr val="D9D9D9"/>
                </a:gs>
              </a:gsLst>
              <a:lin ang="5400000" scaled="1"/>
            </a:gradFill>
            <a:ln w="12700" cap="flat" cmpd="sng">
              <a:solidFill>
                <a:schemeClr val="bg1"/>
              </a:solidFill>
              <a:rou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52" name="椭圆 1235"/>
            <p:cNvSpPr>
              <a:spLocks noChangeArrowheads="1"/>
            </p:cNvSpPr>
            <p:nvPr/>
          </p:nvSpPr>
          <p:spPr bwMode="auto">
            <a:xfrm>
              <a:off x="138952" y="138952"/>
              <a:ext cx="1515036" cy="1515036"/>
            </a:xfrm>
            <a:prstGeom prst="ellipse">
              <a:avLst/>
            </a:prstGeom>
            <a:solidFill>
              <a:srgbClr val="011B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93729" y="1056255"/>
            <a:ext cx="3207544" cy="3178969"/>
            <a:chOff x="2937272" y="1273969"/>
            <a:chExt cx="3207544" cy="3178969"/>
          </a:xfrm>
        </p:grpSpPr>
        <p:grpSp>
          <p:nvGrpSpPr>
            <p:cNvPr id="11270" name="组合 5"/>
            <p:cNvGrpSpPr/>
            <p:nvPr/>
          </p:nvGrpSpPr>
          <p:grpSpPr bwMode="auto">
            <a:xfrm flipH="1" flipV="1">
              <a:off x="4620816" y="2938463"/>
              <a:ext cx="1524000" cy="1514475"/>
              <a:chOff x="0" y="0"/>
              <a:chExt cx="2163136" cy="2149341"/>
            </a:xfrm>
          </p:grpSpPr>
          <p:grpSp>
            <p:nvGrpSpPr>
              <p:cNvPr id="11316" name="组合 6"/>
              <p:cNvGrpSpPr/>
              <p:nvPr/>
            </p:nvGrpSpPr>
            <p:grpSpPr bwMode="auto">
              <a:xfrm>
                <a:off x="23440" y="9645"/>
                <a:ext cx="2139696" cy="2139696"/>
                <a:chOff x="0" y="0"/>
                <a:chExt cx="2139696" cy="2139696"/>
              </a:xfrm>
            </p:grpSpPr>
            <p:grpSp>
              <p:nvGrpSpPr>
                <p:cNvPr id="11320" name="泪滴形 8"/>
                <p:cNvGrpSpPr/>
                <p:nvPr/>
              </p:nvGrpSpPr>
              <p:grpSpPr bwMode="auto">
                <a:xfrm flipH="1" flipV="1">
                  <a:off x="-17554" y="-22370"/>
                  <a:ext cx="2167363" cy="2173852"/>
                  <a:chOff x="0" y="0"/>
                  <a:chExt cx="2036064" cy="2042160"/>
                </a:xfrm>
              </p:grpSpPr>
              <p:pic>
                <p:nvPicPr>
                  <p:cNvPr id="11324" name="泪滴形 8"/>
                  <p:cNvPicPr>
                    <a:picLocks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036064" cy="20421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25" name="Text Box 10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03866" y="305438"/>
                    <a:ext cx="1421337" cy="14213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1321" name="椭圆 10"/>
                <p:cNvGrpSpPr/>
                <p:nvPr/>
              </p:nvGrpSpPr>
              <p:grpSpPr bwMode="auto">
                <a:xfrm flipH="1" flipV="1">
                  <a:off x="229032" y="204749"/>
                  <a:ext cx="1674191" cy="1726104"/>
                  <a:chOff x="0" y="0"/>
                  <a:chExt cx="1572768" cy="1621536"/>
                </a:xfrm>
              </p:grpSpPr>
              <p:pic>
                <p:nvPicPr>
                  <p:cNvPr id="11322" name="椭圆 10"/>
                  <p:cNvPicPr>
                    <a:picLocks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72768" cy="1621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23" name="Text Box 13"/>
                  <p:cNvSpPr txBox="1">
                    <a:spLocks noChangeArrowheads="1"/>
                  </p:cNvSpPr>
                  <p:nvPr/>
                </p:nvSpPr>
                <p:spPr bwMode="auto">
                  <a:xfrm rot="10800000">
                    <a:off x="236131" y="246991"/>
                    <a:ext cx="1093516" cy="1123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1317" name="任意多边形 7"/>
              <p:cNvGrpSpPr/>
              <p:nvPr/>
            </p:nvGrpSpPr>
            <p:grpSpPr bwMode="auto">
              <a:xfrm flipH="1" flipV="1">
                <a:off x="-604" y="253"/>
                <a:ext cx="2083005" cy="1771527"/>
                <a:chOff x="0" y="0"/>
                <a:chExt cx="1956816" cy="1664208"/>
              </a:xfrm>
            </p:grpSpPr>
            <p:pic>
              <p:nvPicPr>
                <p:cNvPr id="11318" name="任意多边形 7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6816" cy="1664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19" name="Text Box 16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45080" y="-146721"/>
                  <a:ext cx="1666963" cy="1955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1271" name="组合 13"/>
            <p:cNvGrpSpPr/>
            <p:nvPr/>
          </p:nvGrpSpPr>
          <p:grpSpPr bwMode="auto">
            <a:xfrm flipV="1">
              <a:off x="2937272" y="2928938"/>
              <a:ext cx="1524000" cy="1514475"/>
              <a:chOff x="0" y="0"/>
              <a:chExt cx="2163136" cy="2149341"/>
            </a:xfrm>
          </p:grpSpPr>
          <p:grpSp>
            <p:nvGrpSpPr>
              <p:cNvPr id="11306" name="组合 14"/>
              <p:cNvGrpSpPr/>
              <p:nvPr/>
            </p:nvGrpSpPr>
            <p:grpSpPr bwMode="auto">
              <a:xfrm>
                <a:off x="23440" y="9645"/>
                <a:ext cx="2139696" cy="2139696"/>
                <a:chOff x="0" y="0"/>
                <a:chExt cx="2139696" cy="2139696"/>
              </a:xfrm>
            </p:grpSpPr>
            <p:grpSp>
              <p:nvGrpSpPr>
                <p:cNvPr id="11310" name="泪滴形 16"/>
                <p:cNvGrpSpPr/>
                <p:nvPr/>
              </p:nvGrpSpPr>
              <p:grpSpPr bwMode="auto">
                <a:xfrm flipV="1">
                  <a:off x="-12545" y="-16559"/>
                  <a:ext cx="2173852" cy="2167363"/>
                  <a:chOff x="0" y="0"/>
                  <a:chExt cx="2042160" cy="2036064"/>
                </a:xfrm>
              </p:grpSpPr>
              <p:pic>
                <p:nvPicPr>
                  <p:cNvPr id="11314" name="泪滴形 16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042160" cy="20360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15" name="Text Box 21"/>
                  <p:cNvSpPr txBox="1">
                    <a:spLocks noChangeArrowheads="1"/>
                  </p:cNvSpPr>
                  <p:nvPr/>
                </p:nvSpPr>
                <p:spPr bwMode="auto">
                  <a:xfrm rot="5400000">
                    <a:off x="306151" y="304801"/>
                    <a:ext cx="1421337" cy="14213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1311" name="椭圆 17"/>
                <p:cNvGrpSpPr/>
                <p:nvPr/>
              </p:nvGrpSpPr>
              <p:grpSpPr bwMode="auto">
                <a:xfrm flipV="1">
                  <a:off x="234041" y="204071"/>
                  <a:ext cx="1680680" cy="1726104"/>
                  <a:chOff x="0" y="0"/>
                  <a:chExt cx="1578864" cy="1621536"/>
                </a:xfrm>
              </p:grpSpPr>
              <p:pic>
                <p:nvPicPr>
                  <p:cNvPr id="11312" name="椭圆 17"/>
                  <p:cNvPicPr>
                    <a:picLocks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78864" cy="1621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13" name="Text Box 24"/>
                  <p:cNvSpPr txBox="1">
                    <a:spLocks noChangeArrowheads="1"/>
                  </p:cNvSpPr>
                  <p:nvPr/>
                </p:nvSpPr>
                <p:spPr bwMode="auto">
                  <a:xfrm rot="10800000">
                    <a:off x="238416" y="246354"/>
                    <a:ext cx="1093516" cy="1123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1307" name="任意多边形 15"/>
              <p:cNvGrpSpPr/>
              <p:nvPr/>
            </p:nvGrpSpPr>
            <p:grpSpPr bwMode="auto">
              <a:xfrm flipV="1">
                <a:off x="-2083" y="-425"/>
                <a:ext cx="2083005" cy="1778016"/>
                <a:chOff x="0" y="0"/>
                <a:chExt cx="1956816" cy="1670304"/>
              </a:xfrm>
            </p:grpSpPr>
            <p:pic>
              <p:nvPicPr>
                <p:cNvPr id="11308" name="任意多边形 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6816" cy="1670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309" name="Text Box 27"/>
                <p:cNvSpPr txBox="1">
                  <a:spLocks noChangeArrowheads="1"/>
                </p:cNvSpPr>
                <p:nvPr/>
              </p:nvSpPr>
              <p:spPr bwMode="auto">
                <a:xfrm rot="5400000">
                  <a:off x="146159" y="-141264"/>
                  <a:ext cx="1666963" cy="1955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1272" name="组合 18"/>
            <p:cNvGrpSpPr/>
            <p:nvPr/>
          </p:nvGrpSpPr>
          <p:grpSpPr bwMode="auto">
            <a:xfrm flipH="1">
              <a:off x="4612481" y="1276350"/>
              <a:ext cx="1524000" cy="1514475"/>
              <a:chOff x="0" y="0"/>
              <a:chExt cx="2163136" cy="2149341"/>
            </a:xfrm>
          </p:grpSpPr>
          <p:grpSp>
            <p:nvGrpSpPr>
              <p:cNvPr id="11296" name="组合 19"/>
              <p:cNvGrpSpPr/>
              <p:nvPr/>
            </p:nvGrpSpPr>
            <p:grpSpPr bwMode="auto">
              <a:xfrm>
                <a:off x="23440" y="9645"/>
                <a:ext cx="2139696" cy="2139696"/>
                <a:chOff x="0" y="0"/>
                <a:chExt cx="2139696" cy="2139696"/>
              </a:xfrm>
            </p:grpSpPr>
            <p:grpSp>
              <p:nvGrpSpPr>
                <p:cNvPr id="11300" name="泪滴形 21"/>
                <p:cNvGrpSpPr/>
                <p:nvPr/>
              </p:nvGrpSpPr>
              <p:grpSpPr bwMode="auto">
                <a:xfrm flipH="1">
                  <a:off x="-22548" y="-11447"/>
                  <a:ext cx="2173852" cy="2173852"/>
                  <a:chOff x="0" y="0"/>
                  <a:chExt cx="2042160" cy="2042160"/>
                </a:xfrm>
              </p:grpSpPr>
              <p:pic>
                <p:nvPicPr>
                  <p:cNvPr id="11304" name="泪滴形 21"/>
                  <p:cNvPicPr>
                    <a:picLocks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042160" cy="20421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05" name="Text Box 32"/>
                  <p:cNvSpPr txBox="1">
                    <a:spLocks noChangeArrowheads="1"/>
                  </p:cNvSpPr>
                  <p:nvPr/>
                </p:nvSpPr>
                <p:spPr bwMode="auto">
                  <a:xfrm rot="-5400000">
                    <a:off x="305271" y="305120"/>
                    <a:ext cx="1421337" cy="14213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1301" name="椭圆 22"/>
                <p:cNvGrpSpPr/>
                <p:nvPr/>
              </p:nvGrpSpPr>
              <p:grpSpPr bwMode="auto">
                <a:xfrm flipH="1">
                  <a:off x="230527" y="209182"/>
                  <a:ext cx="1674191" cy="1726104"/>
                  <a:chOff x="0" y="0"/>
                  <a:chExt cx="1572768" cy="1621536"/>
                </a:xfrm>
              </p:grpSpPr>
              <p:pic>
                <p:nvPicPr>
                  <p:cNvPr id="11302" name="椭圆 22"/>
                  <p:cNvPicPr>
                    <a:picLocks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72768" cy="16215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303" name="Text Box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7536" y="246673"/>
                    <a:ext cx="1093516" cy="1123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1297" name="任意多边形 20"/>
              <p:cNvGrpSpPr/>
              <p:nvPr/>
            </p:nvGrpSpPr>
            <p:grpSpPr bwMode="auto">
              <a:xfrm flipH="1">
                <a:off x="892" y="-1802"/>
                <a:ext cx="2083005" cy="1778016"/>
                <a:chOff x="0" y="0"/>
                <a:chExt cx="1956816" cy="1670304"/>
              </a:xfrm>
            </p:grpSpPr>
            <p:pic>
              <p:nvPicPr>
                <p:cNvPr id="11298" name="任意多边形 20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6816" cy="16703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99" name="Text Box 3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146485" y="-142513"/>
                  <a:ext cx="1666963" cy="1955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1273" name="组合 23"/>
            <p:cNvGrpSpPr/>
            <p:nvPr/>
          </p:nvGrpSpPr>
          <p:grpSpPr bwMode="auto">
            <a:xfrm>
              <a:off x="2944416" y="1273969"/>
              <a:ext cx="1524000" cy="1513285"/>
              <a:chOff x="0" y="0"/>
              <a:chExt cx="2163136" cy="2149341"/>
            </a:xfrm>
          </p:grpSpPr>
          <p:grpSp>
            <p:nvGrpSpPr>
              <p:cNvPr id="11286" name="组合 24"/>
              <p:cNvGrpSpPr/>
              <p:nvPr/>
            </p:nvGrpSpPr>
            <p:grpSpPr bwMode="auto">
              <a:xfrm>
                <a:off x="23440" y="9645"/>
                <a:ext cx="2139696" cy="2139696"/>
                <a:chOff x="0" y="0"/>
                <a:chExt cx="2139696" cy="2139696"/>
              </a:xfrm>
            </p:grpSpPr>
            <p:grpSp>
              <p:nvGrpSpPr>
                <p:cNvPr id="11290" name="泪滴形 26"/>
                <p:cNvGrpSpPr/>
                <p:nvPr/>
              </p:nvGrpSpPr>
              <p:grpSpPr bwMode="auto">
                <a:xfrm>
                  <a:off x="-9966" y="-13114"/>
                  <a:ext cx="2167363" cy="2173852"/>
                  <a:chOff x="0" y="0"/>
                  <a:chExt cx="2036064" cy="2042160"/>
                </a:xfrm>
              </p:grpSpPr>
              <p:pic>
                <p:nvPicPr>
                  <p:cNvPr id="11294" name="泪滴形 26"/>
                  <p:cNvPicPr>
                    <a:picLocks noChangeArrowheads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036064" cy="20421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295" name="Text Box 43"/>
                  <p:cNvSpPr txBox="1">
                    <a:spLocks noChangeArrowheads="1"/>
                  </p:cNvSpPr>
                  <p:nvPr/>
                </p:nvSpPr>
                <p:spPr bwMode="auto">
                  <a:xfrm rot="5400000">
                    <a:off x="303728" y="306686"/>
                    <a:ext cx="1421337" cy="14213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1291" name="椭圆 27"/>
                <p:cNvGrpSpPr/>
                <p:nvPr/>
              </p:nvGrpSpPr>
              <p:grpSpPr bwMode="auto">
                <a:xfrm>
                  <a:off x="236620" y="214004"/>
                  <a:ext cx="1674191" cy="1719614"/>
                  <a:chOff x="0" y="0"/>
                  <a:chExt cx="1572768" cy="1615440"/>
                </a:xfrm>
              </p:grpSpPr>
              <p:pic>
                <p:nvPicPr>
                  <p:cNvPr id="11292" name="椭圆 27"/>
                  <p:cNvPicPr>
                    <a:picLocks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72768" cy="1615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1293" name="Text Box 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5993" y="242143"/>
                    <a:ext cx="1093516" cy="112370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1287" name="任意多边形 25"/>
              <p:cNvGrpSpPr/>
              <p:nvPr/>
            </p:nvGrpSpPr>
            <p:grpSpPr bwMode="auto">
              <a:xfrm>
                <a:off x="496" y="3020"/>
                <a:ext cx="2083005" cy="1771527"/>
                <a:chOff x="0" y="0"/>
                <a:chExt cx="1956816" cy="1664208"/>
              </a:xfrm>
            </p:grpSpPr>
            <p:pic>
              <p:nvPicPr>
                <p:cNvPr id="11288" name="任意多边形 25"/>
                <p:cNvPicPr>
                  <a:picLocks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956816" cy="1664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89" name="Text Box 49"/>
                <p:cNvSpPr txBox="1">
                  <a:spLocks noChangeArrowheads="1"/>
                </p:cNvSpPr>
                <p:nvPr/>
              </p:nvSpPr>
              <p:spPr bwMode="auto">
                <a:xfrm rot="5400000">
                  <a:off x="143738" y="-147041"/>
                  <a:ext cx="1666963" cy="195537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pic>
          <p:nvPicPr>
            <p:cNvPr id="11274" name="图片 28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6632" y="1809750"/>
              <a:ext cx="475060" cy="475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5" name="图片 29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8497" y="1809751"/>
              <a:ext cx="508397" cy="507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6" name="图片 30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4953" y="3423047"/>
              <a:ext cx="566738" cy="527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7" name="图片 31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2785" y="3381375"/>
              <a:ext cx="611981" cy="614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745842" y="1278902"/>
            <a:ext cx="2110978" cy="1330910"/>
            <a:chOff x="789385" y="1496616"/>
            <a:chExt cx="2110978" cy="1330910"/>
          </a:xfrm>
        </p:grpSpPr>
        <p:sp>
          <p:nvSpPr>
            <p:cNvPr id="11278" name="文本框 32"/>
            <p:cNvSpPr txBox="1">
              <a:spLocks noChangeArrowheads="1"/>
            </p:cNvSpPr>
            <p:nvPr/>
          </p:nvSpPr>
          <p:spPr bwMode="auto">
            <a:xfrm>
              <a:off x="813197" y="1496616"/>
              <a:ext cx="16561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79" name="TextBox 35"/>
            <p:cNvSpPr txBox="1">
              <a:spLocks noChangeArrowheads="1"/>
            </p:cNvSpPr>
            <p:nvPr/>
          </p:nvSpPr>
          <p:spPr bwMode="auto">
            <a:xfrm>
              <a:off x="789385" y="1765697"/>
              <a:ext cx="2110978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73901" y="1278902"/>
            <a:ext cx="2110979" cy="1330910"/>
            <a:chOff x="6217444" y="1496616"/>
            <a:chExt cx="2110979" cy="1330910"/>
          </a:xfrm>
        </p:grpSpPr>
        <p:sp>
          <p:nvSpPr>
            <p:cNvPr id="11280" name="文本框 34"/>
            <p:cNvSpPr txBox="1">
              <a:spLocks noChangeArrowheads="1"/>
            </p:cNvSpPr>
            <p:nvPr/>
          </p:nvSpPr>
          <p:spPr bwMode="auto">
            <a:xfrm>
              <a:off x="6240066" y="1496616"/>
              <a:ext cx="16561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81" name="TextBox 35"/>
            <p:cNvSpPr txBox="1">
              <a:spLocks noChangeArrowheads="1"/>
            </p:cNvSpPr>
            <p:nvPr/>
          </p:nvSpPr>
          <p:spPr bwMode="auto">
            <a:xfrm>
              <a:off x="6217444" y="1765697"/>
              <a:ext cx="2110979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 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45842" y="2812427"/>
            <a:ext cx="2110978" cy="1330910"/>
            <a:chOff x="789385" y="3030141"/>
            <a:chExt cx="2110978" cy="1330910"/>
          </a:xfrm>
        </p:grpSpPr>
        <p:sp>
          <p:nvSpPr>
            <p:cNvPr id="11282" name="文本框 36"/>
            <p:cNvSpPr txBox="1">
              <a:spLocks noChangeArrowheads="1"/>
            </p:cNvSpPr>
            <p:nvPr/>
          </p:nvSpPr>
          <p:spPr bwMode="auto">
            <a:xfrm>
              <a:off x="813197" y="3030141"/>
              <a:ext cx="16561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83" name="TextBox 35"/>
            <p:cNvSpPr txBox="1">
              <a:spLocks noChangeArrowheads="1"/>
            </p:cNvSpPr>
            <p:nvPr/>
          </p:nvSpPr>
          <p:spPr bwMode="auto">
            <a:xfrm>
              <a:off x="789385" y="3299222"/>
              <a:ext cx="2110978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 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73901" y="2812427"/>
            <a:ext cx="2110979" cy="1330910"/>
            <a:chOff x="6217444" y="3030141"/>
            <a:chExt cx="2110979" cy="1330910"/>
          </a:xfrm>
        </p:grpSpPr>
        <p:sp>
          <p:nvSpPr>
            <p:cNvPr id="11284" name="文本框 38"/>
            <p:cNvSpPr txBox="1">
              <a:spLocks noChangeArrowheads="1"/>
            </p:cNvSpPr>
            <p:nvPr/>
          </p:nvSpPr>
          <p:spPr bwMode="auto">
            <a:xfrm>
              <a:off x="6240066" y="3030141"/>
              <a:ext cx="16561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85" name="TextBox 35"/>
            <p:cNvSpPr txBox="1">
              <a:spLocks noChangeArrowheads="1"/>
            </p:cNvSpPr>
            <p:nvPr/>
          </p:nvSpPr>
          <p:spPr bwMode="auto">
            <a:xfrm>
              <a:off x="6217444" y="3299222"/>
              <a:ext cx="2110979" cy="1061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 </a:t>
              </a:r>
              <a:endParaRPr lang="en-US" altLang="zh-CN" sz="105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6" name="组合 5"/>
          <p:cNvGrpSpPr/>
          <p:nvPr/>
        </p:nvGrpSpPr>
        <p:grpSpPr bwMode="auto">
          <a:xfrm>
            <a:off x="916782" y="1312069"/>
            <a:ext cx="2160985" cy="2977754"/>
            <a:chOff x="0" y="0"/>
            <a:chExt cx="2882083" cy="3971561"/>
          </a:xfrm>
        </p:grpSpPr>
        <p:grpSp>
          <p:nvGrpSpPr>
            <p:cNvPr id="15393" name="组合 6"/>
            <p:cNvGrpSpPr/>
            <p:nvPr/>
          </p:nvGrpSpPr>
          <p:grpSpPr bwMode="auto">
            <a:xfrm>
              <a:off x="0" y="0"/>
              <a:ext cx="2882083" cy="3971561"/>
              <a:chOff x="0" y="0"/>
              <a:chExt cx="10533891" cy="4773168"/>
            </a:xfrm>
          </p:grpSpPr>
          <p:grpSp>
            <p:nvGrpSpPr>
              <p:cNvPr id="15399" name="矩形 15"/>
              <p:cNvGrpSpPr/>
              <p:nvPr/>
            </p:nvGrpSpPr>
            <p:grpSpPr bwMode="auto">
              <a:xfrm>
                <a:off x="-53304" y="-13849"/>
                <a:ext cx="10650137" cy="4806116"/>
                <a:chOff x="0" y="0"/>
                <a:chExt cx="2913888" cy="3998976"/>
              </a:xfrm>
            </p:grpSpPr>
            <p:pic>
              <p:nvPicPr>
                <p:cNvPr id="15403" name="矩形 15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913888" cy="39989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40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4585" y="11523"/>
                  <a:ext cx="2882082" cy="39715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400" name="任意多边形 16"/>
              <p:cNvGrpSpPr/>
              <p:nvPr/>
            </p:nvGrpSpPr>
            <p:grpSpPr bwMode="auto">
              <a:xfrm>
                <a:off x="-8743" y="804"/>
                <a:ext cx="10516453" cy="3062434"/>
                <a:chOff x="0" y="0"/>
                <a:chExt cx="2877312" cy="2548128"/>
              </a:xfrm>
            </p:grpSpPr>
            <p:pic>
              <p:nvPicPr>
                <p:cNvPr id="15401" name="任意多边形 16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877312" cy="2548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402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392" y="-668"/>
                  <a:ext cx="2876052" cy="2550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5394" name="矩形 7"/>
            <p:cNvSpPr>
              <a:spLocks noChangeArrowheads="1"/>
            </p:cNvSpPr>
            <p:nvPr/>
          </p:nvSpPr>
          <p:spPr bwMode="auto">
            <a:xfrm>
              <a:off x="108128" y="298194"/>
              <a:ext cx="870556" cy="9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975" b="1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975" b="1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395" name="矩形 8"/>
            <p:cNvSpPr>
              <a:spLocks noChangeArrowheads="1"/>
            </p:cNvSpPr>
            <p:nvPr/>
          </p:nvSpPr>
          <p:spPr bwMode="auto">
            <a:xfrm>
              <a:off x="954631" y="515652"/>
              <a:ext cx="1682961" cy="338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请在这里添加标题</a:t>
              </a:r>
              <a:endParaRPr lang="zh-CN" altLang="en-US" sz="10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96" name="矩形 10"/>
            <p:cNvSpPr>
              <a:spLocks noChangeArrowheads="1"/>
            </p:cNvSpPr>
            <p:nvPr/>
          </p:nvSpPr>
          <p:spPr bwMode="auto">
            <a:xfrm>
              <a:off x="987837" y="752256"/>
              <a:ext cx="1631652" cy="277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7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97" name="矩形 13"/>
            <p:cNvSpPr>
              <a:spLocks noChangeArrowheads="1"/>
            </p:cNvSpPr>
            <p:nvPr/>
          </p:nvSpPr>
          <p:spPr bwMode="auto">
            <a:xfrm>
              <a:off x="179825" y="1275713"/>
              <a:ext cx="2695094" cy="1975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25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</a:t>
              </a:r>
              <a:r>
                <a:rPr lang="zh-CN" altLang="en-US" sz="1125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125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zh-CN" altLang="en-US" sz="11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98" name="直接连接符 14"/>
            <p:cNvCxnSpPr>
              <a:cxnSpLocks noChangeShapeType="1"/>
            </p:cNvCxnSpPr>
            <p:nvPr/>
          </p:nvCxnSpPr>
          <p:spPr bwMode="auto">
            <a:xfrm>
              <a:off x="158829" y="1240198"/>
              <a:ext cx="2543289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367" name="组合 17"/>
          <p:cNvGrpSpPr/>
          <p:nvPr/>
        </p:nvGrpSpPr>
        <p:grpSpPr bwMode="auto">
          <a:xfrm>
            <a:off x="3479007" y="1312069"/>
            <a:ext cx="2160985" cy="2977754"/>
            <a:chOff x="0" y="0"/>
            <a:chExt cx="2882083" cy="3971561"/>
          </a:xfrm>
        </p:grpSpPr>
        <p:grpSp>
          <p:nvGrpSpPr>
            <p:cNvPr id="15381" name="组合 18"/>
            <p:cNvGrpSpPr/>
            <p:nvPr/>
          </p:nvGrpSpPr>
          <p:grpSpPr bwMode="auto">
            <a:xfrm>
              <a:off x="0" y="0"/>
              <a:ext cx="2882083" cy="3971561"/>
              <a:chOff x="0" y="0"/>
              <a:chExt cx="10533891" cy="4773168"/>
            </a:xfrm>
          </p:grpSpPr>
          <p:grpSp>
            <p:nvGrpSpPr>
              <p:cNvPr id="15387" name="矩形 24"/>
              <p:cNvGrpSpPr/>
              <p:nvPr/>
            </p:nvGrpSpPr>
            <p:grpSpPr bwMode="auto">
              <a:xfrm>
                <a:off x="-42164" y="-13849"/>
                <a:ext cx="10650137" cy="4806116"/>
                <a:chOff x="0" y="0"/>
                <a:chExt cx="2913888" cy="3998976"/>
              </a:xfrm>
            </p:grpSpPr>
            <p:pic>
              <p:nvPicPr>
                <p:cNvPr id="15391" name="矩形 24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913888" cy="39989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2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1537" y="11523"/>
                  <a:ext cx="2882082" cy="39715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388" name="任意多边形 25"/>
              <p:cNvGrpSpPr/>
              <p:nvPr/>
            </p:nvGrpSpPr>
            <p:grpSpPr bwMode="auto">
              <a:xfrm>
                <a:off x="2398" y="804"/>
                <a:ext cx="10516453" cy="3062434"/>
                <a:chOff x="0" y="0"/>
                <a:chExt cx="2877312" cy="2548128"/>
              </a:xfrm>
            </p:grpSpPr>
            <p:pic>
              <p:nvPicPr>
                <p:cNvPr id="15389" name="任意多边形 2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877312" cy="2548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90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-656" y="-668"/>
                  <a:ext cx="2876052" cy="2550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5382" name="矩形 19"/>
            <p:cNvSpPr>
              <a:spLocks noChangeArrowheads="1"/>
            </p:cNvSpPr>
            <p:nvPr/>
          </p:nvSpPr>
          <p:spPr bwMode="auto">
            <a:xfrm>
              <a:off x="108128" y="298194"/>
              <a:ext cx="953935" cy="9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975" b="1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975" b="1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383" name="矩形 20"/>
            <p:cNvSpPr>
              <a:spLocks noChangeArrowheads="1"/>
            </p:cNvSpPr>
            <p:nvPr/>
          </p:nvSpPr>
          <p:spPr bwMode="auto">
            <a:xfrm>
              <a:off x="954631" y="515652"/>
              <a:ext cx="1682961" cy="338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请在这里添加标题</a:t>
              </a:r>
              <a:endParaRPr lang="zh-CN" altLang="en-US" sz="10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84" name="矩形 21"/>
            <p:cNvSpPr>
              <a:spLocks noChangeArrowheads="1"/>
            </p:cNvSpPr>
            <p:nvPr/>
          </p:nvSpPr>
          <p:spPr bwMode="auto">
            <a:xfrm>
              <a:off x="987837" y="752256"/>
              <a:ext cx="1631652" cy="2770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7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85" name="矩形 22"/>
            <p:cNvSpPr>
              <a:spLocks noChangeArrowheads="1"/>
            </p:cNvSpPr>
            <p:nvPr/>
          </p:nvSpPr>
          <p:spPr bwMode="auto">
            <a:xfrm>
              <a:off x="179825" y="1275713"/>
              <a:ext cx="2522294" cy="1739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25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</a:t>
              </a:r>
              <a:endParaRPr lang="zh-CN" altLang="en-US" sz="11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86" name="直接连接符 23"/>
            <p:cNvCxnSpPr>
              <a:cxnSpLocks noChangeShapeType="1"/>
            </p:cNvCxnSpPr>
            <p:nvPr/>
          </p:nvCxnSpPr>
          <p:spPr bwMode="auto">
            <a:xfrm>
              <a:off x="158829" y="1240198"/>
              <a:ext cx="2543289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368" name="组合 26"/>
          <p:cNvGrpSpPr/>
          <p:nvPr/>
        </p:nvGrpSpPr>
        <p:grpSpPr bwMode="auto">
          <a:xfrm>
            <a:off x="6038850" y="1313260"/>
            <a:ext cx="2160985" cy="2978944"/>
            <a:chOff x="0" y="0"/>
            <a:chExt cx="2882083" cy="3971561"/>
          </a:xfrm>
        </p:grpSpPr>
        <p:grpSp>
          <p:nvGrpSpPr>
            <p:cNvPr id="15369" name="组合 27"/>
            <p:cNvGrpSpPr/>
            <p:nvPr/>
          </p:nvGrpSpPr>
          <p:grpSpPr bwMode="auto">
            <a:xfrm>
              <a:off x="0" y="0"/>
              <a:ext cx="2882083" cy="3971561"/>
              <a:chOff x="0" y="0"/>
              <a:chExt cx="10533891" cy="4773168"/>
            </a:xfrm>
          </p:grpSpPr>
          <p:grpSp>
            <p:nvGrpSpPr>
              <p:cNvPr id="15375" name="矩形 33"/>
              <p:cNvGrpSpPr/>
              <p:nvPr/>
            </p:nvGrpSpPr>
            <p:grpSpPr bwMode="auto">
              <a:xfrm>
                <a:off x="-40248" y="-16708"/>
                <a:ext cx="10650137" cy="4813443"/>
                <a:chOff x="0" y="0"/>
                <a:chExt cx="2913888" cy="4005072"/>
              </a:xfrm>
            </p:grpSpPr>
            <p:pic>
              <p:nvPicPr>
                <p:cNvPr id="15379" name="矩形 33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913888" cy="40050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80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11013" y="13902"/>
                  <a:ext cx="2882082" cy="39715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5376" name="任意多边形 34"/>
              <p:cNvGrpSpPr/>
              <p:nvPr/>
            </p:nvGrpSpPr>
            <p:grpSpPr bwMode="auto">
              <a:xfrm>
                <a:off x="4313" y="-2055"/>
                <a:ext cx="10516453" cy="3069760"/>
                <a:chOff x="0" y="0"/>
                <a:chExt cx="2877312" cy="2554224"/>
              </a:xfrm>
            </p:grpSpPr>
            <p:pic>
              <p:nvPicPr>
                <p:cNvPr id="15377" name="任意多边形 34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877312" cy="2554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378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-1180" y="1711"/>
                  <a:ext cx="2876052" cy="25501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5370" name="矩形 28"/>
            <p:cNvSpPr>
              <a:spLocks noChangeArrowheads="1"/>
            </p:cNvSpPr>
            <p:nvPr/>
          </p:nvSpPr>
          <p:spPr bwMode="auto">
            <a:xfrm>
              <a:off x="108128" y="298194"/>
              <a:ext cx="973176" cy="938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975" b="1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975" b="1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371" name="矩形 29"/>
            <p:cNvSpPr>
              <a:spLocks noChangeArrowheads="1"/>
            </p:cNvSpPr>
            <p:nvPr/>
          </p:nvSpPr>
          <p:spPr bwMode="auto">
            <a:xfrm>
              <a:off x="954631" y="515651"/>
              <a:ext cx="1682961" cy="338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请在这里添加标题</a:t>
              </a:r>
              <a:endParaRPr lang="zh-CN" altLang="en-US" sz="10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72" name="矩形 30"/>
            <p:cNvSpPr>
              <a:spLocks noChangeArrowheads="1"/>
            </p:cNvSpPr>
            <p:nvPr/>
          </p:nvSpPr>
          <p:spPr bwMode="auto">
            <a:xfrm>
              <a:off x="987837" y="752256"/>
              <a:ext cx="1631652" cy="276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75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 HERE</a:t>
              </a:r>
              <a:endParaRPr lang="zh-CN" altLang="en-US" sz="75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73" name="矩形 31"/>
            <p:cNvSpPr>
              <a:spLocks noChangeArrowheads="1"/>
            </p:cNvSpPr>
            <p:nvPr/>
          </p:nvSpPr>
          <p:spPr bwMode="auto">
            <a:xfrm>
              <a:off x="179825" y="1275712"/>
              <a:ext cx="2522294" cy="1738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25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2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</a:t>
              </a:r>
              <a:endParaRPr lang="zh-CN" altLang="en-US" sz="112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374" name="直接连接符 32"/>
            <p:cNvCxnSpPr>
              <a:cxnSpLocks noChangeShapeType="1"/>
            </p:cNvCxnSpPr>
            <p:nvPr/>
          </p:nvCxnSpPr>
          <p:spPr bwMode="auto">
            <a:xfrm>
              <a:off x="158829" y="1240198"/>
              <a:ext cx="2543289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2" name="组合 24"/>
          <p:cNvGrpSpPr/>
          <p:nvPr/>
        </p:nvGrpSpPr>
        <p:grpSpPr bwMode="auto">
          <a:xfrm>
            <a:off x="6126957" y="1718072"/>
            <a:ext cx="3017044" cy="479822"/>
            <a:chOff x="0" y="0"/>
            <a:chExt cx="4023360" cy="640945"/>
          </a:xfrm>
        </p:grpSpPr>
        <p:grpSp>
          <p:nvGrpSpPr>
            <p:cNvPr id="20511" name="组合 25"/>
            <p:cNvGrpSpPr/>
            <p:nvPr/>
          </p:nvGrpSpPr>
          <p:grpSpPr bwMode="auto">
            <a:xfrm>
              <a:off x="0" y="0"/>
              <a:ext cx="4023360" cy="640945"/>
              <a:chOff x="0" y="0"/>
              <a:chExt cx="10533891" cy="4773168"/>
            </a:xfrm>
          </p:grpSpPr>
          <p:grpSp>
            <p:nvGrpSpPr>
              <p:cNvPr id="20513" name="矩形 27"/>
              <p:cNvGrpSpPr/>
              <p:nvPr/>
            </p:nvGrpSpPr>
            <p:grpSpPr bwMode="auto">
              <a:xfrm>
                <a:off x="-31921" y="-76705"/>
                <a:ext cx="10613693" cy="4993713"/>
                <a:chOff x="0" y="0"/>
                <a:chExt cx="4053840" cy="670560"/>
              </a:xfrm>
            </p:grpSpPr>
            <p:pic>
              <p:nvPicPr>
                <p:cNvPr id="20517" name="矩形 27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53840" cy="6705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518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12193" y="10300"/>
                  <a:ext cx="4023359" cy="6409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0514" name="任意多边形 28"/>
              <p:cNvGrpSpPr/>
              <p:nvPr/>
            </p:nvGrpSpPr>
            <p:grpSpPr bwMode="auto">
              <a:xfrm>
                <a:off x="0" y="14090"/>
                <a:ext cx="10517931" cy="3041625"/>
                <a:chOff x="0" y="0"/>
                <a:chExt cx="4017264" cy="408432"/>
              </a:xfrm>
            </p:grpSpPr>
            <p:pic>
              <p:nvPicPr>
                <p:cNvPr id="20515" name="任意多边形 28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17264" cy="4084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516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0" y="-1892"/>
                  <a:ext cx="4014941" cy="4115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0512" name="文本框 26"/>
            <p:cNvSpPr txBox="1">
              <a:spLocks noChangeArrowheads="1"/>
            </p:cNvSpPr>
            <p:nvPr/>
          </p:nvSpPr>
          <p:spPr bwMode="auto">
            <a:xfrm>
              <a:off x="462946" y="135807"/>
              <a:ext cx="3386686" cy="40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单击此处添加您要的文字标题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3" name="组合 29"/>
          <p:cNvGrpSpPr/>
          <p:nvPr/>
        </p:nvGrpSpPr>
        <p:grpSpPr bwMode="auto">
          <a:xfrm>
            <a:off x="6119813" y="2412207"/>
            <a:ext cx="3018235" cy="479822"/>
            <a:chOff x="0" y="0"/>
            <a:chExt cx="4023360" cy="640945"/>
          </a:xfrm>
        </p:grpSpPr>
        <p:grpSp>
          <p:nvGrpSpPr>
            <p:cNvPr id="20503" name="组合 30"/>
            <p:cNvGrpSpPr/>
            <p:nvPr/>
          </p:nvGrpSpPr>
          <p:grpSpPr bwMode="auto">
            <a:xfrm>
              <a:off x="0" y="0"/>
              <a:ext cx="4023360" cy="640945"/>
              <a:chOff x="0" y="0"/>
              <a:chExt cx="10533891" cy="4773168"/>
            </a:xfrm>
          </p:grpSpPr>
          <p:grpSp>
            <p:nvGrpSpPr>
              <p:cNvPr id="20505" name="矩形 32"/>
              <p:cNvGrpSpPr/>
              <p:nvPr/>
            </p:nvGrpSpPr>
            <p:grpSpPr bwMode="auto">
              <a:xfrm>
                <a:off x="-25839" y="-112831"/>
                <a:ext cx="10613693" cy="5039111"/>
                <a:chOff x="0" y="0"/>
                <a:chExt cx="4053840" cy="676656"/>
              </a:xfrm>
            </p:grpSpPr>
            <p:pic>
              <p:nvPicPr>
                <p:cNvPr id="20509" name="矩形 32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53840" cy="67665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510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9870" y="15151"/>
                  <a:ext cx="4023359" cy="6409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0506" name="任意多边形 33"/>
              <p:cNvGrpSpPr/>
              <p:nvPr/>
            </p:nvGrpSpPr>
            <p:grpSpPr bwMode="auto">
              <a:xfrm>
                <a:off x="6082" y="-22036"/>
                <a:ext cx="10501970" cy="3087023"/>
                <a:chOff x="0" y="0"/>
                <a:chExt cx="4011168" cy="414528"/>
              </a:xfrm>
            </p:grpSpPr>
            <p:pic>
              <p:nvPicPr>
                <p:cNvPr id="20507" name="任意多边形 33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11168" cy="4145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50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-2323" y="2959"/>
                  <a:ext cx="4014941" cy="4115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0504" name="文本框 31"/>
            <p:cNvSpPr txBox="1">
              <a:spLocks noChangeArrowheads="1"/>
            </p:cNvSpPr>
            <p:nvPr/>
          </p:nvSpPr>
          <p:spPr bwMode="auto">
            <a:xfrm>
              <a:off x="462946" y="135807"/>
              <a:ext cx="3386686" cy="40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单击此处添加您要的文字标题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4" name="组合 34"/>
          <p:cNvGrpSpPr/>
          <p:nvPr/>
        </p:nvGrpSpPr>
        <p:grpSpPr bwMode="auto">
          <a:xfrm>
            <a:off x="6126957" y="3105150"/>
            <a:ext cx="3017044" cy="481013"/>
            <a:chOff x="0" y="0"/>
            <a:chExt cx="4023360" cy="640945"/>
          </a:xfrm>
        </p:grpSpPr>
        <p:grpSp>
          <p:nvGrpSpPr>
            <p:cNvPr id="20495" name="组合 35"/>
            <p:cNvGrpSpPr/>
            <p:nvPr/>
          </p:nvGrpSpPr>
          <p:grpSpPr bwMode="auto">
            <a:xfrm>
              <a:off x="0" y="0"/>
              <a:ext cx="4023360" cy="640945"/>
              <a:chOff x="0" y="0"/>
              <a:chExt cx="10533891" cy="4773168"/>
            </a:xfrm>
          </p:grpSpPr>
          <p:grpSp>
            <p:nvGrpSpPr>
              <p:cNvPr id="20497" name="矩形 37"/>
              <p:cNvGrpSpPr/>
              <p:nvPr/>
            </p:nvGrpSpPr>
            <p:grpSpPr bwMode="auto">
              <a:xfrm>
                <a:off x="-31921" y="-101571"/>
                <a:ext cx="10613693" cy="4993713"/>
                <a:chOff x="0" y="0"/>
                <a:chExt cx="4053840" cy="670560"/>
              </a:xfrm>
            </p:grpSpPr>
            <p:pic>
              <p:nvPicPr>
                <p:cNvPr id="20501" name="矩形 37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53840" cy="6705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502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12193" y="13639"/>
                  <a:ext cx="4023359" cy="6409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0498" name="任意多边形 38"/>
              <p:cNvGrpSpPr/>
              <p:nvPr/>
            </p:nvGrpSpPr>
            <p:grpSpPr bwMode="auto">
              <a:xfrm>
                <a:off x="0" y="-10776"/>
                <a:ext cx="10517931" cy="3087023"/>
                <a:chOff x="0" y="0"/>
                <a:chExt cx="4017264" cy="414528"/>
              </a:xfrm>
            </p:grpSpPr>
            <p:pic>
              <p:nvPicPr>
                <p:cNvPr id="20499" name="任意多边形 38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17264" cy="4145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0500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0" y="1447"/>
                  <a:ext cx="4014941" cy="4115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0496" name="文本框 36"/>
            <p:cNvSpPr txBox="1">
              <a:spLocks noChangeArrowheads="1"/>
            </p:cNvSpPr>
            <p:nvPr/>
          </p:nvSpPr>
          <p:spPr bwMode="auto">
            <a:xfrm>
              <a:off x="462946" y="135806"/>
              <a:ext cx="3386686" cy="399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单击此处添加您要的文字标题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9" name="Picture 24" descr="iPhone_5S_freebi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9" r="27019"/>
          <a:stretch>
            <a:fillRect/>
          </a:stretch>
        </p:blipFill>
        <p:spPr bwMode="auto">
          <a:xfrm>
            <a:off x="3705574" y="1226811"/>
            <a:ext cx="1564870" cy="298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Rectangle 25" descr="10111220362419802e801c5ef8副本"/>
          <p:cNvSpPr>
            <a:spLocks noChangeArrowheads="1"/>
          </p:cNvSpPr>
          <p:nvPr/>
        </p:nvSpPr>
        <p:spPr bwMode="auto">
          <a:xfrm>
            <a:off x="3932606" y="1635646"/>
            <a:ext cx="1121928" cy="1980205"/>
          </a:xfrm>
          <a:prstGeom prst="rect">
            <a:avLst/>
          </a:prstGeom>
          <a:blipFill dpi="0" rotWithShape="1">
            <a:blip r:embed="rId8"/>
            <a:srcRect/>
            <a:stretch>
              <a:fillRect r="-7857"/>
            </a:stretch>
          </a:blipFill>
          <a:ln w="6350" cmpd="sng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51" name="Picture 27" descr="iPhone_5S_freebi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1" r="26391"/>
          <a:stretch>
            <a:fillRect/>
          </a:stretch>
        </p:blipFill>
        <p:spPr bwMode="auto">
          <a:xfrm>
            <a:off x="1635474" y="1226811"/>
            <a:ext cx="1607660" cy="298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Rectangle 28" descr="10111220362419802e801c5ef8副本"/>
          <p:cNvSpPr>
            <a:spLocks noChangeArrowheads="1"/>
          </p:cNvSpPr>
          <p:nvPr/>
        </p:nvSpPr>
        <p:spPr bwMode="auto">
          <a:xfrm>
            <a:off x="1883901" y="1635646"/>
            <a:ext cx="1121928" cy="1980205"/>
          </a:xfrm>
          <a:prstGeom prst="rect">
            <a:avLst/>
          </a:prstGeom>
          <a:blipFill dpi="0" rotWithShape="1">
            <a:blip r:embed="rId8"/>
            <a:srcRect/>
            <a:stretch>
              <a:fillRect r="-7857"/>
            </a:stretch>
          </a:blipFill>
          <a:ln w="6350" cmpd="sng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dirty="0"/>
          </a:p>
        </p:txBody>
      </p:sp>
      <p:pic>
        <p:nvPicPr>
          <p:cNvPr id="53" name="Picture 30" descr="iPhone_5S_freebi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0" r="29020"/>
          <a:stretch>
            <a:fillRect/>
          </a:stretch>
        </p:blipFill>
        <p:spPr bwMode="auto">
          <a:xfrm>
            <a:off x="2613375" y="967574"/>
            <a:ext cx="1676976" cy="3505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31" descr="10111220362419802e801c5ef8副本"/>
          <p:cNvSpPr>
            <a:spLocks noChangeArrowheads="1"/>
          </p:cNvSpPr>
          <p:nvPr/>
        </p:nvSpPr>
        <p:spPr bwMode="auto">
          <a:xfrm>
            <a:off x="2799097" y="1437927"/>
            <a:ext cx="1316986" cy="2323923"/>
          </a:xfrm>
          <a:prstGeom prst="rect">
            <a:avLst/>
          </a:prstGeom>
          <a:blipFill dpi="0" rotWithShape="1">
            <a:blip r:embed="rId8"/>
            <a:srcRect/>
            <a:stretch>
              <a:fillRect r="-7857"/>
            </a:stretch>
          </a:blipFill>
          <a:ln w="6350" cmpd="sng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2" grpId="0" animBg="1"/>
      <p:bldP spid="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文本占位符 6"/>
          <p:cNvSpPr txBox="1"/>
          <p:nvPr/>
        </p:nvSpPr>
        <p:spPr>
          <a:xfrm>
            <a:off x="120015" y="1643060"/>
            <a:ext cx="8903970" cy="1837819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625" kern="1200" spc="0">
                <a:solidFill>
                  <a:schemeClr val="accent4">
                    <a:lumMod val="40000"/>
                    <a:lumOff val="60000"/>
                    <a:alpha val="15000"/>
                  </a:schemeClr>
                </a:solidFill>
                <a:latin typeface="+mj-lt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625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alpha val="15000"/>
                  </a:schemeClr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PART THREE</a:t>
            </a:r>
            <a:endParaRPr kumimoji="0" lang="zh-CN" altLang="en-US" sz="8625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alpha val="15000"/>
                </a:schemeClr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  <p:sp>
        <p:nvSpPr>
          <p:cNvPr id="37" name="文本占位符 7"/>
          <p:cNvSpPr txBox="1"/>
          <p:nvPr/>
        </p:nvSpPr>
        <p:spPr>
          <a:xfrm>
            <a:off x="1658074" y="2757488"/>
            <a:ext cx="5827853" cy="723391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50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请在此处添加标题</a:t>
            </a:r>
            <a:endParaRPr kumimoji="0" lang="zh-CN" altLang="en-US" sz="4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  <p:sp>
        <p:nvSpPr>
          <p:cNvPr id="38" name="文本占位符 4"/>
          <p:cNvSpPr txBox="1"/>
          <p:nvPr/>
        </p:nvSpPr>
        <p:spPr>
          <a:xfrm>
            <a:off x="4206240" y="1650206"/>
            <a:ext cx="731520" cy="992981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6000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3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14501" y="1287067"/>
            <a:ext cx="4724399" cy="864393"/>
            <a:chOff x="1714501" y="1287067"/>
            <a:chExt cx="4724399" cy="864393"/>
          </a:xfrm>
        </p:grpSpPr>
        <p:grpSp>
          <p:nvGrpSpPr>
            <p:cNvPr id="5126" name="组合 13"/>
            <p:cNvGrpSpPr/>
            <p:nvPr/>
          </p:nvGrpSpPr>
          <p:grpSpPr bwMode="auto">
            <a:xfrm>
              <a:off x="5710237" y="1287067"/>
              <a:ext cx="728663" cy="686990"/>
              <a:chOff x="0" y="0"/>
              <a:chExt cx="971666" cy="914807"/>
            </a:xfrm>
          </p:grpSpPr>
          <p:sp>
            <p:nvSpPr>
              <p:cNvPr id="5180" name="文本框 15"/>
              <p:cNvSpPr txBox="1">
                <a:spLocks noChangeArrowheads="1"/>
              </p:cNvSpPr>
              <p:nvPr/>
            </p:nvSpPr>
            <p:spPr bwMode="auto">
              <a:xfrm>
                <a:off x="186329" y="210106"/>
                <a:ext cx="785337" cy="553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1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181" name="组合 16"/>
              <p:cNvGrpSpPr/>
              <p:nvPr/>
            </p:nvGrpSpPr>
            <p:grpSpPr bwMode="auto">
              <a:xfrm rot="2698576">
                <a:off x="0" y="0"/>
                <a:ext cx="947618" cy="914807"/>
                <a:chOff x="0" y="0"/>
                <a:chExt cx="2216439" cy="2139696"/>
              </a:xfrm>
            </p:grpSpPr>
            <p:grpSp>
              <p:nvGrpSpPr>
                <p:cNvPr id="5182" name="组合 19"/>
                <p:cNvGrpSpPr/>
                <p:nvPr/>
              </p:nvGrpSpPr>
              <p:grpSpPr bwMode="auto">
                <a:xfrm>
                  <a:off x="76743" y="0"/>
                  <a:ext cx="2139696" cy="2139696"/>
                  <a:chOff x="0" y="0"/>
                  <a:chExt cx="2139696" cy="2139696"/>
                </a:xfrm>
              </p:grpSpPr>
              <p:grpSp>
                <p:nvGrpSpPr>
                  <p:cNvPr id="5186" name="泪滴形 21"/>
                  <p:cNvGrpSpPr/>
                  <p:nvPr/>
                </p:nvGrpSpPr>
                <p:grpSpPr bwMode="auto">
                  <a:xfrm rot="-2698576">
                    <a:off x="125446" y="-102390"/>
                    <a:ext cx="2210036" cy="2666301"/>
                    <a:chOff x="0" y="0"/>
                    <a:chExt cx="944880" cy="1139952"/>
                  </a:xfrm>
                </p:grpSpPr>
                <p:pic>
                  <p:nvPicPr>
                    <p:cNvPr id="5190" name="泪滴形 21"/>
                    <p:cNvPicPr>
                      <a:picLocks noChangeArrowheads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44880" cy="113995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5191" name="Text Box 12"/>
                    <p:cNvSpPr txBox="1">
                      <a:spLocks noChangeArrowheads="1"/>
                    </p:cNvSpPr>
                    <p:nvPr/>
                  </p:nvSpPr>
                  <p:spPr bwMode="auto">
                    <a:xfrm rot="8098575">
                      <a:off x="149054" y="149337"/>
                      <a:ext cx="646867" cy="64686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5187" name="椭圆 23"/>
                  <p:cNvGrpSpPr/>
                  <p:nvPr/>
                </p:nvGrpSpPr>
                <p:grpSpPr bwMode="auto">
                  <a:xfrm rot="-2698576">
                    <a:off x="192331" y="192495"/>
                    <a:ext cx="1753770" cy="1753770"/>
                    <a:chOff x="0" y="0"/>
                    <a:chExt cx="749808" cy="749808"/>
                  </a:xfrm>
                </p:grpSpPr>
                <p:pic>
                  <p:nvPicPr>
                    <p:cNvPr id="5188" name="椭圆 23"/>
                    <p:cNvPicPr>
                      <a:picLocks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749808" cy="74980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5189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 rot="2698575">
                      <a:off x="126118" y="119531"/>
                      <a:ext cx="497672" cy="51141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183" name="任意多边形 20"/>
                <p:cNvGrpSpPr/>
                <p:nvPr/>
              </p:nvGrpSpPr>
              <p:grpSpPr bwMode="auto">
                <a:xfrm rot="-2698576">
                  <a:off x="-210695" y="156075"/>
                  <a:ext cx="2138743" cy="1554154"/>
                  <a:chOff x="0" y="0"/>
                  <a:chExt cx="914400" cy="664464"/>
                </a:xfrm>
              </p:grpSpPr>
              <p:pic>
                <p:nvPicPr>
                  <p:cNvPr id="5184" name="任意多边形 20"/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14400" cy="6644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85" name="Text Box 18"/>
                  <p:cNvSpPr txBox="1">
                    <a:spLocks noChangeArrowheads="1"/>
                  </p:cNvSpPr>
                  <p:nvPr/>
                </p:nvSpPr>
                <p:spPr bwMode="auto">
                  <a:xfrm rot="8098575">
                    <a:off x="123642" y="-48407"/>
                    <a:ext cx="758654" cy="8899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5127" name="组合 24"/>
            <p:cNvGrpSpPr/>
            <p:nvPr/>
          </p:nvGrpSpPr>
          <p:grpSpPr bwMode="auto">
            <a:xfrm>
              <a:off x="1714501" y="1304925"/>
              <a:ext cx="3850481" cy="846535"/>
              <a:chOff x="0" y="0"/>
              <a:chExt cx="5134246" cy="1129140"/>
            </a:xfrm>
          </p:grpSpPr>
          <p:grpSp>
            <p:nvGrpSpPr>
              <p:cNvPr id="5172" name="组合 25"/>
              <p:cNvGrpSpPr/>
              <p:nvPr/>
            </p:nvGrpSpPr>
            <p:grpSpPr bwMode="auto">
              <a:xfrm>
                <a:off x="0" y="0"/>
                <a:ext cx="5134246" cy="1129140"/>
                <a:chOff x="0" y="0"/>
                <a:chExt cx="10533891" cy="4773168"/>
              </a:xfrm>
            </p:grpSpPr>
            <p:grpSp>
              <p:nvGrpSpPr>
                <p:cNvPr id="5174" name="矩形 27"/>
                <p:cNvGrpSpPr/>
                <p:nvPr/>
              </p:nvGrpSpPr>
              <p:grpSpPr bwMode="auto">
                <a:xfrm>
                  <a:off x="-25804" y="-63819"/>
                  <a:ext cx="10593525" cy="4921951"/>
                  <a:chOff x="0" y="0"/>
                  <a:chExt cx="5163312" cy="1164336"/>
                </a:xfrm>
              </p:grpSpPr>
              <p:pic>
                <p:nvPicPr>
                  <p:cNvPr id="5178" name="矩形 27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5163312" cy="1164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79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578" y="15097"/>
                    <a:ext cx="5134245" cy="11291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175" name="任意多边形 28"/>
                <p:cNvGrpSpPr/>
                <p:nvPr/>
              </p:nvGrpSpPr>
              <p:grpSpPr bwMode="auto">
                <a:xfrm>
                  <a:off x="-790" y="-12280"/>
                  <a:ext cx="10518483" cy="3066556"/>
                  <a:chOff x="0" y="0"/>
                  <a:chExt cx="5126736" cy="725424"/>
                </a:xfrm>
              </p:grpSpPr>
              <p:pic>
                <p:nvPicPr>
                  <p:cNvPr id="5176" name="任意多边形 28"/>
                  <p:cNvPicPr>
                    <a:picLocks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5126736" cy="7254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77" name="Text 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5" y="2905"/>
                    <a:ext cx="5123502" cy="7250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5173" name="文本框 26"/>
              <p:cNvSpPr txBox="1">
                <a:spLocks noChangeArrowheads="1"/>
              </p:cNvSpPr>
              <p:nvPr/>
            </p:nvSpPr>
            <p:spPr bwMode="auto">
              <a:xfrm>
                <a:off x="121942" y="302960"/>
                <a:ext cx="4897904" cy="554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151460" y="2362200"/>
            <a:ext cx="4723209" cy="864394"/>
            <a:chOff x="2151460" y="2362200"/>
            <a:chExt cx="4723209" cy="864394"/>
          </a:xfrm>
        </p:grpSpPr>
        <p:grpSp>
          <p:nvGrpSpPr>
            <p:cNvPr id="5128" name="组合 29"/>
            <p:cNvGrpSpPr/>
            <p:nvPr/>
          </p:nvGrpSpPr>
          <p:grpSpPr bwMode="auto">
            <a:xfrm>
              <a:off x="6146006" y="2362200"/>
              <a:ext cx="728663" cy="685800"/>
              <a:chOff x="0" y="0"/>
              <a:chExt cx="971666" cy="914807"/>
            </a:xfrm>
          </p:grpSpPr>
          <p:sp>
            <p:nvSpPr>
              <p:cNvPr id="5160" name="文本框 30"/>
              <p:cNvSpPr txBox="1">
                <a:spLocks noChangeArrowheads="1"/>
              </p:cNvSpPr>
              <p:nvPr/>
            </p:nvSpPr>
            <p:spPr bwMode="auto">
              <a:xfrm>
                <a:off x="186329" y="210105"/>
                <a:ext cx="785337" cy="554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1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161" name="组合 31"/>
              <p:cNvGrpSpPr/>
              <p:nvPr/>
            </p:nvGrpSpPr>
            <p:grpSpPr bwMode="auto">
              <a:xfrm rot="2698576">
                <a:off x="0" y="0"/>
                <a:ext cx="947618" cy="914807"/>
                <a:chOff x="0" y="0"/>
                <a:chExt cx="2216439" cy="2139696"/>
              </a:xfrm>
            </p:grpSpPr>
            <p:grpSp>
              <p:nvGrpSpPr>
                <p:cNvPr id="5162" name="组合 32"/>
                <p:cNvGrpSpPr/>
                <p:nvPr/>
              </p:nvGrpSpPr>
              <p:grpSpPr bwMode="auto">
                <a:xfrm>
                  <a:off x="76743" y="0"/>
                  <a:ext cx="2139696" cy="2139696"/>
                  <a:chOff x="0" y="0"/>
                  <a:chExt cx="2139696" cy="2139696"/>
                </a:xfrm>
              </p:grpSpPr>
              <p:grpSp>
                <p:nvGrpSpPr>
                  <p:cNvPr id="5166" name="泪滴形 34"/>
                  <p:cNvGrpSpPr/>
                  <p:nvPr/>
                </p:nvGrpSpPr>
                <p:grpSpPr bwMode="auto">
                  <a:xfrm rot="-2698576">
                    <a:off x="119077" y="-101629"/>
                    <a:ext cx="2224294" cy="2666301"/>
                    <a:chOff x="0" y="0"/>
                    <a:chExt cx="950976" cy="1139952"/>
                  </a:xfrm>
                </p:grpSpPr>
                <p:pic>
                  <p:nvPicPr>
                    <p:cNvPr id="5170" name="泪滴形 34"/>
                    <p:cNvPicPr>
                      <a:picLocks noChangeArrowheads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0976" cy="113995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5171" name="Text Box 34"/>
                    <p:cNvSpPr txBox="1">
                      <a:spLocks noChangeArrowheads="1"/>
                    </p:cNvSpPr>
                    <p:nvPr/>
                  </p:nvSpPr>
                  <p:spPr bwMode="auto">
                    <a:xfrm rot="8098575">
                      <a:off x="152102" y="148877"/>
                      <a:ext cx="646867" cy="64686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5167" name="椭圆 35"/>
                  <p:cNvGrpSpPr/>
                  <p:nvPr/>
                </p:nvGrpSpPr>
                <p:grpSpPr bwMode="auto">
                  <a:xfrm rot="-2698576">
                    <a:off x="200221" y="193256"/>
                    <a:ext cx="1739512" cy="1753770"/>
                    <a:chOff x="0" y="0"/>
                    <a:chExt cx="743712" cy="749808"/>
                  </a:xfrm>
                </p:grpSpPr>
                <p:pic>
                  <p:nvPicPr>
                    <p:cNvPr id="5168" name="椭圆 35"/>
                    <p:cNvPicPr>
                      <a:picLocks noChangeArrowheads="1"/>
                    </p:cNvPicPr>
                    <p:nvPr/>
                  </p:nvPicPr>
                  <p:blipFill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743712" cy="74980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5169" name="Text Box 37"/>
                    <p:cNvSpPr txBox="1">
                      <a:spLocks noChangeArrowheads="1"/>
                    </p:cNvSpPr>
                    <p:nvPr/>
                  </p:nvSpPr>
                  <p:spPr bwMode="auto">
                    <a:xfrm rot="2698575">
                      <a:off x="123070" y="119071"/>
                      <a:ext cx="497672" cy="51141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163" name="任意多边形 33"/>
                <p:cNvGrpSpPr/>
                <p:nvPr/>
              </p:nvGrpSpPr>
              <p:grpSpPr bwMode="auto">
                <a:xfrm rot="-2698576">
                  <a:off x="-217064" y="156836"/>
                  <a:ext cx="2153002" cy="1554154"/>
                  <a:chOff x="0" y="0"/>
                  <a:chExt cx="920496" cy="664464"/>
                </a:xfrm>
              </p:grpSpPr>
              <p:pic>
                <p:nvPicPr>
                  <p:cNvPr id="5164" name="任意多边形 33"/>
                  <p:cNvPicPr>
                    <a:picLocks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20496" cy="6644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65" name="Text Box 40"/>
                  <p:cNvSpPr txBox="1">
                    <a:spLocks noChangeArrowheads="1"/>
                  </p:cNvSpPr>
                  <p:nvPr/>
                </p:nvSpPr>
                <p:spPr bwMode="auto">
                  <a:xfrm rot="8098575">
                    <a:off x="126690" y="-48867"/>
                    <a:ext cx="758654" cy="8899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5129" name="组合 36"/>
            <p:cNvGrpSpPr/>
            <p:nvPr/>
          </p:nvGrpSpPr>
          <p:grpSpPr bwMode="auto">
            <a:xfrm>
              <a:off x="2151460" y="2378869"/>
              <a:ext cx="3850481" cy="847725"/>
              <a:chOff x="0" y="0"/>
              <a:chExt cx="5134246" cy="1129140"/>
            </a:xfrm>
          </p:grpSpPr>
          <p:grpSp>
            <p:nvGrpSpPr>
              <p:cNvPr id="5152" name="组合 37"/>
              <p:cNvGrpSpPr/>
              <p:nvPr/>
            </p:nvGrpSpPr>
            <p:grpSpPr bwMode="auto">
              <a:xfrm>
                <a:off x="0" y="0"/>
                <a:ext cx="5134246" cy="1129140"/>
                <a:chOff x="0" y="0"/>
                <a:chExt cx="10533891" cy="4773168"/>
              </a:xfrm>
            </p:grpSpPr>
            <p:grpSp>
              <p:nvGrpSpPr>
                <p:cNvPr id="5154" name="矩形 39"/>
                <p:cNvGrpSpPr/>
                <p:nvPr/>
              </p:nvGrpSpPr>
              <p:grpSpPr bwMode="auto">
                <a:xfrm>
                  <a:off x="-19551" y="-61874"/>
                  <a:ext cx="10593525" cy="4921951"/>
                  <a:chOff x="0" y="0"/>
                  <a:chExt cx="5163312" cy="1164336"/>
                </a:xfrm>
              </p:grpSpPr>
              <p:pic>
                <p:nvPicPr>
                  <p:cNvPr id="5158" name="矩形 39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5163312" cy="1164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59" name="Text Box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530" y="14637"/>
                    <a:ext cx="5134245" cy="11291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155" name="任意多边形 40"/>
                <p:cNvGrpSpPr/>
                <p:nvPr/>
              </p:nvGrpSpPr>
              <p:grpSpPr bwMode="auto">
                <a:xfrm>
                  <a:off x="5464" y="-10336"/>
                  <a:ext cx="10505976" cy="3066556"/>
                  <a:chOff x="0" y="0"/>
                  <a:chExt cx="5120640" cy="725424"/>
                </a:xfrm>
              </p:grpSpPr>
              <p:pic>
                <p:nvPicPr>
                  <p:cNvPr id="5156" name="任意多边形 40"/>
                  <p:cNvPicPr>
                    <a:picLocks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5120640" cy="7254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57" name="Text Box 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2663" y="2445"/>
                    <a:ext cx="5123502" cy="7250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5153" name="文本框 38"/>
              <p:cNvSpPr txBox="1">
                <a:spLocks noChangeArrowheads="1"/>
              </p:cNvSpPr>
              <p:nvPr/>
            </p:nvSpPr>
            <p:spPr bwMode="auto">
              <a:xfrm>
                <a:off x="121942" y="302959"/>
                <a:ext cx="4897904" cy="336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 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809876" y="3436144"/>
            <a:ext cx="4723209" cy="864394"/>
            <a:chOff x="2809876" y="3436144"/>
            <a:chExt cx="4723209" cy="864394"/>
          </a:xfrm>
        </p:grpSpPr>
        <p:grpSp>
          <p:nvGrpSpPr>
            <p:cNvPr id="5130" name="组合 41"/>
            <p:cNvGrpSpPr/>
            <p:nvPr/>
          </p:nvGrpSpPr>
          <p:grpSpPr bwMode="auto">
            <a:xfrm>
              <a:off x="6804422" y="3436144"/>
              <a:ext cx="728663" cy="685800"/>
              <a:chOff x="0" y="0"/>
              <a:chExt cx="971666" cy="914807"/>
            </a:xfrm>
          </p:grpSpPr>
          <p:sp>
            <p:nvSpPr>
              <p:cNvPr id="5140" name="文本框 42"/>
              <p:cNvSpPr txBox="1">
                <a:spLocks noChangeArrowheads="1"/>
              </p:cNvSpPr>
              <p:nvPr/>
            </p:nvSpPr>
            <p:spPr bwMode="auto">
              <a:xfrm>
                <a:off x="186329" y="210105"/>
                <a:ext cx="785337" cy="554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1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141" name="组合 43"/>
              <p:cNvGrpSpPr/>
              <p:nvPr/>
            </p:nvGrpSpPr>
            <p:grpSpPr bwMode="auto">
              <a:xfrm rot="2698576">
                <a:off x="0" y="0"/>
                <a:ext cx="947618" cy="914807"/>
                <a:chOff x="0" y="0"/>
                <a:chExt cx="2216439" cy="2139696"/>
              </a:xfrm>
            </p:grpSpPr>
            <p:grpSp>
              <p:nvGrpSpPr>
                <p:cNvPr id="5142" name="组合 44"/>
                <p:cNvGrpSpPr/>
                <p:nvPr/>
              </p:nvGrpSpPr>
              <p:grpSpPr bwMode="auto">
                <a:xfrm>
                  <a:off x="76743" y="0"/>
                  <a:ext cx="2139696" cy="2139696"/>
                  <a:chOff x="0" y="0"/>
                  <a:chExt cx="2139696" cy="2139696"/>
                </a:xfrm>
              </p:grpSpPr>
              <p:grpSp>
                <p:nvGrpSpPr>
                  <p:cNvPr id="5146" name="泪滴形 46"/>
                  <p:cNvGrpSpPr/>
                  <p:nvPr/>
                </p:nvGrpSpPr>
                <p:grpSpPr bwMode="auto">
                  <a:xfrm rot="-2698576">
                    <a:off x="119838" y="-100868"/>
                    <a:ext cx="2224294" cy="2666301"/>
                    <a:chOff x="0" y="0"/>
                    <a:chExt cx="950976" cy="1139952"/>
                  </a:xfrm>
                </p:grpSpPr>
                <p:pic>
                  <p:nvPicPr>
                    <p:cNvPr id="5150" name="泪滴形 46"/>
                    <p:cNvPicPr>
                      <a:picLocks noChangeArrowheads="1"/>
                    </p:cNvPicPr>
                    <p:nvPr/>
                  </p:nvPicPr>
                  <p:blipFill>
                    <a:blip r:embed="rId11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950976" cy="113995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5151" name="Text Box 56"/>
                    <p:cNvSpPr txBox="1">
                      <a:spLocks noChangeArrowheads="1"/>
                    </p:cNvSpPr>
                    <p:nvPr/>
                  </p:nvSpPr>
                  <p:spPr bwMode="auto">
                    <a:xfrm rot="8098575">
                      <a:off x="152102" y="148417"/>
                      <a:ext cx="646867" cy="64686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  <p:grpSp>
                <p:nvGrpSpPr>
                  <p:cNvPr id="5147" name="椭圆 47"/>
                  <p:cNvGrpSpPr/>
                  <p:nvPr/>
                </p:nvGrpSpPr>
                <p:grpSpPr bwMode="auto">
                  <a:xfrm rot="-2698576">
                    <a:off x="200981" y="194017"/>
                    <a:ext cx="1739512" cy="1753770"/>
                    <a:chOff x="0" y="0"/>
                    <a:chExt cx="743712" cy="749808"/>
                  </a:xfrm>
                </p:grpSpPr>
                <p:pic>
                  <p:nvPicPr>
                    <p:cNvPr id="5148" name="椭圆 47"/>
                    <p:cNvPicPr>
                      <a:picLocks noChangeArrowheads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0" y="0"/>
                      <a:ext cx="743712" cy="74980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</p:pic>
                <p:sp>
                  <p:nvSpPr>
                    <p:cNvPr id="5149" name="Text Box 59"/>
                    <p:cNvSpPr txBox="1">
                      <a:spLocks noChangeArrowheads="1"/>
                    </p:cNvSpPr>
                    <p:nvPr/>
                  </p:nvSpPr>
                  <p:spPr bwMode="auto">
                    <a:xfrm rot="2698575">
                      <a:off x="123070" y="118611"/>
                      <a:ext cx="497672" cy="51141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altLang="en-US">
                        <a:solidFill>
                          <a:srgbClr val="FFFFFF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5143" name="任意多边形 45"/>
                <p:cNvGrpSpPr/>
                <p:nvPr/>
              </p:nvGrpSpPr>
              <p:grpSpPr bwMode="auto">
                <a:xfrm rot="-2698576">
                  <a:off x="-216304" y="157597"/>
                  <a:ext cx="2153002" cy="1554154"/>
                  <a:chOff x="0" y="0"/>
                  <a:chExt cx="920496" cy="664464"/>
                </a:xfrm>
              </p:grpSpPr>
              <p:pic>
                <p:nvPicPr>
                  <p:cNvPr id="5144" name="任意多边形 45"/>
                  <p:cNvPicPr>
                    <a:picLocks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20496" cy="6644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45" name="Text Box 62"/>
                  <p:cNvSpPr txBox="1">
                    <a:spLocks noChangeArrowheads="1"/>
                  </p:cNvSpPr>
                  <p:nvPr/>
                </p:nvSpPr>
                <p:spPr bwMode="auto">
                  <a:xfrm rot="8098575">
                    <a:off x="126690" y="-49327"/>
                    <a:ext cx="758654" cy="8899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5131" name="组合 48"/>
            <p:cNvGrpSpPr/>
            <p:nvPr/>
          </p:nvGrpSpPr>
          <p:grpSpPr bwMode="auto">
            <a:xfrm>
              <a:off x="2809876" y="3452813"/>
              <a:ext cx="3850481" cy="847725"/>
              <a:chOff x="0" y="0"/>
              <a:chExt cx="5134246" cy="1129140"/>
            </a:xfrm>
          </p:grpSpPr>
          <p:grpSp>
            <p:nvGrpSpPr>
              <p:cNvPr id="5132" name="组合 49"/>
              <p:cNvGrpSpPr/>
              <p:nvPr/>
            </p:nvGrpSpPr>
            <p:grpSpPr bwMode="auto">
              <a:xfrm>
                <a:off x="0" y="0"/>
                <a:ext cx="5134246" cy="1129140"/>
                <a:chOff x="0" y="0"/>
                <a:chExt cx="10533891" cy="4773168"/>
              </a:xfrm>
            </p:grpSpPr>
            <p:grpSp>
              <p:nvGrpSpPr>
                <p:cNvPr id="5134" name="矩形 51"/>
                <p:cNvGrpSpPr/>
                <p:nvPr/>
              </p:nvGrpSpPr>
              <p:grpSpPr bwMode="auto">
                <a:xfrm>
                  <a:off x="-19551" y="-59930"/>
                  <a:ext cx="10593525" cy="4921951"/>
                  <a:chOff x="0" y="0"/>
                  <a:chExt cx="5163312" cy="1164336"/>
                </a:xfrm>
              </p:grpSpPr>
              <p:pic>
                <p:nvPicPr>
                  <p:cNvPr id="5138" name="矩形 51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5163312" cy="11643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39" name="Text Box 6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530" y="14177"/>
                    <a:ext cx="5134245" cy="11291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5135" name="任意多边形 52"/>
                <p:cNvGrpSpPr/>
                <p:nvPr/>
              </p:nvGrpSpPr>
              <p:grpSpPr bwMode="auto">
                <a:xfrm>
                  <a:off x="5464" y="-8391"/>
                  <a:ext cx="10505976" cy="3066556"/>
                  <a:chOff x="0" y="0"/>
                  <a:chExt cx="5120640" cy="725424"/>
                </a:xfrm>
              </p:grpSpPr>
              <p:pic>
                <p:nvPicPr>
                  <p:cNvPr id="5136" name="任意多边形 52"/>
                  <p:cNvPicPr>
                    <a:picLocks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5120640" cy="7254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5137" name="Text Box 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2663" y="1985"/>
                    <a:ext cx="5123502" cy="7250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5133" name="文本框 50"/>
              <p:cNvSpPr txBox="1">
                <a:spLocks noChangeArrowheads="1"/>
              </p:cNvSpPr>
              <p:nvPr/>
            </p:nvSpPr>
            <p:spPr bwMode="auto">
              <a:xfrm>
                <a:off x="121942" y="302959"/>
                <a:ext cx="4897904" cy="553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034826" y="1057729"/>
            <a:ext cx="2158603" cy="3206353"/>
            <a:chOff x="6063854" y="1333501"/>
            <a:chExt cx="2158603" cy="3206353"/>
          </a:xfrm>
        </p:grpSpPr>
        <p:grpSp>
          <p:nvGrpSpPr>
            <p:cNvPr id="22536" name="组合 24"/>
            <p:cNvGrpSpPr/>
            <p:nvPr/>
          </p:nvGrpSpPr>
          <p:grpSpPr bwMode="auto">
            <a:xfrm>
              <a:off x="6063854" y="2647950"/>
              <a:ext cx="2158603" cy="1891904"/>
              <a:chOff x="0" y="0"/>
              <a:chExt cx="2163627" cy="1895568"/>
            </a:xfrm>
          </p:grpSpPr>
          <p:grpSp>
            <p:nvGrpSpPr>
              <p:cNvPr id="22548" name="组合 25"/>
              <p:cNvGrpSpPr/>
              <p:nvPr/>
            </p:nvGrpSpPr>
            <p:grpSpPr bwMode="auto">
              <a:xfrm>
                <a:off x="0" y="0"/>
                <a:ext cx="1306353" cy="1895568"/>
                <a:chOff x="0" y="0"/>
                <a:chExt cx="1306353" cy="1895568"/>
              </a:xfrm>
            </p:grpSpPr>
            <p:sp>
              <p:nvSpPr>
                <p:cNvPr id="22552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716360" y="0"/>
                  <a:ext cx="589993" cy="3006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dirty="0" smtClean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2016</a:t>
                  </a:r>
                  <a:endParaRPr lang="zh-CN" altLang="en-US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553" name="任意多边形 30"/>
                <p:cNvSpPr/>
                <p:nvPr/>
              </p:nvSpPr>
              <p:spPr bwMode="auto">
                <a:xfrm>
                  <a:off x="79988" y="131562"/>
                  <a:ext cx="585216" cy="1764006"/>
                </a:xfrm>
                <a:custGeom>
                  <a:avLst/>
                  <a:gdLst>
                    <a:gd name="T0" fmla="*/ 585216 w 585216"/>
                    <a:gd name="T1" fmla="*/ 0 h 2133600"/>
                    <a:gd name="T2" fmla="*/ 0 w 585216"/>
                    <a:gd name="T3" fmla="*/ 0 h 2133600"/>
                    <a:gd name="T4" fmla="*/ 0 w 585216"/>
                    <a:gd name="T5" fmla="*/ 1205797 h 2133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5216" h="2133600">
                      <a:moveTo>
                        <a:pt x="585216" y="0"/>
                      </a:moveTo>
                      <a:lnTo>
                        <a:pt x="0" y="0"/>
                      </a:lnTo>
                      <a:lnTo>
                        <a:pt x="0" y="2133600"/>
                      </a:lnTo>
                    </a:path>
                  </a:pathLst>
                </a:custGeom>
                <a:noFill/>
                <a:ln w="6350" cap="flat" cmpd="sng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2554" name="椭圆 31"/>
                <p:cNvSpPr>
                  <a:spLocks noChangeArrowheads="1"/>
                </p:cNvSpPr>
                <p:nvPr/>
              </p:nvSpPr>
              <p:spPr bwMode="auto">
                <a:xfrm>
                  <a:off x="0" y="51503"/>
                  <a:ext cx="192630" cy="19263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D9D9D9"/>
                    </a:gs>
                  </a:gsLst>
                  <a:lin ang="2700000" scaled="1"/>
                </a:gradFill>
                <a:ln w="12700">
                  <a:solidFill>
                    <a:schemeClr val="bg1"/>
                  </a:solidFill>
                  <a:round/>
                </a:ln>
                <a:effectLst>
                  <a:outerShdw dist="63500" dir="8100000" algn="ctr" rotWithShape="0">
                    <a:srgbClr val="000000">
                      <a:alpha val="25000"/>
                    </a:srgbClr>
                  </a:outerShdw>
                </a:effec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32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2549" name="组合 26"/>
              <p:cNvGrpSpPr/>
              <p:nvPr/>
            </p:nvGrpSpPr>
            <p:grpSpPr bwMode="auto">
              <a:xfrm>
                <a:off x="173602" y="456973"/>
                <a:ext cx="1990025" cy="1351635"/>
                <a:chOff x="0" y="0"/>
                <a:chExt cx="1990025" cy="1351635"/>
              </a:xfrm>
            </p:grpSpPr>
            <p:sp>
              <p:nvSpPr>
                <p:cNvPr id="22550" name="TextBox 46"/>
                <p:cNvSpPr txBox="1">
                  <a:spLocks noChangeArrowheads="1"/>
                </p:cNvSpPr>
                <p:nvPr/>
              </p:nvSpPr>
              <p:spPr bwMode="auto">
                <a:xfrm>
                  <a:off x="5102" y="0"/>
                  <a:ext cx="1226259" cy="3006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点击添加标题</a:t>
                  </a:r>
                  <a:endParaRPr lang="zh-CN" altLang="en-US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551" name="矩形 28"/>
                <p:cNvSpPr>
                  <a:spLocks noChangeArrowheads="1"/>
                </p:cNvSpPr>
                <p:nvPr/>
              </p:nvSpPr>
              <p:spPr bwMode="auto">
                <a:xfrm>
                  <a:off x="0" y="287749"/>
                  <a:ext cx="1990025" cy="106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050" dirty="0" smtClean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我们工作室由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一群充满青春朝气的年轻人组成。春种一粒粟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,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秋收万颗籽，点滴进步，成就价值是我们的一贯的追求。工作室为您提供专业的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模板、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培训、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美化与定制。</a:t>
                  </a:r>
                  <a:endPara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2537" name="组合 32"/>
            <p:cNvGrpSpPr/>
            <p:nvPr/>
          </p:nvGrpSpPr>
          <p:grpSpPr bwMode="auto">
            <a:xfrm>
              <a:off x="6063854" y="1333501"/>
              <a:ext cx="2075259" cy="1156097"/>
              <a:chOff x="0" y="0"/>
              <a:chExt cx="2767161" cy="1541280"/>
            </a:xfrm>
          </p:grpSpPr>
          <p:grpSp>
            <p:nvGrpSpPr>
              <p:cNvPr id="22544" name="组合 33"/>
              <p:cNvGrpSpPr/>
              <p:nvPr/>
            </p:nvGrpSpPr>
            <p:grpSpPr bwMode="auto">
              <a:xfrm>
                <a:off x="0" y="0"/>
                <a:ext cx="2767161" cy="1541280"/>
                <a:chOff x="0" y="0"/>
                <a:chExt cx="2079432" cy="1158222"/>
              </a:xfrm>
            </p:grpSpPr>
            <p:sp>
              <p:nvSpPr>
                <p:cNvPr id="22546" name="矩形 3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79432" cy="1158222"/>
                </a:xfrm>
                <a:prstGeom prst="rect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D9D9D9"/>
                    </a:gs>
                  </a:gsLst>
                  <a:lin ang="2700000" scaled="1"/>
                </a:gradFill>
                <a:ln w="12700">
                  <a:solidFill>
                    <a:schemeClr val="bg1"/>
                  </a:solidFill>
                  <a:miter lim="800000"/>
                </a:ln>
                <a:effectLst>
                  <a:outerShdw dist="63500" dir="8100000" algn="ctr" rotWithShape="0">
                    <a:srgbClr val="000000">
                      <a:alpha val="25000"/>
                    </a:srgbClr>
                  </a:outerShdw>
                </a:effec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325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547" name="矩形 36"/>
                <p:cNvSpPr>
                  <a:spLocks noChangeArrowheads="1"/>
                </p:cNvSpPr>
                <p:nvPr/>
              </p:nvSpPr>
              <p:spPr bwMode="auto">
                <a:xfrm>
                  <a:off x="65552" y="69302"/>
                  <a:ext cx="1948328" cy="1019619"/>
                </a:xfrm>
                <a:prstGeom prst="rect">
                  <a:avLst/>
                </a:prstGeom>
                <a:blipFill dpi="0" rotWithShape="1">
                  <a:blip r:embed="rId2"/>
                  <a:srcRect/>
                  <a:stretch>
                    <a:fillRect/>
                  </a:stretch>
                </a:blip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325">
                    <a:solidFill>
                      <a:srgbClr val="FFFFFF"/>
                    </a:solidFill>
                  </a:endParaRPr>
                </a:p>
              </p:txBody>
            </p:sp>
          </p:grpSp>
          <p:pic>
            <p:nvPicPr>
              <p:cNvPr id="22545" name="图片 3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t="12376" r="9154" b="15178"/>
              <a:stretch>
                <a:fillRect/>
              </a:stretch>
            </p:blipFill>
            <p:spPr bwMode="auto">
              <a:xfrm>
                <a:off x="87232" y="88320"/>
                <a:ext cx="2592697" cy="1360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981813" y="1057729"/>
            <a:ext cx="2156222" cy="3206353"/>
            <a:chOff x="1010841" y="1333501"/>
            <a:chExt cx="2156222" cy="3206353"/>
          </a:xfrm>
        </p:grpSpPr>
        <p:grpSp>
          <p:nvGrpSpPr>
            <p:cNvPr id="22534" name="组合 5"/>
            <p:cNvGrpSpPr/>
            <p:nvPr/>
          </p:nvGrpSpPr>
          <p:grpSpPr bwMode="auto">
            <a:xfrm>
              <a:off x="1013223" y="2647950"/>
              <a:ext cx="2153840" cy="1891904"/>
              <a:chOff x="0" y="0"/>
              <a:chExt cx="2157458" cy="1895568"/>
            </a:xfrm>
          </p:grpSpPr>
          <p:grpSp>
            <p:nvGrpSpPr>
              <p:cNvPr id="22562" name="组合 6"/>
              <p:cNvGrpSpPr/>
              <p:nvPr/>
            </p:nvGrpSpPr>
            <p:grpSpPr bwMode="auto">
              <a:xfrm>
                <a:off x="0" y="0"/>
                <a:ext cx="1305972" cy="1895568"/>
                <a:chOff x="0" y="0"/>
                <a:chExt cx="1305972" cy="1895568"/>
              </a:xfrm>
            </p:grpSpPr>
            <p:sp>
              <p:nvSpPr>
                <p:cNvPr id="22566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716360" y="0"/>
                  <a:ext cx="589612" cy="3006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dirty="0" smtClean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2014</a:t>
                  </a:r>
                  <a:endParaRPr lang="zh-CN" altLang="en-US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567" name="任意多边形 14"/>
                <p:cNvSpPr/>
                <p:nvPr/>
              </p:nvSpPr>
              <p:spPr bwMode="auto">
                <a:xfrm>
                  <a:off x="79988" y="131562"/>
                  <a:ext cx="585216" cy="1764006"/>
                </a:xfrm>
                <a:custGeom>
                  <a:avLst/>
                  <a:gdLst>
                    <a:gd name="T0" fmla="*/ 585216 w 585216"/>
                    <a:gd name="T1" fmla="*/ 0 h 2133600"/>
                    <a:gd name="T2" fmla="*/ 0 w 585216"/>
                    <a:gd name="T3" fmla="*/ 0 h 2133600"/>
                    <a:gd name="T4" fmla="*/ 0 w 585216"/>
                    <a:gd name="T5" fmla="*/ 1205797 h 2133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5216" h="2133600">
                      <a:moveTo>
                        <a:pt x="585216" y="0"/>
                      </a:moveTo>
                      <a:lnTo>
                        <a:pt x="0" y="0"/>
                      </a:lnTo>
                      <a:lnTo>
                        <a:pt x="0" y="2133600"/>
                      </a:lnTo>
                    </a:path>
                  </a:pathLst>
                </a:custGeom>
                <a:noFill/>
                <a:ln w="6350" cap="flat" cmpd="sng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2568" name="椭圆 15"/>
                <p:cNvSpPr>
                  <a:spLocks noChangeArrowheads="1"/>
                </p:cNvSpPr>
                <p:nvPr/>
              </p:nvSpPr>
              <p:spPr bwMode="auto">
                <a:xfrm>
                  <a:off x="0" y="51503"/>
                  <a:ext cx="192630" cy="19263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D9D9D9"/>
                    </a:gs>
                  </a:gsLst>
                  <a:lin ang="2700000" scaled="1"/>
                </a:gradFill>
                <a:ln w="12700">
                  <a:solidFill>
                    <a:schemeClr val="bg1"/>
                  </a:solidFill>
                  <a:round/>
                </a:ln>
                <a:effectLst>
                  <a:outerShdw dist="63500" dir="8100000" algn="ctr" rotWithShape="0">
                    <a:srgbClr val="000000">
                      <a:alpha val="25000"/>
                    </a:srgbClr>
                  </a:outerShdw>
                </a:effec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32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2563" name="组合 7"/>
              <p:cNvGrpSpPr/>
              <p:nvPr/>
            </p:nvGrpSpPr>
            <p:grpSpPr bwMode="auto">
              <a:xfrm>
                <a:off x="173602" y="456973"/>
                <a:ext cx="1983856" cy="1351635"/>
                <a:chOff x="0" y="0"/>
                <a:chExt cx="1983856" cy="1351635"/>
              </a:xfrm>
            </p:grpSpPr>
            <p:sp>
              <p:nvSpPr>
                <p:cNvPr id="22564" name="TextBox 28"/>
                <p:cNvSpPr txBox="1">
                  <a:spLocks noChangeArrowheads="1"/>
                </p:cNvSpPr>
                <p:nvPr/>
              </p:nvSpPr>
              <p:spPr bwMode="auto">
                <a:xfrm>
                  <a:off x="5102" y="0"/>
                  <a:ext cx="1225467" cy="3006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点击添加标题</a:t>
                  </a:r>
                  <a:endParaRPr lang="zh-CN" altLang="en-US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565" name="矩形 10"/>
                <p:cNvSpPr>
                  <a:spLocks noChangeArrowheads="1"/>
                </p:cNvSpPr>
                <p:nvPr/>
              </p:nvSpPr>
              <p:spPr bwMode="auto">
                <a:xfrm>
                  <a:off x="0" y="287749"/>
                  <a:ext cx="1983856" cy="106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050" dirty="0" smtClean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我们工作室由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一群充满青春朝气的年轻人组成。春种一粒粟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,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秋收万颗籽，点滴进步，成就价值是我们的一贯的追求。工作室为您提供专业的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模板、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培训、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美化与定制。</a:t>
                  </a:r>
                  <a:endPara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2538" name="组合 37"/>
            <p:cNvGrpSpPr/>
            <p:nvPr/>
          </p:nvGrpSpPr>
          <p:grpSpPr bwMode="auto">
            <a:xfrm>
              <a:off x="1010841" y="1333501"/>
              <a:ext cx="2075259" cy="1156097"/>
              <a:chOff x="0" y="0"/>
              <a:chExt cx="2767161" cy="1541280"/>
            </a:xfrm>
          </p:grpSpPr>
          <p:sp>
            <p:nvSpPr>
              <p:cNvPr id="22542" name="矩形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67161" cy="1541280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2700000" scaled="1"/>
              </a:gradFill>
              <a:ln w="12700">
                <a:solidFill>
                  <a:schemeClr val="bg1"/>
                </a:solidFill>
                <a:miter lim="800000"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325">
                  <a:solidFill>
                    <a:srgbClr val="FFFFFF"/>
                  </a:solidFill>
                </a:endParaRPr>
              </a:p>
            </p:txBody>
          </p:sp>
          <p:pic>
            <p:nvPicPr>
              <p:cNvPr id="22543" name="图片 39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560" b="5774"/>
              <a:stretch>
                <a:fillRect/>
              </a:stretch>
            </p:blipFill>
            <p:spPr bwMode="auto">
              <a:xfrm>
                <a:off x="93613" y="99185"/>
                <a:ext cx="2592697" cy="1358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" name="组合 2"/>
          <p:cNvGrpSpPr/>
          <p:nvPr/>
        </p:nvGrpSpPr>
        <p:grpSpPr>
          <a:xfrm>
            <a:off x="3503557" y="1068444"/>
            <a:ext cx="2152650" cy="3195638"/>
            <a:chOff x="3532585" y="1344216"/>
            <a:chExt cx="2152650" cy="3195638"/>
          </a:xfrm>
        </p:grpSpPr>
        <p:grpSp>
          <p:nvGrpSpPr>
            <p:cNvPr id="22535" name="组合 16"/>
            <p:cNvGrpSpPr/>
            <p:nvPr/>
          </p:nvGrpSpPr>
          <p:grpSpPr bwMode="auto">
            <a:xfrm>
              <a:off x="3532585" y="2647950"/>
              <a:ext cx="2152650" cy="1891904"/>
              <a:chOff x="0" y="0"/>
              <a:chExt cx="2157135" cy="1895568"/>
            </a:xfrm>
          </p:grpSpPr>
          <p:grpSp>
            <p:nvGrpSpPr>
              <p:cNvPr id="22555" name="组合 17"/>
              <p:cNvGrpSpPr/>
              <p:nvPr/>
            </p:nvGrpSpPr>
            <p:grpSpPr bwMode="auto">
              <a:xfrm>
                <a:off x="0" y="0"/>
                <a:ext cx="1306209" cy="1895568"/>
                <a:chOff x="0" y="0"/>
                <a:chExt cx="1306209" cy="1895568"/>
              </a:xfrm>
            </p:grpSpPr>
            <p:sp>
              <p:nvSpPr>
                <p:cNvPr id="22559" name="TextBox 32"/>
                <p:cNvSpPr txBox="1">
                  <a:spLocks noChangeArrowheads="1"/>
                </p:cNvSpPr>
                <p:nvPr/>
              </p:nvSpPr>
              <p:spPr bwMode="auto">
                <a:xfrm>
                  <a:off x="716360" y="0"/>
                  <a:ext cx="589849" cy="3006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dirty="0" smtClean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2015</a:t>
                  </a:r>
                  <a:endParaRPr lang="zh-CN" altLang="en-US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560" name="任意多边形 22"/>
                <p:cNvSpPr/>
                <p:nvPr/>
              </p:nvSpPr>
              <p:spPr bwMode="auto">
                <a:xfrm>
                  <a:off x="79988" y="131562"/>
                  <a:ext cx="585216" cy="1764006"/>
                </a:xfrm>
                <a:custGeom>
                  <a:avLst/>
                  <a:gdLst>
                    <a:gd name="T0" fmla="*/ 585216 w 585216"/>
                    <a:gd name="T1" fmla="*/ 0 h 2133600"/>
                    <a:gd name="T2" fmla="*/ 0 w 585216"/>
                    <a:gd name="T3" fmla="*/ 0 h 2133600"/>
                    <a:gd name="T4" fmla="*/ 0 w 585216"/>
                    <a:gd name="T5" fmla="*/ 1205797 h 21336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585216" h="2133600">
                      <a:moveTo>
                        <a:pt x="585216" y="0"/>
                      </a:moveTo>
                      <a:lnTo>
                        <a:pt x="0" y="0"/>
                      </a:lnTo>
                      <a:lnTo>
                        <a:pt x="0" y="2133600"/>
                      </a:lnTo>
                    </a:path>
                  </a:pathLst>
                </a:custGeom>
                <a:noFill/>
                <a:ln w="6350" cap="flat" cmpd="sng">
                  <a:solidFill>
                    <a:schemeClr val="bg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000000"/>
                    </a:solidFill>
                    <a:latin typeface="Calibri" panose="020F0502020204030204" pitchFamily="34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2561" name="椭圆 23"/>
                <p:cNvSpPr>
                  <a:spLocks noChangeArrowheads="1"/>
                </p:cNvSpPr>
                <p:nvPr/>
              </p:nvSpPr>
              <p:spPr bwMode="auto">
                <a:xfrm>
                  <a:off x="0" y="51503"/>
                  <a:ext cx="192630" cy="19263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D9D9D9"/>
                    </a:gs>
                  </a:gsLst>
                  <a:lin ang="2700000" scaled="1"/>
                </a:gradFill>
                <a:ln w="12700">
                  <a:solidFill>
                    <a:schemeClr val="bg1"/>
                  </a:solidFill>
                  <a:round/>
                </a:ln>
                <a:effectLst>
                  <a:outerShdw dist="63500" dir="8100000" algn="ctr" rotWithShape="0">
                    <a:srgbClr val="000000">
                      <a:alpha val="25000"/>
                    </a:srgbClr>
                  </a:outerShdw>
                </a:effec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32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2556" name="组合 18"/>
              <p:cNvGrpSpPr/>
              <p:nvPr/>
            </p:nvGrpSpPr>
            <p:grpSpPr bwMode="auto">
              <a:xfrm>
                <a:off x="173602" y="456973"/>
                <a:ext cx="1983533" cy="1351635"/>
                <a:chOff x="0" y="0"/>
                <a:chExt cx="1983533" cy="1351635"/>
              </a:xfrm>
            </p:grpSpPr>
            <p:sp>
              <p:nvSpPr>
                <p:cNvPr id="22557" name="TextBox 36"/>
                <p:cNvSpPr txBox="1">
                  <a:spLocks noChangeArrowheads="1"/>
                </p:cNvSpPr>
                <p:nvPr/>
              </p:nvSpPr>
              <p:spPr bwMode="auto">
                <a:xfrm>
                  <a:off x="5102" y="0"/>
                  <a:ext cx="1225961" cy="3006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b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点击添加标题</a:t>
                  </a:r>
                  <a:endParaRPr lang="zh-CN" altLang="en-US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558" name="矩形 20"/>
                <p:cNvSpPr>
                  <a:spLocks noChangeArrowheads="1"/>
                </p:cNvSpPr>
                <p:nvPr/>
              </p:nvSpPr>
              <p:spPr bwMode="auto">
                <a:xfrm>
                  <a:off x="0" y="287749"/>
                  <a:ext cx="1983533" cy="106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just"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1050" dirty="0" smtClean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我们工作室由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一群充满青春朝气的年轻人组成。春种一粒粟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,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秋收万颗籽，点滴进步，成就价值是我们的一贯的追求。工作室为您提供专业的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模板、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培训、</a:t>
                  </a:r>
                  <a:r>
                    <a:rPr lang="en-US" altLang="zh-CN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050" dirty="0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美化与定制。</a:t>
                  </a:r>
                  <a:endPara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2539" name="组合 40"/>
            <p:cNvGrpSpPr/>
            <p:nvPr/>
          </p:nvGrpSpPr>
          <p:grpSpPr bwMode="auto">
            <a:xfrm>
              <a:off x="3537347" y="1344216"/>
              <a:ext cx="2075259" cy="1156097"/>
              <a:chOff x="0" y="0"/>
              <a:chExt cx="2767161" cy="1541280"/>
            </a:xfrm>
          </p:grpSpPr>
          <p:sp>
            <p:nvSpPr>
              <p:cNvPr id="22540" name="矩形 4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67161" cy="1541280"/>
              </a:xfrm>
              <a:prstGeom prst="rect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2700000" scaled="1"/>
              </a:gradFill>
              <a:ln w="12700">
                <a:solidFill>
                  <a:schemeClr val="bg1"/>
                </a:solidFill>
                <a:miter lim="800000"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325">
                  <a:solidFill>
                    <a:srgbClr val="FFFFFF"/>
                  </a:solidFill>
                </a:endParaRPr>
              </a:p>
            </p:txBody>
          </p:sp>
          <p:pic>
            <p:nvPicPr>
              <p:cNvPr id="22541" name="图片 4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4005" b="11147"/>
              <a:stretch>
                <a:fillRect/>
              </a:stretch>
            </p:blipFill>
            <p:spPr bwMode="auto">
              <a:xfrm>
                <a:off x="86815" y="100330"/>
                <a:ext cx="2593530" cy="1340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右箭头 5"/>
          <p:cNvSpPr>
            <a:spLocks noChangeArrowheads="1"/>
          </p:cNvSpPr>
          <p:nvPr/>
        </p:nvSpPr>
        <p:spPr bwMode="auto">
          <a:xfrm>
            <a:off x="1257074" y="2299835"/>
            <a:ext cx="7277100" cy="601266"/>
          </a:xfrm>
          <a:prstGeom prst="rightArrow">
            <a:avLst>
              <a:gd name="adj1" fmla="val 65833"/>
              <a:gd name="adj2" fmla="val 50037"/>
            </a:avLst>
          </a:prstGeom>
          <a:gradFill rotWithShape="0">
            <a:gsLst>
              <a:gs pos="0">
                <a:srgbClr val="FFFFFF"/>
              </a:gs>
              <a:gs pos="56000">
                <a:srgbClr val="949494"/>
              </a:gs>
              <a:gs pos="100000">
                <a:srgbClr val="7F7F7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1511" name="组合 6"/>
          <p:cNvGrpSpPr/>
          <p:nvPr/>
        </p:nvGrpSpPr>
        <p:grpSpPr bwMode="auto">
          <a:xfrm>
            <a:off x="1402330" y="1098494"/>
            <a:ext cx="1768079" cy="1238250"/>
            <a:chOff x="0" y="0"/>
            <a:chExt cx="2357438" cy="1650929"/>
          </a:xfrm>
        </p:grpSpPr>
        <p:grpSp>
          <p:nvGrpSpPr>
            <p:cNvPr id="21549" name="组合 7"/>
            <p:cNvGrpSpPr/>
            <p:nvPr/>
          </p:nvGrpSpPr>
          <p:grpSpPr bwMode="auto">
            <a:xfrm>
              <a:off x="0" y="0"/>
              <a:ext cx="2357438" cy="1650929"/>
              <a:chOff x="0" y="0"/>
              <a:chExt cx="2357438" cy="1650929"/>
            </a:xfrm>
          </p:grpSpPr>
          <p:grpSp>
            <p:nvGrpSpPr>
              <p:cNvPr id="21553" name="平行四边形 14"/>
              <p:cNvGrpSpPr/>
              <p:nvPr/>
            </p:nvGrpSpPr>
            <p:grpSpPr bwMode="auto">
              <a:xfrm>
                <a:off x="-19724" y="-13607"/>
                <a:ext cx="2401824" cy="1682496"/>
                <a:chOff x="0" y="0"/>
                <a:chExt cx="2401824" cy="1682496"/>
              </a:xfrm>
            </p:grpSpPr>
            <p:pic>
              <p:nvPicPr>
                <p:cNvPr id="21557" name="平行四边形 14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40182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58" name="Text Box 11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388149" y="271617"/>
                  <a:ext cx="1620588" cy="1134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554" name="任意多边形 15"/>
              <p:cNvGrpSpPr/>
              <p:nvPr/>
            </p:nvGrpSpPr>
            <p:grpSpPr bwMode="auto">
              <a:xfrm>
                <a:off x="-1436" y="-1415"/>
                <a:ext cx="2267712" cy="1280160"/>
                <a:chOff x="0" y="0"/>
                <a:chExt cx="2267712" cy="1280160"/>
              </a:xfrm>
            </p:grpSpPr>
            <p:pic>
              <p:nvPicPr>
                <p:cNvPr id="21555" name="任意多边形 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7712" cy="1280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56" name="Text Box 14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1436" y="1415"/>
                  <a:ext cx="2264827" cy="1280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50" name="组合 8"/>
            <p:cNvGrpSpPr/>
            <p:nvPr/>
          </p:nvGrpSpPr>
          <p:grpSpPr bwMode="auto">
            <a:xfrm>
              <a:off x="329888" y="134158"/>
              <a:ext cx="1697662" cy="1344893"/>
              <a:chOff x="0" y="0"/>
              <a:chExt cx="1697662" cy="1344893"/>
            </a:xfrm>
          </p:grpSpPr>
          <p:sp>
            <p:nvSpPr>
              <p:cNvPr id="21551" name="TextBox 35"/>
              <p:cNvSpPr txBox="1">
                <a:spLocks noChangeArrowheads="1"/>
              </p:cNvSpPr>
              <p:nvPr/>
            </p:nvSpPr>
            <p:spPr bwMode="auto">
              <a:xfrm>
                <a:off x="0" y="298498"/>
                <a:ext cx="1651298" cy="1046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52" name="文本框 13"/>
              <p:cNvSpPr txBox="1">
                <a:spLocks noChangeArrowheads="1"/>
              </p:cNvSpPr>
              <p:nvPr/>
            </p:nvSpPr>
            <p:spPr bwMode="auto">
              <a:xfrm>
                <a:off x="991289" y="0"/>
                <a:ext cx="706373" cy="400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512" name="组合 16"/>
          <p:cNvGrpSpPr/>
          <p:nvPr/>
        </p:nvGrpSpPr>
        <p:grpSpPr bwMode="auto">
          <a:xfrm>
            <a:off x="2995386" y="1093732"/>
            <a:ext cx="1768079" cy="1238250"/>
            <a:chOff x="0" y="0"/>
            <a:chExt cx="2357438" cy="1650929"/>
          </a:xfrm>
        </p:grpSpPr>
        <p:grpSp>
          <p:nvGrpSpPr>
            <p:cNvPr id="21539" name="组合 17"/>
            <p:cNvGrpSpPr/>
            <p:nvPr/>
          </p:nvGrpSpPr>
          <p:grpSpPr bwMode="auto">
            <a:xfrm>
              <a:off x="0" y="0"/>
              <a:ext cx="2357438" cy="1650929"/>
              <a:chOff x="0" y="0"/>
              <a:chExt cx="2357438" cy="1650929"/>
            </a:xfrm>
          </p:grpSpPr>
          <p:grpSp>
            <p:nvGrpSpPr>
              <p:cNvPr id="21543" name="平行四边形 21"/>
              <p:cNvGrpSpPr/>
              <p:nvPr/>
            </p:nvGrpSpPr>
            <p:grpSpPr bwMode="auto">
              <a:xfrm>
                <a:off x="-15864" y="-13669"/>
                <a:ext cx="2395728" cy="1682496"/>
                <a:chOff x="0" y="0"/>
                <a:chExt cx="2395728" cy="1682496"/>
              </a:xfrm>
            </p:grpSpPr>
            <p:pic>
              <p:nvPicPr>
                <p:cNvPr id="21547" name="平行四边形 21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395728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48" name="Text Box 22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384289" y="271679"/>
                  <a:ext cx="1620588" cy="1134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544" name="任意多边形 22"/>
              <p:cNvGrpSpPr/>
              <p:nvPr/>
            </p:nvGrpSpPr>
            <p:grpSpPr bwMode="auto">
              <a:xfrm>
                <a:off x="2424" y="-1477"/>
                <a:ext cx="2261616" cy="1280160"/>
                <a:chOff x="0" y="0"/>
                <a:chExt cx="2261616" cy="1280160"/>
              </a:xfrm>
            </p:grpSpPr>
            <p:pic>
              <p:nvPicPr>
                <p:cNvPr id="21545" name="任意多边形 22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1616" cy="1280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46" name="Text Box 25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-2424" y="1477"/>
                  <a:ext cx="2264827" cy="1280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40" name="组合 18"/>
            <p:cNvGrpSpPr/>
            <p:nvPr/>
          </p:nvGrpSpPr>
          <p:grpSpPr bwMode="auto">
            <a:xfrm>
              <a:off x="329888" y="134158"/>
              <a:ext cx="1697662" cy="1344893"/>
              <a:chOff x="0" y="0"/>
              <a:chExt cx="1697662" cy="1344893"/>
            </a:xfrm>
          </p:grpSpPr>
          <p:sp>
            <p:nvSpPr>
              <p:cNvPr id="21541" name="TextBox 35"/>
              <p:cNvSpPr txBox="1">
                <a:spLocks noChangeArrowheads="1"/>
              </p:cNvSpPr>
              <p:nvPr/>
            </p:nvSpPr>
            <p:spPr bwMode="auto">
              <a:xfrm>
                <a:off x="0" y="298498"/>
                <a:ext cx="1651298" cy="1046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42" name="文本框 20"/>
              <p:cNvSpPr txBox="1">
                <a:spLocks noChangeArrowheads="1"/>
              </p:cNvSpPr>
              <p:nvPr/>
            </p:nvSpPr>
            <p:spPr bwMode="auto">
              <a:xfrm>
                <a:off x="991289" y="0"/>
                <a:ext cx="706373" cy="400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513" name="组合 23"/>
          <p:cNvGrpSpPr/>
          <p:nvPr/>
        </p:nvGrpSpPr>
        <p:grpSpPr bwMode="auto">
          <a:xfrm>
            <a:off x="4552723" y="1098494"/>
            <a:ext cx="1768079" cy="1238250"/>
            <a:chOff x="0" y="0"/>
            <a:chExt cx="2357438" cy="1650929"/>
          </a:xfrm>
        </p:grpSpPr>
        <p:grpSp>
          <p:nvGrpSpPr>
            <p:cNvPr id="21529" name="组合 24"/>
            <p:cNvGrpSpPr/>
            <p:nvPr/>
          </p:nvGrpSpPr>
          <p:grpSpPr bwMode="auto">
            <a:xfrm>
              <a:off x="0" y="0"/>
              <a:ext cx="2357438" cy="1650929"/>
              <a:chOff x="0" y="0"/>
              <a:chExt cx="2357438" cy="1650929"/>
            </a:xfrm>
          </p:grpSpPr>
          <p:grpSp>
            <p:nvGrpSpPr>
              <p:cNvPr id="21533" name="平行四边形 28"/>
              <p:cNvGrpSpPr/>
              <p:nvPr/>
            </p:nvGrpSpPr>
            <p:grpSpPr bwMode="auto">
              <a:xfrm>
                <a:off x="-20621" y="-14150"/>
                <a:ext cx="2401824" cy="1682496"/>
                <a:chOff x="0" y="0"/>
                <a:chExt cx="2401824" cy="1682496"/>
              </a:xfrm>
            </p:grpSpPr>
            <p:pic>
              <p:nvPicPr>
                <p:cNvPr id="21537" name="平行四边形 28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40182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38" name="Text Box 33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389046" y="272160"/>
                  <a:ext cx="1620588" cy="1134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534" name="任意多边形 29"/>
              <p:cNvGrpSpPr/>
              <p:nvPr/>
            </p:nvGrpSpPr>
            <p:grpSpPr bwMode="auto">
              <a:xfrm>
                <a:off x="-2333" y="-1958"/>
                <a:ext cx="2267712" cy="1280160"/>
                <a:chOff x="0" y="0"/>
                <a:chExt cx="2267712" cy="1280160"/>
              </a:xfrm>
            </p:grpSpPr>
            <p:pic>
              <p:nvPicPr>
                <p:cNvPr id="21535" name="任意多边形 2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7712" cy="1280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36" name="Text Box 36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2333" y="1958"/>
                  <a:ext cx="2264827" cy="1280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30" name="组合 25"/>
            <p:cNvGrpSpPr/>
            <p:nvPr/>
          </p:nvGrpSpPr>
          <p:grpSpPr bwMode="auto">
            <a:xfrm>
              <a:off x="329888" y="134158"/>
              <a:ext cx="1697662" cy="1344893"/>
              <a:chOff x="0" y="0"/>
              <a:chExt cx="1697662" cy="1344893"/>
            </a:xfrm>
          </p:grpSpPr>
          <p:sp>
            <p:nvSpPr>
              <p:cNvPr id="21531" name="TextBox 35"/>
              <p:cNvSpPr txBox="1">
                <a:spLocks noChangeArrowheads="1"/>
              </p:cNvSpPr>
              <p:nvPr/>
            </p:nvSpPr>
            <p:spPr bwMode="auto">
              <a:xfrm>
                <a:off x="0" y="298498"/>
                <a:ext cx="1651298" cy="1046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32" name="文本框 27"/>
              <p:cNvSpPr txBox="1">
                <a:spLocks noChangeArrowheads="1"/>
              </p:cNvSpPr>
              <p:nvPr/>
            </p:nvSpPr>
            <p:spPr bwMode="auto">
              <a:xfrm>
                <a:off x="991289" y="0"/>
                <a:ext cx="706373" cy="400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514" name="组合 30"/>
          <p:cNvGrpSpPr/>
          <p:nvPr/>
        </p:nvGrpSpPr>
        <p:grpSpPr bwMode="auto">
          <a:xfrm>
            <a:off x="6111252" y="1103257"/>
            <a:ext cx="1768078" cy="1238250"/>
            <a:chOff x="0" y="0"/>
            <a:chExt cx="2357438" cy="1650929"/>
          </a:xfrm>
        </p:grpSpPr>
        <p:grpSp>
          <p:nvGrpSpPr>
            <p:cNvPr id="21519" name="组合 31"/>
            <p:cNvGrpSpPr/>
            <p:nvPr/>
          </p:nvGrpSpPr>
          <p:grpSpPr bwMode="auto">
            <a:xfrm>
              <a:off x="0" y="0"/>
              <a:ext cx="2357438" cy="1650929"/>
              <a:chOff x="0" y="0"/>
              <a:chExt cx="2357438" cy="1650929"/>
            </a:xfrm>
          </p:grpSpPr>
          <p:grpSp>
            <p:nvGrpSpPr>
              <p:cNvPr id="21523" name="平行四边形 35"/>
              <p:cNvGrpSpPr/>
              <p:nvPr/>
            </p:nvGrpSpPr>
            <p:grpSpPr bwMode="auto">
              <a:xfrm>
                <a:off x="-19282" y="-14439"/>
                <a:ext cx="2401824" cy="1682496"/>
                <a:chOff x="0" y="0"/>
                <a:chExt cx="2401824" cy="1682496"/>
              </a:xfrm>
            </p:grpSpPr>
            <p:pic>
              <p:nvPicPr>
                <p:cNvPr id="21527" name="平行四边形 35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40182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28" name="Text Box 44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387707" y="272449"/>
                  <a:ext cx="1620588" cy="1134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524" name="任意多边形 36"/>
              <p:cNvGrpSpPr/>
              <p:nvPr/>
            </p:nvGrpSpPr>
            <p:grpSpPr bwMode="auto">
              <a:xfrm>
                <a:off x="-994" y="-2247"/>
                <a:ext cx="2267712" cy="1280160"/>
                <a:chOff x="0" y="0"/>
                <a:chExt cx="2267712" cy="1280160"/>
              </a:xfrm>
            </p:grpSpPr>
            <p:pic>
              <p:nvPicPr>
                <p:cNvPr id="21525" name="任意多边形 36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7712" cy="1280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26" name="Text Box 47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994" y="2247"/>
                  <a:ext cx="2264827" cy="1280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20" name="组合 32"/>
            <p:cNvGrpSpPr/>
            <p:nvPr/>
          </p:nvGrpSpPr>
          <p:grpSpPr bwMode="auto">
            <a:xfrm>
              <a:off x="329888" y="134158"/>
              <a:ext cx="1697662" cy="1344893"/>
              <a:chOff x="0" y="0"/>
              <a:chExt cx="1697662" cy="1344893"/>
            </a:xfrm>
          </p:grpSpPr>
          <p:sp>
            <p:nvSpPr>
              <p:cNvPr id="21521" name="TextBox 35"/>
              <p:cNvSpPr txBox="1">
                <a:spLocks noChangeArrowheads="1"/>
              </p:cNvSpPr>
              <p:nvPr/>
            </p:nvSpPr>
            <p:spPr bwMode="auto">
              <a:xfrm>
                <a:off x="0" y="298498"/>
                <a:ext cx="1651298" cy="1046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22" name="文本框 34"/>
              <p:cNvSpPr txBox="1">
                <a:spLocks noChangeArrowheads="1"/>
              </p:cNvSpPr>
              <p:nvPr/>
            </p:nvSpPr>
            <p:spPr bwMode="auto">
              <a:xfrm>
                <a:off x="991288" y="0"/>
                <a:ext cx="706374" cy="400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1515" name="图片 3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424" y="2868953"/>
            <a:ext cx="1791891" cy="124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图片 3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286" y="2861810"/>
            <a:ext cx="1796654" cy="124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图片 3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909" y="2865382"/>
            <a:ext cx="1796653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图片 4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627" y="2864191"/>
            <a:ext cx="1828800" cy="124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46560" y="1300162"/>
            <a:ext cx="3375422" cy="3303985"/>
            <a:chOff x="1046560" y="1300162"/>
            <a:chExt cx="3375422" cy="3303985"/>
          </a:xfrm>
        </p:grpSpPr>
        <p:grpSp>
          <p:nvGrpSpPr>
            <p:cNvPr id="8199" name="组合 8"/>
            <p:cNvGrpSpPr/>
            <p:nvPr/>
          </p:nvGrpSpPr>
          <p:grpSpPr bwMode="auto">
            <a:xfrm>
              <a:off x="1046560" y="1470422"/>
              <a:ext cx="3375422" cy="3133725"/>
              <a:chOff x="0" y="0"/>
              <a:chExt cx="10533891" cy="4773168"/>
            </a:xfrm>
          </p:grpSpPr>
          <p:grpSp>
            <p:nvGrpSpPr>
              <p:cNvPr id="8212" name="矩形 10"/>
              <p:cNvGrpSpPr/>
              <p:nvPr/>
            </p:nvGrpSpPr>
            <p:grpSpPr bwMode="auto">
              <a:xfrm>
                <a:off x="-28077" y="-11492"/>
                <a:ext cx="10602831" cy="4805173"/>
                <a:chOff x="0" y="0"/>
                <a:chExt cx="4529328" cy="4206240"/>
              </a:xfrm>
            </p:grpSpPr>
            <p:pic>
              <p:nvPicPr>
                <p:cNvPr id="8216" name="矩形 10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529328" cy="4206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17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1995" y="10060"/>
                  <a:ext cx="4499877" cy="4178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213" name="任意多边形 13"/>
              <p:cNvGrpSpPr/>
              <p:nvPr/>
            </p:nvGrpSpPr>
            <p:grpSpPr bwMode="auto">
              <a:xfrm>
                <a:off x="464" y="2436"/>
                <a:ext cx="10517210" cy="3064168"/>
                <a:chOff x="0" y="0"/>
                <a:chExt cx="4492752" cy="2682240"/>
              </a:xfrm>
            </p:grpSpPr>
            <p:pic>
              <p:nvPicPr>
                <p:cNvPr id="8214" name="任意多边形 13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492752" cy="2682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1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-198" y="-2131"/>
                  <a:ext cx="4490462" cy="26829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8200" name="组合 14"/>
            <p:cNvGrpSpPr/>
            <p:nvPr/>
          </p:nvGrpSpPr>
          <p:grpSpPr bwMode="auto">
            <a:xfrm>
              <a:off x="1244204" y="1300162"/>
              <a:ext cx="2980134" cy="2927925"/>
              <a:chOff x="0" y="0"/>
              <a:chExt cx="3972674" cy="3903391"/>
            </a:xfrm>
          </p:grpSpPr>
          <p:grpSp>
            <p:nvGrpSpPr>
              <p:cNvPr id="8207" name="组合 15"/>
              <p:cNvGrpSpPr/>
              <p:nvPr/>
            </p:nvGrpSpPr>
            <p:grpSpPr bwMode="auto">
              <a:xfrm>
                <a:off x="635088" y="0"/>
                <a:ext cx="2702498" cy="933855"/>
                <a:chOff x="0" y="0"/>
                <a:chExt cx="2702498" cy="933855"/>
              </a:xfrm>
            </p:grpSpPr>
            <p:sp>
              <p:nvSpPr>
                <p:cNvPr id="8210" name="矩形 1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702498" cy="227434"/>
                </a:xfrm>
                <a:prstGeom prst="rect">
                  <a:avLst/>
                </a:prstGeom>
                <a:solidFill>
                  <a:srgbClr val="1D83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11" name="等腰三角形 19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2702498" cy="933855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CBD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8208" name="TextBox 35"/>
              <p:cNvSpPr txBox="1">
                <a:spLocks noChangeArrowheads="1"/>
              </p:cNvSpPr>
              <p:nvPr/>
            </p:nvSpPr>
            <p:spPr bwMode="auto">
              <a:xfrm>
                <a:off x="0" y="979895"/>
                <a:ext cx="3972674" cy="2923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秋收万颗籽，点滴进步，成就价值是我们的一贯的追求。工作室为您提供专业的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模板、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培训、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美化与定制。凭借对于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的热爱与探索，我们掌握了国内一流的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制作技术，工作室作品风格多样、题材丰富、覆盖面广、富有独特的设计深度。团队中的成员在国内的各类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大赛中也屡获大奖。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品过春绿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难忘秋黄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回味春华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欣喜工作室。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希望我们的活力和热情能带给您工作上的成就和收获。</a:t>
                </a: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和工作室工作室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一起，感受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带来的魅力和喜悦吧！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9" name="文本框 17"/>
              <p:cNvSpPr txBox="1">
                <a:spLocks noChangeArrowheads="1"/>
              </p:cNvSpPr>
              <p:nvPr/>
            </p:nvSpPr>
            <p:spPr bwMode="auto">
              <a:xfrm>
                <a:off x="1506763" y="86211"/>
                <a:ext cx="959147" cy="553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1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2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758929" y="1300162"/>
            <a:ext cx="3374231" cy="3303985"/>
            <a:chOff x="4758929" y="1300162"/>
            <a:chExt cx="3374231" cy="3303985"/>
          </a:xfrm>
        </p:grpSpPr>
        <p:grpSp>
          <p:nvGrpSpPr>
            <p:cNvPr id="8198" name="组合 5"/>
            <p:cNvGrpSpPr/>
            <p:nvPr/>
          </p:nvGrpSpPr>
          <p:grpSpPr bwMode="auto">
            <a:xfrm>
              <a:off x="4758929" y="1470422"/>
              <a:ext cx="3374231" cy="3133725"/>
              <a:chOff x="0" y="0"/>
              <a:chExt cx="10533891" cy="4773168"/>
            </a:xfrm>
          </p:grpSpPr>
          <p:grpSp>
            <p:nvGrpSpPr>
              <p:cNvPr id="8218" name="矩形 6"/>
              <p:cNvGrpSpPr/>
              <p:nvPr/>
            </p:nvGrpSpPr>
            <p:grpSpPr bwMode="auto">
              <a:xfrm>
                <a:off x="-26368" y="-11492"/>
                <a:ext cx="10602831" cy="4805173"/>
                <a:chOff x="0" y="0"/>
                <a:chExt cx="4529328" cy="4206240"/>
              </a:xfrm>
            </p:grpSpPr>
            <p:pic>
              <p:nvPicPr>
                <p:cNvPr id="8222" name="矩形 6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529328" cy="4206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11265" y="10060"/>
                  <a:ext cx="4499877" cy="4178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219" name="任意多边形 7"/>
              <p:cNvGrpSpPr/>
              <p:nvPr/>
            </p:nvGrpSpPr>
            <p:grpSpPr bwMode="auto">
              <a:xfrm>
                <a:off x="2172" y="2436"/>
                <a:ext cx="10502939" cy="3064168"/>
                <a:chOff x="0" y="0"/>
                <a:chExt cx="4486656" cy="2682240"/>
              </a:xfrm>
            </p:grpSpPr>
            <p:pic>
              <p:nvPicPr>
                <p:cNvPr id="8220" name="任意多边形 7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486656" cy="2682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22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-928" y="-2131"/>
                  <a:ext cx="4490462" cy="26829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8201" name="组合 20"/>
            <p:cNvGrpSpPr/>
            <p:nvPr/>
          </p:nvGrpSpPr>
          <p:grpSpPr bwMode="auto">
            <a:xfrm>
              <a:off x="4956573" y="1300162"/>
              <a:ext cx="2978944" cy="2927925"/>
              <a:chOff x="0" y="0"/>
              <a:chExt cx="3972674" cy="3903391"/>
            </a:xfrm>
          </p:grpSpPr>
          <p:grpSp>
            <p:nvGrpSpPr>
              <p:cNvPr id="8202" name="组合 21"/>
              <p:cNvGrpSpPr/>
              <p:nvPr/>
            </p:nvGrpSpPr>
            <p:grpSpPr bwMode="auto">
              <a:xfrm>
                <a:off x="635088" y="0"/>
                <a:ext cx="2702498" cy="933855"/>
                <a:chOff x="0" y="0"/>
                <a:chExt cx="2702498" cy="933855"/>
              </a:xfrm>
            </p:grpSpPr>
            <p:sp>
              <p:nvSpPr>
                <p:cNvPr id="8205" name="矩形 2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702498" cy="227434"/>
                </a:xfrm>
                <a:prstGeom prst="rect">
                  <a:avLst/>
                </a:prstGeom>
                <a:solidFill>
                  <a:srgbClr val="1D839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06" name="等腰三角形 25"/>
                <p:cNvSpPr>
                  <a:spLocks noChangeArrowheads="1"/>
                </p:cNvSpPr>
                <p:nvPr/>
              </p:nvSpPr>
              <p:spPr bwMode="auto">
                <a:xfrm flipV="1">
                  <a:off x="0" y="0"/>
                  <a:ext cx="2702498" cy="933855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3CBD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8203" name="TextBox 35"/>
              <p:cNvSpPr txBox="1">
                <a:spLocks noChangeArrowheads="1"/>
              </p:cNvSpPr>
              <p:nvPr/>
            </p:nvSpPr>
            <p:spPr bwMode="auto">
              <a:xfrm>
                <a:off x="0" y="979895"/>
                <a:ext cx="3972674" cy="2923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秋收万颗籽，点滴进步，成就价值是我们的一贯的追求。工作室为您提供专业的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模板、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培训、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美化与定制。凭借对于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的热爱与探索，我们掌握了国内一流的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制作技术，工作室作品风格多样、题材丰富、覆盖面广、富有独特的设计深度。团队中的成员在国内的各类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大赛中也屡获大奖。</a:t>
                </a:r>
                <a:endPara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altLang="zh-CN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品过春绿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难忘秋黄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回味春华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欣喜工作室。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希望我们的活力和热情能带给您工作上的成就和收获。</a:t>
                </a: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和工作室工作室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一起，感受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带来的魅力和喜悦吧！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04" name="文本框 23"/>
              <p:cNvSpPr txBox="1">
                <a:spLocks noChangeArrowheads="1"/>
              </p:cNvSpPr>
              <p:nvPr/>
            </p:nvSpPr>
            <p:spPr bwMode="auto">
              <a:xfrm>
                <a:off x="1506763" y="86211"/>
                <a:ext cx="959147" cy="553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1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21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98848" y="1724025"/>
            <a:ext cx="3006328" cy="2087166"/>
            <a:chOff x="298848" y="1724025"/>
            <a:chExt cx="3006328" cy="2087166"/>
          </a:xfrm>
        </p:grpSpPr>
        <p:sp>
          <p:nvSpPr>
            <p:cNvPr id="6150" name="矩形 53"/>
            <p:cNvSpPr>
              <a:spLocks noChangeArrowheads="1"/>
            </p:cNvSpPr>
            <p:nvPr/>
          </p:nvSpPr>
          <p:spPr bwMode="auto">
            <a:xfrm>
              <a:off x="298848" y="1724025"/>
              <a:ext cx="3006328" cy="2087166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prstDash val="sys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52" name="文本框 55"/>
            <p:cNvSpPr txBox="1">
              <a:spLocks noChangeArrowheads="1"/>
            </p:cNvSpPr>
            <p:nvPr/>
          </p:nvSpPr>
          <p:spPr bwMode="auto">
            <a:xfrm>
              <a:off x="355998" y="1799035"/>
              <a:ext cx="25479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3" name="文本框 56"/>
            <p:cNvSpPr txBox="1">
              <a:spLocks noChangeArrowheads="1"/>
            </p:cNvSpPr>
            <p:nvPr/>
          </p:nvSpPr>
          <p:spPr bwMode="auto">
            <a:xfrm>
              <a:off x="776287" y="2283619"/>
              <a:ext cx="2205038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4" name="文本框 57"/>
            <p:cNvSpPr txBox="1">
              <a:spLocks noChangeArrowheads="1"/>
            </p:cNvSpPr>
            <p:nvPr/>
          </p:nvSpPr>
          <p:spPr bwMode="auto">
            <a:xfrm>
              <a:off x="355998" y="2752726"/>
              <a:ext cx="25479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5" name="文本框 58"/>
            <p:cNvSpPr txBox="1">
              <a:spLocks noChangeArrowheads="1"/>
            </p:cNvSpPr>
            <p:nvPr/>
          </p:nvSpPr>
          <p:spPr bwMode="auto">
            <a:xfrm>
              <a:off x="776287" y="3133726"/>
              <a:ext cx="2205038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43587" y="1724025"/>
            <a:ext cx="3006329" cy="2087166"/>
            <a:chOff x="5843587" y="1724025"/>
            <a:chExt cx="3006329" cy="2087166"/>
          </a:xfrm>
        </p:grpSpPr>
        <p:sp>
          <p:nvSpPr>
            <p:cNvPr id="6151" name="矩形 54"/>
            <p:cNvSpPr>
              <a:spLocks noChangeArrowheads="1"/>
            </p:cNvSpPr>
            <p:nvPr/>
          </p:nvSpPr>
          <p:spPr bwMode="auto">
            <a:xfrm>
              <a:off x="5843587" y="1724025"/>
              <a:ext cx="3006329" cy="2087166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prstDash val="sys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56" name="文本框 59"/>
            <p:cNvSpPr txBox="1">
              <a:spLocks noChangeArrowheads="1"/>
            </p:cNvSpPr>
            <p:nvPr/>
          </p:nvSpPr>
          <p:spPr bwMode="auto">
            <a:xfrm>
              <a:off x="5950744" y="1799035"/>
              <a:ext cx="2536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7" name="文本框 60"/>
            <p:cNvSpPr txBox="1">
              <a:spLocks noChangeArrowheads="1"/>
            </p:cNvSpPr>
            <p:nvPr/>
          </p:nvSpPr>
          <p:spPr bwMode="auto">
            <a:xfrm>
              <a:off x="6371035" y="2283619"/>
              <a:ext cx="2203847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8" name="文本框 61"/>
            <p:cNvSpPr txBox="1">
              <a:spLocks noChangeArrowheads="1"/>
            </p:cNvSpPr>
            <p:nvPr/>
          </p:nvSpPr>
          <p:spPr bwMode="auto">
            <a:xfrm>
              <a:off x="5950744" y="2752726"/>
              <a:ext cx="2536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59" name="文本框 62"/>
            <p:cNvSpPr txBox="1">
              <a:spLocks noChangeArrowheads="1"/>
            </p:cNvSpPr>
            <p:nvPr/>
          </p:nvSpPr>
          <p:spPr bwMode="auto">
            <a:xfrm>
              <a:off x="6371035" y="3133726"/>
              <a:ext cx="2203847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我们工作室由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一群充满青春朝气的年轻人组成。春种一粒粟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60" name="组合 63"/>
          <p:cNvGrpSpPr/>
          <p:nvPr/>
        </p:nvGrpSpPr>
        <p:grpSpPr bwMode="auto">
          <a:xfrm>
            <a:off x="3390900" y="1724025"/>
            <a:ext cx="1134666" cy="978694"/>
            <a:chOff x="0" y="0"/>
            <a:chExt cx="1513192" cy="1304476"/>
          </a:xfrm>
        </p:grpSpPr>
        <p:grpSp>
          <p:nvGrpSpPr>
            <p:cNvPr id="6188" name="组合 64"/>
            <p:cNvGrpSpPr/>
            <p:nvPr/>
          </p:nvGrpSpPr>
          <p:grpSpPr bwMode="auto">
            <a:xfrm>
              <a:off x="0" y="0"/>
              <a:ext cx="1513192" cy="1304476"/>
              <a:chOff x="0" y="0"/>
              <a:chExt cx="2214105" cy="1908711"/>
            </a:xfrm>
          </p:grpSpPr>
          <p:grpSp>
            <p:nvGrpSpPr>
              <p:cNvPr id="6190" name="六边形 66"/>
              <p:cNvGrpSpPr/>
              <p:nvPr/>
            </p:nvGrpSpPr>
            <p:grpSpPr bwMode="auto">
              <a:xfrm>
                <a:off x="-23230" y="-19570"/>
                <a:ext cx="2274518" cy="1953409"/>
                <a:chOff x="0" y="0"/>
                <a:chExt cx="1554480" cy="1335024"/>
              </a:xfrm>
            </p:grpSpPr>
            <p:pic>
              <p:nvPicPr>
                <p:cNvPr id="6194" name="六边形 66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54480" cy="1335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95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50682" y="215794"/>
                  <a:ext cx="1043580" cy="8996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91" name="任意多边形 67"/>
              <p:cNvGrpSpPr/>
              <p:nvPr/>
            </p:nvGrpSpPr>
            <p:grpSpPr bwMode="auto">
              <a:xfrm>
                <a:off x="3529" y="-1731"/>
                <a:ext cx="2131803" cy="1409309"/>
                <a:chOff x="0" y="0"/>
                <a:chExt cx="1456944" cy="963168"/>
              </a:xfrm>
            </p:grpSpPr>
            <p:pic>
              <p:nvPicPr>
                <p:cNvPr id="6192" name="任意多边形 67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56944" cy="963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9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-2412" y="1183"/>
                  <a:ext cx="1461345" cy="9636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6189" name="文本框 65"/>
            <p:cNvSpPr txBox="1">
              <a:spLocks noChangeArrowheads="1"/>
            </p:cNvSpPr>
            <p:nvPr/>
          </p:nvSpPr>
          <p:spPr bwMode="auto">
            <a:xfrm>
              <a:off x="438912" y="210771"/>
              <a:ext cx="338328" cy="861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61" name="组合 68"/>
          <p:cNvGrpSpPr/>
          <p:nvPr/>
        </p:nvGrpSpPr>
        <p:grpSpPr bwMode="auto">
          <a:xfrm>
            <a:off x="4623198" y="1704975"/>
            <a:ext cx="1134665" cy="978694"/>
            <a:chOff x="0" y="0"/>
            <a:chExt cx="1513192" cy="1304476"/>
          </a:xfrm>
        </p:grpSpPr>
        <p:grpSp>
          <p:nvGrpSpPr>
            <p:cNvPr id="6180" name="组合 69"/>
            <p:cNvGrpSpPr/>
            <p:nvPr/>
          </p:nvGrpSpPr>
          <p:grpSpPr bwMode="auto">
            <a:xfrm>
              <a:off x="0" y="0"/>
              <a:ext cx="1513192" cy="1304476"/>
              <a:chOff x="0" y="0"/>
              <a:chExt cx="2214105" cy="1908711"/>
            </a:xfrm>
          </p:grpSpPr>
          <p:grpSp>
            <p:nvGrpSpPr>
              <p:cNvPr id="6182" name="六边形 71"/>
              <p:cNvGrpSpPr/>
              <p:nvPr/>
            </p:nvGrpSpPr>
            <p:grpSpPr bwMode="auto">
              <a:xfrm>
                <a:off x="-28957" y="-17251"/>
                <a:ext cx="2274518" cy="1953409"/>
                <a:chOff x="0" y="0"/>
                <a:chExt cx="1554480" cy="1335024"/>
              </a:xfrm>
            </p:grpSpPr>
            <p:pic>
              <p:nvPicPr>
                <p:cNvPr id="6186" name="六边形 71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54480" cy="1335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87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54596" y="214209"/>
                  <a:ext cx="1043580" cy="8996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83" name="任意多边形 72"/>
              <p:cNvGrpSpPr/>
              <p:nvPr/>
            </p:nvGrpSpPr>
            <p:grpSpPr bwMode="auto">
              <a:xfrm>
                <a:off x="-2198" y="588"/>
                <a:ext cx="2140723" cy="1409309"/>
                <a:chOff x="0" y="0"/>
                <a:chExt cx="1463040" cy="963168"/>
              </a:xfrm>
            </p:grpSpPr>
            <p:pic>
              <p:nvPicPr>
                <p:cNvPr id="6184" name="任意多边形 72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63040" cy="963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85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1502" y="-402"/>
                  <a:ext cx="1461345" cy="9636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6181" name="文本框 70"/>
            <p:cNvSpPr txBox="1">
              <a:spLocks noChangeArrowheads="1"/>
            </p:cNvSpPr>
            <p:nvPr/>
          </p:nvSpPr>
          <p:spPr bwMode="auto">
            <a:xfrm>
              <a:off x="438913" y="210771"/>
              <a:ext cx="338328" cy="861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62" name="组合 73"/>
          <p:cNvGrpSpPr/>
          <p:nvPr/>
        </p:nvGrpSpPr>
        <p:grpSpPr bwMode="auto">
          <a:xfrm>
            <a:off x="3398044" y="2832498"/>
            <a:ext cx="1134666" cy="978694"/>
            <a:chOff x="0" y="0"/>
            <a:chExt cx="1513192" cy="1304476"/>
          </a:xfrm>
        </p:grpSpPr>
        <p:grpSp>
          <p:nvGrpSpPr>
            <p:cNvPr id="6172" name="组合 74"/>
            <p:cNvGrpSpPr/>
            <p:nvPr/>
          </p:nvGrpSpPr>
          <p:grpSpPr bwMode="auto">
            <a:xfrm>
              <a:off x="0" y="0"/>
              <a:ext cx="1513192" cy="1304476"/>
              <a:chOff x="0" y="0"/>
              <a:chExt cx="2214105" cy="1908711"/>
            </a:xfrm>
          </p:grpSpPr>
          <p:grpSp>
            <p:nvGrpSpPr>
              <p:cNvPr id="6174" name="六边形 76"/>
              <p:cNvGrpSpPr/>
              <p:nvPr/>
            </p:nvGrpSpPr>
            <p:grpSpPr bwMode="auto">
              <a:xfrm>
                <a:off x="-28427" y="-14294"/>
                <a:ext cx="2274518" cy="1953409"/>
                <a:chOff x="0" y="0"/>
                <a:chExt cx="1554480" cy="1335024"/>
              </a:xfrm>
            </p:grpSpPr>
            <p:pic>
              <p:nvPicPr>
                <p:cNvPr id="6178" name="六边形 76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54480" cy="1335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79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54234" y="212188"/>
                  <a:ext cx="1043580" cy="8996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75" name="任意多边形 77"/>
              <p:cNvGrpSpPr/>
              <p:nvPr/>
            </p:nvGrpSpPr>
            <p:grpSpPr bwMode="auto">
              <a:xfrm>
                <a:off x="-1668" y="3545"/>
                <a:ext cx="2140723" cy="1409309"/>
                <a:chOff x="0" y="0"/>
                <a:chExt cx="1463040" cy="963168"/>
              </a:xfrm>
            </p:grpSpPr>
            <p:pic>
              <p:nvPicPr>
                <p:cNvPr id="6176" name="任意多边形 77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63040" cy="963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77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1140" y="-2423"/>
                  <a:ext cx="1461345" cy="9636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6173" name="文本框 75"/>
            <p:cNvSpPr txBox="1">
              <a:spLocks noChangeArrowheads="1"/>
            </p:cNvSpPr>
            <p:nvPr/>
          </p:nvSpPr>
          <p:spPr bwMode="auto">
            <a:xfrm>
              <a:off x="438912" y="210771"/>
              <a:ext cx="338328" cy="861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63" name="组合 78"/>
          <p:cNvGrpSpPr/>
          <p:nvPr/>
        </p:nvGrpSpPr>
        <p:grpSpPr bwMode="auto">
          <a:xfrm>
            <a:off x="4630342" y="2813448"/>
            <a:ext cx="1134665" cy="978694"/>
            <a:chOff x="0" y="0"/>
            <a:chExt cx="1513192" cy="1304476"/>
          </a:xfrm>
        </p:grpSpPr>
        <p:grpSp>
          <p:nvGrpSpPr>
            <p:cNvPr id="6164" name="组合 79"/>
            <p:cNvGrpSpPr/>
            <p:nvPr/>
          </p:nvGrpSpPr>
          <p:grpSpPr bwMode="auto">
            <a:xfrm>
              <a:off x="0" y="0"/>
              <a:ext cx="1513192" cy="1304476"/>
              <a:chOff x="0" y="0"/>
              <a:chExt cx="2214105" cy="1908711"/>
            </a:xfrm>
          </p:grpSpPr>
          <p:grpSp>
            <p:nvGrpSpPr>
              <p:cNvPr id="6166" name="六边形 81"/>
              <p:cNvGrpSpPr/>
              <p:nvPr/>
            </p:nvGrpSpPr>
            <p:grpSpPr bwMode="auto">
              <a:xfrm>
                <a:off x="-25234" y="-20895"/>
                <a:ext cx="2274518" cy="1953409"/>
                <a:chOff x="0" y="0"/>
                <a:chExt cx="1554480" cy="1335024"/>
              </a:xfrm>
            </p:grpSpPr>
            <p:pic>
              <p:nvPicPr>
                <p:cNvPr id="6170" name="六边形 81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54480" cy="1335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71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252052" y="216699"/>
                  <a:ext cx="1043580" cy="8996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167" name="任意多边形 82"/>
              <p:cNvGrpSpPr/>
              <p:nvPr/>
            </p:nvGrpSpPr>
            <p:grpSpPr bwMode="auto">
              <a:xfrm>
                <a:off x="1525" y="-3055"/>
                <a:ext cx="2140723" cy="1409309"/>
                <a:chOff x="0" y="0"/>
                <a:chExt cx="1463040" cy="963168"/>
              </a:xfrm>
            </p:grpSpPr>
            <p:pic>
              <p:nvPicPr>
                <p:cNvPr id="6168" name="任意多边形 82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63040" cy="9631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6169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-1042" y="2088"/>
                  <a:ext cx="1461345" cy="9636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6165" name="文本框 80"/>
            <p:cNvSpPr txBox="1">
              <a:spLocks noChangeArrowheads="1"/>
            </p:cNvSpPr>
            <p:nvPr/>
          </p:nvSpPr>
          <p:spPr bwMode="auto">
            <a:xfrm>
              <a:off x="438913" y="210771"/>
              <a:ext cx="338328" cy="861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6" name="文本占位符 6"/>
          <p:cNvSpPr txBox="1"/>
          <p:nvPr/>
        </p:nvSpPr>
        <p:spPr>
          <a:xfrm>
            <a:off x="120015" y="1643060"/>
            <a:ext cx="8903970" cy="1837819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8625" kern="1200" spc="0">
                <a:solidFill>
                  <a:schemeClr val="accent4">
                    <a:lumMod val="40000"/>
                    <a:lumOff val="60000"/>
                    <a:alpha val="15000"/>
                  </a:schemeClr>
                </a:solidFill>
                <a:latin typeface="+mj-lt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625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alpha val="15000"/>
                  </a:schemeClr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PART FOUR</a:t>
            </a:r>
            <a:endParaRPr kumimoji="0" lang="zh-CN" altLang="en-US" sz="8625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alpha val="15000"/>
                </a:schemeClr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  <p:sp>
        <p:nvSpPr>
          <p:cNvPr id="37" name="文本占位符 7"/>
          <p:cNvSpPr txBox="1"/>
          <p:nvPr/>
        </p:nvSpPr>
        <p:spPr>
          <a:xfrm>
            <a:off x="1658074" y="2757488"/>
            <a:ext cx="5827853" cy="723391"/>
          </a:xfrm>
          <a:prstGeom prst="rect">
            <a:avLst/>
          </a:prstGeom>
        </p:spPr>
        <p:txBody>
          <a:bodyPr anchor="t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050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请在此处添加标题</a:t>
            </a:r>
            <a:endParaRPr kumimoji="0" lang="zh-CN" altLang="en-US" sz="4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  <p:sp>
        <p:nvSpPr>
          <p:cNvPr id="38" name="文本占位符 4"/>
          <p:cNvSpPr txBox="1"/>
          <p:nvPr/>
        </p:nvSpPr>
        <p:spPr>
          <a:xfrm>
            <a:off x="4206240" y="1650206"/>
            <a:ext cx="731520" cy="992981"/>
          </a:xfrm>
          <a:prstGeom prst="rect">
            <a:avLst/>
          </a:prstGeom>
        </p:spPr>
        <p:txBody>
          <a:bodyPr anchor="ctr"/>
          <a:lstStyle>
            <a:lvl1pPr marL="0" indent="0" algn="ctr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6000" kern="1200">
                <a:solidFill>
                  <a:schemeClr val="accent4">
                    <a:lumMod val="40000"/>
                    <a:lumOff val="60000"/>
                  </a:schemeClr>
                </a:solidFill>
                <a:latin typeface="+mj-lt"/>
                <a:ea typeface="+mj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StiffHei PRC UltraBold"/>
                <a:ea typeface="MStiffHei PRC UltraBold"/>
                <a:cs typeface="+mn-cs"/>
              </a:rPr>
              <a:t>4</a:t>
            </a:r>
            <a:endParaRPr kumimoji="0" lang="zh-CN" alt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StiffHei PRC UltraBold"/>
              <a:ea typeface="MStiffHei PRC UltraBold"/>
              <a:cs typeface="+mn-cs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8" name="组合 5"/>
          <p:cNvGrpSpPr/>
          <p:nvPr/>
        </p:nvGrpSpPr>
        <p:grpSpPr bwMode="auto">
          <a:xfrm>
            <a:off x="1387815" y="1294891"/>
            <a:ext cx="1884760" cy="1096877"/>
            <a:chOff x="0" y="0"/>
            <a:chExt cx="2513191" cy="1463415"/>
          </a:xfrm>
        </p:grpSpPr>
        <p:grpSp>
          <p:nvGrpSpPr>
            <p:cNvPr id="13396" name="组合 6"/>
            <p:cNvGrpSpPr/>
            <p:nvPr/>
          </p:nvGrpSpPr>
          <p:grpSpPr bwMode="auto">
            <a:xfrm>
              <a:off x="0" y="0"/>
              <a:ext cx="2513191" cy="1426464"/>
              <a:chOff x="0" y="0"/>
              <a:chExt cx="10533891" cy="4773168"/>
            </a:xfrm>
          </p:grpSpPr>
          <p:grpSp>
            <p:nvGrpSpPr>
              <p:cNvPr id="13400" name="矩形 13"/>
              <p:cNvGrpSpPr/>
              <p:nvPr/>
            </p:nvGrpSpPr>
            <p:grpSpPr bwMode="auto">
              <a:xfrm>
                <a:off x="-49044" y="-47800"/>
                <a:ext cx="10654776" cy="4875159"/>
                <a:chOff x="0" y="0"/>
                <a:chExt cx="2542032" cy="1456944"/>
              </a:xfrm>
            </p:grpSpPr>
            <p:pic>
              <p:nvPicPr>
                <p:cNvPr id="13404" name="矩形 13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42032" cy="14569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05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1702" y="14285"/>
                  <a:ext cx="2513190" cy="1426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401" name="任意多边形 14"/>
              <p:cNvGrpSpPr/>
              <p:nvPr/>
            </p:nvGrpSpPr>
            <p:grpSpPr bwMode="auto">
              <a:xfrm>
                <a:off x="2058" y="-7003"/>
                <a:ext cx="10501470" cy="3080121"/>
                <a:chOff x="0" y="0"/>
                <a:chExt cx="2505456" cy="920496"/>
              </a:xfrm>
            </p:grpSpPr>
            <p:pic>
              <p:nvPicPr>
                <p:cNvPr id="13402" name="任意多边形 14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05456" cy="920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0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-491" y="2093"/>
                  <a:ext cx="2507932" cy="9159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3397" name="椭圆 7"/>
            <p:cNvSpPr>
              <a:spLocks noChangeArrowheads="1"/>
            </p:cNvSpPr>
            <p:nvPr/>
          </p:nvSpPr>
          <p:spPr bwMode="auto">
            <a:xfrm>
              <a:off x="1045342" y="210311"/>
              <a:ext cx="411480" cy="411480"/>
            </a:xfrm>
            <a:prstGeom prst="ellipse">
              <a:avLst/>
            </a:prstGeom>
            <a:solidFill>
              <a:schemeClr val="bg1">
                <a:alpha val="5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398" name="文本框 8"/>
            <p:cNvSpPr txBox="1">
              <a:spLocks noChangeArrowheads="1"/>
            </p:cNvSpPr>
            <p:nvPr/>
          </p:nvSpPr>
          <p:spPr bwMode="auto">
            <a:xfrm>
              <a:off x="1072775" y="185218"/>
              <a:ext cx="420624" cy="49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99" name="TextBox 35"/>
            <p:cNvSpPr txBox="1">
              <a:spLocks noChangeArrowheads="1"/>
            </p:cNvSpPr>
            <p:nvPr/>
          </p:nvSpPr>
          <p:spPr bwMode="auto">
            <a:xfrm>
              <a:off x="118131" y="785885"/>
              <a:ext cx="2300059" cy="677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19" name="组合 15"/>
          <p:cNvGrpSpPr/>
          <p:nvPr/>
        </p:nvGrpSpPr>
        <p:grpSpPr bwMode="auto">
          <a:xfrm>
            <a:off x="3476171" y="1294891"/>
            <a:ext cx="1884760" cy="1096877"/>
            <a:chOff x="0" y="0"/>
            <a:chExt cx="2513191" cy="1463415"/>
          </a:xfrm>
        </p:grpSpPr>
        <p:grpSp>
          <p:nvGrpSpPr>
            <p:cNvPr id="13386" name="组合 16"/>
            <p:cNvGrpSpPr/>
            <p:nvPr/>
          </p:nvGrpSpPr>
          <p:grpSpPr bwMode="auto">
            <a:xfrm>
              <a:off x="0" y="0"/>
              <a:ext cx="2513191" cy="1426464"/>
              <a:chOff x="0" y="0"/>
              <a:chExt cx="10533891" cy="4773168"/>
            </a:xfrm>
          </p:grpSpPr>
          <p:grpSp>
            <p:nvGrpSpPr>
              <p:cNvPr id="13390" name="矩形 20"/>
              <p:cNvGrpSpPr/>
              <p:nvPr/>
            </p:nvGrpSpPr>
            <p:grpSpPr bwMode="auto">
              <a:xfrm>
                <a:off x="-44727" y="-47800"/>
                <a:ext cx="10654776" cy="4875159"/>
                <a:chOff x="0" y="0"/>
                <a:chExt cx="2542032" cy="1456944"/>
              </a:xfrm>
            </p:grpSpPr>
            <p:pic>
              <p:nvPicPr>
                <p:cNvPr id="13394" name="矩形 20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42032" cy="14569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9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0672" y="14285"/>
                  <a:ext cx="2513190" cy="1426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391" name="任意多边形 21"/>
              <p:cNvGrpSpPr/>
              <p:nvPr/>
            </p:nvGrpSpPr>
            <p:grpSpPr bwMode="auto">
              <a:xfrm>
                <a:off x="6375" y="-7003"/>
                <a:ext cx="10501470" cy="3080121"/>
                <a:chOff x="0" y="0"/>
                <a:chExt cx="2505456" cy="920496"/>
              </a:xfrm>
            </p:grpSpPr>
            <p:pic>
              <p:nvPicPr>
                <p:cNvPr id="13392" name="任意多边形 21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05456" cy="920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93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-1521" y="2093"/>
                  <a:ext cx="2507932" cy="9159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3387" name="椭圆 17"/>
            <p:cNvSpPr>
              <a:spLocks noChangeArrowheads="1"/>
            </p:cNvSpPr>
            <p:nvPr/>
          </p:nvSpPr>
          <p:spPr bwMode="auto">
            <a:xfrm>
              <a:off x="1045342" y="210311"/>
              <a:ext cx="411480" cy="411480"/>
            </a:xfrm>
            <a:prstGeom prst="ellipse">
              <a:avLst/>
            </a:prstGeom>
            <a:solidFill>
              <a:schemeClr val="bg1">
                <a:alpha val="5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388" name="文本框 18"/>
            <p:cNvSpPr txBox="1">
              <a:spLocks noChangeArrowheads="1"/>
            </p:cNvSpPr>
            <p:nvPr/>
          </p:nvSpPr>
          <p:spPr bwMode="auto">
            <a:xfrm>
              <a:off x="1072775" y="185218"/>
              <a:ext cx="420624" cy="49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89" name="TextBox 35"/>
            <p:cNvSpPr txBox="1">
              <a:spLocks noChangeArrowheads="1"/>
            </p:cNvSpPr>
            <p:nvPr/>
          </p:nvSpPr>
          <p:spPr bwMode="auto">
            <a:xfrm>
              <a:off x="118131" y="785885"/>
              <a:ext cx="2300059" cy="677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20" name="组合 22"/>
          <p:cNvGrpSpPr/>
          <p:nvPr/>
        </p:nvGrpSpPr>
        <p:grpSpPr bwMode="auto">
          <a:xfrm>
            <a:off x="5560956" y="1294891"/>
            <a:ext cx="1884759" cy="1096877"/>
            <a:chOff x="0" y="0"/>
            <a:chExt cx="2513191" cy="1463415"/>
          </a:xfrm>
        </p:grpSpPr>
        <p:grpSp>
          <p:nvGrpSpPr>
            <p:cNvPr id="13376" name="组合 23"/>
            <p:cNvGrpSpPr/>
            <p:nvPr/>
          </p:nvGrpSpPr>
          <p:grpSpPr bwMode="auto">
            <a:xfrm>
              <a:off x="0" y="0"/>
              <a:ext cx="2513191" cy="1426464"/>
              <a:chOff x="0" y="0"/>
              <a:chExt cx="10533891" cy="4773168"/>
            </a:xfrm>
          </p:grpSpPr>
          <p:grpSp>
            <p:nvGrpSpPr>
              <p:cNvPr id="13380" name="矩形 27"/>
              <p:cNvGrpSpPr/>
              <p:nvPr/>
            </p:nvGrpSpPr>
            <p:grpSpPr bwMode="auto">
              <a:xfrm>
                <a:off x="-43922" y="-47800"/>
                <a:ext cx="10654776" cy="4875159"/>
                <a:chOff x="0" y="0"/>
                <a:chExt cx="2542032" cy="1456944"/>
              </a:xfrm>
            </p:grpSpPr>
            <p:pic>
              <p:nvPicPr>
                <p:cNvPr id="13384" name="矩形 27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42032" cy="14569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85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10480" y="14285"/>
                  <a:ext cx="2513190" cy="1426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381" name="任意多边形 28"/>
              <p:cNvGrpSpPr/>
              <p:nvPr/>
            </p:nvGrpSpPr>
            <p:grpSpPr bwMode="auto">
              <a:xfrm>
                <a:off x="7180" y="-7003"/>
                <a:ext cx="10501470" cy="3080121"/>
                <a:chOff x="0" y="0"/>
                <a:chExt cx="2505456" cy="920496"/>
              </a:xfrm>
            </p:grpSpPr>
            <p:pic>
              <p:nvPicPr>
                <p:cNvPr id="13382" name="任意多边形 28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05456" cy="920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83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-1713" y="2093"/>
                  <a:ext cx="2507932" cy="9159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3377" name="椭圆 24"/>
            <p:cNvSpPr>
              <a:spLocks noChangeArrowheads="1"/>
            </p:cNvSpPr>
            <p:nvPr/>
          </p:nvSpPr>
          <p:spPr bwMode="auto">
            <a:xfrm>
              <a:off x="1045342" y="210311"/>
              <a:ext cx="411480" cy="411480"/>
            </a:xfrm>
            <a:prstGeom prst="ellipse">
              <a:avLst/>
            </a:prstGeom>
            <a:solidFill>
              <a:schemeClr val="bg1">
                <a:alpha val="5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378" name="文本框 25"/>
            <p:cNvSpPr txBox="1">
              <a:spLocks noChangeArrowheads="1"/>
            </p:cNvSpPr>
            <p:nvPr/>
          </p:nvSpPr>
          <p:spPr bwMode="auto">
            <a:xfrm>
              <a:off x="1072774" y="185218"/>
              <a:ext cx="420625" cy="49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79" name="TextBox 35"/>
            <p:cNvSpPr txBox="1">
              <a:spLocks noChangeArrowheads="1"/>
            </p:cNvSpPr>
            <p:nvPr/>
          </p:nvSpPr>
          <p:spPr bwMode="auto">
            <a:xfrm>
              <a:off x="118131" y="785885"/>
              <a:ext cx="2300058" cy="677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22" name="组合 36"/>
          <p:cNvGrpSpPr/>
          <p:nvPr/>
        </p:nvGrpSpPr>
        <p:grpSpPr bwMode="auto">
          <a:xfrm>
            <a:off x="1384243" y="2870087"/>
            <a:ext cx="1884759" cy="1096877"/>
            <a:chOff x="0" y="0"/>
            <a:chExt cx="2513191" cy="1463415"/>
          </a:xfrm>
        </p:grpSpPr>
        <p:grpSp>
          <p:nvGrpSpPr>
            <p:cNvPr id="13356" name="组合 37"/>
            <p:cNvGrpSpPr/>
            <p:nvPr/>
          </p:nvGrpSpPr>
          <p:grpSpPr bwMode="auto">
            <a:xfrm>
              <a:off x="0" y="0"/>
              <a:ext cx="2513191" cy="1426464"/>
              <a:chOff x="0" y="0"/>
              <a:chExt cx="10533891" cy="4773168"/>
            </a:xfrm>
          </p:grpSpPr>
          <p:grpSp>
            <p:nvGrpSpPr>
              <p:cNvPr id="13360" name="矩形 41"/>
              <p:cNvGrpSpPr/>
              <p:nvPr/>
            </p:nvGrpSpPr>
            <p:grpSpPr bwMode="auto">
              <a:xfrm>
                <a:off x="-52552" y="-37601"/>
                <a:ext cx="10654776" cy="4875159"/>
                <a:chOff x="0" y="0"/>
                <a:chExt cx="2542032" cy="1456944"/>
              </a:xfrm>
            </p:grpSpPr>
            <p:pic>
              <p:nvPicPr>
                <p:cNvPr id="13364" name="矩形 41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42032" cy="14569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65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12539" y="11237"/>
                  <a:ext cx="2513190" cy="1426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361" name="任意多边形 42"/>
              <p:cNvGrpSpPr/>
              <p:nvPr/>
            </p:nvGrpSpPr>
            <p:grpSpPr bwMode="auto">
              <a:xfrm>
                <a:off x="-1450" y="3196"/>
                <a:ext cx="10501470" cy="3059723"/>
                <a:chOff x="0" y="0"/>
                <a:chExt cx="2505456" cy="914400"/>
              </a:xfrm>
            </p:grpSpPr>
            <p:pic>
              <p:nvPicPr>
                <p:cNvPr id="13362" name="任意多边形 42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05456" cy="914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63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346" y="-955"/>
                  <a:ext cx="2507932" cy="9159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3357" name="椭圆 38"/>
            <p:cNvSpPr>
              <a:spLocks noChangeArrowheads="1"/>
            </p:cNvSpPr>
            <p:nvPr/>
          </p:nvSpPr>
          <p:spPr bwMode="auto">
            <a:xfrm>
              <a:off x="1045342" y="210311"/>
              <a:ext cx="411480" cy="411480"/>
            </a:xfrm>
            <a:prstGeom prst="ellipse">
              <a:avLst/>
            </a:prstGeom>
            <a:solidFill>
              <a:schemeClr val="bg1">
                <a:alpha val="5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358" name="文本框 39"/>
            <p:cNvSpPr txBox="1">
              <a:spLocks noChangeArrowheads="1"/>
            </p:cNvSpPr>
            <p:nvPr/>
          </p:nvSpPr>
          <p:spPr bwMode="auto">
            <a:xfrm>
              <a:off x="1072774" y="185218"/>
              <a:ext cx="420625" cy="49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59" name="TextBox 35"/>
            <p:cNvSpPr txBox="1">
              <a:spLocks noChangeArrowheads="1"/>
            </p:cNvSpPr>
            <p:nvPr/>
          </p:nvSpPr>
          <p:spPr bwMode="auto">
            <a:xfrm>
              <a:off x="118131" y="785885"/>
              <a:ext cx="2300058" cy="677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23" name="组合 43"/>
          <p:cNvGrpSpPr/>
          <p:nvPr/>
        </p:nvGrpSpPr>
        <p:grpSpPr bwMode="auto">
          <a:xfrm>
            <a:off x="3472600" y="2870087"/>
            <a:ext cx="1884759" cy="1096877"/>
            <a:chOff x="0" y="0"/>
            <a:chExt cx="2513191" cy="1463415"/>
          </a:xfrm>
        </p:grpSpPr>
        <p:grpSp>
          <p:nvGrpSpPr>
            <p:cNvPr id="13346" name="组合 44"/>
            <p:cNvGrpSpPr/>
            <p:nvPr/>
          </p:nvGrpSpPr>
          <p:grpSpPr bwMode="auto">
            <a:xfrm>
              <a:off x="0" y="0"/>
              <a:ext cx="2513191" cy="1426464"/>
              <a:chOff x="0" y="0"/>
              <a:chExt cx="10533891" cy="4773168"/>
            </a:xfrm>
          </p:grpSpPr>
          <p:grpSp>
            <p:nvGrpSpPr>
              <p:cNvPr id="13350" name="矩形 48"/>
              <p:cNvGrpSpPr/>
              <p:nvPr/>
            </p:nvGrpSpPr>
            <p:grpSpPr bwMode="auto">
              <a:xfrm>
                <a:off x="-48235" y="-37601"/>
                <a:ext cx="10654776" cy="4875159"/>
                <a:chOff x="0" y="0"/>
                <a:chExt cx="2542032" cy="1456944"/>
              </a:xfrm>
            </p:grpSpPr>
            <p:pic>
              <p:nvPicPr>
                <p:cNvPr id="13354" name="矩形 48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42032" cy="14569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55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11509" y="11237"/>
                  <a:ext cx="2513190" cy="1426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351" name="任意多边形 49"/>
              <p:cNvGrpSpPr/>
              <p:nvPr/>
            </p:nvGrpSpPr>
            <p:grpSpPr bwMode="auto">
              <a:xfrm>
                <a:off x="2867" y="3196"/>
                <a:ext cx="10501470" cy="3059723"/>
                <a:chOff x="0" y="0"/>
                <a:chExt cx="2505456" cy="914400"/>
              </a:xfrm>
            </p:grpSpPr>
            <p:pic>
              <p:nvPicPr>
                <p:cNvPr id="13352" name="任意多边形 4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05456" cy="914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53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-684" y="-955"/>
                  <a:ext cx="2507932" cy="9159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3347" name="椭圆 45"/>
            <p:cNvSpPr>
              <a:spLocks noChangeArrowheads="1"/>
            </p:cNvSpPr>
            <p:nvPr/>
          </p:nvSpPr>
          <p:spPr bwMode="auto">
            <a:xfrm>
              <a:off x="1045342" y="210311"/>
              <a:ext cx="411480" cy="411480"/>
            </a:xfrm>
            <a:prstGeom prst="ellipse">
              <a:avLst/>
            </a:prstGeom>
            <a:solidFill>
              <a:schemeClr val="bg1">
                <a:alpha val="5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348" name="文本框 46"/>
            <p:cNvSpPr txBox="1">
              <a:spLocks noChangeArrowheads="1"/>
            </p:cNvSpPr>
            <p:nvPr/>
          </p:nvSpPr>
          <p:spPr bwMode="auto">
            <a:xfrm>
              <a:off x="1072774" y="185218"/>
              <a:ext cx="420625" cy="49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49" name="TextBox 35"/>
            <p:cNvSpPr txBox="1">
              <a:spLocks noChangeArrowheads="1"/>
            </p:cNvSpPr>
            <p:nvPr/>
          </p:nvSpPr>
          <p:spPr bwMode="auto">
            <a:xfrm>
              <a:off x="118131" y="785885"/>
              <a:ext cx="2300058" cy="677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24" name="组合 50"/>
          <p:cNvGrpSpPr/>
          <p:nvPr/>
        </p:nvGrpSpPr>
        <p:grpSpPr bwMode="auto">
          <a:xfrm>
            <a:off x="5557384" y="2870087"/>
            <a:ext cx="1884760" cy="1096877"/>
            <a:chOff x="0" y="0"/>
            <a:chExt cx="2513191" cy="1463415"/>
          </a:xfrm>
        </p:grpSpPr>
        <p:grpSp>
          <p:nvGrpSpPr>
            <p:cNvPr id="13336" name="组合 51"/>
            <p:cNvGrpSpPr/>
            <p:nvPr/>
          </p:nvGrpSpPr>
          <p:grpSpPr bwMode="auto">
            <a:xfrm>
              <a:off x="0" y="0"/>
              <a:ext cx="2513191" cy="1426464"/>
              <a:chOff x="0" y="0"/>
              <a:chExt cx="10533891" cy="4773168"/>
            </a:xfrm>
          </p:grpSpPr>
          <p:grpSp>
            <p:nvGrpSpPr>
              <p:cNvPr id="13340" name="矩形 55"/>
              <p:cNvGrpSpPr/>
              <p:nvPr/>
            </p:nvGrpSpPr>
            <p:grpSpPr bwMode="auto">
              <a:xfrm>
                <a:off x="-47430" y="-37601"/>
                <a:ext cx="10654776" cy="4875159"/>
                <a:chOff x="0" y="0"/>
                <a:chExt cx="2542032" cy="1456944"/>
              </a:xfrm>
            </p:grpSpPr>
            <p:pic>
              <p:nvPicPr>
                <p:cNvPr id="13344" name="矩形 55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42032" cy="14569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45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11317" y="11237"/>
                  <a:ext cx="2513190" cy="14264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3341" name="任意多边形 56"/>
              <p:cNvGrpSpPr/>
              <p:nvPr/>
            </p:nvGrpSpPr>
            <p:grpSpPr bwMode="auto">
              <a:xfrm>
                <a:off x="3672" y="3196"/>
                <a:ext cx="10501470" cy="3059723"/>
                <a:chOff x="0" y="0"/>
                <a:chExt cx="2505456" cy="914400"/>
              </a:xfrm>
            </p:grpSpPr>
            <p:pic>
              <p:nvPicPr>
                <p:cNvPr id="13342" name="任意多边形 56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505456" cy="914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343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-876" y="-955"/>
                  <a:ext cx="2507932" cy="9159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3337" name="椭圆 52"/>
            <p:cNvSpPr>
              <a:spLocks noChangeArrowheads="1"/>
            </p:cNvSpPr>
            <p:nvPr/>
          </p:nvSpPr>
          <p:spPr bwMode="auto">
            <a:xfrm>
              <a:off x="1045342" y="210311"/>
              <a:ext cx="411480" cy="411480"/>
            </a:xfrm>
            <a:prstGeom prst="ellipse">
              <a:avLst/>
            </a:prstGeom>
            <a:solidFill>
              <a:schemeClr val="bg1">
                <a:alpha val="5098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338" name="文本框 53"/>
            <p:cNvSpPr txBox="1">
              <a:spLocks noChangeArrowheads="1"/>
            </p:cNvSpPr>
            <p:nvPr/>
          </p:nvSpPr>
          <p:spPr bwMode="auto">
            <a:xfrm>
              <a:off x="1072775" y="185218"/>
              <a:ext cx="420624" cy="492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8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1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39" name="TextBox 35"/>
            <p:cNvSpPr txBox="1">
              <a:spLocks noChangeArrowheads="1"/>
            </p:cNvSpPr>
            <p:nvPr/>
          </p:nvSpPr>
          <p:spPr bwMode="auto">
            <a:xfrm>
              <a:off x="118131" y="785885"/>
              <a:ext cx="2300059" cy="677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2" name="组合 5"/>
          <p:cNvGrpSpPr/>
          <p:nvPr/>
        </p:nvGrpSpPr>
        <p:grpSpPr bwMode="auto">
          <a:xfrm>
            <a:off x="1031875" y="1331572"/>
            <a:ext cx="2566988" cy="2637235"/>
            <a:chOff x="0" y="0"/>
            <a:chExt cx="3421724" cy="3516188"/>
          </a:xfrm>
        </p:grpSpPr>
        <p:grpSp>
          <p:nvGrpSpPr>
            <p:cNvPr id="14379" name="组合 6"/>
            <p:cNvGrpSpPr/>
            <p:nvPr/>
          </p:nvGrpSpPr>
          <p:grpSpPr bwMode="auto">
            <a:xfrm>
              <a:off x="0" y="0"/>
              <a:ext cx="3421724" cy="3516188"/>
              <a:chOff x="0" y="0"/>
              <a:chExt cx="1766122" cy="1814880"/>
            </a:xfrm>
          </p:grpSpPr>
          <p:grpSp>
            <p:nvGrpSpPr>
              <p:cNvPr id="14382" name="组合 10"/>
              <p:cNvGrpSpPr/>
              <p:nvPr/>
            </p:nvGrpSpPr>
            <p:grpSpPr bwMode="auto">
              <a:xfrm>
                <a:off x="141684" y="145596"/>
                <a:ext cx="1482753" cy="1523688"/>
                <a:chOff x="0" y="0"/>
                <a:chExt cx="1884994" cy="1884994"/>
              </a:xfrm>
            </p:grpSpPr>
            <p:grpSp>
              <p:nvGrpSpPr>
                <p:cNvPr id="14386" name="椭圆 14"/>
                <p:cNvGrpSpPr/>
                <p:nvPr/>
              </p:nvGrpSpPr>
              <p:grpSpPr bwMode="auto">
                <a:xfrm>
                  <a:off x="-9272" y="-7587"/>
                  <a:ext cx="1908008" cy="1903459"/>
                  <a:chOff x="0" y="0"/>
                  <a:chExt cx="2907792" cy="2980944"/>
                </a:xfrm>
              </p:grpSpPr>
              <p:pic>
                <p:nvPicPr>
                  <p:cNvPr id="14390" name="椭圆 14"/>
                  <p:cNvPicPr>
                    <a:picLocks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907792" cy="29809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391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4831" y="444196"/>
                    <a:ext cx="2031319" cy="208739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4387" name="任意多边形 15"/>
                <p:cNvGrpSpPr/>
                <p:nvPr/>
              </p:nvGrpSpPr>
              <p:grpSpPr bwMode="auto">
                <a:xfrm>
                  <a:off x="-1272" y="198"/>
                  <a:ext cx="1704007" cy="1440245"/>
                  <a:chOff x="0" y="0"/>
                  <a:chExt cx="2596896" cy="2255520"/>
                </a:xfrm>
              </p:grpSpPr>
              <p:pic>
                <p:nvPicPr>
                  <p:cNvPr id="14388" name="任意多边形 15"/>
                  <p:cNvPicPr>
                    <a:picLocks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2596896" cy="22555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389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39" y="-310"/>
                    <a:ext cx="2595351" cy="22556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4383" name="椭圆 13"/>
              <p:cNvGrpSpPr/>
              <p:nvPr/>
            </p:nvGrpSpPr>
            <p:grpSpPr bwMode="auto">
              <a:xfrm>
                <a:off x="-7200" y="-5274"/>
                <a:ext cx="1784037" cy="1828087"/>
                <a:chOff x="0" y="0"/>
                <a:chExt cx="3456432" cy="3541776"/>
              </a:xfrm>
            </p:grpSpPr>
            <p:pic>
              <p:nvPicPr>
                <p:cNvPr id="14384" name="椭圆 13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3456432" cy="35417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38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515049" y="525151"/>
                  <a:ext cx="2419524" cy="2486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14380" name="TextBox 6"/>
            <p:cNvSpPr>
              <a:spLocks noChangeArrowheads="1"/>
            </p:cNvSpPr>
            <p:nvPr/>
          </p:nvSpPr>
          <p:spPr bwMode="auto">
            <a:xfrm>
              <a:off x="638306" y="1179669"/>
              <a:ext cx="2328329" cy="430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单击此处添加标题</a:t>
              </a:r>
              <a:endParaRPr lang="zh-CN" altLang="en-US" sz="15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81" name="TextBox 35"/>
            <p:cNvSpPr txBox="1">
              <a:spLocks noChangeArrowheads="1"/>
            </p:cNvSpPr>
            <p:nvPr/>
          </p:nvSpPr>
          <p:spPr bwMode="auto">
            <a:xfrm>
              <a:off x="602056" y="1614505"/>
              <a:ext cx="2217695" cy="306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20401" y="1079785"/>
            <a:ext cx="4040981" cy="1037568"/>
            <a:chOff x="4020401" y="855356"/>
            <a:chExt cx="4040981" cy="1037568"/>
          </a:xfrm>
        </p:grpSpPr>
        <p:grpSp>
          <p:nvGrpSpPr>
            <p:cNvPr id="14343" name="组合 16"/>
            <p:cNvGrpSpPr/>
            <p:nvPr/>
          </p:nvGrpSpPr>
          <p:grpSpPr bwMode="auto">
            <a:xfrm>
              <a:off x="4020401" y="866605"/>
              <a:ext cx="720328" cy="736997"/>
              <a:chOff x="0" y="0"/>
              <a:chExt cx="960144" cy="982070"/>
            </a:xfrm>
          </p:grpSpPr>
          <p:grpSp>
            <p:nvGrpSpPr>
              <p:cNvPr id="14371" name="组合 17"/>
              <p:cNvGrpSpPr/>
              <p:nvPr/>
            </p:nvGrpSpPr>
            <p:grpSpPr bwMode="auto">
              <a:xfrm>
                <a:off x="0" y="0"/>
                <a:ext cx="955686" cy="982070"/>
                <a:chOff x="0" y="0"/>
                <a:chExt cx="1884994" cy="1884995"/>
              </a:xfrm>
            </p:grpSpPr>
            <p:grpSp>
              <p:nvGrpSpPr>
                <p:cNvPr id="14373" name="椭圆 19"/>
                <p:cNvGrpSpPr/>
                <p:nvPr/>
              </p:nvGrpSpPr>
              <p:grpSpPr bwMode="auto">
                <a:xfrm>
                  <a:off x="-18683" y="-27315"/>
                  <a:ext cx="1935823" cy="1942320"/>
                  <a:chOff x="0" y="0"/>
                  <a:chExt cx="981456" cy="1011936"/>
                </a:xfrm>
              </p:grpSpPr>
              <p:pic>
                <p:nvPicPr>
                  <p:cNvPr id="14377" name="椭圆 19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81456" cy="10119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378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9429" y="158053"/>
                    <a:ext cx="675772" cy="6944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4374" name="任意多边形 20"/>
                <p:cNvGrpSpPr/>
                <p:nvPr/>
              </p:nvGrpSpPr>
              <p:grpSpPr bwMode="auto">
                <a:xfrm>
                  <a:off x="29412" y="-3914"/>
                  <a:ext cx="1695348" cy="1439189"/>
                  <a:chOff x="0" y="0"/>
                  <a:chExt cx="859536" cy="749808"/>
                </a:xfrm>
              </p:grpSpPr>
              <p:pic>
                <p:nvPicPr>
                  <p:cNvPr id="14375" name="任意多边形 20"/>
                  <p:cNvPicPr>
                    <a:picLocks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859536" cy="7498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376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678" y="2039"/>
                    <a:ext cx="863412" cy="7504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4372" name="文本框 34"/>
              <p:cNvSpPr>
                <a:spLocks noChangeArrowheads="1"/>
              </p:cNvSpPr>
              <p:nvPr/>
            </p:nvSpPr>
            <p:spPr bwMode="auto">
              <a:xfrm>
                <a:off x="233069" y="36017"/>
                <a:ext cx="727075" cy="7997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300" b="1">
                    <a:solidFill>
                      <a:srgbClr val="FFFFFF"/>
                    </a:solidFill>
                    <a:sym typeface="Calibri" panose="020F0502020204030204" pitchFamily="34" charset="0"/>
                  </a:rPr>
                  <a:t>A</a:t>
                </a:r>
                <a:endParaRPr lang="zh-CN" altLang="en-US" sz="3300" b="1">
                  <a:solidFill>
                    <a:srgbClr val="FFFFFF"/>
                  </a:solidFill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344" name="组合 21"/>
            <p:cNvGrpSpPr/>
            <p:nvPr/>
          </p:nvGrpSpPr>
          <p:grpSpPr bwMode="auto">
            <a:xfrm>
              <a:off x="4852647" y="855356"/>
              <a:ext cx="3208735" cy="1037568"/>
              <a:chOff x="0" y="-14989"/>
              <a:chExt cx="4278407" cy="1382585"/>
            </a:xfrm>
          </p:grpSpPr>
          <p:sp>
            <p:nvSpPr>
              <p:cNvPr id="14369" name="Rectangle 42"/>
              <p:cNvSpPr>
                <a:spLocks noChangeArrowheads="1"/>
              </p:cNvSpPr>
              <p:nvPr/>
            </p:nvSpPr>
            <p:spPr bwMode="auto">
              <a:xfrm>
                <a:off x="0" y="399018"/>
                <a:ext cx="4278407" cy="968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我们工作室由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一群充满青春朝气的年轻人组成。春种一粒粟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,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秋收万颗籽，点滴进步，成就价值是我们的一贯的追求。工作室为您提供专业的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模板、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培训、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美化与定制。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370" name="TextBox 73"/>
              <p:cNvSpPr>
                <a:spLocks noChangeArrowheads="1"/>
              </p:cNvSpPr>
              <p:nvPr/>
            </p:nvSpPr>
            <p:spPr bwMode="auto">
              <a:xfrm>
                <a:off x="1" y="-14989"/>
                <a:ext cx="2879724" cy="399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单击此处添加标题</a:t>
                </a:r>
                <a:endPara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020401" y="2300014"/>
            <a:ext cx="4051696" cy="1036539"/>
            <a:chOff x="4020401" y="2075585"/>
            <a:chExt cx="4051696" cy="1036539"/>
          </a:xfrm>
        </p:grpSpPr>
        <p:grpSp>
          <p:nvGrpSpPr>
            <p:cNvPr id="14345" name="组合 24"/>
            <p:cNvGrpSpPr/>
            <p:nvPr/>
          </p:nvGrpSpPr>
          <p:grpSpPr bwMode="auto">
            <a:xfrm>
              <a:off x="4020401" y="2086996"/>
              <a:ext cx="720328" cy="736997"/>
              <a:chOff x="0" y="0"/>
              <a:chExt cx="960144" cy="982070"/>
            </a:xfrm>
          </p:grpSpPr>
          <p:grpSp>
            <p:nvGrpSpPr>
              <p:cNvPr id="14361" name="组合 25"/>
              <p:cNvGrpSpPr/>
              <p:nvPr/>
            </p:nvGrpSpPr>
            <p:grpSpPr bwMode="auto">
              <a:xfrm>
                <a:off x="0" y="0"/>
                <a:ext cx="955686" cy="982070"/>
                <a:chOff x="0" y="0"/>
                <a:chExt cx="1884994" cy="1884995"/>
              </a:xfrm>
            </p:grpSpPr>
            <p:grpSp>
              <p:nvGrpSpPr>
                <p:cNvPr id="14363" name="椭圆 27"/>
                <p:cNvGrpSpPr/>
                <p:nvPr/>
              </p:nvGrpSpPr>
              <p:grpSpPr bwMode="auto">
                <a:xfrm>
                  <a:off x="-18683" y="-25467"/>
                  <a:ext cx="1935823" cy="1942320"/>
                  <a:chOff x="0" y="0"/>
                  <a:chExt cx="981456" cy="1011936"/>
                </a:xfrm>
              </p:grpSpPr>
              <p:pic>
                <p:nvPicPr>
                  <p:cNvPr id="14367" name="椭圆 27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81456" cy="10119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368" name="Text Box 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9429" y="157090"/>
                    <a:ext cx="675772" cy="6944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4364" name="任意多边形 28"/>
                <p:cNvGrpSpPr/>
                <p:nvPr/>
              </p:nvGrpSpPr>
              <p:grpSpPr bwMode="auto">
                <a:xfrm>
                  <a:off x="29412" y="-2065"/>
                  <a:ext cx="1695348" cy="1439189"/>
                  <a:chOff x="0" y="0"/>
                  <a:chExt cx="859536" cy="749808"/>
                </a:xfrm>
              </p:grpSpPr>
              <p:pic>
                <p:nvPicPr>
                  <p:cNvPr id="14365" name="任意多边形 28"/>
                  <p:cNvPicPr>
                    <a:picLocks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859536" cy="7498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366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678" y="1076"/>
                    <a:ext cx="863412" cy="7504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4362" name="文本框 34"/>
              <p:cNvSpPr>
                <a:spLocks noChangeArrowheads="1"/>
              </p:cNvSpPr>
              <p:nvPr/>
            </p:nvSpPr>
            <p:spPr bwMode="auto">
              <a:xfrm>
                <a:off x="233069" y="36017"/>
                <a:ext cx="727075" cy="7997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300" b="1">
                    <a:solidFill>
                      <a:srgbClr val="FFFFFF"/>
                    </a:solidFill>
                    <a:sym typeface="Calibri" panose="020F0502020204030204" pitchFamily="34" charset="0"/>
                  </a:rPr>
                  <a:t>B</a:t>
                </a:r>
                <a:endParaRPr lang="zh-CN" altLang="en-US" sz="3300" b="1">
                  <a:solidFill>
                    <a:srgbClr val="FFFFFF"/>
                  </a:solidFill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346" name="组合 29"/>
            <p:cNvGrpSpPr/>
            <p:nvPr/>
          </p:nvGrpSpPr>
          <p:grpSpPr bwMode="auto">
            <a:xfrm>
              <a:off x="4863363" y="2075585"/>
              <a:ext cx="3208734" cy="1036539"/>
              <a:chOff x="0" y="-15222"/>
              <a:chExt cx="4278406" cy="1382818"/>
            </a:xfrm>
          </p:grpSpPr>
          <p:sp>
            <p:nvSpPr>
              <p:cNvPr id="14359" name="Rectangle 42"/>
              <p:cNvSpPr>
                <a:spLocks noChangeArrowheads="1"/>
              </p:cNvSpPr>
              <p:nvPr/>
            </p:nvSpPr>
            <p:spPr bwMode="auto">
              <a:xfrm>
                <a:off x="0" y="399018"/>
                <a:ext cx="4278406" cy="968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我们工作室由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一群充满青春朝气的年轻人组成。春种一粒粟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,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秋收万颗籽，点滴进步，成就价值是我们的一贯的追求。工作室为您提供专业的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模板、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培训、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美化与定制。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360" name="TextBox 73"/>
              <p:cNvSpPr>
                <a:spLocks noChangeArrowheads="1"/>
              </p:cNvSpPr>
              <p:nvPr/>
            </p:nvSpPr>
            <p:spPr bwMode="auto">
              <a:xfrm>
                <a:off x="0" y="-15222"/>
                <a:ext cx="2879725" cy="400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单击此处添加标题</a:t>
                </a:r>
                <a:endPara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018019" y="3462064"/>
            <a:ext cx="4056459" cy="1036539"/>
            <a:chOff x="4018019" y="3237635"/>
            <a:chExt cx="4056459" cy="1036539"/>
          </a:xfrm>
        </p:grpSpPr>
        <p:grpSp>
          <p:nvGrpSpPr>
            <p:cNvPr id="14347" name="组合 32"/>
            <p:cNvGrpSpPr/>
            <p:nvPr/>
          </p:nvGrpSpPr>
          <p:grpSpPr bwMode="auto">
            <a:xfrm>
              <a:off x="4018019" y="3249046"/>
              <a:ext cx="719138" cy="735806"/>
              <a:chOff x="0" y="0"/>
              <a:chExt cx="960144" cy="982070"/>
            </a:xfrm>
          </p:grpSpPr>
          <p:grpSp>
            <p:nvGrpSpPr>
              <p:cNvPr id="14351" name="组合 33"/>
              <p:cNvGrpSpPr/>
              <p:nvPr/>
            </p:nvGrpSpPr>
            <p:grpSpPr bwMode="auto">
              <a:xfrm>
                <a:off x="0" y="0"/>
                <a:ext cx="955686" cy="982070"/>
                <a:chOff x="0" y="0"/>
                <a:chExt cx="1884994" cy="1884995"/>
              </a:xfrm>
            </p:grpSpPr>
            <p:grpSp>
              <p:nvGrpSpPr>
                <p:cNvPr id="14353" name="椭圆 35"/>
                <p:cNvGrpSpPr/>
                <p:nvPr/>
              </p:nvGrpSpPr>
              <p:grpSpPr bwMode="auto">
                <a:xfrm>
                  <a:off x="-21913" y="-26540"/>
                  <a:ext cx="1947846" cy="1942320"/>
                  <a:chOff x="0" y="0"/>
                  <a:chExt cx="987552" cy="1011936"/>
                </a:xfrm>
              </p:grpSpPr>
              <p:pic>
                <p:nvPicPr>
                  <p:cNvPr id="14357" name="椭圆 35"/>
                  <p:cNvPicPr>
                    <a:picLocks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87552" cy="10119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358" name="Text Box 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067" y="157649"/>
                    <a:ext cx="675772" cy="6944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4354" name="任意多边形 36"/>
                <p:cNvGrpSpPr/>
                <p:nvPr/>
              </p:nvGrpSpPr>
              <p:grpSpPr bwMode="auto">
                <a:xfrm>
                  <a:off x="26182" y="-3138"/>
                  <a:ext cx="1707372" cy="1439189"/>
                  <a:chOff x="0" y="0"/>
                  <a:chExt cx="865632" cy="749808"/>
                </a:xfrm>
              </p:grpSpPr>
              <p:pic>
                <p:nvPicPr>
                  <p:cNvPr id="14355" name="任意多边形 36"/>
                  <p:cNvPicPr>
                    <a:picLocks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865632" cy="7498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4356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40" y="1635"/>
                    <a:ext cx="863412" cy="7504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4352" name="文本框 34"/>
              <p:cNvSpPr>
                <a:spLocks noChangeArrowheads="1"/>
              </p:cNvSpPr>
              <p:nvPr/>
            </p:nvSpPr>
            <p:spPr bwMode="auto">
              <a:xfrm>
                <a:off x="233069" y="36017"/>
                <a:ext cx="727075" cy="8010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3300" b="1">
                    <a:solidFill>
                      <a:srgbClr val="FFFFFF"/>
                    </a:solidFill>
                    <a:sym typeface="Calibri" panose="020F0502020204030204" pitchFamily="34" charset="0"/>
                  </a:rPr>
                  <a:t>C</a:t>
                </a:r>
                <a:endParaRPr lang="zh-CN" altLang="en-US" sz="3300" b="1">
                  <a:solidFill>
                    <a:srgbClr val="FFFFFF"/>
                  </a:solidFill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348" name="组合 37"/>
            <p:cNvGrpSpPr/>
            <p:nvPr/>
          </p:nvGrpSpPr>
          <p:grpSpPr bwMode="auto">
            <a:xfrm>
              <a:off x="4863363" y="3237635"/>
              <a:ext cx="3211115" cy="1036539"/>
              <a:chOff x="0" y="-15222"/>
              <a:chExt cx="4282864" cy="1382818"/>
            </a:xfrm>
          </p:grpSpPr>
          <p:sp>
            <p:nvSpPr>
              <p:cNvPr id="14349" name="Rectangle 42"/>
              <p:cNvSpPr>
                <a:spLocks noChangeArrowheads="1"/>
              </p:cNvSpPr>
              <p:nvPr/>
            </p:nvSpPr>
            <p:spPr bwMode="auto">
              <a:xfrm>
                <a:off x="0" y="399018"/>
                <a:ext cx="4282864" cy="9685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我们工作室由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一群充满青春朝气的年轻人组成。春种一粒粟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,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秋收万颗籽，点滴进步，成就价值是我们的一贯的追求。工作室为您提供专业的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模板、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培训、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PPT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美化与定制。</a:t>
                </a:r>
                <a:endPara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350" name="TextBox 73"/>
              <p:cNvSpPr>
                <a:spLocks noChangeArrowheads="1"/>
              </p:cNvSpPr>
              <p:nvPr/>
            </p:nvSpPr>
            <p:spPr bwMode="auto">
              <a:xfrm>
                <a:off x="0" y="-15222"/>
                <a:ext cx="2879725" cy="400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单击此处添加标题</a:t>
                </a:r>
                <a:endParaRPr lang="zh-CN" altLang="en-US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2679" y="1062038"/>
            <a:ext cx="8268890" cy="3553148"/>
            <a:chOff x="472679" y="1062038"/>
            <a:chExt cx="8268890" cy="3553148"/>
          </a:xfrm>
        </p:grpSpPr>
        <p:grpSp>
          <p:nvGrpSpPr>
            <p:cNvPr id="18438" name="组合 5"/>
            <p:cNvGrpSpPr/>
            <p:nvPr/>
          </p:nvGrpSpPr>
          <p:grpSpPr bwMode="auto">
            <a:xfrm rot="16783025">
              <a:off x="3359349" y="1990130"/>
              <a:ext cx="1962150" cy="1820465"/>
              <a:chOff x="0" y="0"/>
              <a:chExt cx="1966868" cy="1823447"/>
            </a:xfrm>
          </p:grpSpPr>
          <p:sp>
            <p:nvSpPr>
              <p:cNvPr id="18516" name="Freeform 6"/>
              <p:cNvSpPr/>
              <p:nvPr/>
            </p:nvSpPr>
            <p:spPr bwMode="auto">
              <a:xfrm>
                <a:off x="683022" y="1012240"/>
                <a:ext cx="399208" cy="409360"/>
              </a:xfrm>
              <a:custGeom>
                <a:avLst/>
                <a:gdLst>
                  <a:gd name="T0" fmla="*/ 2147483647 w 331"/>
                  <a:gd name="T1" fmla="*/ 2147483647 h 303"/>
                  <a:gd name="T2" fmla="*/ 2147483647 w 331"/>
                  <a:gd name="T3" fmla="*/ 2147483647 h 303"/>
                  <a:gd name="T4" fmla="*/ 0 w 331"/>
                  <a:gd name="T5" fmla="*/ 2147483647 h 303"/>
                  <a:gd name="T6" fmla="*/ 2147483647 w 331"/>
                  <a:gd name="T7" fmla="*/ 0 h 303"/>
                  <a:gd name="T8" fmla="*/ 2147483647 w 331"/>
                  <a:gd name="T9" fmla="*/ 2147483647 h 303"/>
                  <a:gd name="T10" fmla="*/ 2147483647 w 331"/>
                  <a:gd name="T11" fmla="*/ 2147483647 h 30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1" h="303">
                    <a:moveTo>
                      <a:pt x="331" y="4"/>
                    </a:moveTo>
                    <a:lnTo>
                      <a:pt x="4" y="303"/>
                    </a:lnTo>
                    <a:lnTo>
                      <a:pt x="0" y="299"/>
                    </a:lnTo>
                    <a:lnTo>
                      <a:pt x="327" y="0"/>
                    </a:lnTo>
                    <a:lnTo>
                      <a:pt x="331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262" tIns="45631" rIns="91262" bIns="4563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517" name="Freeform 7"/>
              <p:cNvSpPr/>
              <p:nvPr/>
            </p:nvSpPr>
            <p:spPr bwMode="auto">
              <a:xfrm>
                <a:off x="630277" y="442052"/>
                <a:ext cx="451952" cy="576539"/>
              </a:xfrm>
              <a:custGeom>
                <a:avLst/>
                <a:gdLst>
                  <a:gd name="T0" fmla="*/ 2147483647 w 383"/>
                  <a:gd name="T1" fmla="*/ 2147483647 h 454"/>
                  <a:gd name="T2" fmla="*/ 0 w 383"/>
                  <a:gd name="T3" fmla="*/ 2147483647 h 454"/>
                  <a:gd name="T4" fmla="*/ 2147483647 w 383"/>
                  <a:gd name="T5" fmla="*/ 0 h 454"/>
                  <a:gd name="T6" fmla="*/ 2147483647 w 383"/>
                  <a:gd name="T7" fmla="*/ 2147483647 h 454"/>
                  <a:gd name="T8" fmla="*/ 2147483647 w 383"/>
                  <a:gd name="T9" fmla="*/ 2147483647 h 454"/>
                  <a:gd name="T10" fmla="*/ 2147483647 w 383"/>
                  <a:gd name="T11" fmla="*/ 2147483647 h 4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83" h="454">
                    <a:moveTo>
                      <a:pt x="379" y="454"/>
                    </a:moveTo>
                    <a:lnTo>
                      <a:pt x="0" y="4"/>
                    </a:lnTo>
                    <a:lnTo>
                      <a:pt x="7" y="0"/>
                    </a:lnTo>
                    <a:lnTo>
                      <a:pt x="383" y="450"/>
                    </a:lnTo>
                    <a:lnTo>
                      <a:pt x="379" y="4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262" tIns="45631" rIns="91262" bIns="4563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518" name="Freeform 8"/>
              <p:cNvSpPr/>
              <p:nvPr/>
            </p:nvSpPr>
            <p:spPr bwMode="auto">
              <a:xfrm>
                <a:off x="0" y="747997"/>
                <a:ext cx="1082229" cy="270594"/>
              </a:xfrm>
              <a:custGeom>
                <a:avLst/>
                <a:gdLst>
                  <a:gd name="T0" fmla="*/ 2147483647 w 871"/>
                  <a:gd name="T1" fmla="*/ 2147483647 h 222"/>
                  <a:gd name="T2" fmla="*/ 0 w 871"/>
                  <a:gd name="T3" fmla="*/ 2147483647 h 222"/>
                  <a:gd name="T4" fmla="*/ 2147483647 w 871"/>
                  <a:gd name="T5" fmla="*/ 0 h 222"/>
                  <a:gd name="T6" fmla="*/ 2147483647 w 871"/>
                  <a:gd name="T7" fmla="*/ 2147483647 h 222"/>
                  <a:gd name="T8" fmla="*/ 2147483647 w 871"/>
                  <a:gd name="T9" fmla="*/ 2147483647 h 222"/>
                  <a:gd name="T10" fmla="*/ 2147483647 w 871"/>
                  <a:gd name="T11" fmla="*/ 2147483647 h 2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71" h="222">
                    <a:moveTo>
                      <a:pt x="869" y="222"/>
                    </a:moveTo>
                    <a:lnTo>
                      <a:pt x="0" y="6"/>
                    </a:lnTo>
                    <a:lnTo>
                      <a:pt x="2" y="0"/>
                    </a:lnTo>
                    <a:lnTo>
                      <a:pt x="871" y="216"/>
                    </a:lnTo>
                    <a:lnTo>
                      <a:pt x="869" y="2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262" tIns="45631" rIns="91262" bIns="4563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519" name="Freeform 9"/>
              <p:cNvSpPr/>
              <p:nvPr/>
            </p:nvSpPr>
            <p:spPr bwMode="auto">
              <a:xfrm>
                <a:off x="1075879" y="1012241"/>
                <a:ext cx="737278" cy="811206"/>
              </a:xfrm>
              <a:custGeom>
                <a:avLst/>
                <a:gdLst>
                  <a:gd name="T0" fmla="*/ 2147483647 w 821"/>
                  <a:gd name="T1" fmla="*/ 0 h 861"/>
                  <a:gd name="T2" fmla="*/ 2147483647 w 821"/>
                  <a:gd name="T3" fmla="*/ 2147483647 h 861"/>
                  <a:gd name="T4" fmla="*/ 2147483647 w 821"/>
                  <a:gd name="T5" fmla="*/ 2147483647 h 861"/>
                  <a:gd name="T6" fmla="*/ 0 w 821"/>
                  <a:gd name="T7" fmla="*/ 2147483647 h 861"/>
                  <a:gd name="T8" fmla="*/ 2147483647 w 821"/>
                  <a:gd name="T9" fmla="*/ 0 h 861"/>
                  <a:gd name="T10" fmla="*/ 2147483647 w 821"/>
                  <a:gd name="T11" fmla="*/ 0 h 8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21" h="861">
                    <a:moveTo>
                      <a:pt x="4" y="0"/>
                    </a:moveTo>
                    <a:lnTo>
                      <a:pt x="821" y="857"/>
                    </a:lnTo>
                    <a:lnTo>
                      <a:pt x="814" y="8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262" tIns="45631" rIns="91262" bIns="4563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520" name="Freeform 10"/>
              <p:cNvSpPr/>
              <p:nvPr/>
            </p:nvSpPr>
            <p:spPr bwMode="auto">
              <a:xfrm>
                <a:off x="1075878" y="0"/>
                <a:ext cx="309563" cy="1015416"/>
              </a:xfrm>
              <a:custGeom>
                <a:avLst/>
                <a:gdLst>
                  <a:gd name="T0" fmla="*/ 0 w 195"/>
                  <a:gd name="T1" fmla="*/ 2147483647 h 730"/>
                  <a:gd name="T2" fmla="*/ 2147483647 w 195"/>
                  <a:gd name="T3" fmla="*/ 0 h 730"/>
                  <a:gd name="T4" fmla="*/ 2147483647 w 195"/>
                  <a:gd name="T5" fmla="*/ 0 h 730"/>
                  <a:gd name="T6" fmla="*/ 2147483647 w 195"/>
                  <a:gd name="T7" fmla="*/ 2147483647 h 730"/>
                  <a:gd name="T8" fmla="*/ 0 w 195"/>
                  <a:gd name="T9" fmla="*/ 2147483647 h 730"/>
                  <a:gd name="T10" fmla="*/ 0 w 195"/>
                  <a:gd name="T11" fmla="*/ 2147483647 h 7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95" h="730">
                    <a:moveTo>
                      <a:pt x="0" y="728"/>
                    </a:moveTo>
                    <a:lnTo>
                      <a:pt x="186" y="0"/>
                    </a:lnTo>
                    <a:lnTo>
                      <a:pt x="195" y="0"/>
                    </a:lnTo>
                    <a:lnTo>
                      <a:pt x="6" y="730"/>
                    </a:lnTo>
                    <a:lnTo>
                      <a:pt x="0" y="7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262" tIns="45631" rIns="91262" bIns="4563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521" name="Freeform 11"/>
              <p:cNvSpPr/>
              <p:nvPr/>
            </p:nvSpPr>
            <p:spPr bwMode="auto">
              <a:xfrm>
                <a:off x="1075880" y="599429"/>
                <a:ext cx="890988" cy="419162"/>
              </a:xfrm>
              <a:custGeom>
                <a:avLst/>
                <a:gdLst>
                  <a:gd name="T0" fmla="*/ 0 w 782"/>
                  <a:gd name="T1" fmla="*/ 2147483647 h 340"/>
                  <a:gd name="T2" fmla="*/ 2147483647 w 782"/>
                  <a:gd name="T3" fmla="*/ 0 h 340"/>
                  <a:gd name="T4" fmla="*/ 2147483647 w 782"/>
                  <a:gd name="T5" fmla="*/ 2147483647 h 340"/>
                  <a:gd name="T6" fmla="*/ 2147483647 w 782"/>
                  <a:gd name="T7" fmla="*/ 2147483647 h 340"/>
                  <a:gd name="T8" fmla="*/ 0 w 782"/>
                  <a:gd name="T9" fmla="*/ 2147483647 h 340"/>
                  <a:gd name="T10" fmla="*/ 0 w 782"/>
                  <a:gd name="T11" fmla="*/ 2147483647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82" h="340">
                    <a:moveTo>
                      <a:pt x="0" y="334"/>
                    </a:moveTo>
                    <a:lnTo>
                      <a:pt x="780" y="0"/>
                    </a:lnTo>
                    <a:lnTo>
                      <a:pt x="782" y="6"/>
                    </a:lnTo>
                    <a:lnTo>
                      <a:pt x="4" y="340"/>
                    </a:lnTo>
                    <a:lnTo>
                      <a:pt x="0" y="3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91262" tIns="45631" rIns="91262" bIns="45631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rgbClr val="000000"/>
                  </a:solidFill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8439" name="组合 15"/>
            <p:cNvGrpSpPr/>
            <p:nvPr/>
          </p:nvGrpSpPr>
          <p:grpSpPr bwMode="auto">
            <a:xfrm>
              <a:off x="6681788" y="1450182"/>
              <a:ext cx="2059781" cy="835240"/>
              <a:chOff x="0" y="0"/>
              <a:chExt cx="2064138" cy="837075"/>
            </a:xfrm>
          </p:grpSpPr>
          <p:sp>
            <p:nvSpPr>
              <p:cNvPr id="18514" name="TextBox 15"/>
              <p:cNvSpPr txBox="1">
                <a:spLocks noChangeArrowheads="1"/>
              </p:cNvSpPr>
              <p:nvPr/>
            </p:nvSpPr>
            <p:spPr bwMode="auto">
              <a:xfrm>
                <a:off x="5102" y="0"/>
                <a:ext cx="1052510" cy="266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25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125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15" name="矩形 17"/>
              <p:cNvSpPr>
                <a:spLocks noChangeArrowheads="1"/>
              </p:cNvSpPr>
              <p:nvPr/>
            </p:nvSpPr>
            <p:spPr bwMode="auto">
              <a:xfrm>
                <a:off x="0" y="189324"/>
                <a:ext cx="2064138" cy="647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</a:t>
                </a:r>
                <a:endPara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440" name="组合 18"/>
            <p:cNvGrpSpPr/>
            <p:nvPr/>
          </p:nvGrpSpPr>
          <p:grpSpPr bwMode="auto">
            <a:xfrm>
              <a:off x="4337448" y="2707482"/>
              <a:ext cx="226219" cy="226219"/>
              <a:chOff x="0" y="0"/>
              <a:chExt cx="226304" cy="226304"/>
            </a:xfrm>
          </p:grpSpPr>
          <p:sp>
            <p:nvSpPr>
              <p:cNvPr id="18510" name="椭圆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6304" cy="226304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9D9D9"/>
                  </a:gs>
                </a:gsLst>
                <a:lin ang="2700000" scaled="1"/>
              </a:gradFill>
              <a:ln w="12700">
                <a:solidFill>
                  <a:schemeClr val="bg1"/>
                </a:solidFill>
                <a:round/>
              </a:ln>
              <a:effectLst>
                <a:outerShdw dist="63500" dir="8100000" algn="ctr" rotWithShape="0">
                  <a:srgbClr val="000000">
                    <a:alpha val="25000"/>
                  </a:srgbClr>
                </a:outerShdw>
              </a:effec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325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8511" name="椭圆 20"/>
              <p:cNvGrpSpPr/>
              <p:nvPr/>
            </p:nvGrpSpPr>
            <p:grpSpPr bwMode="auto">
              <a:xfrm>
                <a:off x="65107" y="62836"/>
                <a:ext cx="96200" cy="100781"/>
                <a:chOff x="0" y="0"/>
                <a:chExt cx="128016" cy="134112"/>
              </a:xfrm>
            </p:grpSpPr>
            <p:pic>
              <p:nvPicPr>
                <p:cNvPr id="18512" name="椭圆 20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28016" cy="134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513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6576" y="19598"/>
                  <a:ext cx="94716" cy="947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325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8441" name="组合 21"/>
            <p:cNvGrpSpPr/>
            <p:nvPr/>
          </p:nvGrpSpPr>
          <p:grpSpPr bwMode="auto">
            <a:xfrm>
              <a:off x="4629151" y="3128963"/>
              <a:ext cx="937022" cy="962025"/>
              <a:chOff x="0" y="0"/>
              <a:chExt cx="1248959" cy="1283441"/>
            </a:xfrm>
          </p:grpSpPr>
          <p:grpSp>
            <p:nvGrpSpPr>
              <p:cNvPr id="18502" name="组合 22"/>
              <p:cNvGrpSpPr/>
              <p:nvPr/>
            </p:nvGrpSpPr>
            <p:grpSpPr bwMode="auto">
              <a:xfrm>
                <a:off x="0" y="0"/>
                <a:ext cx="1248959" cy="1283441"/>
                <a:chOff x="0" y="0"/>
                <a:chExt cx="1884994" cy="1884995"/>
              </a:xfrm>
            </p:grpSpPr>
            <p:grpSp>
              <p:nvGrpSpPr>
                <p:cNvPr id="18504" name="椭圆 24"/>
                <p:cNvGrpSpPr/>
                <p:nvPr/>
              </p:nvGrpSpPr>
              <p:grpSpPr bwMode="auto">
                <a:xfrm>
                  <a:off x="-14234" y="-20375"/>
                  <a:ext cx="1922884" cy="1933896"/>
                  <a:chOff x="0" y="0"/>
                  <a:chExt cx="1274064" cy="1316736"/>
                </a:xfrm>
              </p:grpSpPr>
              <p:pic>
                <p:nvPicPr>
                  <p:cNvPr id="18508" name="椭圆 24"/>
                  <p:cNvPicPr>
                    <a:picLocks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274064" cy="131673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509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2337" y="201829"/>
                    <a:ext cx="883147" cy="90753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8505" name="任意多边形 25"/>
                <p:cNvGrpSpPr/>
                <p:nvPr/>
              </p:nvGrpSpPr>
              <p:grpSpPr bwMode="auto">
                <a:xfrm>
                  <a:off x="22568" y="-2469"/>
                  <a:ext cx="1702074" cy="1441468"/>
                  <a:chOff x="0" y="0"/>
                  <a:chExt cx="1127760" cy="981456"/>
                </a:xfrm>
              </p:grpSpPr>
              <p:pic>
                <p:nvPicPr>
                  <p:cNvPr id="18506" name="任意多边形 25"/>
                  <p:cNvPicPr>
                    <a:picLocks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127760" cy="98145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507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42" y="1681"/>
                    <a:ext cx="1128369" cy="9806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8503" name="TextBox 36"/>
              <p:cNvSpPr txBox="1">
                <a:spLocks noChangeArrowheads="1"/>
              </p:cNvSpPr>
              <p:nvPr/>
            </p:nvSpPr>
            <p:spPr bwMode="auto">
              <a:xfrm>
                <a:off x="257721" y="419289"/>
                <a:ext cx="891409" cy="6005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325">
                    <a:solidFill>
                      <a:srgbClr val="FFFFFF"/>
                    </a:solidFill>
                    <a:latin typeface="Impact" panose="020B0806030902050204" pitchFamily="34" charset="0"/>
                    <a:cs typeface="Arial" panose="020B0604020202020204" pitchFamily="34" charset="0"/>
                  </a:rPr>
                  <a:t>70%</a:t>
                </a:r>
                <a:endParaRPr lang="zh-CN" altLang="en-US" sz="2325">
                  <a:solidFill>
                    <a:srgbClr val="FFFFFF"/>
                  </a:solidFill>
                  <a:latin typeface="Impact" panose="020B080603090205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42" name="组合 26"/>
            <p:cNvGrpSpPr/>
            <p:nvPr/>
          </p:nvGrpSpPr>
          <p:grpSpPr bwMode="auto">
            <a:xfrm>
              <a:off x="3501629" y="3782616"/>
              <a:ext cx="685800" cy="704850"/>
              <a:chOff x="0" y="0"/>
              <a:chExt cx="914788" cy="940044"/>
            </a:xfrm>
          </p:grpSpPr>
          <p:grpSp>
            <p:nvGrpSpPr>
              <p:cNvPr id="18494" name="组合 27"/>
              <p:cNvGrpSpPr/>
              <p:nvPr/>
            </p:nvGrpSpPr>
            <p:grpSpPr bwMode="auto">
              <a:xfrm>
                <a:off x="0" y="0"/>
                <a:ext cx="914788" cy="940044"/>
                <a:chOff x="0" y="0"/>
                <a:chExt cx="1884994" cy="1884995"/>
              </a:xfrm>
            </p:grpSpPr>
            <p:grpSp>
              <p:nvGrpSpPr>
                <p:cNvPr id="18496" name="椭圆 29"/>
                <p:cNvGrpSpPr/>
                <p:nvPr/>
              </p:nvGrpSpPr>
              <p:grpSpPr bwMode="auto">
                <a:xfrm>
                  <a:off x="-22164" y="-29338"/>
                  <a:ext cx="1947001" cy="1955811"/>
                  <a:chOff x="0" y="0"/>
                  <a:chExt cx="944880" cy="975360"/>
                </a:xfrm>
              </p:grpSpPr>
              <p:pic>
                <p:nvPicPr>
                  <p:cNvPr id="18500" name="椭圆 29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44880" cy="9753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501" name="Text Box 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24" y="152297"/>
                    <a:ext cx="646852" cy="6647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8497" name="任意多边形 30"/>
                <p:cNvGrpSpPr/>
                <p:nvPr/>
              </p:nvGrpSpPr>
              <p:grpSpPr bwMode="auto">
                <a:xfrm>
                  <a:off x="28082" y="-4891"/>
                  <a:ext cx="1695775" cy="1442411"/>
                  <a:chOff x="0" y="0"/>
                  <a:chExt cx="822960" cy="719328"/>
                </a:xfrm>
              </p:grpSpPr>
              <p:pic>
                <p:nvPicPr>
                  <p:cNvPr id="18498" name="任意多边形 30"/>
                  <p:cNvPicPr>
                    <a:picLocks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822960" cy="7193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99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961" y="2439"/>
                    <a:ext cx="826463" cy="7182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8495" name="TextBox 37"/>
              <p:cNvSpPr txBox="1">
                <a:spLocks noChangeArrowheads="1"/>
              </p:cNvSpPr>
              <p:nvPr/>
            </p:nvSpPr>
            <p:spPr bwMode="auto">
              <a:xfrm>
                <a:off x="142869" y="298025"/>
                <a:ext cx="654731" cy="400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>
                    <a:solidFill>
                      <a:srgbClr val="FFFFFF"/>
                    </a:solidFill>
                    <a:latin typeface="Impact" panose="020B0806030902050204" pitchFamily="34" charset="0"/>
                    <a:cs typeface="Arial" panose="020B0604020202020204" pitchFamily="34" charset="0"/>
                  </a:rPr>
                  <a:t>50%</a:t>
                </a:r>
                <a:endParaRPr lang="zh-CN" altLang="en-US">
                  <a:solidFill>
                    <a:srgbClr val="FFFFFF"/>
                  </a:solidFill>
                  <a:latin typeface="Impact" panose="020B080603090205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43" name="组合 31"/>
            <p:cNvGrpSpPr/>
            <p:nvPr/>
          </p:nvGrpSpPr>
          <p:grpSpPr bwMode="auto">
            <a:xfrm>
              <a:off x="2615804" y="1774032"/>
              <a:ext cx="917711" cy="940594"/>
              <a:chOff x="0" y="0"/>
              <a:chExt cx="1224479" cy="1253745"/>
            </a:xfrm>
          </p:grpSpPr>
          <p:grpSp>
            <p:nvGrpSpPr>
              <p:cNvPr id="18486" name="组合 32"/>
              <p:cNvGrpSpPr/>
              <p:nvPr/>
            </p:nvGrpSpPr>
            <p:grpSpPr bwMode="auto">
              <a:xfrm>
                <a:off x="0" y="0"/>
                <a:ext cx="1220061" cy="1253745"/>
                <a:chOff x="0" y="0"/>
                <a:chExt cx="1884994" cy="1884995"/>
              </a:xfrm>
            </p:grpSpPr>
            <p:grpSp>
              <p:nvGrpSpPr>
                <p:cNvPr id="18488" name="椭圆 34"/>
                <p:cNvGrpSpPr/>
                <p:nvPr/>
              </p:nvGrpSpPr>
              <p:grpSpPr bwMode="auto">
                <a:xfrm>
                  <a:off x="-18894" y="-18515"/>
                  <a:ext cx="1930755" cy="1933875"/>
                  <a:chOff x="0" y="0"/>
                  <a:chExt cx="1249680" cy="1286256"/>
                </a:xfrm>
              </p:grpSpPr>
              <p:pic>
                <p:nvPicPr>
                  <p:cNvPr id="18492" name="椭圆 34"/>
                  <p:cNvPicPr>
                    <a:picLocks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249680" cy="128625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93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0903" y="195923"/>
                    <a:ext cx="862713" cy="88653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8489" name="任意多边形 35"/>
                <p:cNvGrpSpPr/>
                <p:nvPr/>
              </p:nvGrpSpPr>
              <p:grpSpPr bwMode="auto">
                <a:xfrm>
                  <a:off x="28198" y="-185"/>
                  <a:ext cx="1704716" cy="1438950"/>
                  <a:chOff x="0" y="0"/>
                  <a:chExt cx="1103376" cy="957072"/>
                </a:xfrm>
              </p:grpSpPr>
              <p:pic>
                <p:nvPicPr>
                  <p:cNvPr id="18490" name="任意多边形 35"/>
                  <p:cNvPicPr>
                    <a:picLocks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103376" cy="9570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91" name="Text Box 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356" y="123"/>
                    <a:ext cx="1102261" cy="95799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18487" name="TextBox 39"/>
              <p:cNvSpPr txBox="1">
                <a:spLocks noChangeArrowheads="1"/>
              </p:cNvSpPr>
              <p:nvPr/>
            </p:nvSpPr>
            <p:spPr bwMode="auto">
              <a:xfrm>
                <a:off x="139656" y="315714"/>
                <a:ext cx="1084823" cy="692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2775">
                    <a:solidFill>
                      <a:srgbClr val="FFFFFF"/>
                    </a:solidFill>
                    <a:latin typeface="Impact" panose="020B0806030902050204" pitchFamily="34" charset="0"/>
                    <a:cs typeface="Arial" panose="020B0604020202020204" pitchFamily="34" charset="0"/>
                  </a:rPr>
                  <a:t>80%</a:t>
                </a:r>
                <a:endParaRPr lang="zh-CN" altLang="en-US" sz="2775">
                  <a:solidFill>
                    <a:srgbClr val="FFFFFF"/>
                  </a:solidFill>
                  <a:latin typeface="Impact" panose="020B080603090205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444" name="组合 36"/>
            <p:cNvGrpSpPr/>
            <p:nvPr/>
          </p:nvGrpSpPr>
          <p:grpSpPr bwMode="auto">
            <a:xfrm>
              <a:off x="5719763" y="3324225"/>
              <a:ext cx="2155031" cy="696740"/>
              <a:chOff x="0" y="0"/>
              <a:chExt cx="2158633" cy="698271"/>
            </a:xfrm>
          </p:grpSpPr>
          <p:sp>
            <p:nvSpPr>
              <p:cNvPr id="18484" name="TextBox 49"/>
              <p:cNvSpPr txBox="1">
                <a:spLocks noChangeArrowheads="1"/>
              </p:cNvSpPr>
              <p:nvPr/>
            </p:nvSpPr>
            <p:spPr bwMode="auto">
              <a:xfrm>
                <a:off x="5103" y="0"/>
                <a:ext cx="1052043" cy="266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25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125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85" name="矩形 38"/>
              <p:cNvSpPr>
                <a:spLocks noChangeArrowheads="1"/>
              </p:cNvSpPr>
              <p:nvPr/>
            </p:nvSpPr>
            <p:spPr bwMode="auto">
              <a:xfrm>
                <a:off x="0" y="189324"/>
                <a:ext cx="2158633" cy="5089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</a:t>
                </a:r>
                <a:endPara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445" name="组合 39"/>
            <p:cNvGrpSpPr/>
            <p:nvPr/>
          </p:nvGrpSpPr>
          <p:grpSpPr bwMode="auto">
            <a:xfrm>
              <a:off x="472679" y="1864519"/>
              <a:ext cx="1941909" cy="835240"/>
              <a:chOff x="0" y="0"/>
              <a:chExt cx="1945595" cy="837075"/>
            </a:xfrm>
          </p:grpSpPr>
          <p:sp>
            <p:nvSpPr>
              <p:cNvPr id="18482" name="TextBox 53"/>
              <p:cNvSpPr txBox="1">
                <a:spLocks noChangeArrowheads="1"/>
              </p:cNvSpPr>
              <p:nvPr/>
            </p:nvSpPr>
            <p:spPr bwMode="auto">
              <a:xfrm>
                <a:off x="837598" y="0"/>
                <a:ext cx="1052282" cy="266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25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125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83" name="矩形 41"/>
              <p:cNvSpPr>
                <a:spLocks noChangeArrowheads="1"/>
              </p:cNvSpPr>
              <p:nvPr/>
            </p:nvSpPr>
            <p:spPr bwMode="auto">
              <a:xfrm>
                <a:off x="0" y="189324"/>
                <a:ext cx="1945595" cy="6477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</a:t>
                </a:r>
                <a:endPara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446" name="组合 42"/>
            <p:cNvGrpSpPr/>
            <p:nvPr/>
          </p:nvGrpSpPr>
          <p:grpSpPr bwMode="auto">
            <a:xfrm>
              <a:off x="1201341" y="3918347"/>
              <a:ext cx="2247900" cy="696839"/>
              <a:chOff x="0" y="0"/>
              <a:chExt cx="2252683" cy="698003"/>
            </a:xfrm>
          </p:grpSpPr>
          <p:sp>
            <p:nvSpPr>
              <p:cNvPr id="18480" name="TextBox 56"/>
              <p:cNvSpPr txBox="1">
                <a:spLocks noChangeArrowheads="1"/>
              </p:cNvSpPr>
              <p:nvPr/>
            </p:nvSpPr>
            <p:spPr bwMode="auto">
              <a:xfrm>
                <a:off x="1144686" y="0"/>
                <a:ext cx="1052523" cy="26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125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</a:t>
                </a:r>
                <a:endParaRPr lang="zh-CN" altLang="en-US" sz="1125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81" name="矩形 44"/>
              <p:cNvSpPr>
                <a:spLocks noChangeArrowheads="1"/>
              </p:cNvSpPr>
              <p:nvPr/>
            </p:nvSpPr>
            <p:spPr bwMode="auto">
              <a:xfrm>
                <a:off x="0" y="189324"/>
                <a:ext cx="2252683" cy="5086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9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</a:t>
                </a:r>
                <a:endPara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447" name="组合 45"/>
            <p:cNvGrpSpPr/>
            <p:nvPr/>
          </p:nvGrpSpPr>
          <p:grpSpPr bwMode="auto">
            <a:xfrm>
              <a:off x="5274469" y="1187053"/>
              <a:ext cx="1293019" cy="1328738"/>
              <a:chOff x="0" y="0"/>
              <a:chExt cx="1723843" cy="1771436"/>
            </a:xfrm>
          </p:grpSpPr>
          <p:grpSp>
            <p:nvGrpSpPr>
              <p:cNvPr id="18470" name="组合 46"/>
              <p:cNvGrpSpPr/>
              <p:nvPr/>
            </p:nvGrpSpPr>
            <p:grpSpPr bwMode="auto">
              <a:xfrm>
                <a:off x="0" y="0"/>
                <a:ext cx="1723843" cy="1771436"/>
                <a:chOff x="0" y="0"/>
                <a:chExt cx="1884994" cy="1884995"/>
              </a:xfrm>
            </p:grpSpPr>
            <p:grpSp>
              <p:nvGrpSpPr>
                <p:cNvPr id="18474" name="椭圆 57"/>
                <p:cNvGrpSpPr/>
                <p:nvPr/>
              </p:nvGrpSpPr>
              <p:grpSpPr bwMode="auto">
                <a:xfrm>
                  <a:off x="-10490" y="-11277"/>
                  <a:ext cx="1913106" cy="1913602"/>
                  <a:chOff x="0" y="0"/>
                  <a:chExt cx="1749552" cy="1798320"/>
                </a:xfrm>
              </p:grpSpPr>
              <p:pic>
                <p:nvPicPr>
                  <p:cNvPr id="18478" name="椭圆 57"/>
                  <p:cNvPicPr>
                    <a:picLocks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749552" cy="17983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79" name="Text 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2044" y="270020"/>
                    <a:ext cx="1218941" cy="125259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8475" name="任意多边形 58"/>
                <p:cNvGrpSpPr/>
                <p:nvPr/>
              </p:nvGrpSpPr>
              <p:grpSpPr bwMode="auto">
                <a:xfrm>
                  <a:off x="22840" y="1696"/>
                  <a:ext cx="1706464" cy="1440067"/>
                  <a:chOff x="0" y="0"/>
                  <a:chExt cx="1560576" cy="1353312"/>
                </a:xfrm>
              </p:grpSpPr>
              <p:pic>
                <p:nvPicPr>
                  <p:cNvPr id="18476" name="任意多边形 58"/>
                  <p:cNvPicPr>
                    <a:picLocks noChangeArrowheads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560576" cy="13533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77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84" y="-1594"/>
                    <a:ext cx="1557402" cy="13535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8471" name="组合 47"/>
              <p:cNvGrpSpPr/>
              <p:nvPr/>
            </p:nvGrpSpPr>
            <p:grpSpPr bwMode="auto">
              <a:xfrm>
                <a:off x="423335" y="318954"/>
                <a:ext cx="951442" cy="1145680"/>
                <a:chOff x="0" y="0"/>
                <a:chExt cx="714978" cy="860941"/>
              </a:xfrm>
            </p:grpSpPr>
            <p:sp>
              <p:nvSpPr>
                <p:cNvPr id="18472" name="TextBox 11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714978" cy="4509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2325">
                      <a:solidFill>
                        <a:srgbClr val="FFFFFF"/>
                      </a:solidFill>
                      <a:latin typeface="Impact" panose="020B0806030902050204" pitchFamily="34" charset="0"/>
                      <a:cs typeface="Arial" panose="020B0604020202020204" pitchFamily="34" charset="0"/>
                    </a:rPr>
                    <a:t>90%</a:t>
                  </a:r>
                  <a:endParaRPr lang="zh-CN" altLang="en-US" sz="2325">
                    <a:solidFill>
                      <a:srgbClr val="FFFFFF"/>
                    </a:solidFill>
                    <a:latin typeface="Impact" panose="020B080603090205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8473" name="组合 49"/>
                <p:cNvPicPr>
                  <a:picLocks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8182" y="444075"/>
                  <a:ext cx="393962" cy="4168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8448" name="组合 59"/>
            <p:cNvGrpSpPr/>
            <p:nvPr/>
          </p:nvGrpSpPr>
          <p:grpSpPr bwMode="auto">
            <a:xfrm>
              <a:off x="3684985" y="1062038"/>
              <a:ext cx="801290" cy="822722"/>
              <a:chOff x="0" y="0"/>
              <a:chExt cx="1068198" cy="1097689"/>
            </a:xfrm>
          </p:grpSpPr>
          <p:grpSp>
            <p:nvGrpSpPr>
              <p:cNvPr id="18460" name="组合 60"/>
              <p:cNvGrpSpPr/>
              <p:nvPr/>
            </p:nvGrpSpPr>
            <p:grpSpPr bwMode="auto">
              <a:xfrm>
                <a:off x="0" y="0"/>
                <a:ext cx="1068198" cy="1097689"/>
                <a:chOff x="0" y="0"/>
                <a:chExt cx="1884994" cy="1884995"/>
              </a:xfrm>
            </p:grpSpPr>
            <p:grpSp>
              <p:nvGrpSpPr>
                <p:cNvPr id="18464" name="椭圆 71"/>
                <p:cNvGrpSpPr/>
                <p:nvPr/>
              </p:nvGrpSpPr>
              <p:grpSpPr bwMode="auto">
                <a:xfrm>
                  <a:off x="-21225" y="-22664"/>
                  <a:ext cx="1936314" cy="1936634"/>
                  <a:chOff x="0" y="0"/>
                  <a:chExt cx="1097280" cy="1127760"/>
                </a:xfrm>
              </p:grpSpPr>
              <p:pic>
                <p:nvPicPr>
                  <p:cNvPr id="18468" name="椭圆 71"/>
                  <p:cNvPicPr>
                    <a:picLocks noChangeArrowheads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097280" cy="11277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69" name="Text Box 7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8462" y="173952"/>
                    <a:ext cx="755330" cy="77618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8465" name="任意多边形 72"/>
                <p:cNvGrpSpPr/>
                <p:nvPr/>
              </p:nvGrpSpPr>
              <p:grpSpPr bwMode="auto">
                <a:xfrm>
                  <a:off x="21804" y="-1728"/>
                  <a:ext cx="1710410" cy="1444624"/>
                  <a:chOff x="0" y="0"/>
                  <a:chExt cx="969264" cy="841248"/>
                </a:xfrm>
              </p:grpSpPr>
              <p:pic>
                <p:nvPicPr>
                  <p:cNvPr id="18466" name="任意多边形 72"/>
                  <p:cNvPicPr>
                    <a:picLocks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69264" cy="84124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67" name="Text Box 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36" y="1006"/>
                    <a:ext cx="965061" cy="8387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8461" name="组合 61"/>
              <p:cNvGrpSpPr/>
              <p:nvPr/>
            </p:nvGrpSpPr>
            <p:grpSpPr bwMode="auto">
              <a:xfrm>
                <a:off x="131583" y="89854"/>
                <a:ext cx="865896" cy="896691"/>
                <a:chOff x="0" y="0"/>
                <a:chExt cx="650694" cy="673834"/>
              </a:xfrm>
            </p:grpSpPr>
            <p:sp>
              <p:nvSpPr>
                <p:cNvPr id="18462" name="TextBox 40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650694" cy="4165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2100">
                      <a:solidFill>
                        <a:srgbClr val="FFFFFF"/>
                      </a:solidFill>
                      <a:latin typeface="Impact" panose="020B0806030902050204" pitchFamily="34" charset="0"/>
                      <a:cs typeface="Arial" panose="020B0604020202020204" pitchFamily="34" charset="0"/>
                    </a:rPr>
                    <a:t>40%</a:t>
                  </a:r>
                  <a:endParaRPr lang="zh-CN" altLang="en-US" sz="2100">
                    <a:solidFill>
                      <a:srgbClr val="FFFFFF"/>
                    </a:solidFill>
                    <a:latin typeface="Impact" panose="020B080603090205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8463" name="组合 63"/>
                <p:cNvPicPr>
                  <a:picLocks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3195" y="371492"/>
                  <a:ext cx="288600" cy="3023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8449" name="组合 73"/>
            <p:cNvGrpSpPr/>
            <p:nvPr/>
          </p:nvGrpSpPr>
          <p:grpSpPr bwMode="auto">
            <a:xfrm>
              <a:off x="3159919" y="2961085"/>
              <a:ext cx="686991" cy="704850"/>
              <a:chOff x="0" y="0"/>
              <a:chExt cx="914788" cy="940044"/>
            </a:xfrm>
          </p:grpSpPr>
          <p:grpSp>
            <p:nvGrpSpPr>
              <p:cNvPr id="18450" name="组合 74"/>
              <p:cNvGrpSpPr/>
              <p:nvPr/>
            </p:nvGrpSpPr>
            <p:grpSpPr bwMode="auto">
              <a:xfrm>
                <a:off x="0" y="0"/>
                <a:ext cx="914788" cy="940044"/>
                <a:chOff x="0" y="0"/>
                <a:chExt cx="1884994" cy="1884995"/>
              </a:xfrm>
            </p:grpSpPr>
            <p:grpSp>
              <p:nvGrpSpPr>
                <p:cNvPr id="18454" name="椭圆 85"/>
                <p:cNvGrpSpPr/>
                <p:nvPr/>
              </p:nvGrpSpPr>
              <p:grpSpPr bwMode="auto">
                <a:xfrm>
                  <a:off x="-28148" y="-20120"/>
                  <a:ext cx="1947001" cy="1943588"/>
                  <a:chOff x="0" y="0"/>
                  <a:chExt cx="944880" cy="969264"/>
                </a:xfrm>
              </p:grpSpPr>
              <p:pic>
                <p:nvPicPr>
                  <p:cNvPr id="18458" name="椭圆 85"/>
                  <p:cNvPicPr>
                    <a:picLocks noChangeArrowheads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944880" cy="9692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59" name="Text Box 8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7628" y="147700"/>
                    <a:ext cx="646852" cy="6647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18455" name="任意多边形 86"/>
                <p:cNvGrpSpPr/>
                <p:nvPr/>
              </p:nvGrpSpPr>
              <p:grpSpPr bwMode="auto">
                <a:xfrm>
                  <a:off x="22098" y="4327"/>
                  <a:ext cx="1708336" cy="1430187"/>
                  <a:chOff x="0" y="0"/>
                  <a:chExt cx="829056" cy="713232"/>
                </a:xfrm>
              </p:grpSpPr>
              <p:pic>
                <p:nvPicPr>
                  <p:cNvPr id="18456" name="任意多边形 86"/>
                  <p:cNvPicPr>
                    <a:picLocks noChangeArrowheads="1"/>
                  </p:cNvPicPr>
                  <p:nvPr/>
                </p:nvPicPr>
                <p:blipFill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829056" cy="71323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57" name="Text Box 8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43" y="-2158"/>
                    <a:ext cx="826463" cy="71829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grpSp>
            <p:nvGrpSpPr>
              <p:cNvPr id="18451" name="组合 75"/>
              <p:cNvGrpSpPr/>
              <p:nvPr/>
            </p:nvGrpSpPr>
            <p:grpSpPr bwMode="auto">
              <a:xfrm>
                <a:off x="176695" y="155737"/>
                <a:ext cx="583154" cy="602326"/>
                <a:chOff x="0" y="0"/>
                <a:chExt cx="438221" cy="452629"/>
              </a:xfrm>
            </p:grpSpPr>
            <p:sp>
              <p:nvSpPr>
                <p:cNvPr id="18452" name="TextBox 38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438221" cy="2660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1125">
                      <a:solidFill>
                        <a:srgbClr val="FFFFFF"/>
                      </a:solidFill>
                      <a:latin typeface="Impact" panose="020B0806030902050204" pitchFamily="34" charset="0"/>
                      <a:cs typeface="Arial" panose="020B0604020202020204" pitchFamily="34" charset="0"/>
                    </a:rPr>
                    <a:t>30%</a:t>
                  </a:r>
                  <a:endParaRPr lang="zh-CN" altLang="en-US" sz="1125">
                    <a:solidFill>
                      <a:srgbClr val="FFFFFF"/>
                    </a:solidFill>
                    <a:latin typeface="Impact" panose="020B080603090205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8453" name="组合 77"/>
                <p:cNvPicPr>
                  <a:picLocks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906" y="237324"/>
                  <a:ext cx="206142" cy="2153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65573" y="1246585"/>
            <a:ext cx="3545681" cy="3368278"/>
            <a:chOff x="765573" y="1246585"/>
            <a:chExt cx="3545681" cy="3368278"/>
          </a:xfrm>
        </p:grpSpPr>
        <p:grpSp>
          <p:nvGrpSpPr>
            <p:cNvPr id="24582" name="组合 5"/>
            <p:cNvGrpSpPr/>
            <p:nvPr/>
          </p:nvGrpSpPr>
          <p:grpSpPr bwMode="auto">
            <a:xfrm>
              <a:off x="765573" y="3949304"/>
              <a:ext cx="3545681" cy="665559"/>
              <a:chOff x="0" y="0"/>
              <a:chExt cx="4727448" cy="888313"/>
            </a:xfrm>
          </p:grpSpPr>
          <p:grpSp>
            <p:nvGrpSpPr>
              <p:cNvPr id="24611" name="组合 6"/>
              <p:cNvGrpSpPr/>
              <p:nvPr/>
            </p:nvGrpSpPr>
            <p:grpSpPr bwMode="auto">
              <a:xfrm>
                <a:off x="0" y="0"/>
                <a:ext cx="4727448" cy="888313"/>
                <a:chOff x="0" y="0"/>
                <a:chExt cx="10558291" cy="4773168"/>
              </a:xfrm>
            </p:grpSpPr>
            <p:grpSp>
              <p:nvGrpSpPr>
                <p:cNvPr id="24614" name="任意多边形 10"/>
                <p:cNvGrpSpPr/>
                <p:nvPr/>
              </p:nvGrpSpPr>
              <p:grpSpPr bwMode="auto">
                <a:xfrm>
                  <a:off x="-6452" y="10161"/>
                  <a:ext cx="10524254" cy="3046272"/>
                  <a:chOff x="0" y="0"/>
                  <a:chExt cx="4712208" cy="566928"/>
                </a:xfrm>
              </p:grpSpPr>
              <p:pic>
                <p:nvPicPr>
                  <p:cNvPr id="24618" name="任意多边形 10"/>
                  <p:cNvPicPr>
                    <a:picLocks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4712208" cy="5669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619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9" y="-1099"/>
                    <a:ext cx="4706653" cy="570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24615" name="矩形 13"/>
                <p:cNvGrpSpPr/>
                <p:nvPr/>
              </p:nvGrpSpPr>
              <p:grpSpPr bwMode="auto">
                <a:xfrm>
                  <a:off x="-6452" y="-55350"/>
                  <a:ext cx="10605943" cy="4913341"/>
                  <a:chOff x="0" y="0"/>
                  <a:chExt cx="4748784" cy="914400"/>
                </a:xfrm>
              </p:grpSpPr>
              <p:pic>
                <p:nvPicPr>
                  <p:cNvPr id="24616" name="矩形 13"/>
                  <p:cNvPicPr>
                    <a:picLocks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4748784" cy="9144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617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15" y="10301"/>
                    <a:ext cx="4716522" cy="8883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pic>
            <p:nvPicPr>
              <p:cNvPr id="24612" name="图片 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882" y="252150"/>
                <a:ext cx="1070059" cy="425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613" name="文本框 8"/>
              <p:cNvSpPr txBox="1">
                <a:spLocks noChangeArrowheads="1"/>
              </p:cNvSpPr>
              <p:nvPr/>
            </p:nvSpPr>
            <p:spPr bwMode="auto">
              <a:xfrm>
                <a:off x="1728028" y="252150"/>
                <a:ext cx="2749296" cy="492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584" name="组合 20"/>
            <p:cNvGrpSpPr/>
            <p:nvPr/>
          </p:nvGrpSpPr>
          <p:grpSpPr bwMode="auto">
            <a:xfrm>
              <a:off x="765573" y="1246585"/>
              <a:ext cx="3545681" cy="2600325"/>
              <a:chOff x="0" y="0"/>
              <a:chExt cx="4727448" cy="3466712"/>
            </a:xfrm>
          </p:grpSpPr>
          <p:grpSp>
            <p:nvGrpSpPr>
              <p:cNvPr id="24594" name="组合 21"/>
              <p:cNvGrpSpPr/>
              <p:nvPr/>
            </p:nvGrpSpPr>
            <p:grpSpPr bwMode="auto">
              <a:xfrm>
                <a:off x="0" y="0"/>
                <a:ext cx="4727448" cy="3466712"/>
                <a:chOff x="0" y="0"/>
                <a:chExt cx="10558291" cy="4773168"/>
              </a:xfrm>
            </p:grpSpPr>
            <p:grpSp>
              <p:nvGrpSpPr>
                <p:cNvPr id="24596" name="任意多边形 23"/>
                <p:cNvGrpSpPr/>
                <p:nvPr/>
              </p:nvGrpSpPr>
              <p:grpSpPr bwMode="auto">
                <a:xfrm>
                  <a:off x="-6452" y="2316"/>
                  <a:ext cx="10524254" cy="3063563"/>
                  <a:chOff x="0" y="0"/>
                  <a:chExt cx="4712208" cy="2225040"/>
                </a:xfrm>
              </p:grpSpPr>
              <p:pic>
                <p:nvPicPr>
                  <p:cNvPr id="24600" name="任意多边形 23"/>
                  <p:cNvPicPr>
                    <a:picLocks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4712208" cy="22250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601" name="Text Box 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89" y="1408"/>
                    <a:ext cx="4706653" cy="22260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24597" name="矩形 24"/>
                <p:cNvGrpSpPr/>
                <p:nvPr/>
              </p:nvGrpSpPr>
              <p:grpSpPr bwMode="auto">
                <a:xfrm>
                  <a:off x="-6452" y="-14471"/>
                  <a:ext cx="10605943" cy="4809374"/>
                  <a:chOff x="0" y="0"/>
                  <a:chExt cx="4748784" cy="3493008"/>
                </a:xfrm>
              </p:grpSpPr>
              <p:pic>
                <p:nvPicPr>
                  <p:cNvPr id="24598" name="矩形 24"/>
                  <p:cNvPicPr>
                    <a:picLocks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4748784" cy="34930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599" name="Text Box 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15" y="10510"/>
                    <a:ext cx="4716522" cy="34667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24595" name="TextBox 35"/>
              <p:cNvSpPr txBox="1">
                <a:spLocks noChangeArrowheads="1"/>
              </p:cNvSpPr>
              <p:nvPr/>
            </p:nvSpPr>
            <p:spPr bwMode="auto">
              <a:xfrm>
                <a:off x="377387" y="394528"/>
                <a:ext cx="3972674" cy="2923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秋收万颗籽，点滴进步，成就价值是我们的一贯的追求。工作室为您提供专业的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模板、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培训、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美化与定制。凭借对于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的热爱与探索，我们掌握了国内一流的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制作技术，工作室作品风格多样、题材丰富、覆盖面广、富有独特的设计深度。团队中的成员在国内的各类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大赛中也屡获大奖。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品过春绿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难忘秋黄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回味春华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欣喜工作室。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希望我们的活力和热情能带给您工作上的成就和收获。</a:t>
                </a: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和工作室工作室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一起，感受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带来的魅力和喜悦吧！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751785" y="1246585"/>
            <a:ext cx="3549253" cy="3368278"/>
            <a:chOff x="4751785" y="1246585"/>
            <a:chExt cx="3549253" cy="3368278"/>
          </a:xfrm>
        </p:grpSpPr>
        <p:grpSp>
          <p:nvGrpSpPr>
            <p:cNvPr id="24583" name="组合 14"/>
            <p:cNvGrpSpPr/>
            <p:nvPr/>
          </p:nvGrpSpPr>
          <p:grpSpPr bwMode="auto">
            <a:xfrm>
              <a:off x="4755357" y="1246585"/>
              <a:ext cx="3545681" cy="666750"/>
              <a:chOff x="0" y="0"/>
              <a:chExt cx="4727448" cy="888313"/>
            </a:xfrm>
          </p:grpSpPr>
          <p:grpSp>
            <p:nvGrpSpPr>
              <p:cNvPr id="24602" name="组合 15"/>
              <p:cNvGrpSpPr/>
              <p:nvPr/>
            </p:nvGrpSpPr>
            <p:grpSpPr bwMode="auto">
              <a:xfrm>
                <a:off x="0" y="0"/>
                <a:ext cx="4727448" cy="888313"/>
                <a:chOff x="0" y="0"/>
                <a:chExt cx="10558291" cy="4773168"/>
              </a:xfrm>
            </p:grpSpPr>
            <p:grpSp>
              <p:nvGrpSpPr>
                <p:cNvPr id="24605" name="任意多边形 18"/>
                <p:cNvGrpSpPr/>
                <p:nvPr/>
              </p:nvGrpSpPr>
              <p:grpSpPr bwMode="auto">
                <a:xfrm>
                  <a:off x="-2785" y="9038"/>
                  <a:ext cx="10510639" cy="3046272"/>
                  <a:chOff x="0" y="0"/>
                  <a:chExt cx="4706112" cy="566928"/>
                </a:xfrm>
              </p:grpSpPr>
              <p:pic>
                <p:nvPicPr>
                  <p:cNvPr id="24609" name="任意多边形 18"/>
                  <p:cNvPicPr>
                    <a:picLocks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4706112" cy="5669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610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47" y="-890"/>
                    <a:ext cx="4706653" cy="570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24606" name="矩形 19"/>
                <p:cNvGrpSpPr/>
                <p:nvPr/>
              </p:nvGrpSpPr>
              <p:grpSpPr bwMode="auto">
                <a:xfrm>
                  <a:off x="-2785" y="-56473"/>
                  <a:ext cx="10605943" cy="4913341"/>
                  <a:chOff x="0" y="0"/>
                  <a:chExt cx="4748784" cy="914400"/>
                </a:xfrm>
              </p:grpSpPr>
              <p:pic>
                <p:nvPicPr>
                  <p:cNvPr id="24607" name="矩形 19"/>
                  <p:cNvPicPr>
                    <a:picLocks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4748784" cy="9144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608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173" y="10510"/>
                    <a:ext cx="4716522" cy="8883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pic>
            <p:nvPicPr>
              <p:cNvPr id="24603" name="图片 1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7609" y="103631"/>
                <a:ext cx="673609" cy="6736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604" name="文本框 17"/>
              <p:cNvSpPr txBox="1">
                <a:spLocks noChangeArrowheads="1"/>
              </p:cNvSpPr>
              <p:nvPr/>
            </p:nvSpPr>
            <p:spPr bwMode="auto">
              <a:xfrm>
                <a:off x="1461633" y="209602"/>
                <a:ext cx="2749296" cy="492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8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  <a:endPara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585" name="组合 25"/>
            <p:cNvGrpSpPr/>
            <p:nvPr/>
          </p:nvGrpSpPr>
          <p:grpSpPr bwMode="auto">
            <a:xfrm>
              <a:off x="4751785" y="2014538"/>
              <a:ext cx="3545681" cy="2600325"/>
              <a:chOff x="0" y="0"/>
              <a:chExt cx="4727448" cy="3466712"/>
            </a:xfrm>
          </p:grpSpPr>
          <p:grpSp>
            <p:nvGrpSpPr>
              <p:cNvPr id="24586" name="组合 26"/>
              <p:cNvGrpSpPr/>
              <p:nvPr/>
            </p:nvGrpSpPr>
            <p:grpSpPr bwMode="auto">
              <a:xfrm>
                <a:off x="0" y="0"/>
                <a:ext cx="4727448" cy="3466712"/>
                <a:chOff x="0" y="0"/>
                <a:chExt cx="10558291" cy="4773168"/>
              </a:xfrm>
            </p:grpSpPr>
            <p:grpSp>
              <p:nvGrpSpPr>
                <p:cNvPr id="24588" name="任意多边形 28"/>
                <p:cNvGrpSpPr/>
                <p:nvPr/>
              </p:nvGrpSpPr>
              <p:grpSpPr bwMode="auto">
                <a:xfrm>
                  <a:off x="-4199" y="2316"/>
                  <a:ext cx="10510639" cy="3063563"/>
                  <a:chOff x="0" y="0"/>
                  <a:chExt cx="4706112" cy="2225040"/>
                </a:xfrm>
              </p:grpSpPr>
              <p:pic>
                <p:nvPicPr>
                  <p:cNvPr id="24592" name="任意多边形 28"/>
                  <p:cNvPicPr>
                    <a:picLocks noChangeArrowheads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4706112" cy="22250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593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880" y="1408"/>
                    <a:ext cx="4706653" cy="222602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  <p:grpSp>
              <p:nvGrpSpPr>
                <p:cNvPr id="24589" name="矩形 29"/>
                <p:cNvGrpSpPr/>
                <p:nvPr/>
              </p:nvGrpSpPr>
              <p:grpSpPr bwMode="auto">
                <a:xfrm>
                  <a:off x="-4199" y="-14471"/>
                  <a:ext cx="10605943" cy="4809374"/>
                  <a:chOff x="0" y="0"/>
                  <a:chExt cx="4748784" cy="3493008"/>
                </a:xfrm>
              </p:grpSpPr>
              <p:pic>
                <p:nvPicPr>
                  <p:cNvPr id="24590" name="矩形 29"/>
                  <p:cNvPicPr>
                    <a:picLocks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4748784" cy="349300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4591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06" y="10510"/>
                    <a:ext cx="4716522" cy="34667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zh-CN" altLang="en-US">
                      <a:solidFill>
                        <a:srgbClr val="FFFFFF"/>
                      </a:solidFill>
                    </a:endParaRPr>
                  </a:p>
                </p:txBody>
              </p:sp>
            </p:grpSp>
          </p:grpSp>
          <p:sp>
            <p:nvSpPr>
              <p:cNvPr id="24587" name="TextBox 35"/>
              <p:cNvSpPr txBox="1">
                <a:spLocks noChangeArrowheads="1"/>
              </p:cNvSpPr>
              <p:nvPr/>
            </p:nvSpPr>
            <p:spPr bwMode="auto">
              <a:xfrm>
                <a:off x="455158" y="317122"/>
                <a:ext cx="3972674" cy="2923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我们工作室由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一群充满青春朝气的年轻人组成。春种一粒粟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秋收万颗籽，点滴进步，成就价值是我们的一贯的追求。工作室为您提供专业的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模板、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培训、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美化与定制。凭借对于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的热爱与探索，我们掌握了国内一流的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制作技术，工作室作品风格多样、题材丰富、覆盖面广、富有独特的设计深度。团队中的成员在国内的各类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大赛中也屡获大奖。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品过春绿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难忘秋黄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回味春华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欣喜工作室。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希望我们的活力和热情能带给您工作上的成就和收获。</a:t>
                </a:r>
                <a:r>
                  <a:rPr lang="zh-CN" altLang="en-US" sz="105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和工作室工作室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一起，感受</a:t>
                </a:r>
                <a:r>
                  <a:rPr lang="en-US" altLang="zh-CN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05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带来的魅力和喜悦吧！</a:t>
                </a:r>
                <a:endParaRPr lang="zh-CN" altLang="en-US" sz="105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6" name="组合 5"/>
          <p:cNvGrpSpPr/>
          <p:nvPr/>
        </p:nvGrpSpPr>
        <p:grpSpPr bwMode="auto">
          <a:xfrm>
            <a:off x="1293586" y="1461634"/>
            <a:ext cx="1089422" cy="1506141"/>
            <a:chOff x="0" y="0"/>
            <a:chExt cx="1452515" cy="2008496"/>
          </a:xfrm>
        </p:grpSpPr>
        <p:grpSp>
          <p:nvGrpSpPr>
            <p:cNvPr id="25663" name="组合 6"/>
            <p:cNvGrpSpPr/>
            <p:nvPr/>
          </p:nvGrpSpPr>
          <p:grpSpPr bwMode="auto">
            <a:xfrm rot="2655246">
              <a:off x="0" y="0"/>
              <a:ext cx="1452515" cy="1434979"/>
              <a:chOff x="0" y="0"/>
              <a:chExt cx="10533891" cy="4773168"/>
            </a:xfrm>
          </p:grpSpPr>
          <p:grpSp>
            <p:nvGrpSpPr>
              <p:cNvPr id="25667" name="矩形 13"/>
              <p:cNvGrpSpPr/>
              <p:nvPr/>
            </p:nvGrpSpPr>
            <p:grpSpPr bwMode="auto">
              <a:xfrm rot="-2655246">
                <a:off x="-2306976" y="-1090058"/>
                <a:ext cx="15163773" cy="6955050"/>
                <a:chOff x="0" y="0"/>
                <a:chExt cx="2090928" cy="2090928"/>
              </a:xfrm>
            </p:grpSpPr>
            <p:pic>
              <p:nvPicPr>
                <p:cNvPr id="25671" name="矩形 13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090928" cy="2090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72" name="Text Box 10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318605" y="327018"/>
                  <a:ext cx="1452515" cy="14349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68" name="任意多边形 14"/>
              <p:cNvGrpSpPr/>
              <p:nvPr/>
            </p:nvGrpSpPr>
            <p:grpSpPr bwMode="auto">
              <a:xfrm rot="-2655246">
                <a:off x="1519294" y="-1709831"/>
                <a:ext cx="9460780" cy="5596483"/>
                <a:chOff x="0" y="0"/>
                <a:chExt cx="1304544" cy="1682496"/>
              </a:xfrm>
            </p:grpSpPr>
            <p:pic>
              <p:nvPicPr>
                <p:cNvPr id="25669" name="任意多边形 14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0454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70" name="Text Box 13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263773" y="380530"/>
                  <a:ext cx="1449475" cy="921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64" name="Freeform 40"/>
            <p:cNvSpPr>
              <a:spLocks noEditPoints="1"/>
            </p:cNvSpPr>
            <p:nvPr/>
          </p:nvSpPr>
          <p:spPr bwMode="auto">
            <a:xfrm>
              <a:off x="448585" y="128922"/>
              <a:ext cx="445136" cy="296757"/>
            </a:xfrm>
            <a:custGeom>
              <a:avLst/>
              <a:gdLst>
                <a:gd name="T0" fmla="*/ 2147483647 w 194"/>
                <a:gd name="T1" fmla="*/ 0 h 128"/>
                <a:gd name="T2" fmla="*/ 2147483647 w 194"/>
                <a:gd name="T3" fmla="*/ 2147483647 h 128"/>
                <a:gd name="T4" fmla="*/ 2147483647 w 194"/>
                <a:gd name="T5" fmla="*/ 2147483647 h 128"/>
                <a:gd name="T6" fmla="*/ 0 w 194"/>
                <a:gd name="T7" fmla="*/ 2147483647 h 128"/>
                <a:gd name="T8" fmla="*/ 2147483647 w 194"/>
                <a:gd name="T9" fmla="*/ 2147483647 h 128"/>
                <a:gd name="T10" fmla="*/ 2147483647 w 194"/>
                <a:gd name="T11" fmla="*/ 2147483647 h 128"/>
                <a:gd name="T12" fmla="*/ 2147483647 w 194"/>
                <a:gd name="T13" fmla="*/ 2147483647 h 128"/>
                <a:gd name="T14" fmla="*/ 2147483647 w 194"/>
                <a:gd name="T15" fmla="*/ 2147483647 h 128"/>
                <a:gd name="T16" fmla="*/ 2147483647 w 194"/>
                <a:gd name="T17" fmla="*/ 2147483647 h 128"/>
                <a:gd name="T18" fmla="*/ 2147483647 w 194"/>
                <a:gd name="T19" fmla="*/ 2147483647 h 128"/>
                <a:gd name="T20" fmla="*/ 2147483647 w 194"/>
                <a:gd name="T21" fmla="*/ 2147483647 h 128"/>
                <a:gd name="T22" fmla="*/ 2147483647 w 194"/>
                <a:gd name="T23" fmla="*/ 2147483647 h 128"/>
                <a:gd name="T24" fmla="*/ 2147483647 w 194"/>
                <a:gd name="T25" fmla="*/ 2147483647 h 128"/>
                <a:gd name="T26" fmla="*/ 2147483647 w 194"/>
                <a:gd name="T27" fmla="*/ 2147483647 h 128"/>
                <a:gd name="T28" fmla="*/ 2147483647 w 194"/>
                <a:gd name="T29" fmla="*/ 2147483647 h 128"/>
                <a:gd name="T30" fmla="*/ 2147483647 w 194"/>
                <a:gd name="T31" fmla="*/ 2147483647 h 128"/>
                <a:gd name="T32" fmla="*/ 2147483647 w 194"/>
                <a:gd name="T33" fmla="*/ 2147483647 h 128"/>
                <a:gd name="T34" fmla="*/ 2147483647 w 194"/>
                <a:gd name="T35" fmla="*/ 2147483647 h 128"/>
                <a:gd name="T36" fmla="*/ 2147483647 w 194"/>
                <a:gd name="T37" fmla="*/ 2147483647 h 128"/>
                <a:gd name="T38" fmla="*/ 2147483647 w 194"/>
                <a:gd name="T39" fmla="*/ 2147483647 h 128"/>
                <a:gd name="T40" fmla="*/ 2147483647 w 194"/>
                <a:gd name="T41" fmla="*/ 2147483647 h 128"/>
                <a:gd name="T42" fmla="*/ 2147483647 w 194"/>
                <a:gd name="T43" fmla="*/ 2147483647 h 128"/>
                <a:gd name="T44" fmla="*/ 2147483647 w 194"/>
                <a:gd name="T45" fmla="*/ 2147483647 h 128"/>
                <a:gd name="T46" fmla="*/ 2147483647 w 194"/>
                <a:gd name="T47" fmla="*/ 2147483647 h 128"/>
                <a:gd name="T48" fmla="*/ 2147483647 w 194"/>
                <a:gd name="T49" fmla="*/ 2147483647 h 128"/>
                <a:gd name="T50" fmla="*/ 2147483647 w 194"/>
                <a:gd name="T51" fmla="*/ 2147483647 h 128"/>
                <a:gd name="T52" fmla="*/ 2147483647 w 194"/>
                <a:gd name="T53" fmla="*/ 2147483647 h 128"/>
                <a:gd name="T54" fmla="*/ 2147483647 w 194"/>
                <a:gd name="T55" fmla="*/ 2147483647 h 128"/>
                <a:gd name="T56" fmla="*/ 2147483647 w 194"/>
                <a:gd name="T57" fmla="*/ 2147483647 h 128"/>
                <a:gd name="T58" fmla="*/ 2147483647 w 194"/>
                <a:gd name="T59" fmla="*/ 2147483647 h 128"/>
                <a:gd name="T60" fmla="*/ 2147483647 w 194"/>
                <a:gd name="T61" fmla="*/ 2147483647 h 128"/>
                <a:gd name="T62" fmla="*/ 2147483647 w 194"/>
                <a:gd name="T63" fmla="*/ 2147483647 h 1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94" h="128">
                  <a:moveTo>
                    <a:pt x="20" y="0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86" y="0"/>
                    <a:pt x="194" y="9"/>
                    <a:pt x="194" y="19"/>
                  </a:cubicBezTo>
                  <a:cubicBezTo>
                    <a:pt x="194" y="109"/>
                    <a:pt x="194" y="109"/>
                    <a:pt x="194" y="109"/>
                  </a:cubicBezTo>
                  <a:cubicBezTo>
                    <a:pt x="194" y="119"/>
                    <a:pt x="186" y="128"/>
                    <a:pt x="175" y="128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9" y="128"/>
                    <a:pt x="0" y="119"/>
                    <a:pt x="0" y="10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lose/>
                  <a:moveTo>
                    <a:pt x="19" y="23"/>
                  </a:moveTo>
                  <a:cubicBezTo>
                    <a:pt x="16" y="23"/>
                    <a:pt x="14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2"/>
                    <a:pt x="16" y="34"/>
                    <a:pt x="19" y="34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99" y="34"/>
                    <a:pt x="101" y="32"/>
                    <a:pt x="101" y="29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1" y="26"/>
                    <a:pt x="99" y="23"/>
                    <a:pt x="96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19" y="41"/>
                  </a:moveTo>
                  <a:cubicBezTo>
                    <a:pt x="16" y="41"/>
                    <a:pt x="14" y="44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9"/>
                    <a:pt x="16" y="52"/>
                    <a:pt x="19" y="52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9" y="52"/>
                    <a:pt x="101" y="49"/>
                    <a:pt x="101" y="46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1" y="44"/>
                    <a:pt x="99" y="41"/>
                    <a:pt x="96" y="41"/>
                  </a:cubicBezTo>
                  <a:cubicBezTo>
                    <a:pt x="19" y="41"/>
                    <a:pt x="19" y="41"/>
                    <a:pt x="19" y="41"/>
                  </a:cubicBezTo>
                  <a:close/>
                  <a:moveTo>
                    <a:pt x="19" y="59"/>
                  </a:moveTo>
                  <a:cubicBezTo>
                    <a:pt x="16" y="59"/>
                    <a:pt x="14" y="61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7"/>
                    <a:pt x="16" y="69"/>
                    <a:pt x="19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9" y="69"/>
                    <a:pt x="101" y="67"/>
                    <a:pt x="101" y="64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1" y="61"/>
                    <a:pt x="99" y="59"/>
                    <a:pt x="96" y="59"/>
                  </a:cubicBezTo>
                  <a:cubicBezTo>
                    <a:pt x="19" y="59"/>
                    <a:pt x="19" y="59"/>
                    <a:pt x="19" y="59"/>
                  </a:cubicBezTo>
                  <a:close/>
                  <a:moveTo>
                    <a:pt x="19" y="77"/>
                  </a:moveTo>
                  <a:cubicBezTo>
                    <a:pt x="16" y="77"/>
                    <a:pt x="14" y="79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4" y="85"/>
                    <a:pt x="16" y="87"/>
                    <a:pt x="19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9" y="87"/>
                    <a:pt x="101" y="85"/>
                    <a:pt x="101" y="82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1" y="79"/>
                    <a:pt x="99" y="77"/>
                    <a:pt x="96" y="77"/>
                  </a:cubicBezTo>
                  <a:cubicBezTo>
                    <a:pt x="19" y="77"/>
                    <a:pt x="19" y="77"/>
                    <a:pt x="19" y="77"/>
                  </a:cubicBezTo>
                  <a:close/>
                  <a:moveTo>
                    <a:pt x="19" y="94"/>
                  </a:moveTo>
                  <a:cubicBezTo>
                    <a:pt x="16" y="94"/>
                    <a:pt x="14" y="97"/>
                    <a:pt x="14" y="100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2"/>
                    <a:pt x="16" y="105"/>
                    <a:pt x="19" y="105"/>
                  </a:cubicBezTo>
                  <a:cubicBezTo>
                    <a:pt x="96" y="105"/>
                    <a:pt x="96" y="105"/>
                    <a:pt x="96" y="105"/>
                  </a:cubicBezTo>
                  <a:cubicBezTo>
                    <a:pt x="99" y="105"/>
                    <a:pt x="101" y="102"/>
                    <a:pt x="101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1" y="97"/>
                    <a:pt x="99" y="94"/>
                    <a:pt x="96" y="94"/>
                  </a:cubicBezTo>
                  <a:cubicBezTo>
                    <a:pt x="19" y="94"/>
                    <a:pt x="19" y="94"/>
                    <a:pt x="19" y="94"/>
                  </a:cubicBezTo>
                  <a:close/>
                  <a:moveTo>
                    <a:pt x="148" y="29"/>
                  </a:moveTo>
                  <a:cubicBezTo>
                    <a:pt x="129" y="29"/>
                    <a:pt x="113" y="44"/>
                    <a:pt x="113" y="64"/>
                  </a:cubicBezTo>
                  <a:cubicBezTo>
                    <a:pt x="113" y="84"/>
                    <a:pt x="129" y="100"/>
                    <a:pt x="148" y="100"/>
                  </a:cubicBezTo>
                  <a:cubicBezTo>
                    <a:pt x="168" y="100"/>
                    <a:pt x="184" y="84"/>
                    <a:pt x="184" y="64"/>
                  </a:cubicBezTo>
                  <a:cubicBezTo>
                    <a:pt x="184" y="44"/>
                    <a:pt x="168" y="29"/>
                    <a:pt x="148" y="29"/>
                  </a:cubicBezTo>
                  <a:close/>
                  <a:moveTo>
                    <a:pt x="148" y="35"/>
                  </a:moveTo>
                  <a:cubicBezTo>
                    <a:pt x="133" y="35"/>
                    <a:pt x="120" y="48"/>
                    <a:pt x="120" y="64"/>
                  </a:cubicBezTo>
                  <a:cubicBezTo>
                    <a:pt x="120" y="80"/>
                    <a:pt x="133" y="93"/>
                    <a:pt x="148" y="93"/>
                  </a:cubicBezTo>
                  <a:cubicBezTo>
                    <a:pt x="164" y="93"/>
                    <a:pt x="177" y="80"/>
                    <a:pt x="177" y="64"/>
                  </a:cubicBezTo>
                  <a:cubicBezTo>
                    <a:pt x="177" y="48"/>
                    <a:pt x="164" y="35"/>
                    <a:pt x="148" y="35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65" name="Freeform 41"/>
            <p:cNvSpPr/>
            <p:nvPr/>
          </p:nvSpPr>
          <p:spPr bwMode="auto">
            <a:xfrm>
              <a:off x="567869" y="36791"/>
              <a:ext cx="297727" cy="113466"/>
            </a:xfrm>
            <a:custGeom>
              <a:avLst/>
              <a:gdLst>
                <a:gd name="T0" fmla="*/ 0 w 307"/>
                <a:gd name="T1" fmla="*/ 2147483647 h 117"/>
                <a:gd name="T2" fmla="*/ 2147483647 w 307"/>
                <a:gd name="T3" fmla="*/ 2147483647 h 117"/>
                <a:gd name="T4" fmla="*/ 2147483647 w 307"/>
                <a:gd name="T5" fmla="*/ 2147483647 h 117"/>
                <a:gd name="T6" fmla="*/ 2147483647 w 307"/>
                <a:gd name="T7" fmla="*/ 0 h 117"/>
                <a:gd name="T8" fmla="*/ 0 w 307"/>
                <a:gd name="T9" fmla="*/ 2147483647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7" h="117">
                  <a:moveTo>
                    <a:pt x="0" y="19"/>
                  </a:moveTo>
                  <a:lnTo>
                    <a:pt x="300" y="117"/>
                  </a:lnTo>
                  <a:lnTo>
                    <a:pt x="307" y="98"/>
                  </a:lnTo>
                  <a:lnTo>
                    <a:pt x="7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66" name="文本框 10"/>
            <p:cNvSpPr txBox="1">
              <a:spLocks noChangeArrowheads="1"/>
            </p:cNvSpPr>
            <p:nvPr/>
          </p:nvSpPr>
          <p:spPr bwMode="auto">
            <a:xfrm rot="2720642">
              <a:off x="-255314" y="1052364"/>
              <a:ext cx="1512168" cy="400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7" name="组合 15"/>
          <p:cNvGrpSpPr/>
          <p:nvPr/>
        </p:nvGrpSpPr>
        <p:grpSpPr bwMode="auto">
          <a:xfrm>
            <a:off x="2441348" y="1462825"/>
            <a:ext cx="1088231" cy="1465658"/>
            <a:chOff x="0" y="0"/>
            <a:chExt cx="1452515" cy="1953690"/>
          </a:xfrm>
        </p:grpSpPr>
        <p:grpSp>
          <p:nvGrpSpPr>
            <p:cNvPr id="25654" name="组合 16"/>
            <p:cNvGrpSpPr/>
            <p:nvPr/>
          </p:nvGrpSpPr>
          <p:grpSpPr bwMode="auto">
            <a:xfrm rot="2655246">
              <a:off x="0" y="0"/>
              <a:ext cx="1452515" cy="1434979"/>
              <a:chOff x="0" y="0"/>
              <a:chExt cx="10533891" cy="4773168"/>
            </a:xfrm>
          </p:grpSpPr>
          <p:grpSp>
            <p:nvGrpSpPr>
              <p:cNvPr id="25657" name="矩形 19"/>
              <p:cNvGrpSpPr/>
              <p:nvPr/>
            </p:nvGrpSpPr>
            <p:grpSpPr bwMode="auto">
              <a:xfrm rot="-2655246">
                <a:off x="-2315870" y="-1094698"/>
                <a:ext cx="15163773" cy="6955050"/>
                <a:chOff x="0" y="0"/>
                <a:chExt cx="2090928" cy="2090928"/>
              </a:xfrm>
            </p:grpSpPr>
            <p:pic>
              <p:nvPicPr>
                <p:cNvPr id="25661" name="矩形 19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090928" cy="2090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62" name="Text Box 21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318510" y="328873"/>
                  <a:ext cx="1452515" cy="14349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58" name="任意多边形 20"/>
              <p:cNvGrpSpPr/>
              <p:nvPr/>
            </p:nvGrpSpPr>
            <p:grpSpPr bwMode="auto">
              <a:xfrm rot="-2655246">
                <a:off x="1525825" y="-1697070"/>
                <a:ext cx="9460780" cy="5576206"/>
                <a:chOff x="0" y="0"/>
                <a:chExt cx="1304544" cy="1676400"/>
              </a:xfrm>
            </p:grpSpPr>
            <p:pic>
              <p:nvPicPr>
                <p:cNvPr id="25659" name="任意多边形 20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04544" cy="1676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60" name="Text Box 24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263868" y="376289"/>
                  <a:ext cx="1449475" cy="921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55" name="Freeform 186"/>
            <p:cNvSpPr/>
            <p:nvPr/>
          </p:nvSpPr>
          <p:spPr bwMode="auto">
            <a:xfrm rot="1698444">
              <a:off x="527500" y="2257"/>
              <a:ext cx="160701" cy="454246"/>
            </a:xfrm>
            <a:custGeom>
              <a:avLst/>
              <a:gdLst>
                <a:gd name="T0" fmla="*/ 2147483647 w 63"/>
                <a:gd name="T1" fmla="*/ 2147483647 h 213"/>
                <a:gd name="T2" fmla="*/ 2147483647 w 63"/>
                <a:gd name="T3" fmla="*/ 2147483647 h 213"/>
                <a:gd name="T4" fmla="*/ 2147483647 w 63"/>
                <a:gd name="T5" fmla="*/ 2147483647 h 213"/>
                <a:gd name="T6" fmla="*/ 0 w 63"/>
                <a:gd name="T7" fmla="*/ 2147483647 h 213"/>
                <a:gd name="T8" fmla="*/ 2147483647 w 63"/>
                <a:gd name="T9" fmla="*/ 2147483647 h 213"/>
                <a:gd name="T10" fmla="*/ 2147483647 w 63"/>
                <a:gd name="T11" fmla="*/ 2147483647 h 213"/>
                <a:gd name="T12" fmla="*/ 2147483647 w 63"/>
                <a:gd name="T13" fmla="*/ 0 h 213"/>
                <a:gd name="T14" fmla="*/ 2147483647 w 63"/>
                <a:gd name="T15" fmla="*/ 2147483647 h 213"/>
                <a:gd name="T16" fmla="*/ 2147483647 w 63"/>
                <a:gd name="T17" fmla="*/ 2147483647 h 213"/>
                <a:gd name="T18" fmla="*/ 2147483647 w 63"/>
                <a:gd name="T19" fmla="*/ 2147483647 h 213"/>
                <a:gd name="T20" fmla="*/ 2147483647 w 63"/>
                <a:gd name="T21" fmla="*/ 2147483647 h 213"/>
                <a:gd name="T22" fmla="*/ 2147483647 w 63"/>
                <a:gd name="T23" fmla="*/ 2147483647 h 213"/>
                <a:gd name="T24" fmla="*/ 2147483647 w 63"/>
                <a:gd name="T25" fmla="*/ 2147483647 h 213"/>
                <a:gd name="T26" fmla="*/ 2147483647 w 63"/>
                <a:gd name="T27" fmla="*/ 2147483647 h 213"/>
                <a:gd name="T28" fmla="*/ 2147483647 w 63"/>
                <a:gd name="T29" fmla="*/ 2147483647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3" h="213">
                  <a:moveTo>
                    <a:pt x="63" y="204"/>
                  </a:moveTo>
                  <a:cubicBezTo>
                    <a:pt x="60" y="206"/>
                    <a:pt x="54" y="209"/>
                    <a:pt x="47" y="213"/>
                  </a:cubicBezTo>
                  <a:cubicBezTo>
                    <a:pt x="35" y="213"/>
                    <a:pt x="24" y="210"/>
                    <a:pt x="13" y="205"/>
                  </a:cubicBezTo>
                  <a:cubicBezTo>
                    <a:pt x="5" y="182"/>
                    <a:pt x="0" y="150"/>
                    <a:pt x="0" y="110"/>
                  </a:cubicBezTo>
                  <a:cubicBezTo>
                    <a:pt x="0" y="96"/>
                    <a:pt x="1" y="78"/>
                    <a:pt x="4" y="58"/>
                  </a:cubicBezTo>
                  <a:cubicBezTo>
                    <a:pt x="6" y="35"/>
                    <a:pt x="9" y="18"/>
                    <a:pt x="13" y="8"/>
                  </a:cubicBezTo>
                  <a:cubicBezTo>
                    <a:pt x="24" y="3"/>
                    <a:pt x="35" y="0"/>
                    <a:pt x="47" y="0"/>
                  </a:cubicBezTo>
                  <a:cubicBezTo>
                    <a:pt x="51" y="1"/>
                    <a:pt x="56" y="4"/>
                    <a:pt x="63" y="9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2" y="74"/>
                    <a:pt x="29" y="81"/>
                    <a:pt x="28" y="89"/>
                  </a:cubicBezTo>
                  <a:cubicBezTo>
                    <a:pt x="28" y="92"/>
                    <a:pt x="27" y="101"/>
                    <a:pt x="27" y="113"/>
                  </a:cubicBezTo>
                  <a:cubicBezTo>
                    <a:pt x="27" y="127"/>
                    <a:pt x="30" y="137"/>
                    <a:pt x="34" y="143"/>
                  </a:cubicBezTo>
                  <a:cubicBezTo>
                    <a:pt x="37" y="145"/>
                    <a:pt x="45" y="151"/>
                    <a:pt x="60" y="161"/>
                  </a:cubicBezTo>
                  <a:lnTo>
                    <a:pt x="63" y="204"/>
                  </a:ln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56" name="文本框 18"/>
            <p:cNvSpPr txBox="1">
              <a:spLocks noChangeArrowheads="1"/>
            </p:cNvSpPr>
            <p:nvPr/>
          </p:nvSpPr>
          <p:spPr bwMode="auto">
            <a:xfrm rot="2720642">
              <a:off x="-259217" y="997339"/>
              <a:ext cx="1512168" cy="400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8" name="组合 21"/>
          <p:cNvGrpSpPr/>
          <p:nvPr/>
        </p:nvGrpSpPr>
        <p:grpSpPr bwMode="auto">
          <a:xfrm>
            <a:off x="3609351" y="1191362"/>
            <a:ext cx="1576388" cy="1556147"/>
            <a:chOff x="0" y="0"/>
            <a:chExt cx="2101260" cy="2075893"/>
          </a:xfrm>
        </p:grpSpPr>
        <p:grpSp>
          <p:nvGrpSpPr>
            <p:cNvPr id="25645" name="组合 22"/>
            <p:cNvGrpSpPr/>
            <p:nvPr/>
          </p:nvGrpSpPr>
          <p:grpSpPr bwMode="auto">
            <a:xfrm rot="2655246">
              <a:off x="0" y="0"/>
              <a:ext cx="2101260" cy="2075893"/>
              <a:chOff x="0" y="0"/>
              <a:chExt cx="10533891" cy="4773168"/>
            </a:xfrm>
          </p:grpSpPr>
          <p:grpSp>
            <p:nvGrpSpPr>
              <p:cNvPr id="25648" name="矩形 25"/>
              <p:cNvGrpSpPr/>
              <p:nvPr/>
            </p:nvGrpSpPr>
            <p:grpSpPr bwMode="auto">
              <a:xfrm rot="-2655246">
                <a:off x="-2252702" y="-1056685"/>
                <a:ext cx="15035542" cy="6896231"/>
                <a:chOff x="0" y="0"/>
                <a:chExt cx="2999232" cy="2999232"/>
              </a:xfrm>
            </p:grpSpPr>
            <p:pic>
              <p:nvPicPr>
                <p:cNvPr id="25652" name="矩形 2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999232" cy="29992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53" name="Text Box 31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450726" y="460421"/>
                  <a:ext cx="2101259" cy="20758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49" name="任意多边形 26"/>
              <p:cNvGrpSpPr/>
              <p:nvPr/>
            </p:nvGrpSpPr>
            <p:grpSpPr bwMode="auto">
              <a:xfrm rot="-2655246">
                <a:off x="1516120" y="-1700406"/>
                <a:ext cx="9473614" cy="5578659"/>
                <a:chOff x="0" y="0"/>
                <a:chExt cx="1889760" cy="2426208"/>
              </a:xfrm>
            </p:grpSpPr>
            <p:pic>
              <p:nvPicPr>
                <p:cNvPr id="25650" name="任意多边形 26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89760" cy="2426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51" name="Text Box 34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380611" y="546002"/>
                  <a:ext cx="2096863" cy="1332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46" name="Freeform 65"/>
            <p:cNvSpPr/>
            <p:nvPr/>
          </p:nvSpPr>
          <p:spPr bwMode="auto">
            <a:xfrm>
              <a:off x="656648" y="353543"/>
              <a:ext cx="844350" cy="819840"/>
            </a:xfrm>
            <a:custGeom>
              <a:avLst/>
              <a:gdLst>
                <a:gd name="T0" fmla="*/ 2147483647 w 65"/>
                <a:gd name="T1" fmla="*/ 2147483647 h 60"/>
                <a:gd name="T2" fmla="*/ 2147483647 w 65"/>
                <a:gd name="T3" fmla="*/ 2147483647 h 60"/>
                <a:gd name="T4" fmla="*/ 2147483647 w 65"/>
                <a:gd name="T5" fmla="*/ 2147483647 h 60"/>
                <a:gd name="T6" fmla="*/ 2147483647 w 65"/>
                <a:gd name="T7" fmla="*/ 2147483647 h 60"/>
                <a:gd name="T8" fmla="*/ 2147483647 w 65"/>
                <a:gd name="T9" fmla="*/ 2147483647 h 60"/>
                <a:gd name="T10" fmla="*/ 2147483647 w 65"/>
                <a:gd name="T11" fmla="*/ 2147483647 h 60"/>
                <a:gd name="T12" fmla="*/ 2147483647 w 65"/>
                <a:gd name="T13" fmla="*/ 2147483647 h 60"/>
                <a:gd name="T14" fmla="*/ 2147483647 w 65"/>
                <a:gd name="T15" fmla="*/ 2147483647 h 60"/>
                <a:gd name="T16" fmla="*/ 2147483647 w 65"/>
                <a:gd name="T17" fmla="*/ 2147483647 h 60"/>
                <a:gd name="T18" fmla="*/ 2147483647 w 65"/>
                <a:gd name="T19" fmla="*/ 2147483647 h 60"/>
                <a:gd name="T20" fmla="*/ 2147483647 w 65"/>
                <a:gd name="T21" fmla="*/ 2147483647 h 60"/>
                <a:gd name="T22" fmla="*/ 2147483647 w 65"/>
                <a:gd name="T23" fmla="*/ 2147483647 h 60"/>
                <a:gd name="T24" fmla="*/ 2147483647 w 65"/>
                <a:gd name="T25" fmla="*/ 2147483647 h 60"/>
                <a:gd name="T26" fmla="*/ 2147483647 w 65"/>
                <a:gd name="T27" fmla="*/ 2147483647 h 60"/>
                <a:gd name="T28" fmla="*/ 0 w 65"/>
                <a:gd name="T29" fmla="*/ 2147483647 h 60"/>
                <a:gd name="T30" fmla="*/ 0 w 65"/>
                <a:gd name="T31" fmla="*/ 2147483647 h 60"/>
                <a:gd name="T32" fmla="*/ 2147483647 w 65"/>
                <a:gd name="T33" fmla="*/ 2147483647 h 60"/>
                <a:gd name="T34" fmla="*/ 2147483647 w 65"/>
                <a:gd name="T35" fmla="*/ 2147483647 h 60"/>
                <a:gd name="T36" fmla="*/ 2147483647 w 65"/>
                <a:gd name="T37" fmla="*/ 2147483647 h 60"/>
                <a:gd name="T38" fmla="*/ 2147483647 w 65"/>
                <a:gd name="T39" fmla="*/ 2147483647 h 60"/>
                <a:gd name="T40" fmla="*/ 2147483647 w 65"/>
                <a:gd name="T41" fmla="*/ 2147483647 h 60"/>
                <a:gd name="T42" fmla="*/ 2147483647 w 65"/>
                <a:gd name="T43" fmla="*/ 2147483647 h 60"/>
                <a:gd name="T44" fmla="*/ 2147483647 w 65"/>
                <a:gd name="T45" fmla="*/ 2147483647 h 60"/>
                <a:gd name="T46" fmla="*/ 2147483647 w 65"/>
                <a:gd name="T47" fmla="*/ 2147483647 h 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5" h="60">
                  <a:moveTo>
                    <a:pt x="61" y="35"/>
                  </a:moveTo>
                  <a:cubicBezTo>
                    <a:pt x="61" y="35"/>
                    <a:pt x="60" y="35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0" y="34"/>
                    <a:pt x="61" y="33"/>
                    <a:pt x="61" y="31"/>
                  </a:cubicBezTo>
                  <a:cubicBezTo>
                    <a:pt x="61" y="28"/>
                    <a:pt x="58" y="27"/>
                    <a:pt x="56" y="26"/>
                  </a:cubicBezTo>
                  <a:cubicBezTo>
                    <a:pt x="56" y="26"/>
                    <a:pt x="55" y="26"/>
                    <a:pt x="55" y="26"/>
                  </a:cubicBezTo>
                  <a:cubicBezTo>
                    <a:pt x="53" y="26"/>
                    <a:pt x="52" y="26"/>
                    <a:pt x="52" y="26"/>
                  </a:cubicBezTo>
                  <a:cubicBezTo>
                    <a:pt x="45" y="26"/>
                    <a:pt x="33" y="26"/>
                    <a:pt x="33" y="26"/>
                  </a:cubicBezTo>
                  <a:cubicBezTo>
                    <a:pt x="34" y="23"/>
                    <a:pt x="36" y="15"/>
                    <a:pt x="34" y="7"/>
                  </a:cubicBezTo>
                  <a:cubicBezTo>
                    <a:pt x="32" y="0"/>
                    <a:pt x="26" y="2"/>
                    <a:pt x="26" y="2"/>
                  </a:cubicBezTo>
                  <a:cubicBezTo>
                    <a:pt x="26" y="2"/>
                    <a:pt x="26" y="8"/>
                    <a:pt x="26" y="13"/>
                  </a:cubicBezTo>
                  <a:cubicBezTo>
                    <a:pt x="26" y="17"/>
                    <a:pt x="21" y="25"/>
                    <a:pt x="18" y="26"/>
                  </a:cubicBezTo>
                  <a:cubicBezTo>
                    <a:pt x="15" y="27"/>
                    <a:pt x="13" y="28"/>
                    <a:pt x="9" y="32"/>
                  </a:cubicBezTo>
                  <a:cubicBezTo>
                    <a:pt x="6" y="33"/>
                    <a:pt x="3" y="34"/>
                    <a:pt x="0" y="3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8"/>
                    <a:pt x="2" y="57"/>
                  </a:cubicBezTo>
                  <a:cubicBezTo>
                    <a:pt x="5" y="57"/>
                    <a:pt x="15" y="58"/>
                    <a:pt x="22" y="59"/>
                  </a:cubicBezTo>
                  <a:cubicBezTo>
                    <a:pt x="28" y="60"/>
                    <a:pt x="38" y="59"/>
                    <a:pt x="45" y="57"/>
                  </a:cubicBezTo>
                  <a:cubicBezTo>
                    <a:pt x="52" y="56"/>
                    <a:pt x="50" y="52"/>
                    <a:pt x="50" y="52"/>
                  </a:cubicBezTo>
                  <a:cubicBezTo>
                    <a:pt x="50" y="52"/>
                    <a:pt x="53" y="52"/>
                    <a:pt x="56" y="49"/>
                  </a:cubicBezTo>
                  <a:cubicBezTo>
                    <a:pt x="58" y="47"/>
                    <a:pt x="55" y="43"/>
                    <a:pt x="55" y="43"/>
                  </a:cubicBezTo>
                  <a:cubicBezTo>
                    <a:pt x="57" y="43"/>
                    <a:pt x="58" y="43"/>
                    <a:pt x="60" y="42"/>
                  </a:cubicBezTo>
                  <a:cubicBezTo>
                    <a:pt x="65" y="38"/>
                    <a:pt x="61" y="35"/>
                    <a:pt x="61" y="35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47" name="文本框 24"/>
            <p:cNvSpPr txBox="1">
              <a:spLocks noChangeArrowheads="1"/>
            </p:cNvSpPr>
            <p:nvPr/>
          </p:nvSpPr>
          <p:spPr bwMode="auto">
            <a:xfrm>
              <a:off x="358744" y="1317927"/>
              <a:ext cx="1512168" cy="492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1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9" name="组合 27"/>
          <p:cNvGrpSpPr/>
          <p:nvPr/>
        </p:nvGrpSpPr>
        <p:grpSpPr bwMode="auto">
          <a:xfrm>
            <a:off x="5265510" y="1455681"/>
            <a:ext cx="1485900" cy="1082278"/>
            <a:chOff x="0" y="0"/>
            <a:chExt cx="1981067" cy="1441809"/>
          </a:xfrm>
        </p:grpSpPr>
        <p:grpSp>
          <p:nvGrpSpPr>
            <p:cNvPr id="25635" name="组合 28"/>
            <p:cNvGrpSpPr/>
            <p:nvPr/>
          </p:nvGrpSpPr>
          <p:grpSpPr bwMode="auto">
            <a:xfrm rot="2655246">
              <a:off x="0" y="6830"/>
              <a:ext cx="1452515" cy="1434979"/>
              <a:chOff x="0" y="0"/>
              <a:chExt cx="10533891" cy="4773168"/>
            </a:xfrm>
          </p:grpSpPr>
          <p:grpSp>
            <p:nvGrpSpPr>
              <p:cNvPr id="25639" name="矩形 32"/>
              <p:cNvGrpSpPr/>
              <p:nvPr/>
            </p:nvGrpSpPr>
            <p:grpSpPr bwMode="auto">
              <a:xfrm rot="-2655246">
                <a:off x="-2293852" y="-1086045"/>
                <a:ext cx="15119564" cy="6955050"/>
                <a:chOff x="0" y="0"/>
                <a:chExt cx="2084832" cy="2090928"/>
              </a:xfrm>
            </p:grpSpPr>
            <p:pic>
              <p:nvPicPr>
                <p:cNvPr id="25643" name="矩形 32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084832" cy="2090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44" name="Text Box 41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317286" y="327018"/>
                  <a:ext cx="1452515" cy="14349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40" name="任意多边形 33"/>
              <p:cNvGrpSpPr/>
              <p:nvPr/>
            </p:nvGrpSpPr>
            <p:grpSpPr bwMode="auto">
              <a:xfrm rot="-2655246">
                <a:off x="1526145" y="-1712892"/>
                <a:ext cx="9460780" cy="5596483"/>
                <a:chOff x="0" y="0"/>
                <a:chExt cx="1304544" cy="1682496"/>
              </a:xfrm>
            </p:grpSpPr>
            <p:pic>
              <p:nvPicPr>
                <p:cNvPr id="25641" name="任意多边形 33"/>
                <p:cNvPicPr>
                  <a:picLocks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0454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42" name="Text Box 44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265092" y="380530"/>
                  <a:ext cx="1449475" cy="921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36" name="Freeform 180"/>
            <p:cNvSpPr/>
            <p:nvPr/>
          </p:nvSpPr>
          <p:spPr bwMode="auto">
            <a:xfrm>
              <a:off x="572005" y="0"/>
              <a:ext cx="285885" cy="144396"/>
            </a:xfrm>
            <a:custGeom>
              <a:avLst/>
              <a:gdLst>
                <a:gd name="T0" fmla="*/ 2147483647 w 123"/>
                <a:gd name="T1" fmla="*/ 2147483647 h 62"/>
                <a:gd name="T2" fmla="*/ 2147483647 w 123"/>
                <a:gd name="T3" fmla="*/ 2147483647 h 62"/>
                <a:gd name="T4" fmla="*/ 2147483647 w 123"/>
                <a:gd name="T5" fmla="*/ 2147483647 h 62"/>
                <a:gd name="T6" fmla="*/ 2147483647 w 123"/>
                <a:gd name="T7" fmla="*/ 2147483647 h 62"/>
                <a:gd name="T8" fmla="*/ 2147483647 w 123"/>
                <a:gd name="T9" fmla="*/ 2147483647 h 62"/>
                <a:gd name="T10" fmla="*/ 2147483647 w 123"/>
                <a:gd name="T11" fmla="*/ 2147483647 h 62"/>
                <a:gd name="T12" fmla="*/ 2147483647 w 123"/>
                <a:gd name="T13" fmla="*/ 2147483647 h 62"/>
                <a:gd name="T14" fmla="*/ 2147483647 w 123"/>
                <a:gd name="T15" fmla="*/ 2147483647 h 62"/>
                <a:gd name="T16" fmla="*/ 2147483647 w 123"/>
                <a:gd name="T17" fmla="*/ 2147483647 h 62"/>
                <a:gd name="T18" fmla="*/ 2147483647 w 123"/>
                <a:gd name="T19" fmla="*/ 2147483647 h 62"/>
                <a:gd name="T20" fmla="*/ 2147483647 w 123"/>
                <a:gd name="T21" fmla="*/ 2147483647 h 62"/>
                <a:gd name="T22" fmla="*/ 2147483647 w 123"/>
                <a:gd name="T23" fmla="*/ 2147483647 h 62"/>
                <a:gd name="T24" fmla="*/ 2147483647 w 123"/>
                <a:gd name="T25" fmla="*/ 2147483647 h 62"/>
                <a:gd name="T26" fmla="*/ 2147483647 w 123"/>
                <a:gd name="T27" fmla="*/ 2147483647 h 62"/>
                <a:gd name="T28" fmla="*/ 2147483647 w 123"/>
                <a:gd name="T29" fmla="*/ 2147483647 h 62"/>
                <a:gd name="T30" fmla="*/ 2147483647 w 123"/>
                <a:gd name="T31" fmla="*/ 2147483647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3" h="62">
                  <a:moveTo>
                    <a:pt x="64" y="60"/>
                  </a:moveTo>
                  <a:cubicBezTo>
                    <a:pt x="65" y="60"/>
                    <a:pt x="65" y="60"/>
                    <a:pt x="66" y="60"/>
                  </a:cubicBezTo>
                  <a:cubicBezTo>
                    <a:pt x="69" y="60"/>
                    <a:pt x="72" y="61"/>
                    <a:pt x="74" y="62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3" y="11"/>
                    <a:pt x="123" y="7"/>
                    <a:pt x="120" y="4"/>
                  </a:cubicBezTo>
                  <a:cubicBezTo>
                    <a:pt x="117" y="1"/>
                    <a:pt x="112" y="1"/>
                    <a:pt x="110" y="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6" y="54"/>
                    <a:pt x="61" y="54"/>
                    <a:pt x="59" y="57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ubicBezTo>
                    <a:pt x="0" y="6"/>
                    <a:pt x="0" y="10"/>
                    <a:pt x="3" y="13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6" y="61"/>
                    <a:pt x="59" y="60"/>
                    <a:pt x="62" y="60"/>
                  </a:cubicBezTo>
                  <a:cubicBezTo>
                    <a:pt x="62" y="60"/>
                    <a:pt x="63" y="60"/>
                    <a:pt x="64" y="60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37" name="Freeform 181"/>
            <p:cNvSpPr>
              <a:spLocks noEditPoints="1"/>
            </p:cNvSpPr>
            <p:nvPr/>
          </p:nvSpPr>
          <p:spPr bwMode="auto">
            <a:xfrm>
              <a:off x="485755" y="144396"/>
              <a:ext cx="463231" cy="389579"/>
            </a:xfrm>
            <a:custGeom>
              <a:avLst/>
              <a:gdLst>
                <a:gd name="T0" fmla="*/ 2147483647 w 199"/>
                <a:gd name="T1" fmla="*/ 2147483647 h 168"/>
                <a:gd name="T2" fmla="*/ 2147483647 w 199"/>
                <a:gd name="T3" fmla="*/ 2147483647 h 168"/>
                <a:gd name="T4" fmla="*/ 2147483647 w 199"/>
                <a:gd name="T5" fmla="*/ 2147483647 h 168"/>
                <a:gd name="T6" fmla="*/ 2147483647 w 199"/>
                <a:gd name="T7" fmla="*/ 0 h 168"/>
                <a:gd name="T8" fmla="*/ 2147483647 w 199"/>
                <a:gd name="T9" fmla="*/ 2147483647 h 168"/>
                <a:gd name="T10" fmla="*/ 2147483647 w 199"/>
                <a:gd name="T11" fmla="*/ 2147483647 h 168"/>
                <a:gd name="T12" fmla="*/ 2147483647 w 199"/>
                <a:gd name="T13" fmla="*/ 0 h 168"/>
                <a:gd name="T14" fmla="*/ 2147483647 w 199"/>
                <a:gd name="T15" fmla="*/ 2147483647 h 168"/>
                <a:gd name="T16" fmla="*/ 2147483647 w 199"/>
                <a:gd name="T17" fmla="*/ 2147483647 h 168"/>
                <a:gd name="T18" fmla="*/ 2147483647 w 199"/>
                <a:gd name="T19" fmla="*/ 2147483647 h 168"/>
                <a:gd name="T20" fmla="*/ 0 w 199"/>
                <a:gd name="T21" fmla="*/ 2147483647 h 168"/>
                <a:gd name="T22" fmla="*/ 0 w 199"/>
                <a:gd name="T23" fmla="*/ 2147483647 h 168"/>
                <a:gd name="T24" fmla="*/ 2147483647 w 199"/>
                <a:gd name="T25" fmla="*/ 2147483647 h 168"/>
                <a:gd name="T26" fmla="*/ 2147483647 w 199"/>
                <a:gd name="T27" fmla="*/ 2147483647 h 168"/>
                <a:gd name="T28" fmla="*/ 2147483647 w 199"/>
                <a:gd name="T29" fmla="*/ 2147483647 h 168"/>
                <a:gd name="T30" fmla="*/ 2147483647 w 199"/>
                <a:gd name="T31" fmla="*/ 2147483647 h 168"/>
                <a:gd name="T32" fmla="*/ 2147483647 w 199"/>
                <a:gd name="T33" fmla="*/ 2147483647 h 168"/>
                <a:gd name="T34" fmla="*/ 2147483647 w 199"/>
                <a:gd name="T35" fmla="*/ 2147483647 h 168"/>
                <a:gd name="T36" fmla="*/ 2147483647 w 199"/>
                <a:gd name="T37" fmla="*/ 2147483647 h 168"/>
                <a:gd name="T38" fmla="*/ 2147483647 w 199"/>
                <a:gd name="T39" fmla="*/ 2147483647 h 168"/>
                <a:gd name="T40" fmla="*/ 2147483647 w 199"/>
                <a:gd name="T41" fmla="*/ 2147483647 h 168"/>
                <a:gd name="T42" fmla="*/ 2147483647 w 199"/>
                <a:gd name="T43" fmla="*/ 2147483647 h 168"/>
                <a:gd name="T44" fmla="*/ 2147483647 w 199"/>
                <a:gd name="T45" fmla="*/ 2147483647 h 168"/>
                <a:gd name="T46" fmla="*/ 2147483647 w 199"/>
                <a:gd name="T47" fmla="*/ 2147483647 h 168"/>
                <a:gd name="T48" fmla="*/ 2147483647 w 199"/>
                <a:gd name="T49" fmla="*/ 2147483647 h 168"/>
                <a:gd name="T50" fmla="*/ 2147483647 w 199"/>
                <a:gd name="T51" fmla="*/ 2147483647 h 168"/>
                <a:gd name="T52" fmla="*/ 2147483647 w 199"/>
                <a:gd name="T53" fmla="*/ 2147483647 h 168"/>
                <a:gd name="T54" fmla="*/ 2147483647 w 199"/>
                <a:gd name="T55" fmla="*/ 2147483647 h 168"/>
                <a:gd name="T56" fmla="*/ 2147483647 w 199"/>
                <a:gd name="T57" fmla="*/ 2147483647 h 168"/>
                <a:gd name="T58" fmla="*/ 2147483647 w 199"/>
                <a:gd name="T59" fmla="*/ 2147483647 h 168"/>
                <a:gd name="T60" fmla="*/ 2147483647 w 199"/>
                <a:gd name="T61" fmla="*/ 2147483647 h 168"/>
                <a:gd name="T62" fmla="*/ 2147483647 w 199"/>
                <a:gd name="T63" fmla="*/ 2147483647 h 168"/>
                <a:gd name="T64" fmla="*/ 2147483647 w 199"/>
                <a:gd name="T65" fmla="*/ 2147483647 h 168"/>
                <a:gd name="T66" fmla="*/ 2147483647 w 199"/>
                <a:gd name="T67" fmla="*/ 2147483647 h 168"/>
                <a:gd name="T68" fmla="*/ 2147483647 w 199"/>
                <a:gd name="T69" fmla="*/ 2147483647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9" h="168">
                  <a:moveTo>
                    <a:pt x="170" y="9"/>
                  </a:moveTo>
                  <a:cubicBezTo>
                    <a:pt x="116" y="9"/>
                    <a:pt x="116" y="9"/>
                    <a:pt x="116" y="9"/>
                  </a:cubicBezTo>
                  <a:cubicBezTo>
                    <a:pt x="116" y="9"/>
                    <a:pt x="116" y="8"/>
                    <a:pt x="116" y="8"/>
                  </a:cubicBezTo>
                  <a:cubicBezTo>
                    <a:pt x="116" y="5"/>
                    <a:pt x="114" y="2"/>
                    <a:pt x="111" y="0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3" y="8"/>
                    <a:pt x="99" y="8"/>
                    <a:pt x="96" y="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8" y="2"/>
                    <a:pt x="86" y="5"/>
                    <a:pt x="86" y="8"/>
                  </a:cubicBezTo>
                  <a:cubicBezTo>
                    <a:pt x="86" y="8"/>
                    <a:pt x="86" y="9"/>
                    <a:pt x="86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14" y="9"/>
                    <a:pt x="0" y="23"/>
                    <a:pt x="0" y="39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50"/>
                    <a:pt x="14" y="163"/>
                    <a:pt x="30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167" y="168"/>
                    <a:pt x="167" y="168"/>
                    <a:pt x="167" y="168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86" y="163"/>
                    <a:pt x="199" y="150"/>
                    <a:pt x="199" y="1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99" y="23"/>
                    <a:pt x="186" y="9"/>
                    <a:pt x="170" y="9"/>
                  </a:cubicBezTo>
                  <a:close/>
                  <a:moveTo>
                    <a:pt x="157" y="163"/>
                  </a:moveTo>
                  <a:cubicBezTo>
                    <a:pt x="153" y="163"/>
                    <a:pt x="150" y="159"/>
                    <a:pt x="150" y="155"/>
                  </a:cubicBezTo>
                  <a:cubicBezTo>
                    <a:pt x="150" y="152"/>
                    <a:pt x="153" y="148"/>
                    <a:pt x="157" y="148"/>
                  </a:cubicBezTo>
                  <a:cubicBezTo>
                    <a:pt x="161" y="148"/>
                    <a:pt x="164" y="152"/>
                    <a:pt x="164" y="155"/>
                  </a:cubicBezTo>
                  <a:cubicBezTo>
                    <a:pt x="164" y="159"/>
                    <a:pt x="161" y="163"/>
                    <a:pt x="157" y="163"/>
                  </a:cubicBezTo>
                  <a:close/>
                  <a:moveTo>
                    <a:pt x="175" y="122"/>
                  </a:moveTo>
                  <a:cubicBezTo>
                    <a:pt x="175" y="134"/>
                    <a:pt x="164" y="144"/>
                    <a:pt x="153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34" y="144"/>
                    <a:pt x="25" y="134"/>
                    <a:pt x="25" y="12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38"/>
                    <a:pt x="34" y="28"/>
                    <a:pt x="47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64" y="28"/>
                    <a:pt x="175" y="38"/>
                    <a:pt x="175" y="51"/>
                  </a:cubicBezTo>
                  <a:lnTo>
                    <a:pt x="175" y="122"/>
                  </a:ln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38" name="文本框 31"/>
            <p:cNvSpPr txBox="1">
              <a:spLocks noChangeArrowheads="1"/>
            </p:cNvSpPr>
            <p:nvPr/>
          </p:nvSpPr>
          <p:spPr bwMode="auto">
            <a:xfrm rot="18914665">
              <a:off x="468899" y="693123"/>
              <a:ext cx="1512168" cy="399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0" name="组合 34"/>
          <p:cNvGrpSpPr/>
          <p:nvPr/>
        </p:nvGrpSpPr>
        <p:grpSpPr bwMode="auto">
          <a:xfrm>
            <a:off x="6413273" y="1455681"/>
            <a:ext cx="1094275" cy="1195388"/>
            <a:chOff x="0" y="0"/>
            <a:chExt cx="1458986" cy="1593014"/>
          </a:xfrm>
        </p:grpSpPr>
        <p:grpSp>
          <p:nvGrpSpPr>
            <p:cNvPr id="25626" name="组合 35"/>
            <p:cNvGrpSpPr/>
            <p:nvPr/>
          </p:nvGrpSpPr>
          <p:grpSpPr bwMode="auto">
            <a:xfrm rot="2655246">
              <a:off x="0" y="8686"/>
              <a:ext cx="1452515" cy="1434979"/>
              <a:chOff x="0" y="0"/>
              <a:chExt cx="10533891" cy="4773168"/>
            </a:xfrm>
          </p:grpSpPr>
          <p:grpSp>
            <p:nvGrpSpPr>
              <p:cNvPr id="25629" name="矩形 38"/>
              <p:cNvGrpSpPr/>
              <p:nvPr/>
            </p:nvGrpSpPr>
            <p:grpSpPr bwMode="auto">
              <a:xfrm rot="-2655246">
                <a:off x="-2302747" y="-1090685"/>
                <a:ext cx="15119564" cy="6955050"/>
                <a:chOff x="0" y="0"/>
                <a:chExt cx="2084832" cy="2090928"/>
              </a:xfrm>
            </p:grpSpPr>
            <p:pic>
              <p:nvPicPr>
                <p:cNvPr id="25633" name="矩形 38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084832" cy="2090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34" name="Text Box 52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317191" y="328873"/>
                  <a:ext cx="1452515" cy="14349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30" name="任意多边形 39"/>
              <p:cNvGrpSpPr/>
              <p:nvPr/>
            </p:nvGrpSpPr>
            <p:grpSpPr bwMode="auto">
              <a:xfrm rot="-2655246">
                <a:off x="1532676" y="-1700132"/>
                <a:ext cx="9460780" cy="5576206"/>
                <a:chOff x="0" y="0"/>
                <a:chExt cx="1304544" cy="1676400"/>
              </a:xfrm>
            </p:grpSpPr>
            <p:pic>
              <p:nvPicPr>
                <p:cNvPr id="25631" name="任意多边形 39"/>
                <p:cNvPicPr>
                  <a:picLocks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04544" cy="1676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32" name="Text Box 55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265187" y="376289"/>
                  <a:ext cx="1449475" cy="921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27" name="Freeform 42"/>
            <p:cNvSpPr>
              <a:spLocks noEditPoints="1"/>
            </p:cNvSpPr>
            <p:nvPr/>
          </p:nvSpPr>
          <p:spPr bwMode="auto">
            <a:xfrm>
              <a:off x="513826" y="0"/>
              <a:ext cx="357390" cy="401000"/>
            </a:xfrm>
            <a:custGeom>
              <a:avLst/>
              <a:gdLst>
                <a:gd name="T0" fmla="*/ 2147483647 w 142"/>
                <a:gd name="T1" fmla="*/ 2147483647 h 158"/>
                <a:gd name="T2" fmla="*/ 0 w 142"/>
                <a:gd name="T3" fmla="*/ 2147483647 h 158"/>
                <a:gd name="T4" fmla="*/ 0 w 142"/>
                <a:gd name="T5" fmla="*/ 2147483647 h 158"/>
                <a:gd name="T6" fmla="*/ 2147483647 w 142"/>
                <a:gd name="T7" fmla="*/ 2147483647 h 158"/>
                <a:gd name="T8" fmla="*/ 2147483647 w 142"/>
                <a:gd name="T9" fmla="*/ 2147483647 h 158"/>
                <a:gd name="T10" fmla="*/ 0 w 142"/>
                <a:gd name="T11" fmla="*/ 2147483647 h 158"/>
                <a:gd name="T12" fmla="*/ 0 w 142"/>
                <a:gd name="T13" fmla="*/ 0 h 158"/>
                <a:gd name="T14" fmla="*/ 2147483647 w 142"/>
                <a:gd name="T15" fmla="*/ 0 h 158"/>
                <a:gd name="T16" fmla="*/ 2147483647 w 142"/>
                <a:gd name="T17" fmla="*/ 2147483647 h 158"/>
                <a:gd name="T18" fmla="*/ 2147483647 w 142"/>
                <a:gd name="T19" fmla="*/ 2147483647 h 158"/>
                <a:gd name="T20" fmla="*/ 2147483647 w 142"/>
                <a:gd name="T21" fmla="*/ 2147483647 h 158"/>
                <a:gd name="T22" fmla="*/ 2147483647 w 142"/>
                <a:gd name="T23" fmla="*/ 2147483647 h 158"/>
                <a:gd name="T24" fmla="*/ 2147483647 w 142"/>
                <a:gd name="T25" fmla="*/ 2147483647 h 158"/>
                <a:gd name="T26" fmla="*/ 2147483647 w 142"/>
                <a:gd name="T27" fmla="*/ 2147483647 h 158"/>
                <a:gd name="T28" fmla="*/ 2147483647 w 142"/>
                <a:gd name="T29" fmla="*/ 2147483647 h 158"/>
                <a:gd name="T30" fmla="*/ 2147483647 w 142"/>
                <a:gd name="T31" fmla="*/ 2147483647 h 158"/>
                <a:gd name="T32" fmla="*/ 2147483647 w 142"/>
                <a:gd name="T33" fmla="*/ 2147483647 h 158"/>
                <a:gd name="T34" fmla="*/ 2147483647 w 142"/>
                <a:gd name="T35" fmla="*/ 2147483647 h 158"/>
                <a:gd name="T36" fmla="*/ 2147483647 w 142"/>
                <a:gd name="T37" fmla="*/ 2147483647 h 158"/>
                <a:gd name="T38" fmla="*/ 2147483647 w 142"/>
                <a:gd name="T39" fmla="*/ 2147483647 h 158"/>
                <a:gd name="T40" fmla="*/ 2147483647 w 142"/>
                <a:gd name="T41" fmla="*/ 2147483647 h 158"/>
                <a:gd name="T42" fmla="*/ 2147483647 w 142"/>
                <a:gd name="T43" fmla="*/ 2147483647 h 15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42" h="158">
                  <a:moveTo>
                    <a:pt x="142" y="158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112"/>
                    <a:pt x="142" y="112"/>
                    <a:pt x="142" y="112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2" y="158"/>
                    <a:pt x="142" y="158"/>
                    <a:pt x="142" y="158"/>
                  </a:cubicBezTo>
                  <a:close/>
                  <a:moveTo>
                    <a:pt x="128" y="88"/>
                  </a:moveTo>
                  <a:cubicBezTo>
                    <a:pt x="128" y="15"/>
                    <a:pt x="128" y="15"/>
                    <a:pt x="128" y="15"/>
                  </a:cubicBezTo>
                  <a:cubicBezTo>
                    <a:pt x="128" y="11"/>
                    <a:pt x="127" y="10"/>
                    <a:pt x="124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6" y="10"/>
                    <a:pt x="14" y="11"/>
                    <a:pt x="14" y="15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4" y="91"/>
                    <a:pt x="16" y="93"/>
                    <a:pt x="19" y="93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27" y="93"/>
                    <a:pt x="128" y="91"/>
                    <a:pt x="128" y="88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28" name="文本框 37"/>
            <p:cNvSpPr txBox="1">
              <a:spLocks noChangeArrowheads="1"/>
            </p:cNvSpPr>
            <p:nvPr/>
          </p:nvSpPr>
          <p:spPr bwMode="auto">
            <a:xfrm rot="18833630">
              <a:off x="559862" y="693890"/>
              <a:ext cx="1121162" cy="677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1" name="组合 40"/>
          <p:cNvGrpSpPr/>
          <p:nvPr/>
        </p:nvGrpSpPr>
        <p:grpSpPr bwMode="auto">
          <a:xfrm>
            <a:off x="3743891" y="3295197"/>
            <a:ext cx="1248966" cy="852980"/>
            <a:chOff x="0" y="0"/>
            <a:chExt cx="1664683" cy="1137364"/>
          </a:xfrm>
        </p:grpSpPr>
        <p:sp>
          <p:nvSpPr>
            <p:cNvPr id="25624" name="文本框 41"/>
            <p:cNvSpPr txBox="1">
              <a:spLocks noChangeArrowheads="1"/>
            </p:cNvSpPr>
            <p:nvPr/>
          </p:nvSpPr>
          <p:spPr bwMode="auto">
            <a:xfrm>
              <a:off x="1" y="0"/>
              <a:ext cx="1664682" cy="5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25" name="文本框 42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61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2" name="组合 43"/>
          <p:cNvGrpSpPr/>
          <p:nvPr/>
        </p:nvGrpSpPr>
        <p:grpSpPr bwMode="auto">
          <a:xfrm>
            <a:off x="2458016" y="3291625"/>
            <a:ext cx="1414463" cy="852980"/>
            <a:chOff x="0" y="0"/>
            <a:chExt cx="1885583" cy="1137365"/>
          </a:xfrm>
        </p:grpSpPr>
        <p:sp>
          <p:nvSpPr>
            <p:cNvPr id="25622" name="文本框 44"/>
            <p:cNvSpPr txBox="1">
              <a:spLocks noChangeArrowheads="1"/>
            </p:cNvSpPr>
            <p:nvPr/>
          </p:nvSpPr>
          <p:spPr bwMode="auto">
            <a:xfrm>
              <a:off x="0" y="0"/>
              <a:ext cx="1885583" cy="33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23" name="文本框 45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5" cy="86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3" name="组合 46"/>
          <p:cNvGrpSpPr/>
          <p:nvPr/>
        </p:nvGrpSpPr>
        <p:grpSpPr bwMode="auto">
          <a:xfrm>
            <a:off x="1172141" y="3285672"/>
            <a:ext cx="1285875" cy="852980"/>
            <a:chOff x="0" y="0"/>
            <a:chExt cx="1714817" cy="1137363"/>
          </a:xfrm>
        </p:grpSpPr>
        <p:sp>
          <p:nvSpPr>
            <p:cNvPr id="25620" name="文本框 47"/>
            <p:cNvSpPr txBox="1">
              <a:spLocks noChangeArrowheads="1"/>
            </p:cNvSpPr>
            <p:nvPr/>
          </p:nvSpPr>
          <p:spPr bwMode="auto">
            <a:xfrm>
              <a:off x="0" y="0"/>
              <a:ext cx="1714817" cy="3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21" name="文本框 48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6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4" name="组合 49"/>
          <p:cNvGrpSpPr/>
          <p:nvPr/>
        </p:nvGrpSpPr>
        <p:grpSpPr bwMode="auto">
          <a:xfrm>
            <a:off x="5158354" y="3288053"/>
            <a:ext cx="1285875" cy="852980"/>
            <a:chOff x="0" y="0"/>
            <a:chExt cx="1714817" cy="1137364"/>
          </a:xfrm>
        </p:grpSpPr>
        <p:sp>
          <p:nvSpPr>
            <p:cNvPr id="25618" name="文本框 50"/>
            <p:cNvSpPr txBox="1">
              <a:spLocks noChangeArrowheads="1"/>
            </p:cNvSpPr>
            <p:nvPr/>
          </p:nvSpPr>
          <p:spPr bwMode="auto">
            <a:xfrm>
              <a:off x="1" y="0"/>
              <a:ext cx="1714816" cy="33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19" name="文本框 51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61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5" name="组合 52"/>
          <p:cNvGrpSpPr/>
          <p:nvPr/>
        </p:nvGrpSpPr>
        <p:grpSpPr bwMode="auto">
          <a:xfrm>
            <a:off x="6527573" y="3291625"/>
            <a:ext cx="1248966" cy="852980"/>
            <a:chOff x="0" y="0"/>
            <a:chExt cx="1665189" cy="1137365"/>
          </a:xfrm>
        </p:grpSpPr>
        <p:sp>
          <p:nvSpPr>
            <p:cNvPr id="25616" name="文本框 53"/>
            <p:cNvSpPr txBox="1">
              <a:spLocks noChangeArrowheads="1"/>
            </p:cNvSpPr>
            <p:nvPr/>
          </p:nvSpPr>
          <p:spPr bwMode="auto">
            <a:xfrm>
              <a:off x="1" y="0"/>
              <a:ext cx="1665188" cy="554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17" name="文本框 54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7" cy="86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52714" y="1755116"/>
            <a:ext cx="6394699" cy="923330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MStiffHei PRC UltraBold"/>
                <a:ea typeface="MStiffHei PRC UltraBold"/>
              </a:rPr>
              <a:t>感谢观看 </a:t>
            </a:r>
            <a:r>
              <a:rPr lang="en-US" altLang="zh-CN" sz="5400" dirty="0" smtClean="0">
                <a:solidFill>
                  <a:schemeClr val="bg1"/>
                </a:solidFill>
                <a:latin typeface="MStiffHei PRC UltraBold"/>
                <a:ea typeface="MStiffHei PRC UltraBold"/>
              </a:rPr>
              <a:t>THANKS</a:t>
            </a:r>
            <a:endParaRPr lang="zh-CN" altLang="en-US" sz="540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1152714" y="2770779"/>
            <a:ext cx="6360108" cy="750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/>
              <a:ea typeface="等线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52714" y="1355006"/>
            <a:ext cx="3315331" cy="400110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MStiffHei PRC UltraBold"/>
                <a:ea typeface="MStiffHei PRC UltraBold"/>
              </a:rPr>
              <a:t>DESIGN &amp; CREATIVITY</a:t>
            </a:r>
            <a:endParaRPr lang="zh-CN" altLang="en-US" sz="2000" dirty="0">
              <a:solidFill>
                <a:schemeClr val="bg1"/>
              </a:solidFill>
              <a:latin typeface="MStiffHei PRC UltraBold"/>
              <a:ea typeface="MStiffHei PRC UltraBold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52714" y="2973612"/>
            <a:ext cx="2516505" cy="337185"/>
          </a:xfrm>
          <a:prstGeom prst="rect">
            <a:avLst/>
          </a:prstGeom>
          <a:noFill/>
          <a:effectLst>
            <a:outerShdw blurRad="63500" dist="635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600" b="1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600" b="1" spc="22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</a:t>
            </a:r>
            <a:r>
              <a:rPr lang="zh-CN" altLang="en-US" sz="1600" b="1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sz="1600" b="1" spc="22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</a:t>
            </a:r>
            <a:endParaRPr lang="zh-CN" altLang="en-US" sz="1600" b="1" spc="2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99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9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bldLvl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4989</Words>
  <Application>WPS 演示</Application>
  <PresentationFormat>全屏显示(16:9)</PresentationFormat>
  <Paragraphs>425</Paragraphs>
  <Slides>27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Calibri Light</vt:lpstr>
      <vt:lpstr>MStiffHei PRC UltraBold</vt:lpstr>
      <vt:lpstr>等线</vt:lpstr>
      <vt:lpstr>微软雅黑</vt:lpstr>
      <vt:lpstr>方正正黑简体</vt:lpstr>
      <vt:lpstr>Segoe Print</vt:lpstr>
      <vt:lpstr>Arial Unicode MS</vt:lpstr>
      <vt:lpstr>等线 Light</vt:lpstr>
      <vt:lpstr>Impact</vt:lpstr>
      <vt:lpstr>黑体</vt:lpstr>
      <vt:lpstr>Office 主题​​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亮亮图文旗舰店https:/liangliangtuwen.tmall.com</cp:keywords>
  <cp:lastModifiedBy>拉普耶鲁</cp:lastModifiedBy>
  <cp:revision>2</cp:revision>
  <dcterms:created xsi:type="dcterms:W3CDTF">2017-03-04T06:55:00Z</dcterms:created>
  <dcterms:modified xsi:type="dcterms:W3CDTF">2018-04-16T06:24:07Z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